
<file path=[Content_Types].xml><?xml version="1.0" encoding="utf-8"?>
<Types xmlns="http://schemas.openxmlformats.org/package/2006/content-types"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67.xml"/>
  <Override ContentType="application/vnd.openxmlformats-officedocument.presentationml.notesSlide+xml" PartName="/ppt/notesSlides/notesSlide59.xml"/>
  <Override ContentType="application/vnd.openxmlformats-officedocument.presentationml.notesSlide+xml" PartName="/ppt/notesSlides/notesSlide32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33.xml"/>
  <Override ContentType="application/vnd.openxmlformats-officedocument.presentationml.notesSlide+xml" PartName="/ppt/notesSlides/notesSlide41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24.xml"/>
  <Override ContentType="application/vnd.openxmlformats-officedocument.presentationml.notesSlide+xml" PartName="/ppt/notesSlides/notesSlide50.xml"/>
  <Override ContentType="application/vnd.openxmlformats-officedocument.presentationml.notesSlide+xml" PartName="/ppt/notesSlides/notesSlide68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42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34.xml"/>
  <Override ContentType="application/vnd.openxmlformats-officedocument.presentationml.notesSlide+xml" PartName="/ppt/notesSlides/notesSlide51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25.xml"/>
  <Override ContentType="application/vnd.openxmlformats-officedocument.presentationml.notesSlide+xml" PartName="/ppt/notesSlides/notesSlide43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56.xml"/>
  <Override ContentType="application/vnd.openxmlformats-officedocument.presentationml.notesSlide+xml" PartName="/ppt/notesSlides/notesSlide30.xml"/>
  <Override ContentType="application/vnd.openxmlformats-officedocument.presentationml.notesSlide+xml" PartName="/ppt/notesSlides/notesSlide69.xml"/>
  <Override ContentType="application/vnd.openxmlformats-officedocument.presentationml.notesSlide+xml" PartName="/ppt/notesSlides/notesSlide26.xml"/>
  <Override ContentType="application/vnd.openxmlformats-officedocument.presentationml.notesSlide+xml" PartName="/ppt/notesSlides/notesSlide39.xml"/>
  <Override ContentType="application/vnd.openxmlformats-officedocument.presentationml.notesSlide+xml" PartName="/ppt/notesSlides/notesSlide31.xml"/>
  <Override ContentType="application/vnd.openxmlformats-officedocument.presentationml.notesSlide+xml" PartName="/ppt/notesSlides/notesSlide61.xml"/>
  <Override ContentType="application/vnd.openxmlformats-officedocument.presentationml.notesSlide+xml" PartName="/ppt/notesSlides/notesSlide57.xml"/>
  <Override ContentType="application/vnd.openxmlformats-officedocument.presentationml.notesSlide+xml" PartName="/ppt/notesSlides/notesSlide44.xml"/>
  <Override ContentType="application/vnd.openxmlformats-officedocument.presentationml.notesSlide+xml" PartName="/ppt/notesSlides/notesSlide58.xml"/>
  <Override ContentType="application/vnd.openxmlformats-officedocument.presentationml.notesSlide+xml" PartName="/ppt/notesSlides/notesSlide27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37.xml"/>
  <Override ContentType="application/vnd.openxmlformats-officedocument.presentationml.notesSlide+xml" PartName="/ppt/notesSlides/notesSlide62.xml"/>
  <Override ContentType="application/vnd.openxmlformats-officedocument.presentationml.notesSlide+xml" PartName="/ppt/notesSlides/notesSlide29.xml"/>
  <Override ContentType="application/vnd.openxmlformats-officedocument.presentationml.notesSlide+xml" PartName="/ppt/notesSlides/notesSlide54.xml"/>
  <Override ContentType="application/vnd.openxmlformats-officedocument.presentationml.notesSlide+xml" PartName="/ppt/notesSlides/notesSlide45.xml"/>
  <Override ContentType="application/vnd.openxmlformats-officedocument.presentationml.notesSlide+xml" PartName="/ppt/notesSlides/notesSlide46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28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63.xml"/>
  <Override ContentType="application/vnd.openxmlformats-officedocument.presentationml.notesSlide+xml" PartName="/ppt/notesSlides/notesSlide55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47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60.xml"/>
  <Override ContentType="application/vnd.openxmlformats-officedocument.presentationml.notesSlide+xml" PartName="/ppt/notesSlides/notesSlide38.xml"/>
  <Override ContentType="application/vnd.openxmlformats-officedocument.presentationml.notesSlide+xml" PartName="/ppt/notesSlides/notesSlide64.xml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48.xml"/>
  <Override ContentType="application/vnd.openxmlformats-officedocument.presentationml.notesSlide+xml" PartName="/ppt/notesSlides/notesSlide22.xml"/>
  <Override ContentType="application/vnd.openxmlformats-officedocument.presentationml.notesSlide+xml" PartName="/ppt/notesSlides/notesSlide52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35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65.xml"/>
  <Override ContentType="application/vnd.openxmlformats-officedocument.presentationml.notesSlide+xml" PartName="/ppt/notesSlides/notesSlide36.xml"/>
  <Override ContentType="application/vnd.openxmlformats-officedocument.presentationml.notesSlide+xml" PartName="/ppt/notesSlides/notesSlide49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53.xml"/>
  <Override ContentType="application/vnd.openxmlformats-officedocument.presentationml.notesSlide+xml" PartName="/ppt/notesSlides/notesSlide40.xml"/>
  <Override ContentType="application/vnd.openxmlformats-officedocument.presentationml.notesSlide+xml" PartName="/ppt/notesSlides/notesSlide23.xml"/>
  <Override ContentType="application/vnd.openxmlformats-officedocument.presentationml.notesSlide+xml" PartName="/ppt/notesSlides/notesSlide66.xml"/>
  <Override ContentType="application/vnd.openxmlformats-officedocument.presentationml.notesSlide+xml" PartName="/ppt/notesSlides/notesSlide10.xml"/>
  <Override ContentType="application/vnd.openxmlformats-officedocument.presentationml.tableStyles+xml" PartName="/ppt/tableStyles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18.xml"/>
  <Override ContentType="application/vnd.openxmlformats-officedocument.presentationml.slideLayout+xml" PartName="/ppt/slideLayouts/slideLayout11.xml"/>
  <Override ContentType="application/vnd.openxmlformats-officedocument.presentationml.slideLayout+xml" PartName="/ppt/slideLayouts/slideLayout13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22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16.xml"/>
  <Override ContentType="application/vnd.openxmlformats-officedocument.presentationml.slideLayout+xml" PartName="/ppt/slideLayouts/slideLayout20.xml"/>
  <Override ContentType="application/vnd.openxmlformats-officedocument.presentationml.slideLayout+xml" PartName="/ppt/slideLayouts/slideLayout9.xml"/>
  <Override ContentType="application/vnd.openxmlformats-officedocument.presentationml.slideLayout+xml" PartName="/ppt/slideLayouts/slideLayout19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17.xml"/>
  <Override ContentType="application/vnd.openxmlformats-officedocument.presentationml.slideLayout+xml" PartName="/ppt/slideLayouts/slideLayout14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2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15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21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43.xml"/>
  <Override ContentType="application/vnd.openxmlformats-officedocument.presentationml.slide+xml" PartName="/ppt/slides/slide35.xml"/>
  <Override ContentType="application/vnd.openxmlformats-officedocument.presentationml.slide+xml" PartName="/ppt/slides/slide60.xml"/>
  <Override ContentType="application/vnd.openxmlformats-officedocument.presentationml.slide+xml" PartName="/ppt/slides/slide52.xml"/>
  <Override ContentType="application/vnd.openxmlformats-officedocument.presentationml.slide+xml" PartName="/ppt/slides/slide26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5.xml"/>
  <Override ContentType="application/vnd.openxmlformats-officedocument.presentationml.slide+xml" PartName="/ppt/slides/slide69.xml"/>
  <Override ContentType="application/vnd.openxmlformats-officedocument.presentationml.slide+xml" PartName="/ppt/slides/slide17.xml"/>
  <Override ContentType="application/vnd.openxmlformats-officedocument.presentationml.slide+xml" PartName="/ppt/slides/slide42.xml"/>
  <Override ContentType="application/vnd.openxmlformats-officedocument.presentationml.slide+xml" PartName="/ppt/slides/slide25.xml"/>
  <Override ContentType="application/vnd.openxmlformats-officedocument.presentationml.slide+xml" PartName="/ppt/slides/slide50.xml"/>
  <Override ContentType="application/vnd.openxmlformats-officedocument.presentationml.slide+xml" PartName="/ppt/slides/slide34.xml"/>
  <Override ContentType="application/vnd.openxmlformats-officedocument.presentationml.slide+xml" PartName="/ppt/slides/slide33.xml"/>
  <Override ContentType="application/vnd.openxmlformats-officedocument.presentationml.slide+xml" PartName="/ppt/slides/slide51.xml"/>
  <Override ContentType="application/vnd.openxmlformats-officedocument.presentationml.slide+xml" PartName="/ppt/slides/slide16.xml"/>
  <Override ContentType="application/vnd.openxmlformats-officedocument.presentationml.slide+xml" PartName="/ppt/slides/slide68.xml"/>
  <Override ContentType="application/vnd.openxmlformats-officedocument.presentationml.slide+xml" PartName="/ppt/slides/slide24.xml"/>
  <Override ContentType="application/vnd.openxmlformats-officedocument.presentationml.slide+xml" PartName="/ppt/slides/slide11.xml"/>
  <Override ContentType="application/vnd.openxmlformats-officedocument.presentationml.slide+xml" PartName="/ppt/slides/slide37.xml"/>
  <Override ContentType="application/vnd.openxmlformats-officedocument.presentationml.slide+xml" PartName="/ppt/slides/slide41.xml"/>
  <Override ContentType="application/vnd.openxmlformats-officedocument.presentationml.slide+xml" PartName="/ppt/slides/slide67.xml"/>
  <Override ContentType="application/vnd.openxmlformats-officedocument.presentationml.slide+xml" PartName="/ppt/slides/slide7.xml"/>
  <Override ContentType="application/vnd.openxmlformats-officedocument.presentationml.slide+xml" PartName="/ppt/slides/slide54.xml"/>
  <Override ContentType="application/vnd.openxmlformats-officedocument.presentationml.slide+xml" PartName="/ppt/slides/slide36.xml"/>
  <Override ContentType="application/vnd.openxmlformats-officedocument.presentationml.slide+xml" PartName="/ppt/slides/slide66.xml"/>
  <Override ContentType="application/vnd.openxmlformats-officedocument.presentationml.slide+xml" PartName="/ppt/slides/slide23.xml"/>
  <Override ContentType="application/vnd.openxmlformats-officedocument.presentationml.slide+xml" PartName="/ppt/slides/slide49.xml"/>
  <Override ContentType="application/vnd.openxmlformats-officedocument.presentationml.slide+xml" PartName="/ppt/slides/slide10.xml"/>
  <Override ContentType="application/vnd.openxmlformats-officedocument.presentationml.slide+xml" PartName="/ppt/slides/slide6.xml"/>
  <Override ContentType="application/vnd.openxmlformats-officedocument.presentationml.slide+xml" PartName="/ppt/slides/slide53.xml"/>
  <Override ContentType="application/vnd.openxmlformats-officedocument.presentationml.slide+xml" PartName="/ppt/slides/slide40.xml"/>
  <Override ContentType="application/vnd.openxmlformats-officedocument.presentationml.slide+xml" PartName="/ppt/slides/slide48.xml"/>
  <Override ContentType="application/vnd.openxmlformats-officedocument.presentationml.slide+xml" PartName="/ppt/slides/slide30.xml"/>
  <Override ContentType="application/vnd.openxmlformats-officedocument.presentationml.slide+xml" PartName="/ppt/slides/slide22.xml"/>
  <Override ContentType="application/vnd.openxmlformats-officedocument.presentationml.slide+xml" PartName="/ppt/slides/slide39.xml"/>
  <Override ContentType="application/vnd.openxmlformats-officedocument.presentationml.slide+xml" PartName="/ppt/slides/slide65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6.xml"/>
  <Override ContentType="application/vnd.openxmlformats-officedocument.presentationml.slide+xml" PartName="/ppt/slides/slide12.xml"/>
  <Override ContentType="application/vnd.openxmlformats-officedocument.presentationml.slide+xml" PartName="/ppt/slides/slide47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38.xml"/>
  <Override ContentType="application/vnd.openxmlformats-officedocument.presentationml.slide+xml" PartName="/ppt/slides/slide46.xml"/>
  <Override ContentType="application/vnd.openxmlformats-officedocument.presentationml.slide+xml" PartName="/ppt/slides/slide64.xml"/>
  <Override ContentType="application/vnd.openxmlformats-officedocument.presentationml.slide+xml" PartName="/ppt/slides/slide8.xml"/>
  <Override ContentType="application/vnd.openxmlformats-officedocument.presentationml.slide+xml" PartName="/ppt/slides/slide55.xml"/>
  <Override ContentType="application/vnd.openxmlformats-officedocument.presentationml.slide+xml" PartName="/ppt/slides/slide29.xml"/>
  <Override ContentType="application/vnd.openxmlformats-officedocument.presentationml.slide+xml" PartName="/ppt/slides/slide59.xml"/>
  <Override ContentType="application/vnd.openxmlformats-officedocument.presentationml.slide+xml" PartName="/ppt/slides/slide32.xml"/>
  <Override ContentType="application/vnd.openxmlformats-officedocument.presentationml.slide+xml" PartName="/ppt/slides/slide62.xml"/>
  <Override ContentType="application/vnd.openxmlformats-officedocument.presentationml.slide+xml" PartName="/ppt/slides/slide1.xml"/>
  <Override ContentType="application/vnd.openxmlformats-officedocument.presentationml.slide+xml" PartName="/ppt/slides/slide58.xml"/>
  <Override ContentType="application/vnd.openxmlformats-officedocument.presentationml.slide+xml" PartName="/ppt/slides/slide63.xml"/>
  <Override ContentType="application/vnd.openxmlformats-officedocument.presentationml.slide+xml" PartName="/ppt/slides/slide45.xml"/>
  <Override ContentType="application/vnd.openxmlformats-officedocument.presentationml.slide+xml" PartName="/ppt/slides/slide28.xml"/>
  <Override ContentType="application/vnd.openxmlformats-officedocument.presentationml.slide+xml" PartName="/ppt/slides/slide15.xml"/>
  <Override ContentType="application/vnd.openxmlformats-officedocument.presentationml.slide+xml" PartName="/ppt/slides/slide61.xml"/>
  <Override ContentType="application/vnd.openxmlformats-officedocument.presentationml.slide+xml" PartName="/ppt/slides/slide31.xml"/>
  <Override ContentType="application/vnd.openxmlformats-officedocument.presentationml.slide+xml" PartName="/ppt/slides/slide27.xml"/>
  <Override ContentType="application/vnd.openxmlformats-officedocument.presentationml.slide+xml" PartName="/ppt/slides/slide57.xml"/>
  <Override ContentType="application/vnd.openxmlformats-officedocument.presentationml.slide+xml" PartName="/ppt/slides/slide2.xml"/>
  <Override ContentType="application/vnd.openxmlformats-officedocument.presentationml.slide+xml" PartName="/ppt/slides/slide44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autoCompressPictures="0" embedTrueTypeFonts="1" strictFirstAndLastChars="0" saveSubsetFonts="1">
  <p:sldMasterIdLst>
    <p:sldMasterId id="2147483670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  <p:sldId id="275" r:id="rId25"/>
    <p:sldId id="276" r:id="rId26"/>
    <p:sldId id="277" r:id="rId27"/>
    <p:sldId id="278" r:id="rId28"/>
    <p:sldId id="279" r:id="rId29"/>
    <p:sldId id="280" r:id="rId30"/>
    <p:sldId id="281" r:id="rId31"/>
    <p:sldId id="282" r:id="rId32"/>
    <p:sldId id="283" r:id="rId33"/>
    <p:sldId id="284" r:id="rId34"/>
    <p:sldId id="285" r:id="rId35"/>
    <p:sldId id="286" r:id="rId36"/>
    <p:sldId id="287" r:id="rId37"/>
    <p:sldId id="288" r:id="rId38"/>
    <p:sldId id="289" r:id="rId39"/>
    <p:sldId id="290" r:id="rId40"/>
    <p:sldId id="291" r:id="rId41"/>
    <p:sldId id="292" r:id="rId42"/>
    <p:sldId id="293" r:id="rId43"/>
    <p:sldId id="294" r:id="rId44"/>
    <p:sldId id="295" r:id="rId45"/>
    <p:sldId id="296" r:id="rId46"/>
    <p:sldId id="297" r:id="rId47"/>
    <p:sldId id="298" r:id="rId48"/>
    <p:sldId id="299" r:id="rId49"/>
    <p:sldId id="300" r:id="rId50"/>
    <p:sldId id="301" r:id="rId51"/>
    <p:sldId id="302" r:id="rId52"/>
    <p:sldId id="303" r:id="rId53"/>
    <p:sldId id="304" r:id="rId54"/>
    <p:sldId id="305" r:id="rId55"/>
    <p:sldId id="306" r:id="rId56"/>
    <p:sldId id="307" r:id="rId57"/>
    <p:sldId id="308" r:id="rId58"/>
    <p:sldId id="309" r:id="rId59"/>
    <p:sldId id="310" r:id="rId60"/>
    <p:sldId id="311" r:id="rId61"/>
    <p:sldId id="312" r:id="rId62"/>
    <p:sldId id="313" r:id="rId63"/>
    <p:sldId id="314" r:id="rId64"/>
    <p:sldId id="315" r:id="rId65"/>
    <p:sldId id="316" r:id="rId66"/>
    <p:sldId id="317" r:id="rId67"/>
    <p:sldId id="318" r:id="rId68"/>
    <p:sldId id="319" r:id="rId69"/>
    <p:sldId id="320" r:id="rId70"/>
    <p:sldId id="321" r:id="rId71"/>
    <p:sldId id="322" r:id="rId72"/>
    <p:sldId id="323" r:id="rId73"/>
    <p:sldId id="324" r:id="rId74"/>
  </p:sldIdLst>
  <p:sldSz cy="6858000" cx="12192000"/>
  <p:notesSz cx="6858000" cy="9144000"/>
  <p:embeddedFontLst>
    <p:embeddedFont>
      <p:font typeface="Boogaloo"/>
      <p:regular r:id="rId75"/>
    </p:embeddedFont>
    <p:embeddedFont>
      <p:font typeface="Poppins"/>
      <p:regular r:id="rId76"/>
      <p:bold r:id="rId77"/>
      <p:italic r:id="rId78"/>
      <p:boldItalic r:id="rId79"/>
    </p:embeddedFont>
    <p:embeddedFont>
      <p:font typeface="Barlow Condensed"/>
      <p:regular r:id="rId80"/>
      <p:bold r:id="rId81"/>
      <p:italic r:id="rId82"/>
      <p:boldItalic r:id="rId83"/>
    </p:embeddedFont>
    <p:embeddedFont>
      <p:font typeface="Handlee"/>
      <p:regular r:id="rId84"/>
    </p:embeddedFont>
    <p:embeddedFont>
      <p:font typeface="Homemade Apple"/>
      <p:regular r:id="rId85"/>
    </p:embeddedFont>
    <p:embeddedFont>
      <p:font typeface="Norican"/>
      <p:regular r:id="rId86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/>
</file>

<file path=ppt/tableStyles.xml><?xml version="1.0" encoding="utf-8"?>
<a:tblStyleLst xmlns:a="http://schemas.openxmlformats.org/drawingml/2006/main" xmlns:r="http://schemas.openxmlformats.org/officeDocument/2006/relationships" def="{94FBCF63-A178-4566-A19A-A9EE406BD73C}">
  <a:tblStyle styleId="{94FBCF63-A178-4566-A19A-A9EE406BD73C}" styleName="Table_0">
    <a:wholeTbl>
      <a:tcTxStyle b="off" i="off">
        <a:font>
          <a:latin typeface="Calibri"/>
          <a:ea typeface="Calibri"/>
          <a:cs typeface="Calibri"/>
        </a:font>
        <a:srgbClr val="000000"/>
      </a:tcTxStyle>
      <a:tcStyle>
        <a:tcBdr>
          <a:left>
            <a:ln cap="flat" cmpd="sng" w="1270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a:left>
          <a:right>
            <a:ln cap="flat" cmpd="sng" w="1270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a:right>
          <a:top>
            <a:ln cap="flat" cmpd="sng" w="1270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a:top>
          <a:bottom>
            <a:ln cap="flat" cmpd="sng" w="1270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a:bottom>
          <a:insideH>
            <a:ln cap="flat" cmpd="sng" w="1270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a:insideH>
          <a:insideV>
            <a:ln cap="flat" cmpd="sng" w="1270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a:insideV>
        </a:tcBdr>
        <a:fill>
          <a:solidFill>
            <a:srgbClr val="F0F2EE"/>
          </a:solidFill>
        </a:fill>
      </a:tcStyle>
    </a:wholeTbl>
    <a:band1H>
      <a:tcTxStyle b="off" i="off"/>
      <a:tcStyle>
        <a:fill>
          <a:solidFill>
            <a:srgbClr val="E0E5DB"/>
          </a:solidFill>
        </a:fill>
      </a:tcStyle>
    </a:band1H>
    <a:band2H>
      <a:tcTxStyle b="off" i="off"/>
    </a:band2H>
    <a:band1V>
      <a:tcTxStyle b="off" i="off"/>
      <a:tcStyle>
        <a:fill>
          <a:solidFill>
            <a:srgbClr val="E0E5DB"/>
          </a:solidFill>
        </a:fill>
      </a:tcStyle>
    </a:band1V>
    <a:band2V>
      <a:tcTxStyle b="off" i="off"/>
    </a:band2V>
    <a:lastCol>
      <a:tcTxStyle b="on" i="off">
        <a:font>
          <a:latin typeface="Calibri"/>
          <a:ea typeface="Calibri"/>
          <a:cs typeface="Calibri"/>
        </a:font>
        <a:srgbClr val="FFFFFF"/>
      </a:tcTxStyle>
      <a:tcStyle>
        <a:fill>
          <a:solidFill>
            <a:srgbClr val="344D6C"/>
          </a:solidFill>
        </a:fill>
      </a:tcStyle>
    </a:lastCol>
    <a:firstCol>
      <a:tcTxStyle b="on" i="off">
        <a:font>
          <a:latin typeface="Calibri"/>
          <a:ea typeface="Calibri"/>
          <a:cs typeface="Calibri"/>
        </a:font>
        <a:srgbClr val="FFFFFF"/>
      </a:tcTxStyle>
      <a:tcStyle>
        <a:fill>
          <a:solidFill>
            <a:srgbClr val="344D6C"/>
          </a:solidFill>
        </a:fill>
      </a:tcStyle>
    </a:firstCol>
    <a:lastRow>
      <a:tcTxStyle b="on" i="off">
        <a:font>
          <a:latin typeface="Calibri"/>
          <a:ea typeface="Calibri"/>
          <a:cs typeface="Calibri"/>
        </a:font>
        <a:srgbClr val="FFFFFF"/>
      </a:tcTxStyle>
      <a:tcStyle>
        <a:tcBdr>
          <a:top>
            <a:ln cap="flat" cmpd="sng" w="3810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a:top>
        </a:tcBdr>
        <a:fill>
          <a:solidFill>
            <a:srgbClr val="344D6C"/>
          </a:solidFill>
        </a:fill>
      </a:tcStyle>
    </a:lastRow>
    <a:seCell>
      <a:tcTxStyle b="off" i="off"/>
    </a:seCell>
    <a:swCell>
      <a:tcTxStyle b="off" i="off"/>
    </a:swCell>
    <a:firstRow>
      <a:tcTxStyle b="on" i="off">
        <a:font>
          <a:latin typeface="Calibri"/>
          <a:ea typeface="Calibri"/>
          <a:cs typeface="Calibri"/>
        </a:font>
        <a:srgbClr val="FFFFFF"/>
      </a:tcTxStyle>
      <a:tcStyle>
        <a:tcBdr>
          <a:bottom>
            <a:ln cap="flat" cmpd="sng" w="3810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a:bottom>
        </a:tcBdr>
        <a:fill>
          <a:solidFill>
            <a:srgbClr val="344D6C"/>
          </a:solidFill>
        </a:fill>
      </a:tcStyle>
    </a:firstRow>
    <a:neCell>
      <a:tcTxStyle b="off" i="off"/>
    </a:neCell>
    <a:nwCell>
      <a:tcTxStyle b="off" i="off"/>
    </a:nwCell>
  </a:tblStyle>
  <a:tblStyle styleId="{A4771E45-9131-4D20-BF55-1A0DFEBBBD0D}" styleName="Table_1">
    <a:wholeTbl>
      <a:tcTxStyle>
        <a:font>
          <a:latin typeface="Arial"/>
          <a:ea typeface="Arial"/>
          <a:cs typeface="Arial"/>
        </a:font>
        <a:srgbClr val="000000"/>
      </a:tcTxStyle>
    </a:wholeTbl>
    <a:band1H>
      <a:tcTxStyle/>
    </a:band1H>
    <a:band2H>
      <a:tcTxStyle/>
    </a:band2H>
    <a:band1V>
      <a:tcTxStyle/>
    </a:band1V>
    <a:band2V>
      <a:tcTxStyle/>
    </a:band2V>
    <a:lastCol>
      <a:tcTxStyle/>
    </a:lastCol>
    <a:firstCol>
      <a:tcTxStyle/>
    </a:firstCol>
    <a:lastRow>
      <a:tcTxStyle/>
    </a:lastRow>
    <a:seCell>
      <a:tcTxStyle/>
    </a:seCell>
    <a:swCell>
      <a:tcTxStyle/>
    </a:swCell>
    <a:firstRow>
      <a:tcTxStyle/>
    </a:firstRow>
    <a:neCell>
      <a:tcTxStyle/>
    </a:neCell>
    <a:nwCell>
      <a:tcTxStyle/>
    </a:nwCell>
  </a:tblStyle>
</a:tblStyleLst>
</file>

<file path=ppt/_rels/presentation.xml.rels><?xml version="1.0" encoding="UTF-8" standalone="yes"?><Relationships xmlns="http://schemas.openxmlformats.org/package/2006/relationships"><Relationship Id="rId40" Type="http://schemas.openxmlformats.org/officeDocument/2006/relationships/slide" Target="slides/slide35.xml"/><Relationship Id="rId84" Type="http://schemas.openxmlformats.org/officeDocument/2006/relationships/font" Target="fonts/Handlee-regular.fntdata"/><Relationship Id="rId83" Type="http://schemas.openxmlformats.org/officeDocument/2006/relationships/font" Target="fonts/BarlowCondensed-boldItalic.fntdata"/><Relationship Id="rId42" Type="http://schemas.openxmlformats.org/officeDocument/2006/relationships/slide" Target="slides/slide37.xml"/><Relationship Id="rId86" Type="http://schemas.openxmlformats.org/officeDocument/2006/relationships/font" Target="fonts/Norican-regular.fntdata"/><Relationship Id="rId41" Type="http://schemas.openxmlformats.org/officeDocument/2006/relationships/slide" Target="slides/slide36.xml"/><Relationship Id="rId85" Type="http://schemas.openxmlformats.org/officeDocument/2006/relationships/font" Target="fonts/HomemadeApple-regular.fntdata"/><Relationship Id="rId44" Type="http://schemas.openxmlformats.org/officeDocument/2006/relationships/slide" Target="slides/slide39.xml"/><Relationship Id="rId43" Type="http://schemas.openxmlformats.org/officeDocument/2006/relationships/slide" Target="slides/slide38.xml"/><Relationship Id="rId46" Type="http://schemas.openxmlformats.org/officeDocument/2006/relationships/slide" Target="slides/slide41.xml"/><Relationship Id="rId45" Type="http://schemas.openxmlformats.org/officeDocument/2006/relationships/slide" Target="slides/slide40.xml"/><Relationship Id="rId80" Type="http://schemas.openxmlformats.org/officeDocument/2006/relationships/font" Target="fonts/BarlowCondensed-regular.fntdata"/><Relationship Id="rId82" Type="http://schemas.openxmlformats.org/officeDocument/2006/relationships/font" Target="fonts/BarlowCondensed-italic.fntdata"/><Relationship Id="rId81" Type="http://schemas.openxmlformats.org/officeDocument/2006/relationships/font" Target="fonts/BarlowCondensed-bold.fntdata"/><Relationship Id="rId1" Type="http://schemas.openxmlformats.org/officeDocument/2006/relationships/theme" Target="theme/theme2.xml"/><Relationship Id="rId2" Type="http://schemas.openxmlformats.org/officeDocument/2006/relationships/presProps" Target="presProps.xml"/><Relationship Id="rId3" Type="http://schemas.openxmlformats.org/officeDocument/2006/relationships/tableStyles" Target="tableStyle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48" Type="http://schemas.openxmlformats.org/officeDocument/2006/relationships/slide" Target="slides/slide43.xml"/><Relationship Id="rId47" Type="http://schemas.openxmlformats.org/officeDocument/2006/relationships/slide" Target="slides/slide42.xml"/><Relationship Id="rId49" Type="http://schemas.openxmlformats.org/officeDocument/2006/relationships/slide" Target="slides/slide44.xml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73" Type="http://schemas.openxmlformats.org/officeDocument/2006/relationships/slide" Target="slides/slide68.xml"/><Relationship Id="rId72" Type="http://schemas.openxmlformats.org/officeDocument/2006/relationships/slide" Target="slides/slide67.xml"/><Relationship Id="rId31" Type="http://schemas.openxmlformats.org/officeDocument/2006/relationships/slide" Target="slides/slide26.xml"/><Relationship Id="rId75" Type="http://schemas.openxmlformats.org/officeDocument/2006/relationships/font" Target="fonts/Boogaloo-regular.fntdata"/><Relationship Id="rId30" Type="http://schemas.openxmlformats.org/officeDocument/2006/relationships/slide" Target="slides/slide25.xml"/><Relationship Id="rId74" Type="http://schemas.openxmlformats.org/officeDocument/2006/relationships/slide" Target="slides/slide69.xml"/><Relationship Id="rId33" Type="http://schemas.openxmlformats.org/officeDocument/2006/relationships/slide" Target="slides/slide28.xml"/><Relationship Id="rId77" Type="http://schemas.openxmlformats.org/officeDocument/2006/relationships/font" Target="fonts/Poppins-bold.fntdata"/><Relationship Id="rId32" Type="http://schemas.openxmlformats.org/officeDocument/2006/relationships/slide" Target="slides/slide27.xml"/><Relationship Id="rId76" Type="http://schemas.openxmlformats.org/officeDocument/2006/relationships/font" Target="fonts/Poppins-regular.fntdata"/><Relationship Id="rId35" Type="http://schemas.openxmlformats.org/officeDocument/2006/relationships/slide" Target="slides/slide30.xml"/><Relationship Id="rId79" Type="http://schemas.openxmlformats.org/officeDocument/2006/relationships/font" Target="fonts/Poppins-boldItalic.fntdata"/><Relationship Id="rId34" Type="http://schemas.openxmlformats.org/officeDocument/2006/relationships/slide" Target="slides/slide29.xml"/><Relationship Id="rId78" Type="http://schemas.openxmlformats.org/officeDocument/2006/relationships/font" Target="fonts/Poppins-italic.fntdata"/><Relationship Id="rId71" Type="http://schemas.openxmlformats.org/officeDocument/2006/relationships/slide" Target="slides/slide66.xml"/><Relationship Id="rId70" Type="http://schemas.openxmlformats.org/officeDocument/2006/relationships/slide" Target="slides/slide65.xml"/><Relationship Id="rId37" Type="http://schemas.openxmlformats.org/officeDocument/2006/relationships/slide" Target="slides/slide32.xml"/><Relationship Id="rId36" Type="http://schemas.openxmlformats.org/officeDocument/2006/relationships/slide" Target="slides/slide31.xml"/><Relationship Id="rId39" Type="http://schemas.openxmlformats.org/officeDocument/2006/relationships/slide" Target="slides/slide34.xml"/><Relationship Id="rId38" Type="http://schemas.openxmlformats.org/officeDocument/2006/relationships/slide" Target="slides/slide33.xml"/><Relationship Id="rId62" Type="http://schemas.openxmlformats.org/officeDocument/2006/relationships/slide" Target="slides/slide57.xml"/><Relationship Id="rId61" Type="http://schemas.openxmlformats.org/officeDocument/2006/relationships/slide" Target="slides/slide56.xml"/><Relationship Id="rId20" Type="http://schemas.openxmlformats.org/officeDocument/2006/relationships/slide" Target="slides/slide15.xml"/><Relationship Id="rId64" Type="http://schemas.openxmlformats.org/officeDocument/2006/relationships/slide" Target="slides/slide59.xml"/><Relationship Id="rId63" Type="http://schemas.openxmlformats.org/officeDocument/2006/relationships/slide" Target="slides/slide58.xml"/><Relationship Id="rId22" Type="http://schemas.openxmlformats.org/officeDocument/2006/relationships/slide" Target="slides/slide17.xml"/><Relationship Id="rId66" Type="http://schemas.openxmlformats.org/officeDocument/2006/relationships/slide" Target="slides/slide61.xml"/><Relationship Id="rId21" Type="http://schemas.openxmlformats.org/officeDocument/2006/relationships/slide" Target="slides/slide16.xml"/><Relationship Id="rId65" Type="http://schemas.openxmlformats.org/officeDocument/2006/relationships/slide" Target="slides/slide60.xml"/><Relationship Id="rId24" Type="http://schemas.openxmlformats.org/officeDocument/2006/relationships/slide" Target="slides/slide19.xml"/><Relationship Id="rId68" Type="http://schemas.openxmlformats.org/officeDocument/2006/relationships/slide" Target="slides/slide63.xml"/><Relationship Id="rId23" Type="http://schemas.openxmlformats.org/officeDocument/2006/relationships/slide" Target="slides/slide18.xml"/><Relationship Id="rId67" Type="http://schemas.openxmlformats.org/officeDocument/2006/relationships/slide" Target="slides/slide62.xml"/><Relationship Id="rId60" Type="http://schemas.openxmlformats.org/officeDocument/2006/relationships/slide" Target="slides/slide55.xml"/><Relationship Id="rId26" Type="http://schemas.openxmlformats.org/officeDocument/2006/relationships/slide" Target="slides/slide21.xml"/><Relationship Id="rId25" Type="http://schemas.openxmlformats.org/officeDocument/2006/relationships/slide" Target="slides/slide20.xml"/><Relationship Id="rId69" Type="http://schemas.openxmlformats.org/officeDocument/2006/relationships/slide" Target="slides/slide64.xml"/><Relationship Id="rId28" Type="http://schemas.openxmlformats.org/officeDocument/2006/relationships/slide" Target="slides/slide23.xml"/><Relationship Id="rId27" Type="http://schemas.openxmlformats.org/officeDocument/2006/relationships/slide" Target="slides/slide22.xml"/><Relationship Id="rId29" Type="http://schemas.openxmlformats.org/officeDocument/2006/relationships/slide" Target="slides/slide24.xml"/><Relationship Id="rId51" Type="http://schemas.openxmlformats.org/officeDocument/2006/relationships/slide" Target="slides/slide46.xml"/><Relationship Id="rId50" Type="http://schemas.openxmlformats.org/officeDocument/2006/relationships/slide" Target="slides/slide45.xml"/><Relationship Id="rId53" Type="http://schemas.openxmlformats.org/officeDocument/2006/relationships/slide" Target="slides/slide48.xml"/><Relationship Id="rId52" Type="http://schemas.openxmlformats.org/officeDocument/2006/relationships/slide" Target="slides/slide47.xml"/><Relationship Id="rId11" Type="http://schemas.openxmlformats.org/officeDocument/2006/relationships/slide" Target="slides/slide6.xml"/><Relationship Id="rId55" Type="http://schemas.openxmlformats.org/officeDocument/2006/relationships/slide" Target="slides/slide50.xml"/><Relationship Id="rId10" Type="http://schemas.openxmlformats.org/officeDocument/2006/relationships/slide" Target="slides/slide5.xml"/><Relationship Id="rId54" Type="http://schemas.openxmlformats.org/officeDocument/2006/relationships/slide" Target="slides/slide49.xml"/><Relationship Id="rId13" Type="http://schemas.openxmlformats.org/officeDocument/2006/relationships/slide" Target="slides/slide8.xml"/><Relationship Id="rId57" Type="http://schemas.openxmlformats.org/officeDocument/2006/relationships/slide" Target="slides/slide52.xml"/><Relationship Id="rId12" Type="http://schemas.openxmlformats.org/officeDocument/2006/relationships/slide" Target="slides/slide7.xml"/><Relationship Id="rId56" Type="http://schemas.openxmlformats.org/officeDocument/2006/relationships/slide" Target="slides/slide51.xml"/><Relationship Id="rId15" Type="http://schemas.openxmlformats.org/officeDocument/2006/relationships/slide" Target="slides/slide10.xml"/><Relationship Id="rId59" Type="http://schemas.openxmlformats.org/officeDocument/2006/relationships/slide" Target="slides/slide54.xml"/><Relationship Id="rId14" Type="http://schemas.openxmlformats.org/officeDocument/2006/relationships/slide" Target="slides/slide9.xml"/><Relationship Id="rId58" Type="http://schemas.openxmlformats.org/officeDocument/2006/relationships/slide" Target="slides/slide53.xml"/><Relationship Id="rId17" Type="http://schemas.openxmlformats.org/officeDocument/2006/relationships/slide" Target="slides/slide12.xml"/><Relationship Id="rId16" Type="http://schemas.openxmlformats.org/officeDocument/2006/relationships/slide" Target="slides/slide11.xml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1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300" y="685800"/>
            <a:ext cx="609607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98450" lvl="0" marL="4572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1pPr>
            <a:lvl2pPr indent="-298450" lvl="1" marL="9144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2pPr>
            <a:lvl3pPr indent="-298450" lvl="2" marL="13716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3pPr>
            <a:lvl4pPr indent="-298450" lvl="3" marL="18288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4pPr>
            <a:lvl5pPr indent="-298450" lvl="4" marL="22860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5pPr>
            <a:lvl6pPr indent="-298450" lvl="5" marL="27432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6pPr>
            <a:lvl7pPr indent="-298450" lvl="6" marL="32004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7pPr>
            <a:lvl8pPr indent="-298450" lvl="7" marL="36576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8pPr>
            <a:lvl9pPr indent="-298450" lvl="8" marL="41148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06" name="Shape 40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07" name="Google Shape;407;g820e5d752d_0_65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08" name="Google Shape;408;g820e5d752d_0_65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01" name="Shape 50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02" name="Google Shape;502;g820e5d752d_0_98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03" name="Google Shape;503;g820e5d752d_0_98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98" name="Shape 59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99" name="Google Shape;599;g820e5d752d_0_99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00" name="Google Shape;600;g820e5d752d_0_99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701" name="Shape 70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02" name="Google Shape;702;g820e5d752d_0_101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03" name="Google Shape;703;g820e5d752d_0_101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804" name="Shape 80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05" name="Google Shape;805;g820e5d752d_0_102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06" name="Google Shape;806;g820e5d752d_0_102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906" name="Shape 90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07" name="Google Shape;907;g820e5d752d_0_103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08" name="Google Shape;908;g820e5d752d_0_103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007" name="Shape 100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08" name="Google Shape;1008;g820e5d752d_0_168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09" name="Google Shape;1009;g820e5d752d_0_168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104" name="Shape 110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05" name="Google Shape;1105;g8ad0325740_0_329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06" name="Google Shape;1106;g8ad0325740_0_329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207" name="Shape 120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08" name="Google Shape;1208;g8ad0325740_0_339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209" name="Google Shape;1209;g8ad0325740_0_339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310" name="Shape 13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11" name="Google Shape;1311;g8ad0325740_0_349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312" name="Google Shape;1312;g8ad0325740_0_349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412" name="Shape 14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13" name="Google Shape;1413;g8ad0325740_0_359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414" name="Google Shape;1414;g8ad0325740_0_359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513" name="Shape 151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14" name="Google Shape;1514;g820e5d752d_0_169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515" name="Google Shape;1515;g820e5d752d_0_169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610" name="Shape 16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11" name="Google Shape;1611;g8ad0325740_0_370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612" name="Google Shape;1612;g8ad0325740_0_370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713" name="Shape 171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14" name="Google Shape;1714;g8ad0325740_0_380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715" name="Google Shape;1715;g8ad0325740_0_380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816" name="Shape 18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17" name="Google Shape;1817;g8ad0325740_0_390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818" name="Google Shape;1818;g8ad0325740_0_390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918" name="Shape 19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19" name="Google Shape;1919;g8ad0325740_0_400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920" name="Google Shape;1920;g8ad0325740_0_400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019" name="Shape 20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20" name="Google Shape;2020;g820e5d752d_0_170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021" name="Google Shape;2021;g820e5d752d_0_170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116" name="Shape 21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17" name="Google Shape;2117;g8ad0325740_0_411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118" name="Google Shape;2118;g8ad0325740_0_411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219" name="Shape 22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20" name="Google Shape;2220;g8ad0325740_0_421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221" name="Google Shape;2221;g8ad0325740_0_421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322" name="Shape 23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23" name="Google Shape;2323;g8ad0325740_0_431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324" name="Google Shape;2324;g8ad0325740_0_431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424" name="Shape 242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25" name="Google Shape;2425;g8ad0325740_0_441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426" name="Google Shape;2426;g8ad0325740_0_441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525" name="Shape 25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26" name="Google Shape;2526;g820e5d752d_0_171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527" name="Google Shape;2527;g820e5d752d_0_171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622" name="Shape 26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23" name="Google Shape;2623;g8ad0325740_0_452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624" name="Google Shape;2624;g8ad0325740_0_452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725" name="Shape 27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26" name="Google Shape;2726;g8ad0325740_0_462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727" name="Google Shape;2727;g8ad0325740_0_462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828" name="Shape 28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29" name="Google Shape;2829;g8ad0325740_0_472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830" name="Google Shape;2830;g8ad0325740_0_472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930" name="Shape 293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31" name="Google Shape;2931;g8ad0325740_0_482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932" name="Google Shape;2932;g8ad0325740_0_482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031" name="Shape 30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32" name="Google Shape;3032;g820e5d752d_0_172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033" name="Google Shape;3033;g820e5d752d_0_172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128" name="Shape 31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29" name="Google Shape;3129;g8a39c0dc7a_0_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130" name="Google Shape;3130;g8a39c0dc7a_0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231" name="Shape 32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32" name="Google Shape;3232;g8a39c0dc7a_0_10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233" name="Google Shape;3233;g8a39c0dc7a_0_10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334" name="Shape 333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35" name="Google Shape;3335;g8a39c0dc7a_0_20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336" name="Google Shape;3336;g8a39c0dc7a_0_20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436" name="Shape 343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37" name="Google Shape;3437;g8a39c0dc7a_0_30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438" name="Google Shape;3438;g8a39c0dc7a_0_30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537" name="Shape 35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38" name="Google Shape;3538;g820e5d752d_0_172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539" name="Google Shape;3539;g820e5d752d_0_172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634" name="Shape 363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35" name="Google Shape;3635;g8a39c0dc7a_0_40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636" name="Google Shape;3636;g8a39c0dc7a_0_40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737" name="Shape 37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38" name="Google Shape;3738;g8a39c0dc7a_0_50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739" name="Google Shape;3739;g8a39c0dc7a_0_50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840" name="Shape 38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41" name="Google Shape;3841;g8a39c0dc7a_0_60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842" name="Google Shape;3842;g8a39c0dc7a_0_60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942" name="Shape 394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943" name="Google Shape;3943;g8a39c0dc7a_0_71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944" name="Google Shape;3944;g8a39c0dc7a_0_71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043" name="Shape 40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044" name="Google Shape;4044;g820e5d752d_0_173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045" name="Google Shape;4045;g820e5d752d_0_173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140" name="Shape 41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141" name="Google Shape;4141;g8a39c0dc7a_0_81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142" name="Google Shape;4142;g8a39c0dc7a_0_81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243" name="Shape 42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244" name="Google Shape;4244;g8a39c0dc7a_0_91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245" name="Google Shape;4245;g8a39c0dc7a_0_91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346" name="Shape 43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347" name="Google Shape;4347;g8a39c0dc7a_0_101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348" name="Google Shape;4348;g8a39c0dc7a_0_101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448" name="Shape 444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449" name="Google Shape;4449;g8a39c0dc7a_0_111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450" name="Google Shape;4450;g8a39c0dc7a_0_111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549" name="Shape 45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550" name="Google Shape;4550;g8ad0325740_0_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551" name="Google Shape;4551;g8ad0325740_0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646" name="Shape 46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647" name="Google Shape;4647;g8a39c0dc7a_0_121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648" name="Google Shape;4648;g8a39c0dc7a_0_121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749" name="Shape 47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750" name="Google Shape;4750;g8a39c0dc7a_0_131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751" name="Google Shape;4751;g8a39c0dc7a_0_131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852" name="Shape 48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853" name="Google Shape;4853;g8a39c0dc7a_0_141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854" name="Google Shape;4854;g8a39c0dc7a_0_141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954" name="Shape 495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955" name="Google Shape;4955;g8a39c0dc7a_0_152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956" name="Google Shape;4956;g8a39c0dc7a_0_152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055" name="Shape 505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056" name="Google Shape;5056;g8ad0325740_0_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057" name="Google Shape;5057;g8ad0325740_0_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152" name="Shape 51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153" name="Google Shape;5153;g8a39c0dc7a_0_162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154" name="Google Shape;5154;g8a39c0dc7a_0_162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255" name="Shape 525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256" name="Google Shape;5256;g8a39c0dc7a_0_172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257" name="Google Shape;5257;g8a39c0dc7a_0_172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358" name="Shape 535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359" name="Google Shape;5359;g8a39c0dc7a_0_182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360" name="Google Shape;5360;g8a39c0dc7a_0_182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460" name="Shape 546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461" name="Google Shape;5461;g8a39c0dc7a_0_193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462" name="Google Shape;5462;g8a39c0dc7a_0_193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561" name="Shape 556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562" name="Google Shape;5562;g8ad0325740_0_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563" name="Google Shape;5563;g8ad0325740_0_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658" name="Shape 565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659" name="Google Shape;5659;g8a39c0dc7a_0_203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660" name="Google Shape;5660;g8a39c0dc7a_0_203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761" name="Shape 576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762" name="Google Shape;5762;g8a39c0dc7a_0_213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763" name="Google Shape;5763;g8a39c0dc7a_0_213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864" name="Shape 586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865" name="Google Shape;5865;g8a39c0dc7a_0_223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866" name="Google Shape;5866;g8a39c0dc7a_0_223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966" name="Shape 59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967" name="Google Shape;5967;g8a39c0dc7a_0_233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968" name="Google Shape;5968;g8a39c0dc7a_0_233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067" name="Shape 60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068" name="Google Shape;6068;g8ad0325740_0_1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069" name="Google Shape;6069;g8ad0325740_0_1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164" name="Shape 616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165" name="Google Shape;6165;g8a39c0dc7a_0_244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166" name="Google Shape;6166;g8a39c0dc7a_0_244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267" name="Shape 62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268" name="Google Shape;6268;g8a39c0dc7a_0_254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269" name="Google Shape;6269;g8a39c0dc7a_0_254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370" name="Shape 63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371" name="Google Shape;6371;g8a39c0dc7a_0_264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372" name="Google Shape;6372;g8a39c0dc7a_0_264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472" name="Shape 647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473" name="Google Shape;6473;g8a39c0dc7a_0_274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474" name="Google Shape;6474;g8a39c0dc7a_0_274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573" name="Shape 657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574" name="Google Shape;6574;g820e5d752d_0_41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575" name="Google Shape;6575;g820e5d752d_0_41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668" name="Shape 66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669" name="Google Shape;6669;g820e5d752d_0_69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670" name="Google Shape;6670;g820e5d752d_0_69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763" name="Shape 67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764" name="Google Shape;6764;g820e5d752d_0_70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765" name="Google Shape;6765;g820e5d752d_0_70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858" name="Shape 685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859" name="Google Shape;6859;g820e5d752d_0_74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860" name="Google Shape;6860;g820e5d752d_0_74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953" name="Shape 695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954" name="Google Shape;6954;g820e5d752d_0_74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955" name="Google Shape;6955;g820e5d752d_0_74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7048" name="Shape 704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049" name="Google Shape;7049;g820e5d752d_0_75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050" name="Google Shape;7050;g820e5d752d_0_75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7143" name="Shape 71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144" name="Google Shape;7144;g820e5d752d_0_75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145" name="Google Shape;7145;g820e5d752d_0_75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7238" name="Shape 723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239" name="Google Shape;7239;g6fd8ccc017_1_1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240" name="Google Shape;7240;g6fd8ccc017_1_1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hyperlink" Target="https://slidesmania.com/" TargetMode="External"/><Relationship Id="rId3" Type="http://schemas.openxmlformats.org/officeDocument/2006/relationships/image" Target="../media/image6.png"/><Relationship Id="rId4" Type="http://schemas.openxmlformats.org/officeDocument/2006/relationships/hyperlink" Target="https://slidesmania.com/questions-powerpoint-google-slides/can-i-use-these-templates/" TargetMode="External"/><Relationship Id="rId11" Type="http://schemas.openxmlformats.org/officeDocument/2006/relationships/hyperlink" Target="https://www.instagram.com/slidesmania/" TargetMode="External"/><Relationship Id="rId10" Type="http://schemas.openxmlformats.org/officeDocument/2006/relationships/image" Target="../media/image3.png"/><Relationship Id="rId12" Type="http://schemas.openxmlformats.org/officeDocument/2006/relationships/image" Target="../media/image5.png"/><Relationship Id="rId9" Type="http://schemas.openxmlformats.org/officeDocument/2006/relationships/hyperlink" Target="https://www.pinterest.com/slidesmania/" TargetMode="External"/><Relationship Id="rId5" Type="http://schemas.openxmlformats.org/officeDocument/2006/relationships/hyperlink" Target="https://www.facebook.com/SlidesManiaSM/" TargetMode="External"/><Relationship Id="rId6" Type="http://schemas.openxmlformats.org/officeDocument/2006/relationships/image" Target="../media/image2.png"/><Relationship Id="rId7" Type="http://schemas.openxmlformats.org/officeDocument/2006/relationships/hyperlink" Target="https://twitter.com/SlidesManiaSM/" TargetMode="External"/><Relationship Id="rId8" Type="http://schemas.openxmlformats.org/officeDocument/2006/relationships/image" Target="../media/image4.png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">
  <p:cSld name="CUSTOM">
    <p:spTree>
      <p:nvGrpSpPr>
        <p:cNvPr id="191" name="Shape 19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2" name="Google Shape;192;p2"/>
          <p:cNvSpPr/>
          <p:nvPr/>
        </p:nvSpPr>
        <p:spPr>
          <a:xfrm>
            <a:off x="363200" y="539200"/>
            <a:ext cx="11260800" cy="3360000"/>
          </a:xfrm>
          <a:prstGeom prst="rect">
            <a:avLst/>
          </a:prstGeom>
          <a:solidFill>
            <a:schemeClr val="accent5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3" name="Google Shape;193;p2"/>
          <p:cNvSpPr txBox="1"/>
          <p:nvPr>
            <p:ph type="ctrTitle"/>
          </p:nvPr>
        </p:nvSpPr>
        <p:spPr>
          <a:xfrm>
            <a:off x="1592800" y="3899200"/>
            <a:ext cx="9703800" cy="16335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>
            <a:lvl1pPr lvl="0" rtl="0" algn="r"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6900"/>
              <a:buNone/>
              <a:defRPr sz="6900">
                <a:solidFill>
                  <a:schemeClr val="accent5"/>
                </a:solidFill>
              </a:defRPr>
            </a:lvl1pPr>
            <a:lvl2pPr lvl="1" rtl="0" algn="r"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6900"/>
              <a:buNone/>
              <a:defRPr sz="6900">
                <a:solidFill>
                  <a:schemeClr val="accent5"/>
                </a:solidFill>
              </a:defRPr>
            </a:lvl2pPr>
            <a:lvl3pPr lvl="2" rtl="0" algn="r"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6900"/>
              <a:buNone/>
              <a:defRPr sz="6900">
                <a:solidFill>
                  <a:schemeClr val="accent5"/>
                </a:solidFill>
              </a:defRPr>
            </a:lvl3pPr>
            <a:lvl4pPr lvl="3" rtl="0" algn="r"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6900"/>
              <a:buNone/>
              <a:defRPr sz="6900">
                <a:solidFill>
                  <a:schemeClr val="accent5"/>
                </a:solidFill>
              </a:defRPr>
            </a:lvl4pPr>
            <a:lvl5pPr lvl="4" rtl="0" algn="r"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6900"/>
              <a:buNone/>
              <a:defRPr sz="6900">
                <a:solidFill>
                  <a:schemeClr val="accent5"/>
                </a:solidFill>
              </a:defRPr>
            </a:lvl5pPr>
            <a:lvl6pPr lvl="5" rtl="0" algn="r"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6900"/>
              <a:buNone/>
              <a:defRPr sz="6900">
                <a:solidFill>
                  <a:schemeClr val="accent5"/>
                </a:solidFill>
              </a:defRPr>
            </a:lvl6pPr>
            <a:lvl7pPr lvl="6" rtl="0" algn="r"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6900"/>
              <a:buNone/>
              <a:defRPr sz="6900">
                <a:solidFill>
                  <a:schemeClr val="accent5"/>
                </a:solidFill>
              </a:defRPr>
            </a:lvl7pPr>
            <a:lvl8pPr lvl="7" rtl="0" algn="r"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6900"/>
              <a:buNone/>
              <a:defRPr sz="6900">
                <a:solidFill>
                  <a:schemeClr val="accent5"/>
                </a:solidFill>
              </a:defRPr>
            </a:lvl8pPr>
            <a:lvl9pPr lvl="8" rtl="0" algn="r"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6900"/>
              <a:buNone/>
              <a:defRPr sz="6900">
                <a:solidFill>
                  <a:schemeClr val="accent5"/>
                </a:solidFill>
              </a:defRPr>
            </a:lvl9pPr>
          </a:lstStyle>
          <a:p/>
        </p:txBody>
      </p:sp>
      <p:sp>
        <p:nvSpPr>
          <p:cNvPr id="194" name="Google Shape;194;p2"/>
          <p:cNvSpPr txBox="1"/>
          <p:nvPr>
            <p:ph idx="1" type="subTitle"/>
          </p:nvPr>
        </p:nvSpPr>
        <p:spPr>
          <a:xfrm>
            <a:off x="1592800" y="5581780"/>
            <a:ext cx="9703800" cy="1056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434343"/>
              </a:buClr>
              <a:buSzPts val="3700"/>
              <a:buNone/>
              <a:defRPr b="1" sz="3700">
                <a:solidFill>
                  <a:srgbClr val="434343"/>
                </a:solidFill>
              </a:defRPr>
            </a:lvl1pPr>
            <a:lvl2pPr lvl="1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434343"/>
              </a:buClr>
              <a:buSzPts val="3700"/>
              <a:buNone/>
              <a:defRPr b="1" sz="3700">
                <a:solidFill>
                  <a:srgbClr val="434343"/>
                </a:solidFill>
              </a:defRPr>
            </a:lvl2pPr>
            <a:lvl3pPr lvl="2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434343"/>
              </a:buClr>
              <a:buSzPts val="3700"/>
              <a:buNone/>
              <a:defRPr b="1" sz="3700">
                <a:solidFill>
                  <a:srgbClr val="434343"/>
                </a:solidFill>
              </a:defRPr>
            </a:lvl3pPr>
            <a:lvl4pPr lvl="3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434343"/>
              </a:buClr>
              <a:buSzPts val="3700"/>
              <a:buNone/>
              <a:defRPr b="1" sz="3700">
                <a:solidFill>
                  <a:srgbClr val="434343"/>
                </a:solidFill>
              </a:defRPr>
            </a:lvl4pPr>
            <a:lvl5pPr lvl="4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434343"/>
              </a:buClr>
              <a:buSzPts val="3700"/>
              <a:buNone/>
              <a:defRPr b="1" sz="3700">
                <a:solidFill>
                  <a:srgbClr val="434343"/>
                </a:solidFill>
              </a:defRPr>
            </a:lvl5pPr>
            <a:lvl6pPr lvl="5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434343"/>
              </a:buClr>
              <a:buSzPts val="3700"/>
              <a:buNone/>
              <a:defRPr b="1" sz="3700">
                <a:solidFill>
                  <a:srgbClr val="434343"/>
                </a:solidFill>
              </a:defRPr>
            </a:lvl6pPr>
            <a:lvl7pPr lvl="6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434343"/>
              </a:buClr>
              <a:buSzPts val="3700"/>
              <a:buNone/>
              <a:defRPr b="1" sz="3700">
                <a:solidFill>
                  <a:srgbClr val="434343"/>
                </a:solidFill>
              </a:defRPr>
            </a:lvl7pPr>
            <a:lvl8pPr lvl="7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434343"/>
              </a:buClr>
              <a:buSzPts val="3700"/>
              <a:buNone/>
              <a:defRPr b="1" sz="3700">
                <a:solidFill>
                  <a:srgbClr val="434343"/>
                </a:solidFill>
              </a:defRPr>
            </a:lvl8pPr>
            <a:lvl9pPr lvl="8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434343"/>
              </a:buClr>
              <a:buSzPts val="3700"/>
              <a:buNone/>
              <a:defRPr b="1" sz="3700">
                <a:solidFill>
                  <a:srgbClr val="434343"/>
                </a:solidFill>
              </a:defRPr>
            </a:lvl9pPr>
          </a:lstStyle>
          <a:p/>
        </p:txBody>
      </p:sp>
      <p:pic>
        <p:nvPicPr>
          <p:cNvPr id="195" name="Google Shape;195;p2"/>
          <p:cNvPicPr preferRelativeResize="0"/>
          <p:nvPr/>
        </p:nvPicPr>
        <p:blipFill rotWithShape="1">
          <a:blip r:embed="rId2">
            <a:alphaModFix amt="28000"/>
          </a:blip>
          <a:srcRect b="30720" l="156" r="2091" t="13718"/>
          <a:stretch/>
        </p:blipFill>
        <p:spPr>
          <a:xfrm>
            <a:off x="363200" y="539200"/>
            <a:ext cx="11260800" cy="3360001"/>
          </a:xfrm>
          <a:prstGeom prst="rect">
            <a:avLst/>
          </a:prstGeom>
          <a:noFill/>
          <a:ln>
            <a:noFill/>
          </a:ln>
        </p:spPr>
      </p:pic>
      <p:sp>
        <p:nvSpPr>
          <p:cNvPr id="196" name="Google Shape;196;p2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gradFill>
            <a:gsLst>
              <a:gs pos="0">
                <a:srgbClr val="696969"/>
              </a:gs>
              <a:gs pos="100000">
                <a:srgbClr val="1D1D1D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7" name="Google Shape;197;p2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gradFill>
            <a:gsLst>
              <a:gs pos="0">
                <a:srgbClr val="696969"/>
              </a:gs>
              <a:gs pos="100000">
                <a:srgbClr val="1D1D1D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8" name="Google Shape;198;p2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gradFill>
            <a:gsLst>
              <a:gs pos="0">
                <a:srgbClr val="696969"/>
              </a:gs>
              <a:gs pos="100000">
                <a:srgbClr val="1D1D1D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9" name="Google Shape;199;p2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gradFill>
            <a:gsLst>
              <a:gs pos="0">
                <a:srgbClr val="696969"/>
              </a:gs>
              <a:gs pos="100000">
                <a:srgbClr val="1D1D1D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0" name="Google Shape;200;p2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gradFill>
            <a:gsLst>
              <a:gs pos="0">
                <a:srgbClr val="696969"/>
              </a:gs>
              <a:gs pos="100000">
                <a:srgbClr val="1D1D1D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1" name="Google Shape;201;p2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gradFill>
            <a:gsLst>
              <a:gs pos="0">
                <a:srgbClr val="696969"/>
              </a:gs>
              <a:gs pos="100000">
                <a:srgbClr val="1D1D1D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202" name="Google Shape;202;p2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203" name="Google Shape;203;p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04" name="Google Shape;204;p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205" name="Google Shape;205;p2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gradFill>
            <a:gsLst>
              <a:gs pos="0">
                <a:srgbClr val="696969"/>
              </a:gs>
              <a:gs pos="100000">
                <a:srgbClr val="1D1D1D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6" name="Google Shape;206;p2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gradFill>
            <a:gsLst>
              <a:gs pos="0">
                <a:srgbClr val="696969"/>
              </a:gs>
              <a:gs pos="100000">
                <a:srgbClr val="1D1D1D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7" name="Google Shape;207;p2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gradFill>
            <a:gsLst>
              <a:gs pos="0">
                <a:srgbClr val="696969"/>
              </a:gs>
              <a:gs pos="100000">
                <a:srgbClr val="1D1D1D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8" name="Google Shape;208;p2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gradFill>
            <a:gsLst>
              <a:gs pos="0">
                <a:srgbClr val="696969"/>
              </a:gs>
              <a:gs pos="100000">
                <a:srgbClr val="1D1D1D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9" name="Google Shape;209;p2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gradFill>
            <a:gsLst>
              <a:gs pos="0">
                <a:srgbClr val="696969"/>
              </a:gs>
              <a:gs pos="100000">
                <a:srgbClr val="1D1D1D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0" name="Google Shape;210;p2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gradFill>
            <a:gsLst>
              <a:gs pos="0">
                <a:srgbClr val="696969"/>
              </a:gs>
              <a:gs pos="100000">
                <a:srgbClr val="1D1D1D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1" name="Google Shape;211;p2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gradFill>
            <a:gsLst>
              <a:gs pos="0">
                <a:srgbClr val="696969"/>
              </a:gs>
              <a:gs pos="100000">
                <a:srgbClr val="1D1D1D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2" name="Google Shape;212;p2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gradFill>
            <a:gsLst>
              <a:gs pos="0">
                <a:srgbClr val="696969"/>
              </a:gs>
              <a:gs pos="100000">
                <a:srgbClr val="1D1D1D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3" name="Google Shape;213;p2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gradFill>
            <a:gsLst>
              <a:gs pos="0">
                <a:srgbClr val="696969"/>
              </a:gs>
              <a:gs pos="100000">
                <a:srgbClr val="1D1D1D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4" name="Google Shape;214;p2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gradFill>
            <a:gsLst>
              <a:gs pos="0">
                <a:srgbClr val="696969"/>
              </a:gs>
              <a:gs pos="100000">
                <a:srgbClr val="1D1D1D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5" name="Google Shape;215;p2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gradFill>
            <a:gsLst>
              <a:gs pos="0">
                <a:srgbClr val="696969"/>
              </a:gs>
              <a:gs pos="100000">
                <a:srgbClr val="1D1D1D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216" name="Google Shape;216;p2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217" name="Google Shape;217;p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18" name="Google Shape;218;p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19" name="Google Shape;219;p2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220" name="Google Shape;220;p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21" name="Google Shape;221;p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22" name="Google Shape;222;p2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223" name="Google Shape;223;p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24" name="Google Shape;224;p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25" name="Google Shape;225;p2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226" name="Google Shape;226;p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27" name="Google Shape;227;p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28" name="Google Shape;228;p2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229" name="Google Shape;229;p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30" name="Google Shape;230;p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31" name="Google Shape;231;p2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232" name="Google Shape;232;p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33" name="Google Shape;233;p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34" name="Google Shape;234;p2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235" name="Google Shape;235;p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36" name="Google Shape;236;p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37" name="Google Shape;237;p2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238" name="Google Shape;238;p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39" name="Google Shape;239;p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40" name="Google Shape;240;p2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241" name="Google Shape;241;p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42" name="Google Shape;242;p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43" name="Google Shape;243;p2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244" name="Google Shape;244;p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45" name="Google Shape;245;p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46" name="Google Shape;246;p2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247" name="Google Shape;247;p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48" name="Google Shape;248;p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49" name="Google Shape;249;p2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250" name="Google Shape;250;p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51" name="Google Shape;251;p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52" name="Google Shape;252;p2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253" name="Google Shape;253;p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54" name="Google Shape;254;p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55" name="Google Shape;255;p2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256" name="Google Shape;256;p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57" name="Google Shape;257;p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58" name="Google Shape;258;p2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259" name="Google Shape;259;p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60" name="Google Shape;260;p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61" name="Google Shape;261;p2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262" name="Google Shape;262;p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63" name="Google Shape;263;p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264" name="Google Shape;264;p2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5" name="Google Shape;265;p2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6" name="Google Shape;266;p2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7" name="Google Shape;267;p2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8" name="Google Shape;268;p2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9" name="Google Shape;269;p2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270" name="Google Shape;270;p2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271" name="Google Shape;271;p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72" name="Google Shape;272;p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273" name="Google Shape;273;p2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4" name="Google Shape;274;p2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5" name="Google Shape;275;p2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6" name="Google Shape;276;p2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7" name="Google Shape;277;p2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8" name="Google Shape;278;p2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9" name="Google Shape;279;p2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0" name="Google Shape;280;p2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1" name="Google Shape;281;p2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2" name="Google Shape;282;p2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3" name="Google Shape;283;p2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284" name="Google Shape;284;p2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285" name="Google Shape;285;p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86" name="Google Shape;286;p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87" name="Google Shape;287;p2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288" name="Google Shape;288;p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89" name="Google Shape;289;p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90" name="Google Shape;290;p2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291" name="Google Shape;291;p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92" name="Google Shape;292;p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93" name="Google Shape;293;p2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294" name="Google Shape;294;p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95" name="Google Shape;295;p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96" name="Google Shape;296;p2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297" name="Google Shape;297;p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98" name="Google Shape;298;p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99" name="Google Shape;299;p2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300" name="Google Shape;300;p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01" name="Google Shape;301;p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02" name="Google Shape;302;p2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303" name="Google Shape;303;p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04" name="Google Shape;304;p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05" name="Google Shape;305;p2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306" name="Google Shape;306;p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07" name="Google Shape;307;p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08" name="Google Shape;308;p2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309" name="Google Shape;309;p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10" name="Google Shape;310;p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11" name="Google Shape;311;p2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312" name="Google Shape;312;p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13" name="Google Shape;313;p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14" name="Google Shape;314;p2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315" name="Google Shape;315;p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16" name="Google Shape;316;p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17" name="Google Shape;317;p2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318" name="Google Shape;318;p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19" name="Google Shape;319;p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20" name="Google Shape;320;p2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321" name="Google Shape;321;p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22" name="Google Shape;322;p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23" name="Google Shape;323;p2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324" name="Google Shape;324;p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25" name="Google Shape;325;p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26" name="Google Shape;326;p2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327" name="Google Shape;327;p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28" name="Google Shape;328;p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29" name="Google Shape;329;p2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330" name="Google Shape;330;p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31" name="Google Shape;331;p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July 2020">
  <p:cSld name="CUSTOM_14">
    <p:spTree>
      <p:nvGrpSpPr>
        <p:cNvPr id="332" name="Shape 3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3" name="Google Shape;333;p3"/>
          <p:cNvSpPr/>
          <p:nvPr/>
        </p:nvSpPr>
        <p:spPr>
          <a:xfrm>
            <a:off x="710350" y="43700"/>
            <a:ext cx="816900" cy="816600"/>
          </a:xfrm>
          <a:prstGeom prst="ellipse">
            <a:avLst/>
          </a:prstGeom>
          <a:solidFill>
            <a:schemeClr val="accent1"/>
          </a:solidFill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334" name="Google Shape;334;p3"/>
          <p:cNvSpPr txBox="1"/>
          <p:nvPr>
            <p:ph type="title"/>
          </p:nvPr>
        </p:nvSpPr>
        <p:spPr>
          <a:xfrm>
            <a:off x="6641125" y="506625"/>
            <a:ext cx="28443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algn="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1pPr>
            <a:lvl2pPr lvl="1" algn="r">
              <a:spcBef>
                <a:spcPts val="0"/>
              </a:spcBef>
              <a:spcAft>
                <a:spcPts val="0"/>
              </a:spcAft>
              <a:buClr>
                <a:srgbClr val="E2CF5A"/>
              </a:buClr>
              <a:buSzPts val="3700"/>
              <a:buNone/>
              <a:defRPr>
                <a:solidFill>
                  <a:srgbClr val="E2CF5A"/>
                </a:solidFill>
              </a:defRPr>
            </a:lvl2pPr>
            <a:lvl3pPr lvl="2" algn="r">
              <a:spcBef>
                <a:spcPts val="0"/>
              </a:spcBef>
              <a:spcAft>
                <a:spcPts val="0"/>
              </a:spcAft>
              <a:buClr>
                <a:srgbClr val="E2CF5A"/>
              </a:buClr>
              <a:buSzPts val="3700"/>
              <a:buNone/>
              <a:defRPr>
                <a:solidFill>
                  <a:srgbClr val="E2CF5A"/>
                </a:solidFill>
              </a:defRPr>
            </a:lvl3pPr>
            <a:lvl4pPr lvl="3" algn="r">
              <a:spcBef>
                <a:spcPts val="0"/>
              </a:spcBef>
              <a:spcAft>
                <a:spcPts val="0"/>
              </a:spcAft>
              <a:buClr>
                <a:srgbClr val="E2CF5A"/>
              </a:buClr>
              <a:buSzPts val="3700"/>
              <a:buNone/>
              <a:defRPr>
                <a:solidFill>
                  <a:srgbClr val="E2CF5A"/>
                </a:solidFill>
              </a:defRPr>
            </a:lvl4pPr>
            <a:lvl5pPr lvl="4" algn="r">
              <a:spcBef>
                <a:spcPts val="0"/>
              </a:spcBef>
              <a:spcAft>
                <a:spcPts val="0"/>
              </a:spcAft>
              <a:buClr>
                <a:srgbClr val="E2CF5A"/>
              </a:buClr>
              <a:buSzPts val="3700"/>
              <a:buNone/>
              <a:defRPr>
                <a:solidFill>
                  <a:srgbClr val="E2CF5A"/>
                </a:solidFill>
              </a:defRPr>
            </a:lvl5pPr>
            <a:lvl6pPr lvl="5" algn="r">
              <a:spcBef>
                <a:spcPts val="0"/>
              </a:spcBef>
              <a:spcAft>
                <a:spcPts val="0"/>
              </a:spcAft>
              <a:buClr>
                <a:srgbClr val="E2CF5A"/>
              </a:buClr>
              <a:buSzPts val="3700"/>
              <a:buNone/>
              <a:defRPr>
                <a:solidFill>
                  <a:srgbClr val="E2CF5A"/>
                </a:solidFill>
              </a:defRPr>
            </a:lvl6pPr>
            <a:lvl7pPr lvl="6" algn="r">
              <a:spcBef>
                <a:spcPts val="0"/>
              </a:spcBef>
              <a:spcAft>
                <a:spcPts val="0"/>
              </a:spcAft>
              <a:buClr>
                <a:srgbClr val="E2CF5A"/>
              </a:buClr>
              <a:buSzPts val="3700"/>
              <a:buNone/>
              <a:defRPr>
                <a:solidFill>
                  <a:srgbClr val="E2CF5A"/>
                </a:solidFill>
              </a:defRPr>
            </a:lvl7pPr>
            <a:lvl8pPr lvl="7" algn="r">
              <a:spcBef>
                <a:spcPts val="0"/>
              </a:spcBef>
              <a:spcAft>
                <a:spcPts val="0"/>
              </a:spcAft>
              <a:buClr>
                <a:srgbClr val="E2CF5A"/>
              </a:buClr>
              <a:buSzPts val="3700"/>
              <a:buNone/>
              <a:defRPr>
                <a:solidFill>
                  <a:srgbClr val="E2CF5A"/>
                </a:solidFill>
              </a:defRPr>
            </a:lvl8pPr>
            <a:lvl9pPr lvl="8" algn="r">
              <a:spcBef>
                <a:spcPts val="0"/>
              </a:spcBef>
              <a:spcAft>
                <a:spcPts val="0"/>
              </a:spcAft>
              <a:buClr>
                <a:srgbClr val="E2CF5A"/>
              </a:buClr>
              <a:buSzPts val="3700"/>
              <a:buNone/>
              <a:defRPr>
                <a:solidFill>
                  <a:srgbClr val="E2CF5A"/>
                </a:solidFill>
              </a:defRPr>
            </a:lvl9pPr>
          </a:lstStyle>
          <a:p/>
        </p:txBody>
      </p:sp>
      <p:grpSp>
        <p:nvGrpSpPr>
          <p:cNvPr id="335" name="Google Shape;335;p3"/>
          <p:cNvGrpSpPr/>
          <p:nvPr/>
        </p:nvGrpSpPr>
        <p:grpSpPr>
          <a:xfrm>
            <a:off x="934188" y="169759"/>
            <a:ext cx="369202" cy="325941"/>
            <a:chOff x="2847150" y="1805000"/>
            <a:chExt cx="279275" cy="239100"/>
          </a:xfrm>
        </p:grpSpPr>
        <p:sp>
          <p:nvSpPr>
            <p:cNvPr id="336" name="Google Shape;336;p3"/>
            <p:cNvSpPr/>
            <p:nvPr/>
          </p:nvSpPr>
          <p:spPr>
            <a:xfrm>
              <a:off x="2847150" y="1805000"/>
              <a:ext cx="279275" cy="145450"/>
            </a:xfrm>
            <a:custGeom>
              <a:rect b="b" l="l" r="r" t="t"/>
              <a:pathLst>
                <a:path extrusionOk="0" h="5818" w="11171">
                  <a:moveTo>
                    <a:pt x="5585" y="0"/>
                  </a:moveTo>
                  <a:lnTo>
                    <a:pt x="1" y="5317"/>
                  </a:lnTo>
                  <a:lnTo>
                    <a:pt x="607" y="5817"/>
                  </a:lnTo>
                  <a:lnTo>
                    <a:pt x="5585" y="1089"/>
                  </a:lnTo>
                  <a:lnTo>
                    <a:pt x="10563" y="5817"/>
                  </a:lnTo>
                  <a:lnTo>
                    <a:pt x="11170" y="5317"/>
                  </a:lnTo>
                  <a:lnTo>
                    <a:pt x="5585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lt1"/>
                </a:solidFill>
              </a:endParaRPr>
            </a:p>
          </p:txBody>
        </p:sp>
        <p:sp>
          <p:nvSpPr>
            <p:cNvPr id="337" name="Google Shape;337;p3"/>
            <p:cNvSpPr/>
            <p:nvPr/>
          </p:nvSpPr>
          <p:spPr>
            <a:xfrm>
              <a:off x="2887300" y="1850950"/>
              <a:ext cx="199425" cy="193150"/>
            </a:xfrm>
            <a:custGeom>
              <a:rect b="b" l="l" r="r" t="t"/>
              <a:pathLst>
                <a:path extrusionOk="0" h="7726" w="7977">
                  <a:moveTo>
                    <a:pt x="3979" y="0"/>
                  </a:moveTo>
                  <a:lnTo>
                    <a:pt x="0" y="3783"/>
                  </a:lnTo>
                  <a:lnTo>
                    <a:pt x="0" y="7726"/>
                  </a:lnTo>
                  <a:lnTo>
                    <a:pt x="3176" y="7726"/>
                  </a:lnTo>
                  <a:lnTo>
                    <a:pt x="3176" y="4407"/>
                  </a:lnTo>
                  <a:lnTo>
                    <a:pt x="4782" y="4407"/>
                  </a:lnTo>
                  <a:lnTo>
                    <a:pt x="4782" y="7726"/>
                  </a:lnTo>
                  <a:lnTo>
                    <a:pt x="7976" y="7726"/>
                  </a:lnTo>
                  <a:lnTo>
                    <a:pt x="7976" y="3783"/>
                  </a:lnTo>
                  <a:lnTo>
                    <a:pt x="3979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lt1"/>
                </a:solidFill>
              </a:endParaRPr>
            </a:p>
          </p:txBody>
        </p:sp>
      </p:grp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August 2020">
  <p:cSld name="CUSTOM_14_2">
    <p:spTree>
      <p:nvGrpSpPr>
        <p:cNvPr id="338" name="Shape 33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9" name="Google Shape;339;p4"/>
          <p:cNvSpPr txBox="1"/>
          <p:nvPr>
            <p:ph type="title"/>
          </p:nvPr>
        </p:nvSpPr>
        <p:spPr>
          <a:xfrm>
            <a:off x="6641125" y="506625"/>
            <a:ext cx="28443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228600" lvl="0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None/>
              <a:defRPr sz="3600"/>
            </a:lvl1pPr>
            <a:lvl2pPr lvl="1" rtl="0" algn="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700"/>
              <a:buNone/>
              <a:defRPr>
                <a:solidFill>
                  <a:schemeClr val="accent1"/>
                </a:solidFill>
              </a:defRPr>
            </a:lvl2pPr>
            <a:lvl3pPr lvl="2" rtl="0" algn="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700"/>
              <a:buNone/>
              <a:defRPr>
                <a:solidFill>
                  <a:schemeClr val="accent1"/>
                </a:solidFill>
              </a:defRPr>
            </a:lvl3pPr>
            <a:lvl4pPr lvl="3" rtl="0" algn="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700"/>
              <a:buNone/>
              <a:defRPr>
                <a:solidFill>
                  <a:schemeClr val="accent1"/>
                </a:solidFill>
              </a:defRPr>
            </a:lvl4pPr>
            <a:lvl5pPr lvl="4" rtl="0" algn="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700"/>
              <a:buNone/>
              <a:defRPr>
                <a:solidFill>
                  <a:schemeClr val="accent1"/>
                </a:solidFill>
              </a:defRPr>
            </a:lvl5pPr>
            <a:lvl6pPr lvl="5" rtl="0" algn="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700"/>
              <a:buNone/>
              <a:defRPr>
                <a:solidFill>
                  <a:schemeClr val="accent1"/>
                </a:solidFill>
              </a:defRPr>
            </a:lvl6pPr>
            <a:lvl7pPr lvl="6" rtl="0" algn="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700"/>
              <a:buNone/>
              <a:defRPr>
                <a:solidFill>
                  <a:schemeClr val="accent1"/>
                </a:solidFill>
              </a:defRPr>
            </a:lvl7pPr>
            <a:lvl8pPr lvl="7" rtl="0" algn="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700"/>
              <a:buNone/>
              <a:defRPr>
                <a:solidFill>
                  <a:schemeClr val="accent1"/>
                </a:solidFill>
              </a:defRPr>
            </a:lvl8pPr>
            <a:lvl9pPr lvl="8" rtl="0" algn="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700"/>
              <a:buNone/>
              <a:defRPr>
                <a:solidFill>
                  <a:schemeClr val="accent1"/>
                </a:solidFill>
              </a:defRPr>
            </a:lvl9pPr>
          </a:lstStyle>
          <a:p/>
        </p:txBody>
      </p:sp>
      <p:sp>
        <p:nvSpPr>
          <p:cNvPr id="340" name="Google Shape;340;p4"/>
          <p:cNvSpPr/>
          <p:nvPr/>
        </p:nvSpPr>
        <p:spPr>
          <a:xfrm>
            <a:off x="1527183" y="43700"/>
            <a:ext cx="816900" cy="816600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JAN</a:t>
            </a:r>
            <a:endParaRPr sz="1800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September 2020">
  <p:cSld name="CUSTOM_14_2_1">
    <p:spTree>
      <p:nvGrpSpPr>
        <p:cNvPr id="341" name="Shape 34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2" name="Google Shape;342;p5"/>
          <p:cNvSpPr txBox="1"/>
          <p:nvPr>
            <p:ph type="title"/>
          </p:nvPr>
        </p:nvSpPr>
        <p:spPr>
          <a:xfrm>
            <a:off x="6641125" y="506625"/>
            <a:ext cx="28443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228600" lvl="0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None/>
              <a:defRPr sz="3600"/>
            </a:lvl1pPr>
            <a:lvl2pPr lvl="1" rtl="0" algn="r">
              <a:spcBef>
                <a:spcPts val="0"/>
              </a:spcBef>
              <a:spcAft>
                <a:spcPts val="0"/>
              </a:spcAft>
              <a:buClr>
                <a:srgbClr val="F2A78E"/>
              </a:buClr>
              <a:buSzPts val="3700"/>
              <a:buNone/>
              <a:defRPr>
                <a:solidFill>
                  <a:srgbClr val="F2A78E"/>
                </a:solidFill>
              </a:defRPr>
            </a:lvl2pPr>
            <a:lvl3pPr lvl="2" rtl="0" algn="r">
              <a:spcBef>
                <a:spcPts val="0"/>
              </a:spcBef>
              <a:spcAft>
                <a:spcPts val="0"/>
              </a:spcAft>
              <a:buClr>
                <a:srgbClr val="F2A78E"/>
              </a:buClr>
              <a:buSzPts val="3700"/>
              <a:buNone/>
              <a:defRPr>
                <a:solidFill>
                  <a:srgbClr val="F2A78E"/>
                </a:solidFill>
              </a:defRPr>
            </a:lvl3pPr>
            <a:lvl4pPr lvl="3" rtl="0" algn="r">
              <a:spcBef>
                <a:spcPts val="0"/>
              </a:spcBef>
              <a:spcAft>
                <a:spcPts val="0"/>
              </a:spcAft>
              <a:buClr>
                <a:srgbClr val="F2A78E"/>
              </a:buClr>
              <a:buSzPts val="3700"/>
              <a:buNone/>
              <a:defRPr>
                <a:solidFill>
                  <a:srgbClr val="F2A78E"/>
                </a:solidFill>
              </a:defRPr>
            </a:lvl4pPr>
            <a:lvl5pPr lvl="4" rtl="0" algn="r">
              <a:spcBef>
                <a:spcPts val="0"/>
              </a:spcBef>
              <a:spcAft>
                <a:spcPts val="0"/>
              </a:spcAft>
              <a:buClr>
                <a:srgbClr val="F2A78E"/>
              </a:buClr>
              <a:buSzPts val="3700"/>
              <a:buNone/>
              <a:defRPr>
                <a:solidFill>
                  <a:srgbClr val="F2A78E"/>
                </a:solidFill>
              </a:defRPr>
            </a:lvl5pPr>
            <a:lvl6pPr lvl="5" rtl="0" algn="r">
              <a:spcBef>
                <a:spcPts val="0"/>
              </a:spcBef>
              <a:spcAft>
                <a:spcPts val="0"/>
              </a:spcAft>
              <a:buClr>
                <a:srgbClr val="F2A78E"/>
              </a:buClr>
              <a:buSzPts val="3700"/>
              <a:buNone/>
              <a:defRPr>
                <a:solidFill>
                  <a:srgbClr val="F2A78E"/>
                </a:solidFill>
              </a:defRPr>
            </a:lvl6pPr>
            <a:lvl7pPr lvl="6" rtl="0" algn="r">
              <a:spcBef>
                <a:spcPts val="0"/>
              </a:spcBef>
              <a:spcAft>
                <a:spcPts val="0"/>
              </a:spcAft>
              <a:buClr>
                <a:srgbClr val="F2A78E"/>
              </a:buClr>
              <a:buSzPts val="3700"/>
              <a:buNone/>
              <a:defRPr>
                <a:solidFill>
                  <a:srgbClr val="F2A78E"/>
                </a:solidFill>
              </a:defRPr>
            </a:lvl7pPr>
            <a:lvl8pPr lvl="7" rtl="0" algn="r">
              <a:spcBef>
                <a:spcPts val="0"/>
              </a:spcBef>
              <a:spcAft>
                <a:spcPts val="0"/>
              </a:spcAft>
              <a:buClr>
                <a:srgbClr val="F2A78E"/>
              </a:buClr>
              <a:buSzPts val="3700"/>
              <a:buNone/>
              <a:defRPr>
                <a:solidFill>
                  <a:srgbClr val="F2A78E"/>
                </a:solidFill>
              </a:defRPr>
            </a:lvl8pPr>
            <a:lvl9pPr lvl="8" rtl="0" algn="r">
              <a:spcBef>
                <a:spcPts val="0"/>
              </a:spcBef>
              <a:spcAft>
                <a:spcPts val="0"/>
              </a:spcAft>
              <a:buClr>
                <a:srgbClr val="F2A78E"/>
              </a:buClr>
              <a:buSzPts val="3700"/>
              <a:buNone/>
              <a:defRPr>
                <a:solidFill>
                  <a:srgbClr val="F2A78E"/>
                </a:solidFill>
              </a:defRPr>
            </a:lvl9pPr>
          </a:lstStyle>
          <a:p/>
        </p:txBody>
      </p:sp>
      <p:sp>
        <p:nvSpPr>
          <p:cNvPr id="343" name="Google Shape;343;p5"/>
          <p:cNvSpPr/>
          <p:nvPr/>
        </p:nvSpPr>
        <p:spPr>
          <a:xfrm>
            <a:off x="2344015" y="43700"/>
            <a:ext cx="816900" cy="816600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FEB</a:t>
            </a:r>
            <a:endParaRPr sz="1800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October 2020">
  <p:cSld name="CUSTOM_14_2_1_1">
    <p:spTree>
      <p:nvGrpSpPr>
        <p:cNvPr id="344" name="Shape 34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5" name="Google Shape;345;p6"/>
          <p:cNvSpPr txBox="1"/>
          <p:nvPr>
            <p:ph type="title"/>
          </p:nvPr>
        </p:nvSpPr>
        <p:spPr>
          <a:xfrm>
            <a:off x="6641125" y="506625"/>
            <a:ext cx="28443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228600" lvl="0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None/>
              <a:defRPr sz="3600"/>
            </a:lvl1pPr>
            <a:lvl2pPr lvl="1" rtl="0" algn="r">
              <a:spcBef>
                <a:spcPts val="0"/>
              </a:spcBef>
              <a:spcAft>
                <a:spcPts val="0"/>
              </a:spcAft>
              <a:buClr>
                <a:srgbClr val="EA9999"/>
              </a:buClr>
              <a:buSzPts val="3700"/>
              <a:buNone/>
              <a:defRPr>
                <a:solidFill>
                  <a:srgbClr val="EA9999"/>
                </a:solidFill>
              </a:defRPr>
            </a:lvl2pPr>
            <a:lvl3pPr lvl="2" rtl="0" algn="r">
              <a:spcBef>
                <a:spcPts val="0"/>
              </a:spcBef>
              <a:spcAft>
                <a:spcPts val="0"/>
              </a:spcAft>
              <a:buClr>
                <a:srgbClr val="EA9999"/>
              </a:buClr>
              <a:buSzPts val="3700"/>
              <a:buNone/>
              <a:defRPr>
                <a:solidFill>
                  <a:srgbClr val="EA9999"/>
                </a:solidFill>
              </a:defRPr>
            </a:lvl3pPr>
            <a:lvl4pPr lvl="3" rtl="0" algn="r">
              <a:spcBef>
                <a:spcPts val="0"/>
              </a:spcBef>
              <a:spcAft>
                <a:spcPts val="0"/>
              </a:spcAft>
              <a:buClr>
                <a:srgbClr val="EA9999"/>
              </a:buClr>
              <a:buSzPts val="3700"/>
              <a:buNone/>
              <a:defRPr>
                <a:solidFill>
                  <a:srgbClr val="EA9999"/>
                </a:solidFill>
              </a:defRPr>
            </a:lvl4pPr>
            <a:lvl5pPr lvl="4" rtl="0" algn="r">
              <a:spcBef>
                <a:spcPts val="0"/>
              </a:spcBef>
              <a:spcAft>
                <a:spcPts val="0"/>
              </a:spcAft>
              <a:buClr>
                <a:srgbClr val="EA9999"/>
              </a:buClr>
              <a:buSzPts val="3700"/>
              <a:buNone/>
              <a:defRPr>
                <a:solidFill>
                  <a:srgbClr val="EA9999"/>
                </a:solidFill>
              </a:defRPr>
            </a:lvl5pPr>
            <a:lvl6pPr lvl="5" rtl="0" algn="r">
              <a:spcBef>
                <a:spcPts val="0"/>
              </a:spcBef>
              <a:spcAft>
                <a:spcPts val="0"/>
              </a:spcAft>
              <a:buClr>
                <a:srgbClr val="EA9999"/>
              </a:buClr>
              <a:buSzPts val="3700"/>
              <a:buNone/>
              <a:defRPr>
                <a:solidFill>
                  <a:srgbClr val="EA9999"/>
                </a:solidFill>
              </a:defRPr>
            </a:lvl6pPr>
            <a:lvl7pPr lvl="6" rtl="0" algn="r">
              <a:spcBef>
                <a:spcPts val="0"/>
              </a:spcBef>
              <a:spcAft>
                <a:spcPts val="0"/>
              </a:spcAft>
              <a:buClr>
                <a:srgbClr val="EA9999"/>
              </a:buClr>
              <a:buSzPts val="3700"/>
              <a:buNone/>
              <a:defRPr>
                <a:solidFill>
                  <a:srgbClr val="EA9999"/>
                </a:solidFill>
              </a:defRPr>
            </a:lvl7pPr>
            <a:lvl8pPr lvl="7" rtl="0" algn="r">
              <a:spcBef>
                <a:spcPts val="0"/>
              </a:spcBef>
              <a:spcAft>
                <a:spcPts val="0"/>
              </a:spcAft>
              <a:buClr>
                <a:srgbClr val="EA9999"/>
              </a:buClr>
              <a:buSzPts val="3700"/>
              <a:buNone/>
              <a:defRPr>
                <a:solidFill>
                  <a:srgbClr val="EA9999"/>
                </a:solidFill>
              </a:defRPr>
            </a:lvl8pPr>
            <a:lvl9pPr lvl="8" rtl="0" algn="r">
              <a:spcBef>
                <a:spcPts val="0"/>
              </a:spcBef>
              <a:spcAft>
                <a:spcPts val="0"/>
              </a:spcAft>
              <a:buClr>
                <a:srgbClr val="EA9999"/>
              </a:buClr>
              <a:buSzPts val="3700"/>
              <a:buNone/>
              <a:defRPr>
                <a:solidFill>
                  <a:srgbClr val="EA9999"/>
                </a:solidFill>
              </a:defRPr>
            </a:lvl9pPr>
          </a:lstStyle>
          <a:p/>
        </p:txBody>
      </p:sp>
      <p:sp>
        <p:nvSpPr>
          <p:cNvPr id="346" name="Google Shape;346;p6"/>
          <p:cNvSpPr/>
          <p:nvPr/>
        </p:nvSpPr>
        <p:spPr>
          <a:xfrm>
            <a:off x="3160848" y="43700"/>
            <a:ext cx="816900" cy="816600"/>
          </a:xfrm>
          <a:prstGeom prst="ellipse">
            <a:avLst/>
          </a:prstGeom>
          <a:solidFill>
            <a:schemeClr val="accent4"/>
          </a:solidFill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MAR</a:t>
            </a:r>
            <a:endParaRPr sz="1800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November 2020">
  <p:cSld name="CUSTOM_14_2_1_1_1">
    <p:spTree>
      <p:nvGrpSpPr>
        <p:cNvPr id="347" name="Shape 34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8" name="Google Shape;348;p7"/>
          <p:cNvSpPr txBox="1"/>
          <p:nvPr>
            <p:ph type="title"/>
          </p:nvPr>
        </p:nvSpPr>
        <p:spPr>
          <a:xfrm>
            <a:off x="6641125" y="506625"/>
            <a:ext cx="28443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228600" lvl="0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None/>
              <a:defRPr sz="3600"/>
            </a:lvl1pPr>
            <a:lvl2pPr lvl="1" rtl="0" algn="r">
              <a:spcBef>
                <a:spcPts val="0"/>
              </a:spcBef>
              <a:spcAft>
                <a:spcPts val="0"/>
              </a:spcAft>
              <a:buClr>
                <a:srgbClr val="EA9999"/>
              </a:buClr>
              <a:buSzPts val="3700"/>
              <a:buNone/>
              <a:defRPr>
                <a:solidFill>
                  <a:srgbClr val="EA9999"/>
                </a:solidFill>
              </a:defRPr>
            </a:lvl2pPr>
            <a:lvl3pPr lvl="2" rtl="0" algn="r">
              <a:spcBef>
                <a:spcPts val="0"/>
              </a:spcBef>
              <a:spcAft>
                <a:spcPts val="0"/>
              </a:spcAft>
              <a:buClr>
                <a:srgbClr val="EA9999"/>
              </a:buClr>
              <a:buSzPts val="3700"/>
              <a:buNone/>
              <a:defRPr>
                <a:solidFill>
                  <a:srgbClr val="EA9999"/>
                </a:solidFill>
              </a:defRPr>
            </a:lvl3pPr>
            <a:lvl4pPr lvl="3" rtl="0" algn="r">
              <a:spcBef>
                <a:spcPts val="0"/>
              </a:spcBef>
              <a:spcAft>
                <a:spcPts val="0"/>
              </a:spcAft>
              <a:buClr>
                <a:srgbClr val="EA9999"/>
              </a:buClr>
              <a:buSzPts val="3700"/>
              <a:buNone/>
              <a:defRPr>
                <a:solidFill>
                  <a:srgbClr val="EA9999"/>
                </a:solidFill>
              </a:defRPr>
            </a:lvl4pPr>
            <a:lvl5pPr lvl="4" rtl="0" algn="r">
              <a:spcBef>
                <a:spcPts val="0"/>
              </a:spcBef>
              <a:spcAft>
                <a:spcPts val="0"/>
              </a:spcAft>
              <a:buClr>
                <a:srgbClr val="EA9999"/>
              </a:buClr>
              <a:buSzPts val="3700"/>
              <a:buNone/>
              <a:defRPr>
                <a:solidFill>
                  <a:srgbClr val="EA9999"/>
                </a:solidFill>
              </a:defRPr>
            </a:lvl5pPr>
            <a:lvl6pPr lvl="5" rtl="0" algn="r">
              <a:spcBef>
                <a:spcPts val="0"/>
              </a:spcBef>
              <a:spcAft>
                <a:spcPts val="0"/>
              </a:spcAft>
              <a:buClr>
                <a:srgbClr val="EA9999"/>
              </a:buClr>
              <a:buSzPts val="3700"/>
              <a:buNone/>
              <a:defRPr>
                <a:solidFill>
                  <a:srgbClr val="EA9999"/>
                </a:solidFill>
              </a:defRPr>
            </a:lvl6pPr>
            <a:lvl7pPr lvl="6" rtl="0" algn="r">
              <a:spcBef>
                <a:spcPts val="0"/>
              </a:spcBef>
              <a:spcAft>
                <a:spcPts val="0"/>
              </a:spcAft>
              <a:buClr>
                <a:srgbClr val="EA9999"/>
              </a:buClr>
              <a:buSzPts val="3700"/>
              <a:buNone/>
              <a:defRPr>
                <a:solidFill>
                  <a:srgbClr val="EA9999"/>
                </a:solidFill>
              </a:defRPr>
            </a:lvl7pPr>
            <a:lvl8pPr lvl="7" rtl="0" algn="r">
              <a:spcBef>
                <a:spcPts val="0"/>
              </a:spcBef>
              <a:spcAft>
                <a:spcPts val="0"/>
              </a:spcAft>
              <a:buClr>
                <a:srgbClr val="EA9999"/>
              </a:buClr>
              <a:buSzPts val="3700"/>
              <a:buNone/>
              <a:defRPr>
                <a:solidFill>
                  <a:srgbClr val="EA9999"/>
                </a:solidFill>
              </a:defRPr>
            </a:lvl8pPr>
            <a:lvl9pPr lvl="8" rtl="0" algn="r">
              <a:spcBef>
                <a:spcPts val="0"/>
              </a:spcBef>
              <a:spcAft>
                <a:spcPts val="0"/>
              </a:spcAft>
              <a:buClr>
                <a:srgbClr val="EA9999"/>
              </a:buClr>
              <a:buSzPts val="3700"/>
              <a:buNone/>
              <a:defRPr>
                <a:solidFill>
                  <a:srgbClr val="EA9999"/>
                </a:solidFill>
              </a:defRPr>
            </a:lvl9pPr>
          </a:lstStyle>
          <a:p/>
        </p:txBody>
      </p:sp>
      <p:sp>
        <p:nvSpPr>
          <p:cNvPr id="349" name="Google Shape;349;p7"/>
          <p:cNvSpPr/>
          <p:nvPr/>
        </p:nvSpPr>
        <p:spPr>
          <a:xfrm>
            <a:off x="3977680" y="43700"/>
            <a:ext cx="816900" cy="816600"/>
          </a:xfrm>
          <a:prstGeom prst="ellipse">
            <a:avLst/>
          </a:prstGeom>
          <a:solidFill>
            <a:schemeClr val="accent5"/>
          </a:solidFill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APR</a:t>
            </a:r>
            <a:endParaRPr sz="1800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December 2020">
  <p:cSld name="CUSTOM_14_2_1_1_1_1">
    <p:spTree>
      <p:nvGrpSpPr>
        <p:cNvPr id="350" name="Shape 35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1" name="Google Shape;351;p8"/>
          <p:cNvSpPr txBox="1"/>
          <p:nvPr>
            <p:ph type="title"/>
          </p:nvPr>
        </p:nvSpPr>
        <p:spPr>
          <a:xfrm>
            <a:off x="6641125" y="506625"/>
            <a:ext cx="28443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228600" lvl="0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None/>
              <a:defRPr sz="3600"/>
            </a:lvl1pPr>
            <a:lvl2pPr lvl="1" rtl="0" algn="r">
              <a:spcBef>
                <a:spcPts val="0"/>
              </a:spcBef>
              <a:spcAft>
                <a:spcPts val="0"/>
              </a:spcAft>
              <a:buClr>
                <a:srgbClr val="EA9999"/>
              </a:buClr>
              <a:buSzPts val="3700"/>
              <a:buNone/>
              <a:defRPr>
                <a:solidFill>
                  <a:srgbClr val="EA9999"/>
                </a:solidFill>
              </a:defRPr>
            </a:lvl2pPr>
            <a:lvl3pPr lvl="2" rtl="0" algn="r">
              <a:spcBef>
                <a:spcPts val="0"/>
              </a:spcBef>
              <a:spcAft>
                <a:spcPts val="0"/>
              </a:spcAft>
              <a:buClr>
                <a:srgbClr val="EA9999"/>
              </a:buClr>
              <a:buSzPts val="3700"/>
              <a:buNone/>
              <a:defRPr>
                <a:solidFill>
                  <a:srgbClr val="EA9999"/>
                </a:solidFill>
              </a:defRPr>
            </a:lvl3pPr>
            <a:lvl4pPr lvl="3" rtl="0" algn="r">
              <a:spcBef>
                <a:spcPts val="0"/>
              </a:spcBef>
              <a:spcAft>
                <a:spcPts val="0"/>
              </a:spcAft>
              <a:buClr>
                <a:srgbClr val="EA9999"/>
              </a:buClr>
              <a:buSzPts val="3700"/>
              <a:buNone/>
              <a:defRPr>
                <a:solidFill>
                  <a:srgbClr val="EA9999"/>
                </a:solidFill>
              </a:defRPr>
            </a:lvl4pPr>
            <a:lvl5pPr lvl="4" rtl="0" algn="r">
              <a:spcBef>
                <a:spcPts val="0"/>
              </a:spcBef>
              <a:spcAft>
                <a:spcPts val="0"/>
              </a:spcAft>
              <a:buClr>
                <a:srgbClr val="EA9999"/>
              </a:buClr>
              <a:buSzPts val="3700"/>
              <a:buNone/>
              <a:defRPr>
                <a:solidFill>
                  <a:srgbClr val="EA9999"/>
                </a:solidFill>
              </a:defRPr>
            </a:lvl5pPr>
            <a:lvl6pPr lvl="5" rtl="0" algn="r">
              <a:spcBef>
                <a:spcPts val="0"/>
              </a:spcBef>
              <a:spcAft>
                <a:spcPts val="0"/>
              </a:spcAft>
              <a:buClr>
                <a:srgbClr val="EA9999"/>
              </a:buClr>
              <a:buSzPts val="3700"/>
              <a:buNone/>
              <a:defRPr>
                <a:solidFill>
                  <a:srgbClr val="EA9999"/>
                </a:solidFill>
              </a:defRPr>
            </a:lvl6pPr>
            <a:lvl7pPr lvl="6" rtl="0" algn="r">
              <a:spcBef>
                <a:spcPts val="0"/>
              </a:spcBef>
              <a:spcAft>
                <a:spcPts val="0"/>
              </a:spcAft>
              <a:buClr>
                <a:srgbClr val="EA9999"/>
              </a:buClr>
              <a:buSzPts val="3700"/>
              <a:buNone/>
              <a:defRPr>
                <a:solidFill>
                  <a:srgbClr val="EA9999"/>
                </a:solidFill>
              </a:defRPr>
            </a:lvl7pPr>
            <a:lvl8pPr lvl="7" rtl="0" algn="r">
              <a:spcBef>
                <a:spcPts val="0"/>
              </a:spcBef>
              <a:spcAft>
                <a:spcPts val="0"/>
              </a:spcAft>
              <a:buClr>
                <a:srgbClr val="EA9999"/>
              </a:buClr>
              <a:buSzPts val="3700"/>
              <a:buNone/>
              <a:defRPr>
                <a:solidFill>
                  <a:srgbClr val="EA9999"/>
                </a:solidFill>
              </a:defRPr>
            </a:lvl8pPr>
            <a:lvl9pPr lvl="8" rtl="0" algn="r">
              <a:spcBef>
                <a:spcPts val="0"/>
              </a:spcBef>
              <a:spcAft>
                <a:spcPts val="0"/>
              </a:spcAft>
              <a:buClr>
                <a:srgbClr val="EA9999"/>
              </a:buClr>
              <a:buSzPts val="3700"/>
              <a:buNone/>
              <a:defRPr>
                <a:solidFill>
                  <a:srgbClr val="EA9999"/>
                </a:solidFill>
              </a:defRPr>
            </a:lvl9pPr>
          </a:lstStyle>
          <a:p/>
        </p:txBody>
      </p:sp>
      <p:sp>
        <p:nvSpPr>
          <p:cNvPr id="352" name="Google Shape;352;p8"/>
          <p:cNvSpPr/>
          <p:nvPr/>
        </p:nvSpPr>
        <p:spPr>
          <a:xfrm>
            <a:off x="4794513" y="43700"/>
            <a:ext cx="816900" cy="816600"/>
          </a:xfrm>
          <a:prstGeom prst="ellipse">
            <a:avLst/>
          </a:prstGeom>
          <a:solidFill>
            <a:schemeClr val="accent6"/>
          </a:solidFill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MAY</a:t>
            </a:r>
            <a:endParaRPr sz="1800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January 2021">
  <p:cSld name="CUSTOM_14_2_1_1_1_1_1">
    <p:spTree>
      <p:nvGrpSpPr>
        <p:cNvPr id="353" name="Shape 35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4" name="Google Shape;354;p9"/>
          <p:cNvSpPr txBox="1"/>
          <p:nvPr>
            <p:ph type="title"/>
          </p:nvPr>
        </p:nvSpPr>
        <p:spPr>
          <a:xfrm>
            <a:off x="6641125" y="506625"/>
            <a:ext cx="28443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228600" lvl="0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None/>
              <a:defRPr sz="3600"/>
            </a:lvl1pPr>
            <a:lvl2pPr lvl="1" rtl="0" algn="r">
              <a:spcBef>
                <a:spcPts val="0"/>
              </a:spcBef>
              <a:spcAft>
                <a:spcPts val="0"/>
              </a:spcAft>
              <a:buClr>
                <a:srgbClr val="B39FC5"/>
              </a:buClr>
              <a:buSzPts val="3700"/>
              <a:buNone/>
              <a:defRPr>
                <a:solidFill>
                  <a:srgbClr val="B39FC5"/>
                </a:solidFill>
              </a:defRPr>
            </a:lvl2pPr>
            <a:lvl3pPr lvl="2" rtl="0" algn="r">
              <a:spcBef>
                <a:spcPts val="0"/>
              </a:spcBef>
              <a:spcAft>
                <a:spcPts val="0"/>
              </a:spcAft>
              <a:buClr>
                <a:srgbClr val="B39FC5"/>
              </a:buClr>
              <a:buSzPts val="3700"/>
              <a:buNone/>
              <a:defRPr>
                <a:solidFill>
                  <a:srgbClr val="B39FC5"/>
                </a:solidFill>
              </a:defRPr>
            </a:lvl3pPr>
            <a:lvl4pPr lvl="3" rtl="0" algn="r">
              <a:spcBef>
                <a:spcPts val="0"/>
              </a:spcBef>
              <a:spcAft>
                <a:spcPts val="0"/>
              </a:spcAft>
              <a:buClr>
                <a:srgbClr val="B39FC5"/>
              </a:buClr>
              <a:buSzPts val="3700"/>
              <a:buNone/>
              <a:defRPr>
                <a:solidFill>
                  <a:srgbClr val="B39FC5"/>
                </a:solidFill>
              </a:defRPr>
            </a:lvl4pPr>
            <a:lvl5pPr lvl="4" rtl="0" algn="r">
              <a:spcBef>
                <a:spcPts val="0"/>
              </a:spcBef>
              <a:spcAft>
                <a:spcPts val="0"/>
              </a:spcAft>
              <a:buClr>
                <a:srgbClr val="B39FC5"/>
              </a:buClr>
              <a:buSzPts val="3700"/>
              <a:buNone/>
              <a:defRPr>
                <a:solidFill>
                  <a:srgbClr val="B39FC5"/>
                </a:solidFill>
              </a:defRPr>
            </a:lvl5pPr>
            <a:lvl6pPr lvl="5" rtl="0" algn="r">
              <a:spcBef>
                <a:spcPts val="0"/>
              </a:spcBef>
              <a:spcAft>
                <a:spcPts val="0"/>
              </a:spcAft>
              <a:buClr>
                <a:srgbClr val="B39FC5"/>
              </a:buClr>
              <a:buSzPts val="3700"/>
              <a:buNone/>
              <a:defRPr>
                <a:solidFill>
                  <a:srgbClr val="B39FC5"/>
                </a:solidFill>
              </a:defRPr>
            </a:lvl6pPr>
            <a:lvl7pPr lvl="6" rtl="0" algn="r">
              <a:spcBef>
                <a:spcPts val="0"/>
              </a:spcBef>
              <a:spcAft>
                <a:spcPts val="0"/>
              </a:spcAft>
              <a:buClr>
                <a:srgbClr val="B39FC5"/>
              </a:buClr>
              <a:buSzPts val="3700"/>
              <a:buNone/>
              <a:defRPr>
                <a:solidFill>
                  <a:srgbClr val="B39FC5"/>
                </a:solidFill>
              </a:defRPr>
            </a:lvl7pPr>
            <a:lvl8pPr lvl="7" rtl="0" algn="r">
              <a:spcBef>
                <a:spcPts val="0"/>
              </a:spcBef>
              <a:spcAft>
                <a:spcPts val="0"/>
              </a:spcAft>
              <a:buClr>
                <a:srgbClr val="B39FC5"/>
              </a:buClr>
              <a:buSzPts val="3700"/>
              <a:buNone/>
              <a:defRPr>
                <a:solidFill>
                  <a:srgbClr val="B39FC5"/>
                </a:solidFill>
              </a:defRPr>
            </a:lvl8pPr>
            <a:lvl9pPr lvl="8" rtl="0" algn="r">
              <a:spcBef>
                <a:spcPts val="0"/>
              </a:spcBef>
              <a:spcAft>
                <a:spcPts val="0"/>
              </a:spcAft>
              <a:buClr>
                <a:srgbClr val="B39FC5"/>
              </a:buClr>
              <a:buSzPts val="3700"/>
              <a:buNone/>
              <a:defRPr>
                <a:solidFill>
                  <a:srgbClr val="B39FC5"/>
                </a:solidFill>
              </a:defRPr>
            </a:lvl9pPr>
          </a:lstStyle>
          <a:p/>
        </p:txBody>
      </p:sp>
      <p:sp>
        <p:nvSpPr>
          <p:cNvPr id="355" name="Google Shape;355;p9"/>
          <p:cNvSpPr/>
          <p:nvPr/>
        </p:nvSpPr>
        <p:spPr>
          <a:xfrm>
            <a:off x="5611345" y="43700"/>
            <a:ext cx="816900" cy="816600"/>
          </a:xfrm>
          <a:prstGeom prst="ellipse">
            <a:avLst/>
          </a:prstGeom>
          <a:solidFill>
            <a:schemeClr val="accent1"/>
          </a:solidFill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JUN</a:t>
            </a:r>
            <a:endParaRPr sz="1800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February 2021">
  <p:cSld name="CUSTOM_14_2_1_1_1_1_1_1">
    <p:spTree>
      <p:nvGrpSpPr>
        <p:cNvPr id="356" name="Shape 35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7" name="Google Shape;357;p10"/>
          <p:cNvSpPr txBox="1"/>
          <p:nvPr>
            <p:ph type="title"/>
          </p:nvPr>
        </p:nvSpPr>
        <p:spPr>
          <a:xfrm>
            <a:off x="6641125" y="506625"/>
            <a:ext cx="28443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228600" lvl="0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None/>
              <a:defRPr sz="3600"/>
            </a:lvl1pPr>
            <a:lvl2pPr lvl="1" rtl="0" algn="r">
              <a:spcBef>
                <a:spcPts val="0"/>
              </a:spcBef>
              <a:spcAft>
                <a:spcPts val="0"/>
              </a:spcAft>
              <a:buClr>
                <a:srgbClr val="B39FC5"/>
              </a:buClr>
              <a:buSzPts val="3700"/>
              <a:buNone/>
              <a:defRPr>
                <a:solidFill>
                  <a:srgbClr val="B39FC5"/>
                </a:solidFill>
              </a:defRPr>
            </a:lvl2pPr>
            <a:lvl3pPr lvl="2" rtl="0" algn="r">
              <a:spcBef>
                <a:spcPts val="0"/>
              </a:spcBef>
              <a:spcAft>
                <a:spcPts val="0"/>
              </a:spcAft>
              <a:buClr>
                <a:srgbClr val="B39FC5"/>
              </a:buClr>
              <a:buSzPts val="3700"/>
              <a:buNone/>
              <a:defRPr>
                <a:solidFill>
                  <a:srgbClr val="B39FC5"/>
                </a:solidFill>
              </a:defRPr>
            </a:lvl3pPr>
            <a:lvl4pPr lvl="3" rtl="0" algn="r">
              <a:spcBef>
                <a:spcPts val="0"/>
              </a:spcBef>
              <a:spcAft>
                <a:spcPts val="0"/>
              </a:spcAft>
              <a:buClr>
                <a:srgbClr val="B39FC5"/>
              </a:buClr>
              <a:buSzPts val="3700"/>
              <a:buNone/>
              <a:defRPr>
                <a:solidFill>
                  <a:srgbClr val="B39FC5"/>
                </a:solidFill>
              </a:defRPr>
            </a:lvl4pPr>
            <a:lvl5pPr lvl="4" rtl="0" algn="r">
              <a:spcBef>
                <a:spcPts val="0"/>
              </a:spcBef>
              <a:spcAft>
                <a:spcPts val="0"/>
              </a:spcAft>
              <a:buClr>
                <a:srgbClr val="B39FC5"/>
              </a:buClr>
              <a:buSzPts val="3700"/>
              <a:buNone/>
              <a:defRPr>
                <a:solidFill>
                  <a:srgbClr val="B39FC5"/>
                </a:solidFill>
              </a:defRPr>
            </a:lvl5pPr>
            <a:lvl6pPr lvl="5" rtl="0" algn="r">
              <a:spcBef>
                <a:spcPts val="0"/>
              </a:spcBef>
              <a:spcAft>
                <a:spcPts val="0"/>
              </a:spcAft>
              <a:buClr>
                <a:srgbClr val="B39FC5"/>
              </a:buClr>
              <a:buSzPts val="3700"/>
              <a:buNone/>
              <a:defRPr>
                <a:solidFill>
                  <a:srgbClr val="B39FC5"/>
                </a:solidFill>
              </a:defRPr>
            </a:lvl6pPr>
            <a:lvl7pPr lvl="6" rtl="0" algn="r">
              <a:spcBef>
                <a:spcPts val="0"/>
              </a:spcBef>
              <a:spcAft>
                <a:spcPts val="0"/>
              </a:spcAft>
              <a:buClr>
                <a:srgbClr val="B39FC5"/>
              </a:buClr>
              <a:buSzPts val="3700"/>
              <a:buNone/>
              <a:defRPr>
                <a:solidFill>
                  <a:srgbClr val="B39FC5"/>
                </a:solidFill>
              </a:defRPr>
            </a:lvl7pPr>
            <a:lvl8pPr lvl="7" rtl="0" algn="r">
              <a:spcBef>
                <a:spcPts val="0"/>
              </a:spcBef>
              <a:spcAft>
                <a:spcPts val="0"/>
              </a:spcAft>
              <a:buClr>
                <a:srgbClr val="B39FC5"/>
              </a:buClr>
              <a:buSzPts val="3700"/>
              <a:buNone/>
              <a:defRPr>
                <a:solidFill>
                  <a:srgbClr val="B39FC5"/>
                </a:solidFill>
              </a:defRPr>
            </a:lvl8pPr>
            <a:lvl9pPr lvl="8" rtl="0" algn="r">
              <a:spcBef>
                <a:spcPts val="0"/>
              </a:spcBef>
              <a:spcAft>
                <a:spcPts val="0"/>
              </a:spcAft>
              <a:buClr>
                <a:srgbClr val="B39FC5"/>
              </a:buClr>
              <a:buSzPts val="3700"/>
              <a:buNone/>
              <a:defRPr>
                <a:solidFill>
                  <a:srgbClr val="B39FC5"/>
                </a:solidFill>
              </a:defRPr>
            </a:lvl9pPr>
          </a:lstStyle>
          <a:p/>
        </p:txBody>
      </p:sp>
      <p:sp>
        <p:nvSpPr>
          <p:cNvPr id="358" name="Google Shape;358;p10"/>
          <p:cNvSpPr/>
          <p:nvPr/>
        </p:nvSpPr>
        <p:spPr>
          <a:xfrm>
            <a:off x="6428178" y="43700"/>
            <a:ext cx="816900" cy="816600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JUL</a:t>
            </a:r>
            <a:endParaRPr sz="1800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March 2021">
  <p:cSld name="CUSTOM_14_2_1_1_1_1_1_1_1">
    <p:spTree>
      <p:nvGrpSpPr>
        <p:cNvPr id="359" name="Shape 35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0" name="Google Shape;360;p11"/>
          <p:cNvSpPr txBox="1"/>
          <p:nvPr>
            <p:ph type="title"/>
          </p:nvPr>
        </p:nvSpPr>
        <p:spPr>
          <a:xfrm>
            <a:off x="6641125" y="506625"/>
            <a:ext cx="28443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228600" lvl="0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None/>
              <a:defRPr sz="3600"/>
            </a:lvl1pPr>
            <a:lvl2pPr lvl="1" rtl="0" algn="r">
              <a:spcBef>
                <a:spcPts val="0"/>
              </a:spcBef>
              <a:spcAft>
                <a:spcPts val="0"/>
              </a:spcAft>
              <a:buClr>
                <a:srgbClr val="7AB7E5"/>
              </a:buClr>
              <a:buSzPts val="3700"/>
              <a:buNone/>
              <a:defRPr>
                <a:solidFill>
                  <a:srgbClr val="7AB7E5"/>
                </a:solidFill>
              </a:defRPr>
            </a:lvl2pPr>
            <a:lvl3pPr lvl="2" rtl="0" algn="r">
              <a:spcBef>
                <a:spcPts val="0"/>
              </a:spcBef>
              <a:spcAft>
                <a:spcPts val="0"/>
              </a:spcAft>
              <a:buClr>
                <a:srgbClr val="7AB7E5"/>
              </a:buClr>
              <a:buSzPts val="3700"/>
              <a:buNone/>
              <a:defRPr>
                <a:solidFill>
                  <a:srgbClr val="7AB7E5"/>
                </a:solidFill>
              </a:defRPr>
            </a:lvl3pPr>
            <a:lvl4pPr lvl="3" rtl="0" algn="r">
              <a:spcBef>
                <a:spcPts val="0"/>
              </a:spcBef>
              <a:spcAft>
                <a:spcPts val="0"/>
              </a:spcAft>
              <a:buClr>
                <a:srgbClr val="7AB7E5"/>
              </a:buClr>
              <a:buSzPts val="3700"/>
              <a:buNone/>
              <a:defRPr>
                <a:solidFill>
                  <a:srgbClr val="7AB7E5"/>
                </a:solidFill>
              </a:defRPr>
            </a:lvl4pPr>
            <a:lvl5pPr lvl="4" rtl="0" algn="r">
              <a:spcBef>
                <a:spcPts val="0"/>
              </a:spcBef>
              <a:spcAft>
                <a:spcPts val="0"/>
              </a:spcAft>
              <a:buClr>
                <a:srgbClr val="7AB7E5"/>
              </a:buClr>
              <a:buSzPts val="3700"/>
              <a:buNone/>
              <a:defRPr>
                <a:solidFill>
                  <a:srgbClr val="7AB7E5"/>
                </a:solidFill>
              </a:defRPr>
            </a:lvl5pPr>
            <a:lvl6pPr lvl="5" rtl="0" algn="r">
              <a:spcBef>
                <a:spcPts val="0"/>
              </a:spcBef>
              <a:spcAft>
                <a:spcPts val="0"/>
              </a:spcAft>
              <a:buClr>
                <a:srgbClr val="7AB7E5"/>
              </a:buClr>
              <a:buSzPts val="3700"/>
              <a:buNone/>
              <a:defRPr>
                <a:solidFill>
                  <a:srgbClr val="7AB7E5"/>
                </a:solidFill>
              </a:defRPr>
            </a:lvl6pPr>
            <a:lvl7pPr lvl="6" rtl="0" algn="r">
              <a:spcBef>
                <a:spcPts val="0"/>
              </a:spcBef>
              <a:spcAft>
                <a:spcPts val="0"/>
              </a:spcAft>
              <a:buClr>
                <a:srgbClr val="7AB7E5"/>
              </a:buClr>
              <a:buSzPts val="3700"/>
              <a:buNone/>
              <a:defRPr>
                <a:solidFill>
                  <a:srgbClr val="7AB7E5"/>
                </a:solidFill>
              </a:defRPr>
            </a:lvl7pPr>
            <a:lvl8pPr lvl="7" rtl="0" algn="r">
              <a:spcBef>
                <a:spcPts val="0"/>
              </a:spcBef>
              <a:spcAft>
                <a:spcPts val="0"/>
              </a:spcAft>
              <a:buClr>
                <a:srgbClr val="7AB7E5"/>
              </a:buClr>
              <a:buSzPts val="3700"/>
              <a:buNone/>
              <a:defRPr>
                <a:solidFill>
                  <a:srgbClr val="7AB7E5"/>
                </a:solidFill>
              </a:defRPr>
            </a:lvl8pPr>
            <a:lvl9pPr lvl="8" rtl="0" algn="r">
              <a:spcBef>
                <a:spcPts val="0"/>
              </a:spcBef>
              <a:spcAft>
                <a:spcPts val="0"/>
              </a:spcAft>
              <a:buClr>
                <a:srgbClr val="7AB7E5"/>
              </a:buClr>
              <a:buSzPts val="3700"/>
              <a:buNone/>
              <a:defRPr>
                <a:solidFill>
                  <a:srgbClr val="7AB7E5"/>
                </a:solidFill>
              </a:defRPr>
            </a:lvl9pPr>
          </a:lstStyle>
          <a:p/>
        </p:txBody>
      </p:sp>
      <p:sp>
        <p:nvSpPr>
          <p:cNvPr id="361" name="Google Shape;361;p11"/>
          <p:cNvSpPr/>
          <p:nvPr/>
        </p:nvSpPr>
        <p:spPr>
          <a:xfrm>
            <a:off x="7245010" y="43700"/>
            <a:ext cx="816900" cy="816600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AUG</a:t>
            </a:r>
            <a:endParaRPr sz="1800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April 2021">
  <p:cSld name="CUSTOM_14_2_1_1_1_1_1_1_1_1">
    <p:spTree>
      <p:nvGrpSpPr>
        <p:cNvPr id="362" name="Shape 36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3" name="Google Shape;363;p12"/>
          <p:cNvSpPr txBox="1"/>
          <p:nvPr>
            <p:ph type="title"/>
          </p:nvPr>
        </p:nvSpPr>
        <p:spPr>
          <a:xfrm>
            <a:off x="6641125" y="506625"/>
            <a:ext cx="28443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228600" lvl="0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None/>
              <a:defRPr sz="3600"/>
            </a:lvl1pPr>
            <a:lvl2pPr lvl="1" rtl="0" algn="r">
              <a:spcBef>
                <a:spcPts val="0"/>
              </a:spcBef>
              <a:spcAft>
                <a:spcPts val="0"/>
              </a:spcAft>
              <a:buClr>
                <a:srgbClr val="7AB7E5"/>
              </a:buClr>
              <a:buSzPts val="3700"/>
              <a:buNone/>
              <a:defRPr>
                <a:solidFill>
                  <a:srgbClr val="7AB7E5"/>
                </a:solidFill>
              </a:defRPr>
            </a:lvl2pPr>
            <a:lvl3pPr lvl="2" rtl="0" algn="r">
              <a:spcBef>
                <a:spcPts val="0"/>
              </a:spcBef>
              <a:spcAft>
                <a:spcPts val="0"/>
              </a:spcAft>
              <a:buClr>
                <a:srgbClr val="7AB7E5"/>
              </a:buClr>
              <a:buSzPts val="3700"/>
              <a:buNone/>
              <a:defRPr>
                <a:solidFill>
                  <a:srgbClr val="7AB7E5"/>
                </a:solidFill>
              </a:defRPr>
            </a:lvl3pPr>
            <a:lvl4pPr lvl="3" rtl="0" algn="r">
              <a:spcBef>
                <a:spcPts val="0"/>
              </a:spcBef>
              <a:spcAft>
                <a:spcPts val="0"/>
              </a:spcAft>
              <a:buClr>
                <a:srgbClr val="7AB7E5"/>
              </a:buClr>
              <a:buSzPts val="3700"/>
              <a:buNone/>
              <a:defRPr>
                <a:solidFill>
                  <a:srgbClr val="7AB7E5"/>
                </a:solidFill>
              </a:defRPr>
            </a:lvl4pPr>
            <a:lvl5pPr lvl="4" rtl="0" algn="r">
              <a:spcBef>
                <a:spcPts val="0"/>
              </a:spcBef>
              <a:spcAft>
                <a:spcPts val="0"/>
              </a:spcAft>
              <a:buClr>
                <a:srgbClr val="7AB7E5"/>
              </a:buClr>
              <a:buSzPts val="3700"/>
              <a:buNone/>
              <a:defRPr>
                <a:solidFill>
                  <a:srgbClr val="7AB7E5"/>
                </a:solidFill>
              </a:defRPr>
            </a:lvl5pPr>
            <a:lvl6pPr lvl="5" rtl="0" algn="r">
              <a:spcBef>
                <a:spcPts val="0"/>
              </a:spcBef>
              <a:spcAft>
                <a:spcPts val="0"/>
              </a:spcAft>
              <a:buClr>
                <a:srgbClr val="7AB7E5"/>
              </a:buClr>
              <a:buSzPts val="3700"/>
              <a:buNone/>
              <a:defRPr>
                <a:solidFill>
                  <a:srgbClr val="7AB7E5"/>
                </a:solidFill>
              </a:defRPr>
            </a:lvl6pPr>
            <a:lvl7pPr lvl="6" rtl="0" algn="r">
              <a:spcBef>
                <a:spcPts val="0"/>
              </a:spcBef>
              <a:spcAft>
                <a:spcPts val="0"/>
              </a:spcAft>
              <a:buClr>
                <a:srgbClr val="7AB7E5"/>
              </a:buClr>
              <a:buSzPts val="3700"/>
              <a:buNone/>
              <a:defRPr>
                <a:solidFill>
                  <a:srgbClr val="7AB7E5"/>
                </a:solidFill>
              </a:defRPr>
            </a:lvl7pPr>
            <a:lvl8pPr lvl="7" rtl="0" algn="r">
              <a:spcBef>
                <a:spcPts val="0"/>
              </a:spcBef>
              <a:spcAft>
                <a:spcPts val="0"/>
              </a:spcAft>
              <a:buClr>
                <a:srgbClr val="7AB7E5"/>
              </a:buClr>
              <a:buSzPts val="3700"/>
              <a:buNone/>
              <a:defRPr>
                <a:solidFill>
                  <a:srgbClr val="7AB7E5"/>
                </a:solidFill>
              </a:defRPr>
            </a:lvl8pPr>
            <a:lvl9pPr lvl="8" rtl="0" algn="r">
              <a:spcBef>
                <a:spcPts val="0"/>
              </a:spcBef>
              <a:spcAft>
                <a:spcPts val="0"/>
              </a:spcAft>
              <a:buClr>
                <a:srgbClr val="7AB7E5"/>
              </a:buClr>
              <a:buSzPts val="3700"/>
              <a:buNone/>
              <a:defRPr>
                <a:solidFill>
                  <a:srgbClr val="7AB7E5"/>
                </a:solidFill>
              </a:defRPr>
            </a:lvl9pPr>
          </a:lstStyle>
          <a:p/>
        </p:txBody>
      </p:sp>
      <p:sp>
        <p:nvSpPr>
          <p:cNvPr id="364" name="Google Shape;364;p12"/>
          <p:cNvSpPr/>
          <p:nvPr/>
        </p:nvSpPr>
        <p:spPr>
          <a:xfrm>
            <a:off x="8061843" y="43700"/>
            <a:ext cx="816900" cy="816600"/>
          </a:xfrm>
          <a:prstGeom prst="ellipse">
            <a:avLst/>
          </a:prstGeom>
          <a:solidFill>
            <a:schemeClr val="accent4"/>
          </a:solidFill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SEP</a:t>
            </a:r>
            <a:endParaRPr sz="1800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</p:spTree>
  </p:cSld>
  <p:clrMapOvr>
    <a:masterClrMapping/>
  </p:clrMapOvr>
</p:sldLayout>
</file>

<file path=ppt/slideLayouts/slideLayout1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May 2021">
  <p:cSld name="CUSTOM_14_2_1_1_1_1_1_1_1_1_1">
    <p:spTree>
      <p:nvGrpSpPr>
        <p:cNvPr id="365" name="Shape 3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6" name="Google Shape;366;p13"/>
          <p:cNvSpPr txBox="1"/>
          <p:nvPr>
            <p:ph type="title"/>
          </p:nvPr>
        </p:nvSpPr>
        <p:spPr>
          <a:xfrm>
            <a:off x="6641125" y="506625"/>
            <a:ext cx="28443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228600" lvl="0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None/>
              <a:defRPr sz="3600"/>
            </a:lvl1pPr>
            <a:lvl2pPr lvl="1" rtl="0" algn="r">
              <a:spcBef>
                <a:spcPts val="0"/>
              </a:spcBef>
              <a:spcAft>
                <a:spcPts val="0"/>
              </a:spcAft>
              <a:buClr>
                <a:srgbClr val="7DC8AA"/>
              </a:buClr>
              <a:buSzPts val="3700"/>
              <a:buNone/>
              <a:defRPr>
                <a:solidFill>
                  <a:srgbClr val="7DC8AA"/>
                </a:solidFill>
              </a:defRPr>
            </a:lvl2pPr>
            <a:lvl3pPr lvl="2" rtl="0" algn="r">
              <a:spcBef>
                <a:spcPts val="0"/>
              </a:spcBef>
              <a:spcAft>
                <a:spcPts val="0"/>
              </a:spcAft>
              <a:buClr>
                <a:srgbClr val="7DC8AA"/>
              </a:buClr>
              <a:buSzPts val="3700"/>
              <a:buNone/>
              <a:defRPr>
                <a:solidFill>
                  <a:srgbClr val="7DC8AA"/>
                </a:solidFill>
              </a:defRPr>
            </a:lvl3pPr>
            <a:lvl4pPr lvl="3" rtl="0" algn="r">
              <a:spcBef>
                <a:spcPts val="0"/>
              </a:spcBef>
              <a:spcAft>
                <a:spcPts val="0"/>
              </a:spcAft>
              <a:buClr>
                <a:srgbClr val="7DC8AA"/>
              </a:buClr>
              <a:buSzPts val="3700"/>
              <a:buNone/>
              <a:defRPr>
                <a:solidFill>
                  <a:srgbClr val="7DC8AA"/>
                </a:solidFill>
              </a:defRPr>
            </a:lvl4pPr>
            <a:lvl5pPr lvl="4" rtl="0" algn="r">
              <a:spcBef>
                <a:spcPts val="0"/>
              </a:spcBef>
              <a:spcAft>
                <a:spcPts val="0"/>
              </a:spcAft>
              <a:buClr>
                <a:srgbClr val="7DC8AA"/>
              </a:buClr>
              <a:buSzPts val="3700"/>
              <a:buNone/>
              <a:defRPr>
                <a:solidFill>
                  <a:srgbClr val="7DC8AA"/>
                </a:solidFill>
              </a:defRPr>
            </a:lvl5pPr>
            <a:lvl6pPr lvl="5" rtl="0" algn="r">
              <a:spcBef>
                <a:spcPts val="0"/>
              </a:spcBef>
              <a:spcAft>
                <a:spcPts val="0"/>
              </a:spcAft>
              <a:buClr>
                <a:srgbClr val="7DC8AA"/>
              </a:buClr>
              <a:buSzPts val="3700"/>
              <a:buNone/>
              <a:defRPr>
                <a:solidFill>
                  <a:srgbClr val="7DC8AA"/>
                </a:solidFill>
              </a:defRPr>
            </a:lvl6pPr>
            <a:lvl7pPr lvl="6" rtl="0" algn="r">
              <a:spcBef>
                <a:spcPts val="0"/>
              </a:spcBef>
              <a:spcAft>
                <a:spcPts val="0"/>
              </a:spcAft>
              <a:buClr>
                <a:srgbClr val="7DC8AA"/>
              </a:buClr>
              <a:buSzPts val="3700"/>
              <a:buNone/>
              <a:defRPr>
                <a:solidFill>
                  <a:srgbClr val="7DC8AA"/>
                </a:solidFill>
              </a:defRPr>
            </a:lvl7pPr>
            <a:lvl8pPr lvl="7" rtl="0" algn="r">
              <a:spcBef>
                <a:spcPts val="0"/>
              </a:spcBef>
              <a:spcAft>
                <a:spcPts val="0"/>
              </a:spcAft>
              <a:buClr>
                <a:srgbClr val="7DC8AA"/>
              </a:buClr>
              <a:buSzPts val="3700"/>
              <a:buNone/>
              <a:defRPr>
                <a:solidFill>
                  <a:srgbClr val="7DC8AA"/>
                </a:solidFill>
              </a:defRPr>
            </a:lvl8pPr>
            <a:lvl9pPr lvl="8" rtl="0" algn="r">
              <a:spcBef>
                <a:spcPts val="0"/>
              </a:spcBef>
              <a:spcAft>
                <a:spcPts val="0"/>
              </a:spcAft>
              <a:buClr>
                <a:srgbClr val="7DC8AA"/>
              </a:buClr>
              <a:buSzPts val="3700"/>
              <a:buNone/>
              <a:defRPr>
                <a:solidFill>
                  <a:srgbClr val="7DC8AA"/>
                </a:solidFill>
              </a:defRPr>
            </a:lvl9pPr>
          </a:lstStyle>
          <a:p/>
        </p:txBody>
      </p:sp>
      <p:sp>
        <p:nvSpPr>
          <p:cNvPr id="367" name="Google Shape;367;p13"/>
          <p:cNvSpPr/>
          <p:nvPr/>
        </p:nvSpPr>
        <p:spPr>
          <a:xfrm>
            <a:off x="8878675" y="43700"/>
            <a:ext cx="816900" cy="816600"/>
          </a:xfrm>
          <a:prstGeom prst="ellipse">
            <a:avLst/>
          </a:prstGeom>
          <a:solidFill>
            <a:schemeClr val="accent5"/>
          </a:solidFill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OCT</a:t>
            </a:r>
            <a:endParaRPr sz="1800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</p:spTree>
  </p:cSld>
  <p:clrMapOvr>
    <a:masterClrMapping/>
  </p:clrMapOvr>
</p:sldLayout>
</file>

<file path=ppt/slideLayouts/slideLayout1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June 2021">
  <p:cSld name="CUSTOM_14_2_1_1_1_1_1_1_1_1_1_1">
    <p:spTree>
      <p:nvGrpSpPr>
        <p:cNvPr id="368" name="Shape 3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9" name="Google Shape;369;p14"/>
          <p:cNvSpPr txBox="1"/>
          <p:nvPr>
            <p:ph type="title"/>
          </p:nvPr>
        </p:nvSpPr>
        <p:spPr>
          <a:xfrm>
            <a:off x="6641125" y="506625"/>
            <a:ext cx="28443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228600" lvl="0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None/>
              <a:defRPr sz="3600"/>
            </a:lvl1pPr>
            <a:lvl2pPr lvl="1" rtl="0" algn="r">
              <a:spcBef>
                <a:spcPts val="0"/>
              </a:spcBef>
              <a:spcAft>
                <a:spcPts val="0"/>
              </a:spcAft>
              <a:buClr>
                <a:srgbClr val="5DAB8C"/>
              </a:buClr>
              <a:buSzPts val="3700"/>
              <a:buNone/>
              <a:defRPr>
                <a:solidFill>
                  <a:srgbClr val="5DAB8C"/>
                </a:solidFill>
              </a:defRPr>
            </a:lvl2pPr>
            <a:lvl3pPr lvl="2" rtl="0" algn="r">
              <a:spcBef>
                <a:spcPts val="0"/>
              </a:spcBef>
              <a:spcAft>
                <a:spcPts val="0"/>
              </a:spcAft>
              <a:buClr>
                <a:srgbClr val="5DAB8C"/>
              </a:buClr>
              <a:buSzPts val="3700"/>
              <a:buNone/>
              <a:defRPr>
                <a:solidFill>
                  <a:srgbClr val="5DAB8C"/>
                </a:solidFill>
              </a:defRPr>
            </a:lvl3pPr>
            <a:lvl4pPr lvl="3" rtl="0" algn="r">
              <a:spcBef>
                <a:spcPts val="0"/>
              </a:spcBef>
              <a:spcAft>
                <a:spcPts val="0"/>
              </a:spcAft>
              <a:buClr>
                <a:srgbClr val="5DAB8C"/>
              </a:buClr>
              <a:buSzPts val="3700"/>
              <a:buNone/>
              <a:defRPr>
                <a:solidFill>
                  <a:srgbClr val="5DAB8C"/>
                </a:solidFill>
              </a:defRPr>
            </a:lvl4pPr>
            <a:lvl5pPr lvl="4" rtl="0" algn="r">
              <a:spcBef>
                <a:spcPts val="0"/>
              </a:spcBef>
              <a:spcAft>
                <a:spcPts val="0"/>
              </a:spcAft>
              <a:buClr>
                <a:srgbClr val="5DAB8C"/>
              </a:buClr>
              <a:buSzPts val="3700"/>
              <a:buNone/>
              <a:defRPr>
                <a:solidFill>
                  <a:srgbClr val="5DAB8C"/>
                </a:solidFill>
              </a:defRPr>
            </a:lvl5pPr>
            <a:lvl6pPr lvl="5" rtl="0" algn="r">
              <a:spcBef>
                <a:spcPts val="0"/>
              </a:spcBef>
              <a:spcAft>
                <a:spcPts val="0"/>
              </a:spcAft>
              <a:buClr>
                <a:srgbClr val="5DAB8C"/>
              </a:buClr>
              <a:buSzPts val="3700"/>
              <a:buNone/>
              <a:defRPr>
                <a:solidFill>
                  <a:srgbClr val="5DAB8C"/>
                </a:solidFill>
              </a:defRPr>
            </a:lvl6pPr>
            <a:lvl7pPr lvl="6" rtl="0" algn="r">
              <a:spcBef>
                <a:spcPts val="0"/>
              </a:spcBef>
              <a:spcAft>
                <a:spcPts val="0"/>
              </a:spcAft>
              <a:buClr>
                <a:srgbClr val="5DAB8C"/>
              </a:buClr>
              <a:buSzPts val="3700"/>
              <a:buNone/>
              <a:defRPr>
                <a:solidFill>
                  <a:srgbClr val="5DAB8C"/>
                </a:solidFill>
              </a:defRPr>
            </a:lvl7pPr>
            <a:lvl8pPr lvl="7" rtl="0" algn="r">
              <a:spcBef>
                <a:spcPts val="0"/>
              </a:spcBef>
              <a:spcAft>
                <a:spcPts val="0"/>
              </a:spcAft>
              <a:buClr>
                <a:srgbClr val="5DAB8C"/>
              </a:buClr>
              <a:buSzPts val="3700"/>
              <a:buNone/>
              <a:defRPr>
                <a:solidFill>
                  <a:srgbClr val="5DAB8C"/>
                </a:solidFill>
              </a:defRPr>
            </a:lvl8pPr>
            <a:lvl9pPr lvl="8" rtl="0" algn="r">
              <a:spcBef>
                <a:spcPts val="0"/>
              </a:spcBef>
              <a:spcAft>
                <a:spcPts val="0"/>
              </a:spcAft>
              <a:buClr>
                <a:srgbClr val="5DAB8C"/>
              </a:buClr>
              <a:buSzPts val="3700"/>
              <a:buNone/>
              <a:defRPr>
                <a:solidFill>
                  <a:srgbClr val="5DAB8C"/>
                </a:solidFill>
              </a:defRPr>
            </a:lvl9pPr>
          </a:lstStyle>
          <a:p/>
        </p:txBody>
      </p:sp>
      <p:sp>
        <p:nvSpPr>
          <p:cNvPr id="370" name="Google Shape;370;p14"/>
          <p:cNvSpPr/>
          <p:nvPr/>
        </p:nvSpPr>
        <p:spPr>
          <a:xfrm>
            <a:off x="9695508" y="43700"/>
            <a:ext cx="816900" cy="816600"/>
          </a:xfrm>
          <a:prstGeom prst="ellipse">
            <a:avLst/>
          </a:prstGeom>
          <a:solidFill>
            <a:schemeClr val="accent6"/>
          </a:solidFill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NOV</a:t>
            </a:r>
            <a:endParaRPr sz="1800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</p:spTree>
  </p:cSld>
  <p:clrMapOvr>
    <a:masterClrMapping/>
  </p:clrMapOvr>
</p:sldLayout>
</file>

<file path=ppt/slideLayouts/slideLayout1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July 2021">
  <p:cSld name="CUSTOM_14_2_1_1_1_1_1_1_1_1_1_1_1">
    <p:spTree>
      <p:nvGrpSpPr>
        <p:cNvPr id="371" name="Shape 3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2" name="Google Shape;372;p15"/>
          <p:cNvSpPr txBox="1"/>
          <p:nvPr>
            <p:ph type="title"/>
          </p:nvPr>
        </p:nvSpPr>
        <p:spPr>
          <a:xfrm>
            <a:off x="6641125" y="506625"/>
            <a:ext cx="28443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228600" lvl="0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None/>
              <a:defRPr sz="3600"/>
            </a:lvl1pPr>
            <a:lvl2pPr lvl="1" rtl="0" algn="r">
              <a:spcBef>
                <a:spcPts val="0"/>
              </a:spcBef>
              <a:spcAft>
                <a:spcPts val="0"/>
              </a:spcAft>
              <a:buClr>
                <a:srgbClr val="45896E"/>
              </a:buClr>
              <a:buSzPts val="3700"/>
              <a:buNone/>
              <a:defRPr>
                <a:solidFill>
                  <a:srgbClr val="45896E"/>
                </a:solidFill>
              </a:defRPr>
            </a:lvl2pPr>
            <a:lvl3pPr lvl="2" rtl="0" algn="r">
              <a:spcBef>
                <a:spcPts val="0"/>
              </a:spcBef>
              <a:spcAft>
                <a:spcPts val="0"/>
              </a:spcAft>
              <a:buClr>
                <a:srgbClr val="45896E"/>
              </a:buClr>
              <a:buSzPts val="3700"/>
              <a:buNone/>
              <a:defRPr>
                <a:solidFill>
                  <a:srgbClr val="45896E"/>
                </a:solidFill>
              </a:defRPr>
            </a:lvl3pPr>
            <a:lvl4pPr lvl="3" rtl="0" algn="r">
              <a:spcBef>
                <a:spcPts val="0"/>
              </a:spcBef>
              <a:spcAft>
                <a:spcPts val="0"/>
              </a:spcAft>
              <a:buClr>
                <a:srgbClr val="45896E"/>
              </a:buClr>
              <a:buSzPts val="3700"/>
              <a:buNone/>
              <a:defRPr>
                <a:solidFill>
                  <a:srgbClr val="45896E"/>
                </a:solidFill>
              </a:defRPr>
            </a:lvl4pPr>
            <a:lvl5pPr lvl="4" rtl="0" algn="r">
              <a:spcBef>
                <a:spcPts val="0"/>
              </a:spcBef>
              <a:spcAft>
                <a:spcPts val="0"/>
              </a:spcAft>
              <a:buClr>
                <a:srgbClr val="45896E"/>
              </a:buClr>
              <a:buSzPts val="3700"/>
              <a:buNone/>
              <a:defRPr>
                <a:solidFill>
                  <a:srgbClr val="45896E"/>
                </a:solidFill>
              </a:defRPr>
            </a:lvl5pPr>
            <a:lvl6pPr lvl="5" rtl="0" algn="r">
              <a:spcBef>
                <a:spcPts val="0"/>
              </a:spcBef>
              <a:spcAft>
                <a:spcPts val="0"/>
              </a:spcAft>
              <a:buClr>
                <a:srgbClr val="45896E"/>
              </a:buClr>
              <a:buSzPts val="3700"/>
              <a:buNone/>
              <a:defRPr>
                <a:solidFill>
                  <a:srgbClr val="45896E"/>
                </a:solidFill>
              </a:defRPr>
            </a:lvl6pPr>
            <a:lvl7pPr lvl="6" rtl="0" algn="r">
              <a:spcBef>
                <a:spcPts val="0"/>
              </a:spcBef>
              <a:spcAft>
                <a:spcPts val="0"/>
              </a:spcAft>
              <a:buClr>
                <a:srgbClr val="45896E"/>
              </a:buClr>
              <a:buSzPts val="3700"/>
              <a:buNone/>
              <a:defRPr>
                <a:solidFill>
                  <a:srgbClr val="45896E"/>
                </a:solidFill>
              </a:defRPr>
            </a:lvl7pPr>
            <a:lvl8pPr lvl="7" rtl="0" algn="r">
              <a:spcBef>
                <a:spcPts val="0"/>
              </a:spcBef>
              <a:spcAft>
                <a:spcPts val="0"/>
              </a:spcAft>
              <a:buClr>
                <a:srgbClr val="45896E"/>
              </a:buClr>
              <a:buSzPts val="3700"/>
              <a:buNone/>
              <a:defRPr>
                <a:solidFill>
                  <a:srgbClr val="45896E"/>
                </a:solidFill>
              </a:defRPr>
            </a:lvl8pPr>
            <a:lvl9pPr lvl="8" rtl="0" algn="r">
              <a:spcBef>
                <a:spcPts val="0"/>
              </a:spcBef>
              <a:spcAft>
                <a:spcPts val="0"/>
              </a:spcAft>
              <a:buClr>
                <a:srgbClr val="45896E"/>
              </a:buClr>
              <a:buSzPts val="3700"/>
              <a:buNone/>
              <a:defRPr>
                <a:solidFill>
                  <a:srgbClr val="45896E"/>
                </a:solidFill>
              </a:defRPr>
            </a:lvl9pPr>
          </a:lstStyle>
          <a:p/>
        </p:txBody>
      </p:sp>
      <p:sp>
        <p:nvSpPr>
          <p:cNvPr id="373" name="Google Shape;373;p15"/>
          <p:cNvSpPr/>
          <p:nvPr/>
        </p:nvSpPr>
        <p:spPr>
          <a:xfrm>
            <a:off x="10512340" y="43700"/>
            <a:ext cx="816900" cy="816600"/>
          </a:xfrm>
          <a:prstGeom prst="ellipse">
            <a:avLst/>
          </a:prstGeom>
          <a:solidFill>
            <a:schemeClr val="accent1"/>
          </a:solidFill>
          <a:ln>
            <a:noFill/>
          </a:ln>
        </p:spPr>
        <p:txBody>
          <a:bodyPr anchorCtr="0" anchor="t" bIns="91425" lIns="114300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DEC</a:t>
            </a:r>
            <a:endParaRPr sz="1800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</p:spTree>
  </p:cSld>
  <p:clrMapOvr>
    <a:masterClrMapping/>
  </p:clrMapOvr>
</p:sldLayout>
</file>

<file path=ppt/slideLayouts/slideLayout1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Notebook A">
  <p:cSld name="CUSTOM_14_1">
    <p:spTree>
      <p:nvGrpSpPr>
        <p:cNvPr id="374" name="Shape 3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5" name="Google Shape;375;p16"/>
          <p:cNvSpPr txBox="1"/>
          <p:nvPr>
            <p:ph type="title"/>
          </p:nvPr>
        </p:nvSpPr>
        <p:spPr>
          <a:xfrm>
            <a:off x="816750" y="659025"/>
            <a:ext cx="102912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700"/>
              <a:buNone/>
              <a:defRPr>
                <a:solidFill>
                  <a:schemeClr val="accent1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700"/>
              <a:buNone/>
              <a:defRPr>
                <a:solidFill>
                  <a:schemeClr val="accent1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700"/>
              <a:buNone/>
              <a:defRPr>
                <a:solidFill>
                  <a:schemeClr val="accent1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700"/>
              <a:buNone/>
              <a:defRPr>
                <a:solidFill>
                  <a:schemeClr val="accent1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700"/>
              <a:buNone/>
              <a:defRPr>
                <a:solidFill>
                  <a:schemeClr val="accent1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700"/>
              <a:buNone/>
              <a:defRPr>
                <a:solidFill>
                  <a:schemeClr val="accent1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700"/>
              <a:buNone/>
              <a:defRPr>
                <a:solidFill>
                  <a:schemeClr val="accent1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700"/>
              <a:buNone/>
              <a:defRPr>
                <a:solidFill>
                  <a:schemeClr val="accent1"/>
                </a:solidFill>
              </a:defRPr>
            </a:lvl9pPr>
          </a:lstStyle>
          <a:p/>
        </p:txBody>
      </p:sp>
      <p:sp>
        <p:nvSpPr>
          <p:cNvPr id="376" name="Google Shape;376;p16"/>
          <p:cNvSpPr/>
          <p:nvPr/>
        </p:nvSpPr>
        <p:spPr>
          <a:xfrm>
            <a:off x="11270701" y="856361"/>
            <a:ext cx="816900" cy="816600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A</a:t>
            </a:r>
            <a:endParaRPr sz="1800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</p:spTree>
  </p:cSld>
  <p:clrMapOvr>
    <a:masterClrMapping/>
  </p:clrMapOvr>
</p:sldLayout>
</file>

<file path=ppt/slideLayouts/slideLayout1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Notebook B">
  <p:cSld name="CUSTOM_14_1_1">
    <p:spTree>
      <p:nvGrpSpPr>
        <p:cNvPr id="377" name="Shape 37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8" name="Google Shape;378;p17"/>
          <p:cNvSpPr txBox="1"/>
          <p:nvPr>
            <p:ph type="title"/>
          </p:nvPr>
        </p:nvSpPr>
        <p:spPr>
          <a:xfrm>
            <a:off x="816750" y="659025"/>
            <a:ext cx="102912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22860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None/>
              <a:defRPr sz="3600"/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accent3"/>
              </a:buClr>
              <a:buSzPts val="3700"/>
              <a:buNone/>
              <a:defRPr>
                <a:solidFill>
                  <a:schemeClr val="accent3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accent3"/>
              </a:buClr>
              <a:buSzPts val="3700"/>
              <a:buNone/>
              <a:defRPr>
                <a:solidFill>
                  <a:schemeClr val="accent3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accent3"/>
              </a:buClr>
              <a:buSzPts val="3700"/>
              <a:buNone/>
              <a:defRPr>
                <a:solidFill>
                  <a:schemeClr val="accent3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accent3"/>
              </a:buClr>
              <a:buSzPts val="3700"/>
              <a:buNone/>
              <a:defRPr>
                <a:solidFill>
                  <a:schemeClr val="accent3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accent3"/>
              </a:buClr>
              <a:buSzPts val="3700"/>
              <a:buNone/>
              <a:defRPr>
                <a:solidFill>
                  <a:schemeClr val="accent3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accent3"/>
              </a:buClr>
              <a:buSzPts val="3700"/>
              <a:buNone/>
              <a:defRPr>
                <a:solidFill>
                  <a:schemeClr val="accent3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accent3"/>
              </a:buClr>
              <a:buSzPts val="3700"/>
              <a:buNone/>
              <a:defRPr>
                <a:solidFill>
                  <a:schemeClr val="accent3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accent3"/>
              </a:buClr>
              <a:buSzPts val="3700"/>
              <a:buNone/>
              <a:defRPr>
                <a:solidFill>
                  <a:schemeClr val="accent3"/>
                </a:solidFill>
              </a:defRPr>
            </a:lvl9pPr>
          </a:lstStyle>
          <a:p/>
        </p:txBody>
      </p:sp>
      <p:sp>
        <p:nvSpPr>
          <p:cNvPr id="379" name="Google Shape;379;p17"/>
          <p:cNvSpPr/>
          <p:nvPr/>
        </p:nvSpPr>
        <p:spPr>
          <a:xfrm>
            <a:off x="11270701" y="1673194"/>
            <a:ext cx="816900" cy="816600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B</a:t>
            </a:r>
            <a:endParaRPr sz="1800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</p:spTree>
  </p:cSld>
  <p:clrMapOvr>
    <a:masterClrMapping/>
  </p:clrMapOvr>
</p:sldLayout>
</file>

<file path=ppt/slideLayouts/slideLayout1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Notebook C">
  <p:cSld name="CUSTOM_14_1_1_1">
    <p:spTree>
      <p:nvGrpSpPr>
        <p:cNvPr id="380" name="Shape 38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1" name="Google Shape;381;p18"/>
          <p:cNvSpPr txBox="1"/>
          <p:nvPr>
            <p:ph type="title"/>
          </p:nvPr>
        </p:nvSpPr>
        <p:spPr>
          <a:xfrm>
            <a:off x="816750" y="659025"/>
            <a:ext cx="102912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22860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None/>
              <a:defRPr sz="3600"/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3700"/>
              <a:buNone/>
              <a:defRPr>
                <a:solidFill>
                  <a:schemeClr val="accent5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3700"/>
              <a:buNone/>
              <a:defRPr>
                <a:solidFill>
                  <a:schemeClr val="accent5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3700"/>
              <a:buNone/>
              <a:defRPr>
                <a:solidFill>
                  <a:schemeClr val="accent5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3700"/>
              <a:buNone/>
              <a:defRPr>
                <a:solidFill>
                  <a:schemeClr val="accent5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3700"/>
              <a:buNone/>
              <a:defRPr>
                <a:solidFill>
                  <a:schemeClr val="accent5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3700"/>
              <a:buNone/>
              <a:defRPr>
                <a:solidFill>
                  <a:schemeClr val="accent5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3700"/>
              <a:buNone/>
              <a:defRPr>
                <a:solidFill>
                  <a:schemeClr val="accent5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3700"/>
              <a:buNone/>
              <a:defRPr>
                <a:solidFill>
                  <a:schemeClr val="accent5"/>
                </a:solidFill>
              </a:defRPr>
            </a:lvl9pPr>
          </a:lstStyle>
          <a:p/>
        </p:txBody>
      </p:sp>
      <p:sp>
        <p:nvSpPr>
          <p:cNvPr id="382" name="Google Shape;382;p18"/>
          <p:cNvSpPr/>
          <p:nvPr/>
        </p:nvSpPr>
        <p:spPr>
          <a:xfrm>
            <a:off x="11270701" y="2490026"/>
            <a:ext cx="816900" cy="816600"/>
          </a:xfrm>
          <a:prstGeom prst="ellipse">
            <a:avLst/>
          </a:prstGeom>
          <a:solidFill>
            <a:schemeClr val="accent4"/>
          </a:solidFill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C</a:t>
            </a:r>
            <a:endParaRPr sz="1800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</p:spTree>
  </p:cSld>
  <p:clrMapOvr>
    <a:masterClrMapping/>
  </p:clrMapOvr>
</p:sldLayout>
</file>

<file path=ppt/slideLayouts/slideLayout1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Notebook D">
  <p:cSld name="CUSTOM_14_1_1_1_1">
    <p:spTree>
      <p:nvGrpSpPr>
        <p:cNvPr id="383" name="Shape 38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4" name="Google Shape;384;p19"/>
          <p:cNvSpPr txBox="1"/>
          <p:nvPr>
            <p:ph type="title"/>
          </p:nvPr>
        </p:nvSpPr>
        <p:spPr>
          <a:xfrm>
            <a:off x="816750" y="659025"/>
            <a:ext cx="102912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22860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None/>
              <a:defRPr sz="3600"/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rgbClr val="7AB7E5"/>
              </a:buClr>
              <a:buSzPts val="3700"/>
              <a:buNone/>
              <a:defRPr>
                <a:solidFill>
                  <a:srgbClr val="7AB7E5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rgbClr val="7AB7E5"/>
              </a:buClr>
              <a:buSzPts val="3700"/>
              <a:buNone/>
              <a:defRPr>
                <a:solidFill>
                  <a:srgbClr val="7AB7E5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rgbClr val="7AB7E5"/>
              </a:buClr>
              <a:buSzPts val="3700"/>
              <a:buNone/>
              <a:defRPr>
                <a:solidFill>
                  <a:srgbClr val="7AB7E5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rgbClr val="7AB7E5"/>
              </a:buClr>
              <a:buSzPts val="3700"/>
              <a:buNone/>
              <a:defRPr>
                <a:solidFill>
                  <a:srgbClr val="7AB7E5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rgbClr val="7AB7E5"/>
              </a:buClr>
              <a:buSzPts val="3700"/>
              <a:buNone/>
              <a:defRPr>
                <a:solidFill>
                  <a:srgbClr val="7AB7E5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rgbClr val="7AB7E5"/>
              </a:buClr>
              <a:buSzPts val="3700"/>
              <a:buNone/>
              <a:defRPr>
                <a:solidFill>
                  <a:srgbClr val="7AB7E5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rgbClr val="7AB7E5"/>
              </a:buClr>
              <a:buSzPts val="3700"/>
              <a:buNone/>
              <a:defRPr>
                <a:solidFill>
                  <a:srgbClr val="7AB7E5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rgbClr val="7AB7E5"/>
              </a:buClr>
              <a:buSzPts val="3700"/>
              <a:buNone/>
              <a:defRPr>
                <a:solidFill>
                  <a:srgbClr val="7AB7E5"/>
                </a:solidFill>
              </a:defRPr>
            </a:lvl9pPr>
          </a:lstStyle>
          <a:p/>
        </p:txBody>
      </p:sp>
      <p:sp>
        <p:nvSpPr>
          <p:cNvPr id="385" name="Google Shape;385;p19"/>
          <p:cNvSpPr/>
          <p:nvPr/>
        </p:nvSpPr>
        <p:spPr>
          <a:xfrm>
            <a:off x="11270701" y="3306859"/>
            <a:ext cx="816900" cy="816600"/>
          </a:xfrm>
          <a:prstGeom prst="ellipse">
            <a:avLst/>
          </a:prstGeom>
          <a:solidFill>
            <a:schemeClr val="accent5"/>
          </a:solidFill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D</a:t>
            </a:r>
            <a:endParaRPr sz="1800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</p:spTree>
  </p:cSld>
  <p:clrMapOvr>
    <a:masterClrMapping/>
  </p:clrMapOvr>
</p:sldLayout>
</file>

<file path=ppt/slideLayouts/slideLayout1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Notebook E">
  <p:cSld name="CUSTOM_14_1_1_1_1_1">
    <p:spTree>
      <p:nvGrpSpPr>
        <p:cNvPr id="386" name="Shape 38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7" name="Google Shape;387;p20"/>
          <p:cNvSpPr txBox="1"/>
          <p:nvPr>
            <p:ph type="title"/>
          </p:nvPr>
        </p:nvSpPr>
        <p:spPr>
          <a:xfrm>
            <a:off x="816750" y="659025"/>
            <a:ext cx="102912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22860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None/>
              <a:defRPr sz="3600"/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700"/>
              <a:buNone/>
              <a:defRPr>
                <a:solidFill>
                  <a:schemeClr val="accent1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700"/>
              <a:buNone/>
              <a:defRPr>
                <a:solidFill>
                  <a:schemeClr val="accent1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700"/>
              <a:buNone/>
              <a:defRPr>
                <a:solidFill>
                  <a:schemeClr val="accent1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700"/>
              <a:buNone/>
              <a:defRPr>
                <a:solidFill>
                  <a:schemeClr val="accent1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700"/>
              <a:buNone/>
              <a:defRPr>
                <a:solidFill>
                  <a:schemeClr val="accent1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700"/>
              <a:buNone/>
              <a:defRPr>
                <a:solidFill>
                  <a:schemeClr val="accent1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700"/>
              <a:buNone/>
              <a:defRPr>
                <a:solidFill>
                  <a:schemeClr val="accent1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700"/>
              <a:buNone/>
              <a:defRPr>
                <a:solidFill>
                  <a:schemeClr val="accent1"/>
                </a:solidFill>
              </a:defRPr>
            </a:lvl9pPr>
          </a:lstStyle>
          <a:p/>
        </p:txBody>
      </p:sp>
      <p:sp>
        <p:nvSpPr>
          <p:cNvPr id="388" name="Google Shape;388;p20"/>
          <p:cNvSpPr/>
          <p:nvPr/>
        </p:nvSpPr>
        <p:spPr>
          <a:xfrm>
            <a:off x="11270701" y="4123691"/>
            <a:ext cx="816900" cy="816600"/>
          </a:xfrm>
          <a:prstGeom prst="ellipse">
            <a:avLst/>
          </a:prstGeom>
          <a:solidFill>
            <a:schemeClr val="accent6"/>
          </a:solidFill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E</a:t>
            </a:r>
            <a:endParaRPr sz="1800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</p:spTree>
  </p:cSld>
  <p:clrMapOvr>
    <a:masterClrMapping/>
  </p:clrMapOvr>
</p:sldLayout>
</file>

<file path=ppt/slideLayouts/slideLayout2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Notebook F">
  <p:cSld name="CUSTOM_14_1_1_1_1_1_1">
    <p:spTree>
      <p:nvGrpSpPr>
        <p:cNvPr id="389" name="Shape 38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90" name="Google Shape;390;p21"/>
          <p:cNvSpPr txBox="1"/>
          <p:nvPr>
            <p:ph type="title"/>
          </p:nvPr>
        </p:nvSpPr>
        <p:spPr>
          <a:xfrm>
            <a:off x="816750" y="659025"/>
            <a:ext cx="102912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22860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None/>
              <a:defRPr sz="3600"/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rgbClr val="7DC8AA"/>
              </a:buClr>
              <a:buSzPts val="3700"/>
              <a:buNone/>
              <a:defRPr>
                <a:solidFill>
                  <a:srgbClr val="7DC8AA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rgbClr val="7DC8AA"/>
              </a:buClr>
              <a:buSzPts val="3700"/>
              <a:buNone/>
              <a:defRPr>
                <a:solidFill>
                  <a:srgbClr val="7DC8AA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rgbClr val="7DC8AA"/>
              </a:buClr>
              <a:buSzPts val="3700"/>
              <a:buNone/>
              <a:defRPr>
                <a:solidFill>
                  <a:srgbClr val="7DC8AA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rgbClr val="7DC8AA"/>
              </a:buClr>
              <a:buSzPts val="3700"/>
              <a:buNone/>
              <a:defRPr>
                <a:solidFill>
                  <a:srgbClr val="7DC8AA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rgbClr val="7DC8AA"/>
              </a:buClr>
              <a:buSzPts val="3700"/>
              <a:buNone/>
              <a:defRPr>
                <a:solidFill>
                  <a:srgbClr val="7DC8AA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rgbClr val="7DC8AA"/>
              </a:buClr>
              <a:buSzPts val="3700"/>
              <a:buNone/>
              <a:defRPr>
                <a:solidFill>
                  <a:srgbClr val="7DC8AA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rgbClr val="7DC8AA"/>
              </a:buClr>
              <a:buSzPts val="3700"/>
              <a:buNone/>
              <a:defRPr>
                <a:solidFill>
                  <a:srgbClr val="7DC8AA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rgbClr val="7DC8AA"/>
              </a:buClr>
              <a:buSzPts val="3700"/>
              <a:buNone/>
              <a:defRPr>
                <a:solidFill>
                  <a:srgbClr val="7DC8AA"/>
                </a:solidFill>
              </a:defRPr>
            </a:lvl9pPr>
          </a:lstStyle>
          <a:p/>
        </p:txBody>
      </p:sp>
      <p:sp>
        <p:nvSpPr>
          <p:cNvPr id="391" name="Google Shape;391;p21"/>
          <p:cNvSpPr/>
          <p:nvPr/>
        </p:nvSpPr>
        <p:spPr>
          <a:xfrm>
            <a:off x="11270701" y="4940524"/>
            <a:ext cx="816900" cy="816600"/>
          </a:xfrm>
          <a:prstGeom prst="ellipse">
            <a:avLst/>
          </a:prstGeom>
          <a:solidFill>
            <a:schemeClr val="accent1"/>
          </a:solidFill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F</a:t>
            </a:r>
            <a:endParaRPr sz="1800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</p:spTree>
  </p:cSld>
  <p:clrMapOvr>
    <a:masterClrMapping/>
  </p:clrMapOvr>
</p:sldLayout>
</file>

<file path=ppt/slideLayouts/slideLayout2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Notebook G">
  <p:cSld name="CUSTOM_14_1_1_1_1_1_1_1">
    <p:spTree>
      <p:nvGrpSpPr>
        <p:cNvPr id="392" name="Shape 39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93" name="Google Shape;393;p22"/>
          <p:cNvSpPr txBox="1"/>
          <p:nvPr>
            <p:ph type="title"/>
          </p:nvPr>
        </p:nvSpPr>
        <p:spPr>
          <a:xfrm>
            <a:off x="816750" y="659025"/>
            <a:ext cx="102912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22860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600"/>
              <a:buNone/>
              <a:defRPr sz="3600"/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3700"/>
              <a:buNone/>
              <a:defRPr>
                <a:solidFill>
                  <a:schemeClr val="accent5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3700"/>
              <a:buNone/>
              <a:defRPr>
                <a:solidFill>
                  <a:schemeClr val="accent5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3700"/>
              <a:buNone/>
              <a:defRPr>
                <a:solidFill>
                  <a:schemeClr val="accent5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3700"/>
              <a:buNone/>
              <a:defRPr>
                <a:solidFill>
                  <a:schemeClr val="accent5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3700"/>
              <a:buNone/>
              <a:defRPr>
                <a:solidFill>
                  <a:schemeClr val="accent5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3700"/>
              <a:buNone/>
              <a:defRPr>
                <a:solidFill>
                  <a:schemeClr val="accent5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3700"/>
              <a:buNone/>
              <a:defRPr>
                <a:solidFill>
                  <a:schemeClr val="accent5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accent5"/>
              </a:buClr>
              <a:buSzPts val="3700"/>
              <a:buNone/>
              <a:defRPr>
                <a:solidFill>
                  <a:schemeClr val="accent5"/>
                </a:solidFill>
              </a:defRPr>
            </a:lvl9pPr>
          </a:lstStyle>
          <a:p/>
        </p:txBody>
      </p:sp>
      <p:sp>
        <p:nvSpPr>
          <p:cNvPr id="394" name="Google Shape;394;p22"/>
          <p:cNvSpPr/>
          <p:nvPr/>
        </p:nvSpPr>
        <p:spPr>
          <a:xfrm>
            <a:off x="11270701" y="5757356"/>
            <a:ext cx="816900" cy="816600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G</a:t>
            </a:r>
            <a:endParaRPr sz="1800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</p:spTree>
  </p:cSld>
  <p:clrMapOvr>
    <a:masterClrMapping/>
  </p:clrMapOvr>
</p:sldLayout>
</file>

<file path=ppt/slideLayouts/slideLayout2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SlidesMania">
  <p:cSld name="CUSTOM_13">
    <p:spTree>
      <p:nvGrpSpPr>
        <p:cNvPr id="395" name="Shape 39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96" name="Google Shape;396;p23"/>
          <p:cNvGrpSpPr/>
          <p:nvPr/>
        </p:nvGrpSpPr>
        <p:grpSpPr>
          <a:xfrm>
            <a:off x="0" y="0"/>
            <a:ext cx="12192000" cy="6858000"/>
            <a:chOff x="0" y="0"/>
            <a:chExt cx="12192000" cy="6858000"/>
          </a:xfrm>
        </p:grpSpPr>
        <p:sp>
          <p:nvSpPr>
            <p:cNvPr id="397" name="Google Shape;397;p23"/>
            <p:cNvSpPr/>
            <p:nvPr/>
          </p:nvSpPr>
          <p:spPr>
            <a:xfrm>
              <a:off x="0" y="0"/>
              <a:ext cx="12192000" cy="6858000"/>
            </a:xfrm>
            <a:prstGeom prst="rect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pic>
          <p:nvPicPr>
            <p:cNvPr id="398" name="Google Shape;398;p23">
              <a:hlinkClick r:id="rId2"/>
            </p:cNvPr>
            <p:cNvPicPr preferRelativeResize="0"/>
            <p:nvPr/>
          </p:nvPicPr>
          <p:blipFill rotWithShape="1">
            <a:blip r:embed="rId3">
              <a:alphaModFix/>
            </a:blip>
            <a:srcRect b="0" l="0" r="0" t="0"/>
            <a:stretch/>
          </p:blipFill>
          <p:spPr>
            <a:xfrm>
              <a:off x="465600" y="331100"/>
              <a:ext cx="5101466" cy="2201299"/>
            </a:xfrm>
            <a:prstGeom prst="rect">
              <a:avLst/>
            </a:prstGeom>
            <a:noFill/>
            <a:ln>
              <a:noFill/>
            </a:ln>
          </p:spPr>
        </p:pic>
        <p:sp>
          <p:nvSpPr>
            <p:cNvPr id="399" name="Google Shape;399;p23"/>
            <p:cNvSpPr txBox="1"/>
            <p:nvPr/>
          </p:nvSpPr>
          <p:spPr>
            <a:xfrm>
              <a:off x="463500" y="2858061"/>
              <a:ext cx="8956500" cy="24429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Free </a:t>
              </a:r>
              <a:r>
                <a:rPr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themes and templates for </a:t>
              </a:r>
              <a:r>
                <a:rPr b="1"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Google Slides</a:t>
              </a:r>
              <a:r>
                <a:rPr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 or </a:t>
              </a:r>
              <a:r>
                <a:rPr b="1"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PowerPoint</a:t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3000">
                  <a:solidFill>
                    <a:srgbClr val="FFCB25"/>
                  </a:solidFill>
                  <a:latin typeface="Poppins"/>
                  <a:ea typeface="Poppins"/>
                  <a:cs typeface="Poppins"/>
                  <a:sym typeface="Poppins"/>
                </a:rPr>
                <a:t>NOT to be sold as is or modified!</a:t>
              </a:r>
              <a:endParaRPr b="1" sz="3000">
                <a:solidFill>
                  <a:srgbClr val="FFCB25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27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Read </a:t>
              </a:r>
              <a:r>
                <a:rPr lang="en" sz="2700" u="sng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  <a:hlinkClick r:id="rId4">
                    <a:extLst>
                      <a:ext uri="{A12FA001-AC4F-418D-AE19-62706E023703}">
                        <ahyp:hlinkClr val="tx"/>
                      </a:ext>
                    </a:extLst>
                  </a:hlinkClick>
                </a:rPr>
                <a:t>FAQ</a:t>
              </a:r>
              <a:r>
                <a:rPr b="1" lang="en" sz="4400">
                  <a:solidFill>
                    <a:srgbClr val="FFCB25"/>
                  </a:solidFill>
                  <a:latin typeface="Poppins"/>
                  <a:ea typeface="Poppins"/>
                  <a:cs typeface="Poppins"/>
                  <a:sym typeface="Poppins"/>
                </a:rPr>
                <a:t> </a:t>
              </a:r>
              <a:r>
                <a:rPr lang="en" sz="27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on slidesmania.com</a:t>
              </a:r>
              <a:endParaRPr sz="27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</p:txBody>
        </p:sp>
        <p:cxnSp>
          <p:nvCxnSpPr>
            <p:cNvPr id="400" name="Google Shape;400;p23"/>
            <p:cNvCxnSpPr/>
            <p:nvPr/>
          </p:nvCxnSpPr>
          <p:spPr>
            <a:xfrm>
              <a:off x="10423367" y="5688858"/>
              <a:ext cx="1495200" cy="12900"/>
            </a:xfrm>
            <a:prstGeom prst="straightConnector1">
              <a:avLst/>
            </a:prstGeom>
            <a:noFill/>
            <a:ln cap="flat" cmpd="sng" w="38100">
              <a:solidFill>
                <a:srgbClr val="FFCB25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pic>
          <p:nvPicPr>
            <p:cNvPr id="401" name="Google Shape;401;p23">
              <a:hlinkClick r:id="rId5"/>
            </p:cNvPr>
            <p:cNvPicPr preferRelativeResize="0"/>
            <p:nvPr/>
          </p:nvPicPr>
          <p:blipFill>
            <a:blip r:embed="rId6">
              <a:alphaModFix/>
            </a:blip>
            <a:stretch>
              <a:fillRect/>
            </a:stretch>
          </p:blipFill>
          <p:spPr>
            <a:xfrm>
              <a:off x="8982558" y="5912306"/>
              <a:ext cx="713232" cy="637863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402" name="Google Shape;402;p23">
              <a:hlinkClick r:id="rId7"/>
            </p:cNvPr>
            <p:cNvPicPr preferRelativeResize="0"/>
            <p:nvPr/>
          </p:nvPicPr>
          <p:blipFill>
            <a:blip r:embed="rId8">
              <a:alphaModFix/>
            </a:blip>
            <a:stretch>
              <a:fillRect/>
            </a:stretch>
          </p:blipFill>
          <p:spPr>
            <a:xfrm>
              <a:off x="9764428" y="5916798"/>
              <a:ext cx="708660" cy="628879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403" name="Google Shape;403;p23">
              <a:hlinkClick r:id="rId9"/>
            </p:cNvPr>
            <p:cNvPicPr preferRelativeResize="0"/>
            <p:nvPr/>
          </p:nvPicPr>
          <p:blipFill>
            <a:blip r:embed="rId10">
              <a:alphaModFix/>
            </a:blip>
            <a:stretch>
              <a:fillRect/>
            </a:stretch>
          </p:blipFill>
          <p:spPr>
            <a:xfrm>
              <a:off x="10541715" y="5905569"/>
              <a:ext cx="612648" cy="624387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404" name="Google Shape;404;p23">
              <a:hlinkClick r:id="rId11"/>
            </p:cNvPr>
            <p:cNvPicPr preferRelativeResize="0"/>
            <p:nvPr/>
          </p:nvPicPr>
          <p:blipFill>
            <a:blip r:embed="rId12">
              <a:alphaModFix/>
            </a:blip>
            <a:stretch>
              <a:fillRect/>
            </a:stretch>
          </p:blipFill>
          <p:spPr>
            <a:xfrm>
              <a:off x="11219049" y="5916799"/>
              <a:ext cx="699516" cy="601927"/>
            </a:xfrm>
            <a:prstGeom prst="rect">
              <a:avLst/>
            </a:prstGeom>
            <a:noFill/>
            <a:ln>
              <a:noFill/>
            </a:ln>
          </p:spPr>
        </p:pic>
        <p:sp>
          <p:nvSpPr>
            <p:cNvPr id="405" name="Google Shape;405;p23"/>
            <p:cNvSpPr txBox="1"/>
            <p:nvPr/>
          </p:nvSpPr>
          <p:spPr>
            <a:xfrm>
              <a:off x="7072500" y="4813375"/>
              <a:ext cx="4915500" cy="10011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2400">
                  <a:solidFill>
                    <a:srgbClr val="252525"/>
                  </a:solidFill>
                  <a:latin typeface="Homemade Apple"/>
                  <a:ea typeface="Homemade Apple"/>
                  <a:cs typeface="Homemade Apple"/>
                  <a:sym typeface="Homemade Apple"/>
                </a:rPr>
                <a:t>Sharing is caring!</a:t>
              </a:r>
              <a:endParaRPr b="1" sz="2400">
                <a:solidFill>
                  <a:srgbClr val="252525"/>
                </a:solidFill>
                <a:latin typeface="Homemade Apple"/>
                <a:ea typeface="Homemade Apple"/>
                <a:cs typeface="Homemade Apple"/>
                <a:sym typeface="Homemade Apple"/>
              </a:endParaRPr>
            </a:p>
          </p:txBody>
        </p:sp>
      </p:grp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40" Type="http://schemas.openxmlformats.org/officeDocument/2006/relationships/slideLayout" Target="../slideLayouts/slideLayout19.xml"/><Relationship Id="rId20" Type="http://schemas.openxmlformats.org/officeDocument/2006/relationships/slide" Target="/ppt/slides/slide1.xml"/><Relationship Id="rId42" Type="http://schemas.openxmlformats.org/officeDocument/2006/relationships/slideLayout" Target="../slideLayouts/slideLayout21.xml"/><Relationship Id="rId41" Type="http://schemas.openxmlformats.org/officeDocument/2006/relationships/slideLayout" Target="../slideLayouts/slideLayout20.xml"/><Relationship Id="rId22" Type="http://schemas.openxmlformats.org/officeDocument/2006/relationships/slideLayout" Target="../slideLayouts/slideLayout1.xml"/><Relationship Id="rId44" Type="http://schemas.openxmlformats.org/officeDocument/2006/relationships/theme" Target="../theme/theme2.xml"/><Relationship Id="rId21" Type="http://schemas.openxmlformats.org/officeDocument/2006/relationships/slide" Target="/ppt/slides/slide1.xml"/><Relationship Id="rId43" Type="http://schemas.openxmlformats.org/officeDocument/2006/relationships/slideLayout" Target="../slideLayouts/slideLayout22.xml"/><Relationship Id="rId24" Type="http://schemas.openxmlformats.org/officeDocument/2006/relationships/slideLayout" Target="../slideLayouts/slideLayout3.xml"/><Relationship Id="rId23" Type="http://schemas.openxmlformats.org/officeDocument/2006/relationships/slideLayout" Target="../slideLayouts/slideLayout2.xml"/><Relationship Id="rId1" Type="http://schemas.openxmlformats.org/officeDocument/2006/relationships/slide" Target="/ppt/slides/slide62.xml"/><Relationship Id="rId2" Type="http://schemas.openxmlformats.org/officeDocument/2006/relationships/slide" Target="/ppt/slides/slide63.xml"/><Relationship Id="rId3" Type="http://schemas.openxmlformats.org/officeDocument/2006/relationships/slide" Target="/ppt/slides/slide64.xml"/><Relationship Id="rId4" Type="http://schemas.openxmlformats.org/officeDocument/2006/relationships/slide" Target="/ppt/slides/slide65.xml"/><Relationship Id="rId9" Type="http://schemas.openxmlformats.org/officeDocument/2006/relationships/slide" Target="/ppt/slides/slide7.xml"/><Relationship Id="rId26" Type="http://schemas.openxmlformats.org/officeDocument/2006/relationships/slideLayout" Target="../slideLayouts/slideLayout5.xml"/><Relationship Id="rId25" Type="http://schemas.openxmlformats.org/officeDocument/2006/relationships/slideLayout" Target="../slideLayouts/slideLayout4.xml"/><Relationship Id="rId28" Type="http://schemas.openxmlformats.org/officeDocument/2006/relationships/slideLayout" Target="../slideLayouts/slideLayout7.xml"/><Relationship Id="rId27" Type="http://schemas.openxmlformats.org/officeDocument/2006/relationships/slideLayout" Target="../slideLayouts/slideLayout6.xml"/><Relationship Id="rId5" Type="http://schemas.openxmlformats.org/officeDocument/2006/relationships/slide" Target="/ppt/slides/slide66.xml"/><Relationship Id="rId6" Type="http://schemas.openxmlformats.org/officeDocument/2006/relationships/slide" Target="/ppt/slides/slide67.xml"/><Relationship Id="rId29" Type="http://schemas.openxmlformats.org/officeDocument/2006/relationships/slideLayout" Target="../slideLayouts/slideLayout8.xml"/><Relationship Id="rId7" Type="http://schemas.openxmlformats.org/officeDocument/2006/relationships/slide" Target="/ppt/slides/slide68.xml"/><Relationship Id="rId8" Type="http://schemas.openxmlformats.org/officeDocument/2006/relationships/slide" Target="/ppt/slides/slide2.xml"/><Relationship Id="rId31" Type="http://schemas.openxmlformats.org/officeDocument/2006/relationships/slideLayout" Target="../slideLayouts/slideLayout10.xml"/><Relationship Id="rId30" Type="http://schemas.openxmlformats.org/officeDocument/2006/relationships/slideLayout" Target="../slideLayouts/slideLayout9.xml"/><Relationship Id="rId11" Type="http://schemas.openxmlformats.org/officeDocument/2006/relationships/slide" Target="/ppt/slides/slide17.xml"/><Relationship Id="rId33" Type="http://schemas.openxmlformats.org/officeDocument/2006/relationships/slideLayout" Target="../slideLayouts/slideLayout12.xml"/><Relationship Id="rId10" Type="http://schemas.openxmlformats.org/officeDocument/2006/relationships/slide" Target="/ppt/slides/slide12.xml"/><Relationship Id="rId32" Type="http://schemas.openxmlformats.org/officeDocument/2006/relationships/slideLayout" Target="../slideLayouts/slideLayout11.xml"/><Relationship Id="rId13" Type="http://schemas.openxmlformats.org/officeDocument/2006/relationships/slide" Target="/ppt/slides/slide27.xml"/><Relationship Id="rId35" Type="http://schemas.openxmlformats.org/officeDocument/2006/relationships/slideLayout" Target="../slideLayouts/slideLayout14.xml"/><Relationship Id="rId12" Type="http://schemas.openxmlformats.org/officeDocument/2006/relationships/slide" Target="/ppt/slides/slide22.xml"/><Relationship Id="rId34" Type="http://schemas.openxmlformats.org/officeDocument/2006/relationships/slideLayout" Target="../slideLayouts/slideLayout13.xml"/><Relationship Id="rId15" Type="http://schemas.openxmlformats.org/officeDocument/2006/relationships/slide" Target="/ppt/slides/slide37.xml"/><Relationship Id="rId37" Type="http://schemas.openxmlformats.org/officeDocument/2006/relationships/slideLayout" Target="../slideLayouts/slideLayout16.xml"/><Relationship Id="rId14" Type="http://schemas.openxmlformats.org/officeDocument/2006/relationships/slide" Target="/ppt/slides/slide32.xml"/><Relationship Id="rId36" Type="http://schemas.openxmlformats.org/officeDocument/2006/relationships/slideLayout" Target="../slideLayouts/slideLayout15.xml"/><Relationship Id="rId17" Type="http://schemas.openxmlformats.org/officeDocument/2006/relationships/slide" Target="/ppt/slides/slide47.xml"/><Relationship Id="rId39" Type="http://schemas.openxmlformats.org/officeDocument/2006/relationships/slideLayout" Target="../slideLayouts/slideLayout18.xml"/><Relationship Id="rId16" Type="http://schemas.openxmlformats.org/officeDocument/2006/relationships/slide" Target="/ppt/slides/slide42.xml"/><Relationship Id="rId38" Type="http://schemas.openxmlformats.org/officeDocument/2006/relationships/slideLayout" Target="../slideLayouts/slideLayout17.xml"/><Relationship Id="rId19" Type="http://schemas.openxmlformats.org/officeDocument/2006/relationships/slide" Target="/ppt/slides/slide57.xml"/><Relationship Id="rId18" Type="http://schemas.openxmlformats.org/officeDocument/2006/relationships/slide" Target="/ppt/slides/slide52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 name="simple-light-2">
    <p:bg>
      <p:bgPr>
        <a:solidFill>
          <a:srgbClr val="F3F3F3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/>
          <p:nvPr/>
        </p:nvSpPr>
        <p:spPr>
          <a:xfrm>
            <a:off x="11270701" y="856361"/>
            <a:ext cx="816900" cy="816600"/>
          </a:xfrm>
          <a:prstGeom prst="ellipse">
            <a:avLst/>
          </a:prstGeom>
          <a:solidFill>
            <a:schemeClr val="accent2"/>
          </a:solidFill>
          <a:ln>
            <a:noFill/>
          </a:ln>
          <a:effectLst>
            <a:outerShdw blurRad="57150" rotWithShape="0" algn="bl" dir="19020000" dist="47625">
              <a:srgbClr val="000000">
                <a:alpha val="39000"/>
              </a:srgbClr>
            </a:outerShdw>
          </a:effectLst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A</a:t>
            </a:r>
            <a:endParaRPr sz="1800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7" name="Google Shape;7;p1"/>
          <p:cNvSpPr/>
          <p:nvPr/>
        </p:nvSpPr>
        <p:spPr>
          <a:xfrm>
            <a:off x="11270701" y="1673194"/>
            <a:ext cx="816900" cy="816600"/>
          </a:xfrm>
          <a:prstGeom prst="ellipse">
            <a:avLst/>
          </a:prstGeom>
          <a:solidFill>
            <a:schemeClr val="accent3"/>
          </a:solidFill>
          <a:ln>
            <a:noFill/>
          </a:ln>
          <a:effectLst>
            <a:outerShdw blurRad="57150" rotWithShape="0" algn="bl" dir="19020000" dist="47625">
              <a:srgbClr val="000000">
                <a:alpha val="39000"/>
              </a:srgbClr>
            </a:outerShdw>
          </a:effectLst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B</a:t>
            </a:r>
            <a:endParaRPr sz="1800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8" name="Google Shape;8;p1"/>
          <p:cNvSpPr/>
          <p:nvPr/>
        </p:nvSpPr>
        <p:spPr>
          <a:xfrm>
            <a:off x="11270701" y="2490026"/>
            <a:ext cx="816900" cy="816600"/>
          </a:xfrm>
          <a:prstGeom prst="ellipse">
            <a:avLst/>
          </a:prstGeom>
          <a:solidFill>
            <a:schemeClr val="accent4"/>
          </a:solidFill>
          <a:ln>
            <a:noFill/>
          </a:ln>
          <a:effectLst>
            <a:outerShdw blurRad="57150" rotWithShape="0" algn="bl" dir="19020000" dist="47625">
              <a:srgbClr val="000000">
                <a:alpha val="39000"/>
              </a:srgbClr>
            </a:outerShdw>
          </a:effectLst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C</a:t>
            </a:r>
            <a:endParaRPr sz="1800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9" name="Google Shape;9;p1"/>
          <p:cNvSpPr/>
          <p:nvPr/>
        </p:nvSpPr>
        <p:spPr>
          <a:xfrm>
            <a:off x="11270701" y="3306859"/>
            <a:ext cx="816900" cy="816600"/>
          </a:xfrm>
          <a:prstGeom prst="ellipse">
            <a:avLst/>
          </a:prstGeom>
          <a:solidFill>
            <a:schemeClr val="accent5"/>
          </a:solidFill>
          <a:ln>
            <a:noFill/>
          </a:ln>
          <a:effectLst>
            <a:outerShdw blurRad="57150" rotWithShape="0" algn="bl" dir="19020000" dist="47625">
              <a:srgbClr val="000000">
                <a:alpha val="39000"/>
              </a:srgbClr>
            </a:outerShdw>
          </a:effectLst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D</a:t>
            </a:r>
            <a:endParaRPr sz="1800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10" name="Google Shape;10;p1"/>
          <p:cNvSpPr/>
          <p:nvPr/>
        </p:nvSpPr>
        <p:spPr>
          <a:xfrm>
            <a:off x="11270701" y="4123691"/>
            <a:ext cx="816900" cy="816600"/>
          </a:xfrm>
          <a:prstGeom prst="ellipse">
            <a:avLst/>
          </a:prstGeom>
          <a:solidFill>
            <a:schemeClr val="accent6"/>
          </a:solidFill>
          <a:ln>
            <a:noFill/>
          </a:ln>
          <a:effectLst>
            <a:outerShdw blurRad="57150" rotWithShape="0" algn="bl" dir="19020000" dist="47625">
              <a:srgbClr val="000000">
                <a:alpha val="39000"/>
              </a:srgbClr>
            </a:outerShdw>
          </a:effectLst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marR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E</a:t>
            </a:r>
            <a:endParaRPr sz="1800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11" name="Google Shape;11;p1"/>
          <p:cNvSpPr/>
          <p:nvPr/>
        </p:nvSpPr>
        <p:spPr>
          <a:xfrm>
            <a:off x="11270701" y="4940524"/>
            <a:ext cx="816900" cy="816600"/>
          </a:xfrm>
          <a:prstGeom prst="ellipse">
            <a:avLst/>
          </a:prstGeom>
          <a:solidFill>
            <a:schemeClr val="accent1"/>
          </a:solidFill>
          <a:ln>
            <a:noFill/>
          </a:ln>
          <a:effectLst>
            <a:outerShdw blurRad="57150" rotWithShape="0" algn="bl" dir="19020000" dist="47625">
              <a:srgbClr val="000000">
                <a:alpha val="39000"/>
              </a:srgbClr>
            </a:outerShdw>
          </a:effectLst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F</a:t>
            </a:r>
            <a:endParaRPr sz="1800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12" name="Google Shape;12;p1"/>
          <p:cNvSpPr/>
          <p:nvPr/>
        </p:nvSpPr>
        <p:spPr>
          <a:xfrm>
            <a:off x="11270701" y="5757356"/>
            <a:ext cx="816900" cy="816600"/>
          </a:xfrm>
          <a:prstGeom prst="ellipse">
            <a:avLst/>
          </a:prstGeom>
          <a:solidFill>
            <a:schemeClr val="accent2"/>
          </a:solidFill>
          <a:ln>
            <a:noFill/>
          </a:ln>
          <a:effectLst>
            <a:outerShdw blurRad="57150" rotWithShape="0" algn="bl" dir="19020000" dist="47625">
              <a:srgbClr val="000000">
                <a:alpha val="39000"/>
              </a:srgbClr>
            </a:outerShdw>
          </a:effectLst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G</a:t>
            </a:r>
            <a:endParaRPr sz="1800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13" name="Google Shape;13;p1"/>
          <p:cNvSpPr/>
          <p:nvPr/>
        </p:nvSpPr>
        <p:spPr>
          <a:xfrm>
            <a:off x="710350" y="43700"/>
            <a:ext cx="816900" cy="816600"/>
          </a:xfrm>
          <a:prstGeom prst="ellipse">
            <a:avLst/>
          </a:prstGeom>
          <a:solidFill>
            <a:schemeClr val="accent1"/>
          </a:solidFill>
          <a:ln>
            <a:noFill/>
          </a:ln>
          <a:effectLst>
            <a:outerShdw blurRad="57150" rotWithShape="0" algn="bl" dir="19020000" dist="47625">
              <a:srgbClr val="000000">
                <a:alpha val="39000"/>
              </a:srgbClr>
            </a:outerShdw>
          </a:effectLst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14" name="Google Shape;14;p1"/>
          <p:cNvSpPr/>
          <p:nvPr/>
        </p:nvSpPr>
        <p:spPr>
          <a:xfrm>
            <a:off x="1527183" y="43700"/>
            <a:ext cx="816900" cy="816600"/>
          </a:xfrm>
          <a:prstGeom prst="ellipse">
            <a:avLst/>
          </a:prstGeom>
          <a:solidFill>
            <a:schemeClr val="accent2"/>
          </a:solidFill>
          <a:ln>
            <a:noFill/>
          </a:ln>
          <a:effectLst>
            <a:outerShdw blurRad="57150" rotWithShape="0" algn="bl" dir="19020000" dist="47625">
              <a:srgbClr val="000000">
                <a:alpha val="39000"/>
              </a:srgbClr>
            </a:outerShdw>
          </a:effectLst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JAN</a:t>
            </a:r>
            <a:endParaRPr sz="1800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15" name="Google Shape;15;p1"/>
          <p:cNvSpPr/>
          <p:nvPr/>
        </p:nvSpPr>
        <p:spPr>
          <a:xfrm>
            <a:off x="2344015" y="43700"/>
            <a:ext cx="816900" cy="816600"/>
          </a:xfrm>
          <a:prstGeom prst="ellipse">
            <a:avLst/>
          </a:prstGeom>
          <a:solidFill>
            <a:schemeClr val="accent3"/>
          </a:solidFill>
          <a:ln>
            <a:noFill/>
          </a:ln>
          <a:effectLst>
            <a:outerShdw blurRad="57150" rotWithShape="0" algn="bl" dir="19020000" dist="47625">
              <a:srgbClr val="000000">
                <a:alpha val="39000"/>
              </a:srgbClr>
            </a:outerShdw>
          </a:effectLst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FEB</a:t>
            </a:r>
            <a:endParaRPr sz="1800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16" name="Google Shape;16;p1"/>
          <p:cNvSpPr/>
          <p:nvPr/>
        </p:nvSpPr>
        <p:spPr>
          <a:xfrm>
            <a:off x="3160848" y="43700"/>
            <a:ext cx="816900" cy="816600"/>
          </a:xfrm>
          <a:prstGeom prst="ellipse">
            <a:avLst/>
          </a:prstGeom>
          <a:solidFill>
            <a:schemeClr val="accent4"/>
          </a:solidFill>
          <a:ln>
            <a:noFill/>
          </a:ln>
          <a:effectLst>
            <a:outerShdw blurRad="57150" rotWithShape="0" algn="bl" dir="19020000" dist="47625">
              <a:srgbClr val="000000">
                <a:alpha val="39000"/>
              </a:srgbClr>
            </a:outerShdw>
          </a:effectLst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MAR</a:t>
            </a:r>
            <a:endParaRPr sz="1800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17" name="Google Shape;17;p1"/>
          <p:cNvSpPr/>
          <p:nvPr/>
        </p:nvSpPr>
        <p:spPr>
          <a:xfrm>
            <a:off x="3977680" y="43700"/>
            <a:ext cx="816900" cy="816600"/>
          </a:xfrm>
          <a:prstGeom prst="ellipse">
            <a:avLst/>
          </a:prstGeom>
          <a:solidFill>
            <a:schemeClr val="accent5"/>
          </a:solidFill>
          <a:ln>
            <a:noFill/>
          </a:ln>
          <a:effectLst>
            <a:outerShdw blurRad="57150" rotWithShape="0" algn="bl" dir="19020000" dist="47625">
              <a:srgbClr val="000000">
                <a:alpha val="39000"/>
              </a:srgbClr>
            </a:outerShdw>
          </a:effectLst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APR</a:t>
            </a:r>
            <a:endParaRPr sz="1800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18" name="Google Shape;18;p1"/>
          <p:cNvSpPr/>
          <p:nvPr/>
        </p:nvSpPr>
        <p:spPr>
          <a:xfrm>
            <a:off x="4794513" y="43700"/>
            <a:ext cx="816900" cy="816600"/>
          </a:xfrm>
          <a:prstGeom prst="ellipse">
            <a:avLst/>
          </a:prstGeom>
          <a:solidFill>
            <a:schemeClr val="accent6"/>
          </a:solidFill>
          <a:ln>
            <a:noFill/>
          </a:ln>
          <a:effectLst>
            <a:outerShdw blurRad="57150" rotWithShape="0" algn="bl" dir="19020000" dist="47625">
              <a:srgbClr val="000000">
                <a:alpha val="39000"/>
              </a:srgbClr>
            </a:outerShdw>
          </a:effectLst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MAY</a:t>
            </a:r>
            <a:endParaRPr sz="1800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19" name="Google Shape;19;p1"/>
          <p:cNvSpPr/>
          <p:nvPr/>
        </p:nvSpPr>
        <p:spPr>
          <a:xfrm>
            <a:off x="5611345" y="43700"/>
            <a:ext cx="816900" cy="816600"/>
          </a:xfrm>
          <a:prstGeom prst="ellipse">
            <a:avLst/>
          </a:prstGeom>
          <a:solidFill>
            <a:schemeClr val="accent1"/>
          </a:solidFill>
          <a:ln>
            <a:noFill/>
          </a:ln>
          <a:effectLst>
            <a:outerShdw blurRad="57150" rotWithShape="0" algn="bl" dir="19020000" dist="47625">
              <a:srgbClr val="000000">
                <a:alpha val="39000"/>
              </a:srgbClr>
            </a:outerShdw>
          </a:effectLst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JUN</a:t>
            </a:r>
            <a:endParaRPr sz="1800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20" name="Google Shape;20;p1"/>
          <p:cNvSpPr/>
          <p:nvPr/>
        </p:nvSpPr>
        <p:spPr>
          <a:xfrm>
            <a:off x="6428178" y="43700"/>
            <a:ext cx="816900" cy="816600"/>
          </a:xfrm>
          <a:prstGeom prst="ellipse">
            <a:avLst/>
          </a:prstGeom>
          <a:solidFill>
            <a:schemeClr val="accent2"/>
          </a:solidFill>
          <a:ln>
            <a:noFill/>
          </a:ln>
          <a:effectLst>
            <a:outerShdw blurRad="57150" rotWithShape="0" algn="bl" dir="19020000" dist="47625">
              <a:srgbClr val="000000">
                <a:alpha val="39000"/>
              </a:srgbClr>
            </a:outerShdw>
          </a:effectLst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JUL</a:t>
            </a:r>
            <a:endParaRPr sz="1800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21" name="Google Shape;21;p1"/>
          <p:cNvSpPr/>
          <p:nvPr/>
        </p:nvSpPr>
        <p:spPr>
          <a:xfrm>
            <a:off x="7245010" y="43700"/>
            <a:ext cx="816900" cy="816600"/>
          </a:xfrm>
          <a:prstGeom prst="ellipse">
            <a:avLst/>
          </a:prstGeom>
          <a:solidFill>
            <a:schemeClr val="accent3"/>
          </a:solidFill>
          <a:ln>
            <a:noFill/>
          </a:ln>
          <a:effectLst>
            <a:outerShdw blurRad="57150" rotWithShape="0" algn="bl" dir="19020000" dist="47625">
              <a:srgbClr val="000000">
                <a:alpha val="39000"/>
              </a:srgbClr>
            </a:outerShdw>
          </a:effectLst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AUG</a:t>
            </a:r>
            <a:endParaRPr sz="1800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22" name="Google Shape;22;p1"/>
          <p:cNvSpPr/>
          <p:nvPr/>
        </p:nvSpPr>
        <p:spPr>
          <a:xfrm>
            <a:off x="8061843" y="43700"/>
            <a:ext cx="816900" cy="816600"/>
          </a:xfrm>
          <a:prstGeom prst="ellipse">
            <a:avLst/>
          </a:prstGeom>
          <a:solidFill>
            <a:schemeClr val="accent4"/>
          </a:solidFill>
          <a:ln>
            <a:noFill/>
          </a:ln>
          <a:effectLst>
            <a:outerShdw blurRad="57150" rotWithShape="0" algn="bl" dir="19020000" dist="47625">
              <a:srgbClr val="000000">
                <a:alpha val="39000"/>
              </a:srgbClr>
            </a:outerShdw>
          </a:effectLst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SEP</a:t>
            </a:r>
            <a:endParaRPr sz="1800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23" name="Google Shape;23;p1"/>
          <p:cNvSpPr/>
          <p:nvPr/>
        </p:nvSpPr>
        <p:spPr>
          <a:xfrm>
            <a:off x="8878675" y="43700"/>
            <a:ext cx="816900" cy="816600"/>
          </a:xfrm>
          <a:prstGeom prst="ellipse">
            <a:avLst/>
          </a:prstGeom>
          <a:solidFill>
            <a:schemeClr val="accent5"/>
          </a:solidFill>
          <a:ln>
            <a:noFill/>
          </a:ln>
          <a:effectLst>
            <a:outerShdw blurRad="57150" rotWithShape="0" algn="bl" dir="19020000" dist="47625">
              <a:srgbClr val="000000">
                <a:alpha val="39000"/>
              </a:srgbClr>
            </a:outerShdw>
          </a:effectLst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OCT</a:t>
            </a:r>
            <a:endParaRPr sz="1800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24" name="Google Shape;24;p1"/>
          <p:cNvSpPr/>
          <p:nvPr/>
        </p:nvSpPr>
        <p:spPr>
          <a:xfrm>
            <a:off x="9695508" y="43700"/>
            <a:ext cx="816900" cy="816600"/>
          </a:xfrm>
          <a:prstGeom prst="ellipse">
            <a:avLst/>
          </a:prstGeom>
          <a:solidFill>
            <a:schemeClr val="accent6"/>
          </a:solidFill>
          <a:ln>
            <a:noFill/>
          </a:ln>
          <a:effectLst>
            <a:outerShdw blurRad="57150" rotWithShape="0" algn="bl" dir="19020000" dist="47625">
              <a:srgbClr val="000000">
                <a:alpha val="39000"/>
              </a:srgbClr>
            </a:outerShdw>
          </a:effectLst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NOV</a:t>
            </a:r>
            <a:endParaRPr sz="1800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25" name="Google Shape;25;p1"/>
          <p:cNvSpPr/>
          <p:nvPr/>
        </p:nvSpPr>
        <p:spPr>
          <a:xfrm>
            <a:off x="10512340" y="43700"/>
            <a:ext cx="816900" cy="816600"/>
          </a:xfrm>
          <a:prstGeom prst="ellipse">
            <a:avLst/>
          </a:prstGeom>
          <a:solidFill>
            <a:schemeClr val="accent1"/>
          </a:solidFill>
          <a:ln>
            <a:noFill/>
          </a:ln>
          <a:effectLst>
            <a:outerShdw blurRad="57150" rotWithShape="0" algn="bl" dir="19020000" dist="47625">
              <a:srgbClr val="000000">
                <a:alpha val="39000"/>
              </a:srgbClr>
            </a:outerShdw>
          </a:effectLst>
        </p:spPr>
        <p:txBody>
          <a:bodyPr anchorCtr="0" anchor="t" bIns="91425" lIns="114300" spcFirstLastPara="1" rIns="91425" wrap="square" tIns="91425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1"/>
                </a:solidFill>
                <a:latin typeface="Boogaloo"/>
                <a:ea typeface="Boogaloo"/>
                <a:cs typeface="Boogaloo"/>
                <a:sym typeface="Boogaloo"/>
              </a:rPr>
              <a:t>DEC</a:t>
            </a:r>
            <a:endParaRPr sz="1800">
              <a:solidFill>
                <a:schemeClr val="l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26" name="Google Shape;26;p1"/>
          <p:cNvSpPr/>
          <p:nvPr/>
        </p:nvSpPr>
        <p:spPr>
          <a:xfrm>
            <a:off x="363200" y="539200"/>
            <a:ext cx="11260800" cy="6230400"/>
          </a:xfrm>
          <a:prstGeom prst="rect">
            <a:avLst/>
          </a:prstGeom>
          <a:solidFill>
            <a:schemeClr val="lt1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" name="Google Shape;27;p1"/>
          <p:cNvSpPr txBox="1"/>
          <p:nvPr>
            <p:ph type="title"/>
          </p:nvPr>
        </p:nvSpPr>
        <p:spPr>
          <a:xfrm>
            <a:off x="6545653" y="821975"/>
            <a:ext cx="4736100" cy="7635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Boogaloo"/>
              <a:buNone/>
              <a:defRPr sz="3700">
                <a:solidFill>
                  <a:schemeClr val="dk1"/>
                </a:solidFill>
                <a:latin typeface="Boogaloo"/>
                <a:ea typeface="Boogaloo"/>
                <a:cs typeface="Boogaloo"/>
                <a:sym typeface="Boogaloo"/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Boogaloo"/>
              <a:buNone/>
              <a:defRPr sz="3700">
                <a:solidFill>
                  <a:schemeClr val="dk1"/>
                </a:solidFill>
                <a:latin typeface="Boogaloo"/>
                <a:ea typeface="Boogaloo"/>
                <a:cs typeface="Boogaloo"/>
                <a:sym typeface="Boogaloo"/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Boogaloo"/>
              <a:buNone/>
              <a:defRPr sz="3700">
                <a:solidFill>
                  <a:schemeClr val="dk1"/>
                </a:solidFill>
                <a:latin typeface="Boogaloo"/>
                <a:ea typeface="Boogaloo"/>
                <a:cs typeface="Boogaloo"/>
                <a:sym typeface="Boogaloo"/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Boogaloo"/>
              <a:buNone/>
              <a:defRPr sz="3700">
                <a:solidFill>
                  <a:schemeClr val="dk1"/>
                </a:solidFill>
                <a:latin typeface="Boogaloo"/>
                <a:ea typeface="Boogaloo"/>
                <a:cs typeface="Boogaloo"/>
                <a:sym typeface="Boogaloo"/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Boogaloo"/>
              <a:buNone/>
              <a:defRPr sz="3700">
                <a:solidFill>
                  <a:schemeClr val="dk1"/>
                </a:solidFill>
                <a:latin typeface="Boogaloo"/>
                <a:ea typeface="Boogaloo"/>
                <a:cs typeface="Boogaloo"/>
                <a:sym typeface="Boogaloo"/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Boogaloo"/>
              <a:buNone/>
              <a:defRPr sz="3700">
                <a:solidFill>
                  <a:schemeClr val="dk1"/>
                </a:solidFill>
                <a:latin typeface="Boogaloo"/>
                <a:ea typeface="Boogaloo"/>
                <a:cs typeface="Boogaloo"/>
                <a:sym typeface="Boogaloo"/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Boogaloo"/>
              <a:buNone/>
              <a:defRPr sz="3700">
                <a:solidFill>
                  <a:schemeClr val="dk1"/>
                </a:solidFill>
                <a:latin typeface="Boogaloo"/>
                <a:ea typeface="Boogaloo"/>
                <a:cs typeface="Boogaloo"/>
                <a:sym typeface="Boogaloo"/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Boogaloo"/>
              <a:buNone/>
              <a:defRPr sz="3700">
                <a:solidFill>
                  <a:schemeClr val="dk1"/>
                </a:solidFill>
                <a:latin typeface="Boogaloo"/>
                <a:ea typeface="Boogaloo"/>
                <a:cs typeface="Boogaloo"/>
                <a:sym typeface="Boogaloo"/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700"/>
              <a:buFont typeface="Boogaloo"/>
              <a:buNone/>
              <a:defRPr sz="3700">
                <a:solidFill>
                  <a:schemeClr val="dk1"/>
                </a:solidFill>
                <a:latin typeface="Boogaloo"/>
                <a:ea typeface="Boogaloo"/>
                <a:cs typeface="Boogaloo"/>
                <a:sym typeface="Boogaloo"/>
              </a:defRPr>
            </a:lvl9pPr>
          </a:lstStyle>
          <a:p/>
        </p:txBody>
      </p:sp>
      <p:sp>
        <p:nvSpPr>
          <p:cNvPr id="28" name="Google Shape;28;p1"/>
          <p:cNvSpPr txBox="1"/>
          <p:nvPr>
            <p:ph idx="1" type="body"/>
          </p:nvPr>
        </p:nvSpPr>
        <p:spPr>
          <a:xfrm>
            <a:off x="6545653" y="1765239"/>
            <a:ext cx="4736100" cy="45552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9250" lvl="0" marL="4572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Handlee"/>
              <a:buChar char="●"/>
              <a:defRPr sz="1900">
                <a:solidFill>
                  <a:schemeClr val="dk1"/>
                </a:solidFill>
                <a:latin typeface="Handlee"/>
                <a:ea typeface="Handlee"/>
                <a:cs typeface="Handlee"/>
                <a:sym typeface="Handlee"/>
              </a:defRPr>
            </a:lvl1pPr>
            <a:lvl2pPr indent="-317500" lvl="1" marL="9144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Handlee"/>
              <a:buChar char="○"/>
              <a:defRPr>
                <a:solidFill>
                  <a:schemeClr val="dk1"/>
                </a:solidFill>
                <a:latin typeface="Handlee"/>
                <a:ea typeface="Handlee"/>
                <a:cs typeface="Handlee"/>
                <a:sym typeface="Handlee"/>
              </a:defRPr>
            </a:lvl2pPr>
            <a:lvl3pPr indent="-317500" lvl="2" marL="13716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Handlee"/>
              <a:buChar char="■"/>
              <a:defRPr>
                <a:solidFill>
                  <a:schemeClr val="dk1"/>
                </a:solidFill>
                <a:latin typeface="Handlee"/>
                <a:ea typeface="Handlee"/>
                <a:cs typeface="Handlee"/>
                <a:sym typeface="Handlee"/>
              </a:defRPr>
            </a:lvl3pPr>
            <a:lvl4pPr indent="-317500" lvl="3" marL="18288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Handlee"/>
              <a:buChar char="●"/>
              <a:defRPr>
                <a:solidFill>
                  <a:schemeClr val="dk1"/>
                </a:solidFill>
                <a:latin typeface="Handlee"/>
                <a:ea typeface="Handlee"/>
                <a:cs typeface="Handlee"/>
                <a:sym typeface="Handlee"/>
              </a:defRPr>
            </a:lvl4pPr>
            <a:lvl5pPr indent="-317500" lvl="4" marL="22860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Handlee"/>
              <a:buChar char="○"/>
              <a:defRPr>
                <a:solidFill>
                  <a:schemeClr val="dk1"/>
                </a:solidFill>
                <a:latin typeface="Handlee"/>
                <a:ea typeface="Handlee"/>
                <a:cs typeface="Handlee"/>
                <a:sym typeface="Handlee"/>
              </a:defRPr>
            </a:lvl5pPr>
            <a:lvl6pPr indent="-317500" lvl="5" marL="27432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Handlee"/>
              <a:buChar char="■"/>
              <a:defRPr>
                <a:solidFill>
                  <a:schemeClr val="dk1"/>
                </a:solidFill>
                <a:latin typeface="Handlee"/>
                <a:ea typeface="Handlee"/>
                <a:cs typeface="Handlee"/>
                <a:sym typeface="Handlee"/>
              </a:defRPr>
            </a:lvl6pPr>
            <a:lvl7pPr indent="-317500" lvl="6" marL="32004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Handlee"/>
              <a:buChar char="●"/>
              <a:defRPr>
                <a:solidFill>
                  <a:schemeClr val="dk1"/>
                </a:solidFill>
                <a:latin typeface="Handlee"/>
                <a:ea typeface="Handlee"/>
                <a:cs typeface="Handlee"/>
                <a:sym typeface="Handlee"/>
              </a:defRPr>
            </a:lvl7pPr>
            <a:lvl8pPr indent="-317500" lvl="7" marL="36576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Handlee"/>
              <a:buChar char="○"/>
              <a:defRPr>
                <a:solidFill>
                  <a:schemeClr val="dk1"/>
                </a:solidFill>
                <a:latin typeface="Handlee"/>
                <a:ea typeface="Handlee"/>
                <a:cs typeface="Handlee"/>
                <a:sym typeface="Handlee"/>
              </a:defRPr>
            </a:lvl8pPr>
            <a:lvl9pPr indent="-317500" lvl="8" marL="4114800">
              <a:lnSpc>
                <a:spcPct val="115000"/>
              </a:lnSpc>
              <a:spcBef>
                <a:spcPts val="2100"/>
              </a:spcBef>
              <a:spcAft>
                <a:spcPts val="2100"/>
              </a:spcAft>
              <a:buClr>
                <a:schemeClr val="dk1"/>
              </a:buClr>
              <a:buSzPts val="1400"/>
              <a:buFont typeface="Handlee"/>
              <a:buChar char="■"/>
              <a:defRPr>
                <a:solidFill>
                  <a:schemeClr val="dk1"/>
                </a:solidFill>
                <a:latin typeface="Handlee"/>
                <a:ea typeface="Handlee"/>
                <a:cs typeface="Handlee"/>
                <a:sym typeface="Handlee"/>
              </a:defRPr>
            </a:lvl9pPr>
          </a:lstStyle>
          <a:p/>
        </p:txBody>
      </p:sp>
      <p:sp>
        <p:nvSpPr>
          <p:cNvPr id="29" name="Google Shape;29;p1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gradFill>
            <a:gsLst>
              <a:gs pos="0">
                <a:srgbClr val="696969"/>
              </a:gs>
              <a:gs pos="100000">
                <a:srgbClr val="1D1D1D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0" name="Google Shape;30;p1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gradFill>
            <a:gsLst>
              <a:gs pos="0">
                <a:srgbClr val="696969"/>
              </a:gs>
              <a:gs pos="100000">
                <a:srgbClr val="1D1D1D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" name="Google Shape;31;p1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gradFill>
            <a:gsLst>
              <a:gs pos="0">
                <a:srgbClr val="696969"/>
              </a:gs>
              <a:gs pos="100000">
                <a:srgbClr val="1D1D1D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" name="Google Shape;32;p1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gradFill>
            <a:gsLst>
              <a:gs pos="0">
                <a:srgbClr val="696969"/>
              </a:gs>
              <a:gs pos="100000">
                <a:srgbClr val="1D1D1D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" name="Google Shape;33;p1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gradFill>
            <a:gsLst>
              <a:gs pos="0">
                <a:srgbClr val="696969"/>
              </a:gs>
              <a:gs pos="100000">
                <a:srgbClr val="1D1D1D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" name="Google Shape;34;p1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gradFill>
            <a:gsLst>
              <a:gs pos="0">
                <a:srgbClr val="696969"/>
              </a:gs>
              <a:gs pos="100000">
                <a:srgbClr val="1D1D1D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35" name="Google Shape;35;p1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36" name="Google Shape;36;p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7" name="Google Shape;37;p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38" name="Google Shape;38;p1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gradFill>
            <a:gsLst>
              <a:gs pos="0">
                <a:srgbClr val="696969"/>
              </a:gs>
              <a:gs pos="100000">
                <a:srgbClr val="1D1D1D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9" name="Google Shape;39;p1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gradFill>
            <a:gsLst>
              <a:gs pos="0">
                <a:srgbClr val="696969"/>
              </a:gs>
              <a:gs pos="100000">
                <a:srgbClr val="1D1D1D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0" name="Google Shape;40;p1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gradFill>
            <a:gsLst>
              <a:gs pos="0">
                <a:srgbClr val="696969"/>
              </a:gs>
              <a:gs pos="100000">
                <a:srgbClr val="1D1D1D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" name="Google Shape;41;p1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gradFill>
            <a:gsLst>
              <a:gs pos="0">
                <a:srgbClr val="696969"/>
              </a:gs>
              <a:gs pos="100000">
                <a:srgbClr val="1D1D1D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" name="Google Shape;42;p1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gradFill>
            <a:gsLst>
              <a:gs pos="0">
                <a:srgbClr val="696969"/>
              </a:gs>
              <a:gs pos="100000">
                <a:srgbClr val="1D1D1D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3" name="Google Shape;43;p1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gradFill>
            <a:gsLst>
              <a:gs pos="0">
                <a:srgbClr val="696969"/>
              </a:gs>
              <a:gs pos="100000">
                <a:srgbClr val="1D1D1D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4" name="Google Shape;44;p1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gradFill>
            <a:gsLst>
              <a:gs pos="0">
                <a:srgbClr val="696969"/>
              </a:gs>
              <a:gs pos="100000">
                <a:srgbClr val="1D1D1D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5" name="Google Shape;45;p1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gradFill>
            <a:gsLst>
              <a:gs pos="0">
                <a:srgbClr val="696969"/>
              </a:gs>
              <a:gs pos="100000">
                <a:srgbClr val="1D1D1D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6" name="Google Shape;46;p1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gradFill>
            <a:gsLst>
              <a:gs pos="0">
                <a:srgbClr val="696969"/>
              </a:gs>
              <a:gs pos="100000">
                <a:srgbClr val="1D1D1D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7" name="Google Shape;47;p1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gradFill>
            <a:gsLst>
              <a:gs pos="0">
                <a:srgbClr val="696969"/>
              </a:gs>
              <a:gs pos="100000">
                <a:srgbClr val="1D1D1D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8" name="Google Shape;48;p1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gradFill>
            <a:gsLst>
              <a:gs pos="0">
                <a:srgbClr val="696969"/>
              </a:gs>
              <a:gs pos="100000">
                <a:srgbClr val="1D1D1D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49" name="Google Shape;49;p1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50" name="Google Shape;50;p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1" name="Google Shape;51;p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2" name="Google Shape;52;p1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53" name="Google Shape;53;p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4" name="Google Shape;54;p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5" name="Google Shape;55;p1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56" name="Google Shape;56;p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7" name="Google Shape;57;p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8" name="Google Shape;58;p1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59" name="Google Shape;59;p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0" name="Google Shape;60;p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1" name="Google Shape;61;p1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62" name="Google Shape;62;p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3" name="Google Shape;63;p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4" name="Google Shape;64;p1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65" name="Google Shape;65;p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6" name="Google Shape;66;p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7" name="Google Shape;67;p1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68" name="Google Shape;68;p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9" name="Google Shape;69;p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0" name="Google Shape;70;p1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71" name="Google Shape;71;p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2" name="Google Shape;72;p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3" name="Google Shape;73;p1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74" name="Google Shape;74;p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5" name="Google Shape;75;p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6" name="Google Shape;76;p1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77" name="Google Shape;77;p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8" name="Google Shape;78;p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9" name="Google Shape;79;p1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80" name="Google Shape;80;p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81" name="Google Shape;81;p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82" name="Google Shape;82;p1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83" name="Google Shape;83;p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84" name="Google Shape;84;p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85" name="Google Shape;85;p1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86" name="Google Shape;86;p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87" name="Google Shape;87;p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88" name="Google Shape;88;p1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89" name="Google Shape;89;p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90" name="Google Shape;90;p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91" name="Google Shape;91;p1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92" name="Google Shape;92;p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93" name="Google Shape;93;p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94" name="Google Shape;94;p1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95" name="Google Shape;95;p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96" name="Google Shape;96;p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gradFill>
              <a:gsLst>
                <a:gs pos="0">
                  <a:srgbClr val="F2F2F2"/>
                </a:gs>
                <a:gs pos="100000">
                  <a:srgbClr val="A6A6A6"/>
                </a:gs>
              </a:gsLst>
              <a:path path="circle">
                <a:fillToRect b="50%" l="50%" r="50%" t="50%"/>
              </a:path>
              <a:tileRect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97" name="Google Shape;97;p1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r">
              <a:buNone/>
              <a:defRPr sz="1300">
                <a:solidFill>
                  <a:schemeClr val="dk2"/>
                </a:solidFill>
              </a:defRPr>
            </a:lvl1pPr>
            <a:lvl2pPr lvl="1" rtl="0" algn="r">
              <a:buNone/>
              <a:defRPr sz="1300">
                <a:solidFill>
                  <a:schemeClr val="dk2"/>
                </a:solidFill>
              </a:defRPr>
            </a:lvl2pPr>
            <a:lvl3pPr lvl="2" rtl="0" algn="r">
              <a:buNone/>
              <a:defRPr sz="1300">
                <a:solidFill>
                  <a:schemeClr val="dk2"/>
                </a:solidFill>
              </a:defRPr>
            </a:lvl3pPr>
            <a:lvl4pPr lvl="3" rtl="0" algn="r">
              <a:buNone/>
              <a:defRPr sz="1300">
                <a:solidFill>
                  <a:schemeClr val="dk2"/>
                </a:solidFill>
              </a:defRPr>
            </a:lvl4pPr>
            <a:lvl5pPr lvl="4" rtl="0" algn="r">
              <a:buNone/>
              <a:defRPr sz="1300">
                <a:solidFill>
                  <a:schemeClr val="dk2"/>
                </a:solidFill>
              </a:defRPr>
            </a:lvl5pPr>
            <a:lvl6pPr lvl="5" rtl="0" algn="r">
              <a:buNone/>
              <a:defRPr sz="1300">
                <a:solidFill>
                  <a:schemeClr val="dk2"/>
                </a:solidFill>
              </a:defRPr>
            </a:lvl6pPr>
            <a:lvl7pPr lvl="6" rtl="0" algn="r">
              <a:buNone/>
              <a:defRPr sz="1300">
                <a:solidFill>
                  <a:schemeClr val="dk2"/>
                </a:solidFill>
              </a:defRPr>
            </a:lvl7pPr>
            <a:lvl8pPr lvl="7" rtl="0" algn="r">
              <a:buNone/>
              <a:defRPr sz="1300">
                <a:solidFill>
                  <a:schemeClr val="dk2"/>
                </a:solidFill>
              </a:defRPr>
            </a:lvl8pPr>
            <a:lvl9pPr lvl="8" rtl="0" algn="r">
              <a:buNone/>
              <a:defRPr sz="13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98" name="Google Shape;98;p1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9" name="Google Shape;99;p1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0" name="Google Shape;100;p1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1" name="Google Shape;101;p1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2" name="Google Shape;102;p1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3" name="Google Shape;103;p1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104" name="Google Shape;104;p1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105" name="Google Shape;105;p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06" name="Google Shape;106;p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107" name="Google Shape;107;p1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8" name="Google Shape;108;p1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9" name="Google Shape;109;p1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0" name="Google Shape;110;p1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1" name="Google Shape;111;p1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2" name="Google Shape;112;p1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3" name="Google Shape;113;p1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4" name="Google Shape;114;p1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5" name="Google Shape;115;p1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6" name="Google Shape;116;p1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7" name="Google Shape;117;p1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118" name="Google Shape;118;p1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119" name="Google Shape;119;p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20" name="Google Shape;120;p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21" name="Google Shape;121;p1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122" name="Google Shape;122;p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23" name="Google Shape;123;p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24" name="Google Shape;124;p1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125" name="Google Shape;125;p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26" name="Google Shape;126;p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27" name="Google Shape;127;p1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128" name="Google Shape;128;p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29" name="Google Shape;129;p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30" name="Google Shape;130;p1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131" name="Google Shape;131;p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32" name="Google Shape;132;p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33" name="Google Shape;133;p1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134" name="Google Shape;134;p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35" name="Google Shape;135;p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36" name="Google Shape;136;p1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137" name="Google Shape;137;p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38" name="Google Shape;138;p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39" name="Google Shape;139;p1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140" name="Google Shape;140;p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41" name="Google Shape;141;p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42" name="Google Shape;142;p1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143" name="Google Shape;143;p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44" name="Google Shape;144;p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45" name="Google Shape;145;p1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146" name="Google Shape;146;p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47" name="Google Shape;147;p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48" name="Google Shape;148;p1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149" name="Google Shape;149;p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50" name="Google Shape;150;p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51" name="Google Shape;151;p1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152" name="Google Shape;152;p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53" name="Google Shape;153;p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54" name="Google Shape;154;p1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155" name="Google Shape;155;p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56" name="Google Shape;156;p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57" name="Google Shape;157;p1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158" name="Google Shape;158;p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59" name="Google Shape;159;p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60" name="Google Shape;160;p1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161" name="Google Shape;161;p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62" name="Google Shape;162;p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63" name="Google Shape;163;p1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164" name="Google Shape;164;p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65" name="Google Shape;165;p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166" name="Google Shape;166;p1">
            <a:hlinkClick action="ppaction://hlinksldjump" r:id="rId1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7" name="Google Shape;167;p1">
            <a:hlinkClick action="ppaction://hlinksldjump" r:id="rId2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8" name="Google Shape;168;p1">
            <a:hlinkClick action="ppaction://hlinksldjump" r:id="rId3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9" name="Google Shape;169;p1">
            <a:hlinkClick action="ppaction://hlinksldjump" r:id="rId4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0" name="Google Shape;170;p1">
            <a:hlinkClick action="ppaction://hlinksldjump" r:id="rId5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1" name="Google Shape;171;p1">
            <a:hlinkClick action="ppaction://hlinksldjump" r:id="rId6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2" name="Google Shape;172;p1">
            <a:hlinkClick action="ppaction://hlinksldjump" r:id="rId7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3" name="Google Shape;173;p1">
            <a:hlinkClick action="ppaction://hlinksldjump" r:id="rId8"/>
          </p:cNvPr>
          <p:cNvSpPr/>
          <p:nvPr/>
        </p:nvSpPr>
        <p:spPr>
          <a:xfrm>
            <a:off x="1509658" y="762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4" name="Google Shape;174;p1">
            <a:hlinkClick action="ppaction://hlinksldjump" r:id="rId9"/>
          </p:cNvPr>
          <p:cNvSpPr/>
          <p:nvPr/>
        </p:nvSpPr>
        <p:spPr>
          <a:xfrm>
            <a:off x="2329167" y="762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5" name="Google Shape;175;p1">
            <a:hlinkClick action="ppaction://hlinksldjump" r:id="rId10"/>
          </p:cNvPr>
          <p:cNvSpPr/>
          <p:nvPr/>
        </p:nvSpPr>
        <p:spPr>
          <a:xfrm>
            <a:off x="3148675" y="762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6" name="Google Shape;176;p1">
            <a:hlinkClick action="ppaction://hlinksldjump" r:id="rId11"/>
          </p:cNvPr>
          <p:cNvSpPr/>
          <p:nvPr/>
        </p:nvSpPr>
        <p:spPr>
          <a:xfrm>
            <a:off x="3968183" y="762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7" name="Google Shape;177;p1">
            <a:hlinkClick action="ppaction://hlinksldjump" r:id="rId12"/>
          </p:cNvPr>
          <p:cNvSpPr/>
          <p:nvPr/>
        </p:nvSpPr>
        <p:spPr>
          <a:xfrm>
            <a:off x="4787692" y="762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8" name="Google Shape;178;p1">
            <a:hlinkClick action="ppaction://hlinksldjump" r:id="rId13"/>
          </p:cNvPr>
          <p:cNvSpPr/>
          <p:nvPr/>
        </p:nvSpPr>
        <p:spPr>
          <a:xfrm>
            <a:off x="5607200" y="762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9" name="Google Shape;179;p1">
            <a:hlinkClick action="ppaction://hlinksldjump" r:id="rId14"/>
          </p:cNvPr>
          <p:cNvSpPr/>
          <p:nvPr/>
        </p:nvSpPr>
        <p:spPr>
          <a:xfrm>
            <a:off x="6426708" y="762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0" name="Google Shape;180;p1">
            <a:hlinkClick action="ppaction://hlinksldjump" r:id="rId15"/>
          </p:cNvPr>
          <p:cNvSpPr/>
          <p:nvPr/>
        </p:nvSpPr>
        <p:spPr>
          <a:xfrm>
            <a:off x="7246217" y="762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1" name="Google Shape;181;p1">
            <a:hlinkClick action="ppaction://hlinksldjump" r:id="rId16"/>
          </p:cNvPr>
          <p:cNvSpPr/>
          <p:nvPr/>
        </p:nvSpPr>
        <p:spPr>
          <a:xfrm>
            <a:off x="8065725" y="762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2" name="Google Shape;182;p1">
            <a:hlinkClick action="ppaction://hlinksldjump" r:id="rId17"/>
          </p:cNvPr>
          <p:cNvSpPr/>
          <p:nvPr/>
        </p:nvSpPr>
        <p:spPr>
          <a:xfrm>
            <a:off x="8885233" y="762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3" name="Google Shape;183;p1">
            <a:hlinkClick action="ppaction://hlinksldjump" r:id="rId18"/>
          </p:cNvPr>
          <p:cNvSpPr/>
          <p:nvPr/>
        </p:nvSpPr>
        <p:spPr>
          <a:xfrm>
            <a:off x="9704742" y="762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4" name="Google Shape;184;p1">
            <a:hlinkClick action="ppaction://hlinksldjump" r:id="rId19"/>
          </p:cNvPr>
          <p:cNvSpPr/>
          <p:nvPr/>
        </p:nvSpPr>
        <p:spPr>
          <a:xfrm>
            <a:off x="10524250" y="762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5" name="Google Shape;185;p1">
            <a:hlinkClick action="ppaction://hlinksldjump" r:id="rId20"/>
          </p:cNvPr>
          <p:cNvSpPr/>
          <p:nvPr/>
        </p:nvSpPr>
        <p:spPr>
          <a:xfrm rot="-5400000">
            <a:off x="-2778500" y="3391150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6" name="Google Shape;186;p1"/>
          <p:cNvSpPr txBox="1"/>
          <p:nvPr/>
        </p:nvSpPr>
        <p:spPr>
          <a:xfrm rot="5400000">
            <a:off x="-679350" y="640167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accent5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200">
              <a:solidFill>
                <a:schemeClr val="accent5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  <p:grpSp>
        <p:nvGrpSpPr>
          <p:cNvPr id="187" name="Google Shape;187;p1"/>
          <p:cNvGrpSpPr/>
          <p:nvPr/>
        </p:nvGrpSpPr>
        <p:grpSpPr>
          <a:xfrm>
            <a:off x="934188" y="169759"/>
            <a:ext cx="369202" cy="325941"/>
            <a:chOff x="2847150" y="1805000"/>
            <a:chExt cx="279275" cy="239100"/>
          </a:xfrm>
        </p:grpSpPr>
        <p:sp>
          <p:nvSpPr>
            <p:cNvPr id="188" name="Google Shape;188;p1"/>
            <p:cNvSpPr/>
            <p:nvPr/>
          </p:nvSpPr>
          <p:spPr>
            <a:xfrm>
              <a:off x="2847150" y="1805000"/>
              <a:ext cx="279275" cy="145450"/>
            </a:xfrm>
            <a:custGeom>
              <a:rect b="b" l="l" r="r" t="t"/>
              <a:pathLst>
                <a:path extrusionOk="0" h="5818" w="11171">
                  <a:moveTo>
                    <a:pt x="5585" y="0"/>
                  </a:moveTo>
                  <a:lnTo>
                    <a:pt x="1" y="5317"/>
                  </a:lnTo>
                  <a:lnTo>
                    <a:pt x="607" y="5817"/>
                  </a:lnTo>
                  <a:lnTo>
                    <a:pt x="5585" y="1089"/>
                  </a:lnTo>
                  <a:lnTo>
                    <a:pt x="10563" y="5817"/>
                  </a:lnTo>
                  <a:lnTo>
                    <a:pt x="11170" y="5317"/>
                  </a:lnTo>
                  <a:lnTo>
                    <a:pt x="5585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lt1"/>
                </a:solidFill>
              </a:endParaRPr>
            </a:p>
          </p:txBody>
        </p:sp>
        <p:sp>
          <p:nvSpPr>
            <p:cNvPr id="189" name="Google Shape;189;p1"/>
            <p:cNvSpPr/>
            <p:nvPr/>
          </p:nvSpPr>
          <p:spPr>
            <a:xfrm>
              <a:off x="2887300" y="1850950"/>
              <a:ext cx="199425" cy="193150"/>
            </a:xfrm>
            <a:custGeom>
              <a:rect b="b" l="l" r="r" t="t"/>
              <a:pathLst>
                <a:path extrusionOk="0" h="7726" w="7977">
                  <a:moveTo>
                    <a:pt x="3979" y="0"/>
                  </a:moveTo>
                  <a:lnTo>
                    <a:pt x="0" y="3783"/>
                  </a:lnTo>
                  <a:lnTo>
                    <a:pt x="0" y="7726"/>
                  </a:lnTo>
                  <a:lnTo>
                    <a:pt x="3176" y="7726"/>
                  </a:lnTo>
                  <a:lnTo>
                    <a:pt x="3176" y="4407"/>
                  </a:lnTo>
                  <a:lnTo>
                    <a:pt x="4782" y="4407"/>
                  </a:lnTo>
                  <a:lnTo>
                    <a:pt x="4782" y="7726"/>
                  </a:lnTo>
                  <a:lnTo>
                    <a:pt x="7976" y="7726"/>
                  </a:lnTo>
                  <a:lnTo>
                    <a:pt x="7976" y="3783"/>
                  </a:lnTo>
                  <a:lnTo>
                    <a:pt x="3979" y="0"/>
                  </a:ln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chemeClr val="lt1"/>
                </a:solidFill>
              </a:endParaRPr>
            </a:p>
          </p:txBody>
        </p:sp>
      </p:grpSp>
      <p:sp>
        <p:nvSpPr>
          <p:cNvPr id="190" name="Google Shape;190;p1">
            <a:hlinkClick action="ppaction://hlinksldjump" r:id="rId21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22"/>
    <p:sldLayoutId id="2147483649" r:id="rId23"/>
    <p:sldLayoutId id="2147483650" r:id="rId24"/>
    <p:sldLayoutId id="2147483651" r:id="rId25"/>
    <p:sldLayoutId id="2147483652" r:id="rId26"/>
    <p:sldLayoutId id="2147483653" r:id="rId27"/>
    <p:sldLayoutId id="2147483654" r:id="rId28"/>
    <p:sldLayoutId id="2147483655" r:id="rId29"/>
    <p:sldLayoutId id="2147483656" r:id="rId30"/>
    <p:sldLayoutId id="2147483657" r:id="rId31"/>
    <p:sldLayoutId id="2147483658" r:id="rId32"/>
    <p:sldLayoutId id="2147483659" r:id="rId33"/>
    <p:sldLayoutId id="2147483660" r:id="rId34"/>
    <p:sldLayoutId id="2147483661" r:id="rId35"/>
    <p:sldLayoutId id="2147483662" r:id="rId36"/>
    <p:sldLayoutId id="2147483663" r:id="rId37"/>
    <p:sldLayoutId id="2147483664" r:id="rId38"/>
    <p:sldLayoutId id="2147483665" r:id="rId39"/>
    <p:sldLayoutId id="2147483666" r:id="rId40"/>
    <p:sldLayoutId id="2147483667" r:id="rId41"/>
    <p:sldLayoutId id="2147483668" r:id="rId42"/>
    <p:sldLayoutId id="2147483669" r:id="rId43"/>
  </p:sldLayoutIdLst>
  <p:hf dt="0" ftr="0" hdr="0" sldNum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1.xml"/><Relationship Id="rId21" Type="http://schemas.openxmlformats.org/officeDocument/2006/relationships/slide" Target="/ppt/slides/slide57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Relationship Id="rId3" Type="http://schemas.openxmlformats.org/officeDocument/2006/relationships/slide" Target="/ppt/slides/slide62.xml"/><Relationship Id="rId4" Type="http://schemas.openxmlformats.org/officeDocument/2006/relationships/slide" Target="/ppt/slides/slide63.xml"/><Relationship Id="rId9" Type="http://schemas.openxmlformats.org/officeDocument/2006/relationships/slide" Target="/ppt/slides/slide68.xml"/><Relationship Id="rId5" Type="http://schemas.openxmlformats.org/officeDocument/2006/relationships/slide" Target="/ppt/slides/slide64.xml"/><Relationship Id="rId6" Type="http://schemas.openxmlformats.org/officeDocument/2006/relationships/slide" Target="/ppt/slides/slide65.xml"/><Relationship Id="rId7" Type="http://schemas.openxmlformats.org/officeDocument/2006/relationships/slide" Target="/ppt/slides/slide66.xml"/><Relationship Id="rId8" Type="http://schemas.openxmlformats.org/officeDocument/2006/relationships/slide" Target="/ppt/slides/slide67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2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1.xml"/><Relationship Id="rId21" Type="http://schemas.openxmlformats.org/officeDocument/2006/relationships/slide" Target="/ppt/slides/slide57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2.xml"/><Relationship Id="rId3" Type="http://schemas.openxmlformats.org/officeDocument/2006/relationships/slide" Target="/ppt/slides/slide62.xml"/><Relationship Id="rId4" Type="http://schemas.openxmlformats.org/officeDocument/2006/relationships/slide" Target="/ppt/slides/slide63.xml"/><Relationship Id="rId9" Type="http://schemas.openxmlformats.org/officeDocument/2006/relationships/slide" Target="/ppt/slides/slide68.xml"/><Relationship Id="rId5" Type="http://schemas.openxmlformats.org/officeDocument/2006/relationships/slide" Target="/ppt/slides/slide64.xml"/><Relationship Id="rId6" Type="http://schemas.openxmlformats.org/officeDocument/2006/relationships/slide" Target="/ppt/slides/slide65.xml"/><Relationship Id="rId7" Type="http://schemas.openxmlformats.org/officeDocument/2006/relationships/slide" Target="/ppt/slides/slide66.xml"/><Relationship Id="rId8" Type="http://schemas.openxmlformats.org/officeDocument/2006/relationships/slide" Target="/ppt/slides/slide67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3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47.xml"/><Relationship Id="rId22" Type="http://schemas.openxmlformats.org/officeDocument/2006/relationships/slide" Target="/ppt/slides/slide57.xml"/><Relationship Id="rId21" Type="http://schemas.openxmlformats.org/officeDocument/2006/relationships/slide" Target="/ppt/slides/slide52.xml"/><Relationship Id="rId24" Type="http://schemas.openxmlformats.org/officeDocument/2006/relationships/slide" Target="/ppt/slides/slide1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3.xml"/><Relationship Id="rId3" Type="http://schemas.openxmlformats.org/officeDocument/2006/relationships/slide" Target="/ppt/slides/slide2.xml"/><Relationship Id="rId4" Type="http://schemas.openxmlformats.org/officeDocument/2006/relationships/slide" Target="/ppt/slides/slide62.xml"/><Relationship Id="rId9" Type="http://schemas.openxmlformats.org/officeDocument/2006/relationships/slide" Target="/ppt/slides/slide67.xml"/><Relationship Id="rId5" Type="http://schemas.openxmlformats.org/officeDocument/2006/relationships/slide" Target="/ppt/slides/slide63.xml"/><Relationship Id="rId6" Type="http://schemas.openxmlformats.org/officeDocument/2006/relationships/slide" Target="/ppt/slides/slide64.xml"/><Relationship Id="rId7" Type="http://schemas.openxmlformats.org/officeDocument/2006/relationships/slide" Target="/ppt/slides/slide65.xml"/><Relationship Id="rId8" Type="http://schemas.openxmlformats.org/officeDocument/2006/relationships/slide" Target="/ppt/slides/slide66.xml"/><Relationship Id="rId11" Type="http://schemas.openxmlformats.org/officeDocument/2006/relationships/slide" Target="/ppt/slides/slide2.xml"/><Relationship Id="rId10" Type="http://schemas.openxmlformats.org/officeDocument/2006/relationships/slide" Target="/ppt/slides/slide68.xml"/><Relationship Id="rId13" Type="http://schemas.openxmlformats.org/officeDocument/2006/relationships/slide" Target="/ppt/slides/slide12.xml"/><Relationship Id="rId12" Type="http://schemas.openxmlformats.org/officeDocument/2006/relationships/slide" Target="/ppt/slides/slide7.xml"/><Relationship Id="rId15" Type="http://schemas.openxmlformats.org/officeDocument/2006/relationships/slide" Target="/ppt/slides/slide22.xml"/><Relationship Id="rId14" Type="http://schemas.openxmlformats.org/officeDocument/2006/relationships/slide" Target="/ppt/slides/slide17.xml"/><Relationship Id="rId17" Type="http://schemas.openxmlformats.org/officeDocument/2006/relationships/slide" Target="/ppt/slides/slide32.xml"/><Relationship Id="rId16" Type="http://schemas.openxmlformats.org/officeDocument/2006/relationships/slide" Target="/ppt/slides/slide27.xml"/><Relationship Id="rId19" Type="http://schemas.openxmlformats.org/officeDocument/2006/relationships/slide" Target="/ppt/slides/slide42.xml"/><Relationship Id="rId18" Type="http://schemas.openxmlformats.org/officeDocument/2006/relationships/slide" Target="/ppt/slides/slide37.xml"/></Relationships>
</file>

<file path=ppt/slides/_rels/slide4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47.xml"/><Relationship Id="rId22" Type="http://schemas.openxmlformats.org/officeDocument/2006/relationships/slide" Target="/ppt/slides/slide57.xml"/><Relationship Id="rId21" Type="http://schemas.openxmlformats.org/officeDocument/2006/relationships/slide" Target="/ppt/slides/slide52.xml"/><Relationship Id="rId24" Type="http://schemas.openxmlformats.org/officeDocument/2006/relationships/slide" Target="/ppt/slides/slide1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4.xml"/><Relationship Id="rId3" Type="http://schemas.openxmlformats.org/officeDocument/2006/relationships/slide" Target="/ppt/slides/slide2.xml"/><Relationship Id="rId4" Type="http://schemas.openxmlformats.org/officeDocument/2006/relationships/slide" Target="/ppt/slides/slide62.xml"/><Relationship Id="rId9" Type="http://schemas.openxmlformats.org/officeDocument/2006/relationships/slide" Target="/ppt/slides/slide67.xml"/><Relationship Id="rId5" Type="http://schemas.openxmlformats.org/officeDocument/2006/relationships/slide" Target="/ppt/slides/slide63.xml"/><Relationship Id="rId6" Type="http://schemas.openxmlformats.org/officeDocument/2006/relationships/slide" Target="/ppt/slides/slide64.xml"/><Relationship Id="rId7" Type="http://schemas.openxmlformats.org/officeDocument/2006/relationships/slide" Target="/ppt/slides/slide65.xml"/><Relationship Id="rId8" Type="http://schemas.openxmlformats.org/officeDocument/2006/relationships/slide" Target="/ppt/slides/slide66.xml"/><Relationship Id="rId11" Type="http://schemas.openxmlformats.org/officeDocument/2006/relationships/slide" Target="/ppt/slides/slide2.xml"/><Relationship Id="rId10" Type="http://schemas.openxmlformats.org/officeDocument/2006/relationships/slide" Target="/ppt/slides/slide68.xml"/><Relationship Id="rId13" Type="http://schemas.openxmlformats.org/officeDocument/2006/relationships/slide" Target="/ppt/slides/slide12.xml"/><Relationship Id="rId12" Type="http://schemas.openxmlformats.org/officeDocument/2006/relationships/slide" Target="/ppt/slides/slide7.xml"/><Relationship Id="rId15" Type="http://schemas.openxmlformats.org/officeDocument/2006/relationships/slide" Target="/ppt/slides/slide22.xml"/><Relationship Id="rId14" Type="http://schemas.openxmlformats.org/officeDocument/2006/relationships/slide" Target="/ppt/slides/slide17.xml"/><Relationship Id="rId17" Type="http://schemas.openxmlformats.org/officeDocument/2006/relationships/slide" Target="/ppt/slides/slide32.xml"/><Relationship Id="rId16" Type="http://schemas.openxmlformats.org/officeDocument/2006/relationships/slide" Target="/ppt/slides/slide27.xml"/><Relationship Id="rId19" Type="http://schemas.openxmlformats.org/officeDocument/2006/relationships/slide" Target="/ppt/slides/slide42.xml"/><Relationship Id="rId18" Type="http://schemas.openxmlformats.org/officeDocument/2006/relationships/slide" Target="/ppt/slides/slide37.xml"/></Relationships>
</file>

<file path=ppt/slides/_rels/slide5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47.xml"/><Relationship Id="rId22" Type="http://schemas.openxmlformats.org/officeDocument/2006/relationships/slide" Target="/ppt/slides/slide57.xml"/><Relationship Id="rId21" Type="http://schemas.openxmlformats.org/officeDocument/2006/relationships/slide" Target="/ppt/slides/slide52.xml"/><Relationship Id="rId24" Type="http://schemas.openxmlformats.org/officeDocument/2006/relationships/slide" Target="/ppt/slides/slide1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5.xml"/><Relationship Id="rId3" Type="http://schemas.openxmlformats.org/officeDocument/2006/relationships/slide" Target="/ppt/slides/slide2.xml"/><Relationship Id="rId4" Type="http://schemas.openxmlformats.org/officeDocument/2006/relationships/slide" Target="/ppt/slides/slide62.xml"/><Relationship Id="rId9" Type="http://schemas.openxmlformats.org/officeDocument/2006/relationships/slide" Target="/ppt/slides/slide67.xml"/><Relationship Id="rId5" Type="http://schemas.openxmlformats.org/officeDocument/2006/relationships/slide" Target="/ppt/slides/slide63.xml"/><Relationship Id="rId6" Type="http://schemas.openxmlformats.org/officeDocument/2006/relationships/slide" Target="/ppt/slides/slide64.xml"/><Relationship Id="rId7" Type="http://schemas.openxmlformats.org/officeDocument/2006/relationships/slide" Target="/ppt/slides/slide65.xml"/><Relationship Id="rId8" Type="http://schemas.openxmlformats.org/officeDocument/2006/relationships/slide" Target="/ppt/slides/slide66.xml"/><Relationship Id="rId11" Type="http://schemas.openxmlformats.org/officeDocument/2006/relationships/slide" Target="/ppt/slides/slide2.xml"/><Relationship Id="rId10" Type="http://schemas.openxmlformats.org/officeDocument/2006/relationships/slide" Target="/ppt/slides/slide68.xml"/><Relationship Id="rId13" Type="http://schemas.openxmlformats.org/officeDocument/2006/relationships/slide" Target="/ppt/slides/slide12.xml"/><Relationship Id="rId12" Type="http://schemas.openxmlformats.org/officeDocument/2006/relationships/slide" Target="/ppt/slides/slide7.xml"/><Relationship Id="rId15" Type="http://schemas.openxmlformats.org/officeDocument/2006/relationships/slide" Target="/ppt/slides/slide22.xml"/><Relationship Id="rId14" Type="http://schemas.openxmlformats.org/officeDocument/2006/relationships/slide" Target="/ppt/slides/slide17.xml"/><Relationship Id="rId17" Type="http://schemas.openxmlformats.org/officeDocument/2006/relationships/slide" Target="/ppt/slides/slide32.xml"/><Relationship Id="rId16" Type="http://schemas.openxmlformats.org/officeDocument/2006/relationships/slide" Target="/ppt/slides/slide27.xml"/><Relationship Id="rId19" Type="http://schemas.openxmlformats.org/officeDocument/2006/relationships/slide" Target="/ppt/slides/slide42.xml"/><Relationship Id="rId18" Type="http://schemas.openxmlformats.org/officeDocument/2006/relationships/slide" Target="/ppt/slides/slide37.xml"/></Relationships>
</file>

<file path=ppt/slides/_rels/slide6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47.xml"/><Relationship Id="rId22" Type="http://schemas.openxmlformats.org/officeDocument/2006/relationships/slide" Target="/ppt/slides/slide57.xml"/><Relationship Id="rId21" Type="http://schemas.openxmlformats.org/officeDocument/2006/relationships/slide" Target="/ppt/slides/slide52.xml"/><Relationship Id="rId24" Type="http://schemas.openxmlformats.org/officeDocument/2006/relationships/slide" Target="/ppt/slides/slide1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6.xml"/><Relationship Id="rId3" Type="http://schemas.openxmlformats.org/officeDocument/2006/relationships/slide" Target="/ppt/slides/slide2.xml"/><Relationship Id="rId4" Type="http://schemas.openxmlformats.org/officeDocument/2006/relationships/slide" Target="/ppt/slides/slide62.xml"/><Relationship Id="rId9" Type="http://schemas.openxmlformats.org/officeDocument/2006/relationships/slide" Target="/ppt/slides/slide67.xml"/><Relationship Id="rId5" Type="http://schemas.openxmlformats.org/officeDocument/2006/relationships/slide" Target="/ppt/slides/slide63.xml"/><Relationship Id="rId6" Type="http://schemas.openxmlformats.org/officeDocument/2006/relationships/slide" Target="/ppt/slides/slide64.xml"/><Relationship Id="rId7" Type="http://schemas.openxmlformats.org/officeDocument/2006/relationships/slide" Target="/ppt/slides/slide65.xml"/><Relationship Id="rId8" Type="http://schemas.openxmlformats.org/officeDocument/2006/relationships/slide" Target="/ppt/slides/slide66.xml"/><Relationship Id="rId11" Type="http://schemas.openxmlformats.org/officeDocument/2006/relationships/slide" Target="/ppt/slides/slide2.xml"/><Relationship Id="rId10" Type="http://schemas.openxmlformats.org/officeDocument/2006/relationships/slide" Target="/ppt/slides/slide68.xml"/><Relationship Id="rId13" Type="http://schemas.openxmlformats.org/officeDocument/2006/relationships/slide" Target="/ppt/slides/slide12.xml"/><Relationship Id="rId12" Type="http://schemas.openxmlformats.org/officeDocument/2006/relationships/slide" Target="/ppt/slides/slide7.xml"/><Relationship Id="rId15" Type="http://schemas.openxmlformats.org/officeDocument/2006/relationships/slide" Target="/ppt/slides/slide22.xml"/><Relationship Id="rId14" Type="http://schemas.openxmlformats.org/officeDocument/2006/relationships/slide" Target="/ppt/slides/slide17.xml"/><Relationship Id="rId17" Type="http://schemas.openxmlformats.org/officeDocument/2006/relationships/slide" Target="/ppt/slides/slide32.xml"/><Relationship Id="rId16" Type="http://schemas.openxmlformats.org/officeDocument/2006/relationships/slide" Target="/ppt/slides/slide27.xml"/><Relationship Id="rId19" Type="http://schemas.openxmlformats.org/officeDocument/2006/relationships/slide" Target="/ppt/slides/slide42.xml"/><Relationship Id="rId18" Type="http://schemas.openxmlformats.org/officeDocument/2006/relationships/slide" Target="/ppt/slides/slide37.xml"/></Relationships>
</file>

<file path=ppt/slides/_rels/slide7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1.xml"/><Relationship Id="rId21" Type="http://schemas.openxmlformats.org/officeDocument/2006/relationships/slide" Target="/ppt/slides/slide57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7.xml"/><Relationship Id="rId3" Type="http://schemas.openxmlformats.org/officeDocument/2006/relationships/slide" Target="/ppt/slides/slide62.xml"/><Relationship Id="rId4" Type="http://schemas.openxmlformats.org/officeDocument/2006/relationships/slide" Target="/ppt/slides/slide63.xml"/><Relationship Id="rId9" Type="http://schemas.openxmlformats.org/officeDocument/2006/relationships/slide" Target="/ppt/slides/slide68.xml"/><Relationship Id="rId5" Type="http://schemas.openxmlformats.org/officeDocument/2006/relationships/slide" Target="/ppt/slides/slide64.xml"/><Relationship Id="rId6" Type="http://schemas.openxmlformats.org/officeDocument/2006/relationships/slide" Target="/ppt/slides/slide65.xml"/><Relationship Id="rId7" Type="http://schemas.openxmlformats.org/officeDocument/2006/relationships/slide" Target="/ppt/slides/slide66.xml"/><Relationship Id="rId8" Type="http://schemas.openxmlformats.org/officeDocument/2006/relationships/slide" Target="/ppt/slides/slide67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8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47.xml"/><Relationship Id="rId22" Type="http://schemas.openxmlformats.org/officeDocument/2006/relationships/slide" Target="/ppt/slides/slide57.xml"/><Relationship Id="rId21" Type="http://schemas.openxmlformats.org/officeDocument/2006/relationships/slide" Target="/ppt/slides/slide52.xml"/><Relationship Id="rId24" Type="http://schemas.openxmlformats.org/officeDocument/2006/relationships/slide" Target="/ppt/slides/slide1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8.xml"/><Relationship Id="rId3" Type="http://schemas.openxmlformats.org/officeDocument/2006/relationships/slide" Target="/ppt/slides/slide7.xml"/><Relationship Id="rId4" Type="http://schemas.openxmlformats.org/officeDocument/2006/relationships/slide" Target="/ppt/slides/slide62.xml"/><Relationship Id="rId9" Type="http://schemas.openxmlformats.org/officeDocument/2006/relationships/slide" Target="/ppt/slides/slide67.xml"/><Relationship Id="rId5" Type="http://schemas.openxmlformats.org/officeDocument/2006/relationships/slide" Target="/ppt/slides/slide63.xml"/><Relationship Id="rId6" Type="http://schemas.openxmlformats.org/officeDocument/2006/relationships/slide" Target="/ppt/slides/slide64.xml"/><Relationship Id="rId7" Type="http://schemas.openxmlformats.org/officeDocument/2006/relationships/slide" Target="/ppt/slides/slide65.xml"/><Relationship Id="rId8" Type="http://schemas.openxmlformats.org/officeDocument/2006/relationships/slide" Target="/ppt/slides/slide66.xml"/><Relationship Id="rId11" Type="http://schemas.openxmlformats.org/officeDocument/2006/relationships/slide" Target="/ppt/slides/slide2.xml"/><Relationship Id="rId10" Type="http://schemas.openxmlformats.org/officeDocument/2006/relationships/slide" Target="/ppt/slides/slide68.xml"/><Relationship Id="rId13" Type="http://schemas.openxmlformats.org/officeDocument/2006/relationships/slide" Target="/ppt/slides/slide12.xml"/><Relationship Id="rId12" Type="http://schemas.openxmlformats.org/officeDocument/2006/relationships/slide" Target="/ppt/slides/slide7.xml"/><Relationship Id="rId15" Type="http://schemas.openxmlformats.org/officeDocument/2006/relationships/slide" Target="/ppt/slides/slide22.xml"/><Relationship Id="rId14" Type="http://schemas.openxmlformats.org/officeDocument/2006/relationships/slide" Target="/ppt/slides/slide17.xml"/><Relationship Id="rId17" Type="http://schemas.openxmlformats.org/officeDocument/2006/relationships/slide" Target="/ppt/slides/slide32.xml"/><Relationship Id="rId16" Type="http://schemas.openxmlformats.org/officeDocument/2006/relationships/slide" Target="/ppt/slides/slide27.xml"/><Relationship Id="rId19" Type="http://schemas.openxmlformats.org/officeDocument/2006/relationships/slide" Target="/ppt/slides/slide42.xml"/><Relationship Id="rId18" Type="http://schemas.openxmlformats.org/officeDocument/2006/relationships/slide" Target="/ppt/slides/slide37.xml"/></Relationships>
</file>

<file path=ppt/slides/_rels/slide9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1.xml"/><Relationship Id="rId21" Type="http://schemas.openxmlformats.org/officeDocument/2006/relationships/slide" Target="/ppt/slides/slide57.xml"/><Relationship Id="rId24" Type="http://schemas.openxmlformats.org/officeDocument/2006/relationships/slide" Target="/ppt/slides/slide1.xml"/><Relationship Id="rId23" Type="http://schemas.openxmlformats.org/officeDocument/2006/relationships/slide" Target="/ppt/slides/slide7.xml"/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9.xml"/><Relationship Id="rId3" Type="http://schemas.openxmlformats.org/officeDocument/2006/relationships/slide" Target="/ppt/slides/slide62.xml"/><Relationship Id="rId4" Type="http://schemas.openxmlformats.org/officeDocument/2006/relationships/slide" Target="/ppt/slides/slide63.xml"/><Relationship Id="rId9" Type="http://schemas.openxmlformats.org/officeDocument/2006/relationships/slide" Target="/ppt/slides/slide68.xml"/><Relationship Id="rId5" Type="http://schemas.openxmlformats.org/officeDocument/2006/relationships/slide" Target="/ppt/slides/slide64.xml"/><Relationship Id="rId6" Type="http://schemas.openxmlformats.org/officeDocument/2006/relationships/slide" Target="/ppt/slides/slide65.xml"/><Relationship Id="rId7" Type="http://schemas.openxmlformats.org/officeDocument/2006/relationships/slide" Target="/ppt/slides/slide66.xml"/><Relationship Id="rId8" Type="http://schemas.openxmlformats.org/officeDocument/2006/relationships/slide" Target="/ppt/slides/slide67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10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1.xml"/><Relationship Id="rId21" Type="http://schemas.openxmlformats.org/officeDocument/2006/relationships/slide" Target="/ppt/slides/slide57.xml"/><Relationship Id="rId24" Type="http://schemas.openxmlformats.org/officeDocument/2006/relationships/slide" Target="/ppt/slides/slide1.xml"/><Relationship Id="rId23" Type="http://schemas.openxmlformats.org/officeDocument/2006/relationships/slide" Target="/ppt/slides/slide7.xml"/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10.xml"/><Relationship Id="rId3" Type="http://schemas.openxmlformats.org/officeDocument/2006/relationships/slide" Target="/ppt/slides/slide62.xml"/><Relationship Id="rId4" Type="http://schemas.openxmlformats.org/officeDocument/2006/relationships/slide" Target="/ppt/slides/slide63.xml"/><Relationship Id="rId9" Type="http://schemas.openxmlformats.org/officeDocument/2006/relationships/slide" Target="/ppt/slides/slide68.xml"/><Relationship Id="rId5" Type="http://schemas.openxmlformats.org/officeDocument/2006/relationships/slide" Target="/ppt/slides/slide64.xml"/><Relationship Id="rId6" Type="http://schemas.openxmlformats.org/officeDocument/2006/relationships/slide" Target="/ppt/slides/slide65.xml"/><Relationship Id="rId7" Type="http://schemas.openxmlformats.org/officeDocument/2006/relationships/slide" Target="/ppt/slides/slide66.xml"/><Relationship Id="rId8" Type="http://schemas.openxmlformats.org/officeDocument/2006/relationships/slide" Target="/ppt/slides/slide67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11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1.xml"/><Relationship Id="rId21" Type="http://schemas.openxmlformats.org/officeDocument/2006/relationships/slide" Target="/ppt/slides/slide57.xml"/><Relationship Id="rId24" Type="http://schemas.openxmlformats.org/officeDocument/2006/relationships/slide" Target="/ppt/slides/slide1.xml"/><Relationship Id="rId23" Type="http://schemas.openxmlformats.org/officeDocument/2006/relationships/slide" Target="/ppt/slides/slide7.xml"/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11.xml"/><Relationship Id="rId3" Type="http://schemas.openxmlformats.org/officeDocument/2006/relationships/slide" Target="/ppt/slides/slide62.xml"/><Relationship Id="rId4" Type="http://schemas.openxmlformats.org/officeDocument/2006/relationships/slide" Target="/ppt/slides/slide63.xml"/><Relationship Id="rId9" Type="http://schemas.openxmlformats.org/officeDocument/2006/relationships/slide" Target="/ppt/slides/slide68.xml"/><Relationship Id="rId5" Type="http://schemas.openxmlformats.org/officeDocument/2006/relationships/slide" Target="/ppt/slides/slide64.xml"/><Relationship Id="rId6" Type="http://schemas.openxmlformats.org/officeDocument/2006/relationships/slide" Target="/ppt/slides/slide65.xml"/><Relationship Id="rId7" Type="http://schemas.openxmlformats.org/officeDocument/2006/relationships/slide" Target="/ppt/slides/slide66.xml"/><Relationship Id="rId8" Type="http://schemas.openxmlformats.org/officeDocument/2006/relationships/slide" Target="/ppt/slides/slide67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12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1.xml"/><Relationship Id="rId21" Type="http://schemas.openxmlformats.org/officeDocument/2006/relationships/slide" Target="/ppt/slides/slide57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12.xml"/><Relationship Id="rId3" Type="http://schemas.openxmlformats.org/officeDocument/2006/relationships/slide" Target="/ppt/slides/slide62.xml"/><Relationship Id="rId4" Type="http://schemas.openxmlformats.org/officeDocument/2006/relationships/slide" Target="/ppt/slides/slide63.xml"/><Relationship Id="rId9" Type="http://schemas.openxmlformats.org/officeDocument/2006/relationships/slide" Target="/ppt/slides/slide68.xml"/><Relationship Id="rId5" Type="http://schemas.openxmlformats.org/officeDocument/2006/relationships/slide" Target="/ppt/slides/slide64.xml"/><Relationship Id="rId6" Type="http://schemas.openxmlformats.org/officeDocument/2006/relationships/slide" Target="/ppt/slides/slide65.xml"/><Relationship Id="rId7" Type="http://schemas.openxmlformats.org/officeDocument/2006/relationships/slide" Target="/ppt/slides/slide66.xml"/><Relationship Id="rId8" Type="http://schemas.openxmlformats.org/officeDocument/2006/relationships/slide" Target="/ppt/slides/slide67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13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1.xml"/><Relationship Id="rId21" Type="http://schemas.openxmlformats.org/officeDocument/2006/relationships/slide" Target="/ppt/slides/slide57.xml"/><Relationship Id="rId24" Type="http://schemas.openxmlformats.org/officeDocument/2006/relationships/slide" Target="/ppt/slides/slide1.xml"/><Relationship Id="rId23" Type="http://schemas.openxmlformats.org/officeDocument/2006/relationships/slide" Target="/ppt/slides/slide12.xml"/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13.xml"/><Relationship Id="rId3" Type="http://schemas.openxmlformats.org/officeDocument/2006/relationships/slide" Target="/ppt/slides/slide62.xml"/><Relationship Id="rId4" Type="http://schemas.openxmlformats.org/officeDocument/2006/relationships/slide" Target="/ppt/slides/slide63.xml"/><Relationship Id="rId9" Type="http://schemas.openxmlformats.org/officeDocument/2006/relationships/slide" Target="/ppt/slides/slide68.xml"/><Relationship Id="rId5" Type="http://schemas.openxmlformats.org/officeDocument/2006/relationships/slide" Target="/ppt/slides/slide64.xml"/><Relationship Id="rId6" Type="http://schemas.openxmlformats.org/officeDocument/2006/relationships/slide" Target="/ppt/slides/slide65.xml"/><Relationship Id="rId7" Type="http://schemas.openxmlformats.org/officeDocument/2006/relationships/slide" Target="/ppt/slides/slide66.xml"/><Relationship Id="rId8" Type="http://schemas.openxmlformats.org/officeDocument/2006/relationships/slide" Target="/ppt/slides/slide67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14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1.xml"/><Relationship Id="rId21" Type="http://schemas.openxmlformats.org/officeDocument/2006/relationships/slide" Target="/ppt/slides/slide57.xml"/><Relationship Id="rId24" Type="http://schemas.openxmlformats.org/officeDocument/2006/relationships/slide" Target="/ppt/slides/slide1.xml"/><Relationship Id="rId23" Type="http://schemas.openxmlformats.org/officeDocument/2006/relationships/slide" Target="/ppt/slides/slide12.xml"/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14.xml"/><Relationship Id="rId3" Type="http://schemas.openxmlformats.org/officeDocument/2006/relationships/slide" Target="/ppt/slides/slide62.xml"/><Relationship Id="rId4" Type="http://schemas.openxmlformats.org/officeDocument/2006/relationships/slide" Target="/ppt/slides/slide63.xml"/><Relationship Id="rId9" Type="http://schemas.openxmlformats.org/officeDocument/2006/relationships/slide" Target="/ppt/slides/slide68.xml"/><Relationship Id="rId5" Type="http://schemas.openxmlformats.org/officeDocument/2006/relationships/slide" Target="/ppt/slides/slide64.xml"/><Relationship Id="rId6" Type="http://schemas.openxmlformats.org/officeDocument/2006/relationships/slide" Target="/ppt/slides/slide65.xml"/><Relationship Id="rId7" Type="http://schemas.openxmlformats.org/officeDocument/2006/relationships/slide" Target="/ppt/slides/slide66.xml"/><Relationship Id="rId8" Type="http://schemas.openxmlformats.org/officeDocument/2006/relationships/slide" Target="/ppt/slides/slide67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15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1.xml"/><Relationship Id="rId21" Type="http://schemas.openxmlformats.org/officeDocument/2006/relationships/slide" Target="/ppt/slides/slide57.xml"/><Relationship Id="rId24" Type="http://schemas.openxmlformats.org/officeDocument/2006/relationships/slide" Target="/ppt/slides/slide1.xml"/><Relationship Id="rId23" Type="http://schemas.openxmlformats.org/officeDocument/2006/relationships/slide" Target="/ppt/slides/slide12.xml"/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15.xml"/><Relationship Id="rId3" Type="http://schemas.openxmlformats.org/officeDocument/2006/relationships/slide" Target="/ppt/slides/slide62.xml"/><Relationship Id="rId4" Type="http://schemas.openxmlformats.org/officeDocument/2006/relationships/slide" Target="/ppt/slides/slide63.xml"/><Relationship Id="rId9" Type="http://schemas.openxmlformats.org/officeDocument/2006/relationships/slide" Target="/ppt/slides/slide68.xml"/><Relationship Id="rId5" Type="http://schemas.openxmlformats.org/officeDocument/2006/relationships/slide" Target="/ppt/slides/slide64.xml"/><Relationship Id="rId6" Type="http://schemas.openxmlformats.org/officeDocument/2006/relationships/slide" Target="/ppt/slides/slide65.xml"/><Relationship Id="rId7" Type="http://schemas.openxmlformats.org/officeDocument/2006/relationships/slide" Target="/ppt/slides/slide66.xml"/><Relationship Id="rId8" Type="http://schemas.openxmlformats.org/officeDocument/2006/relationships/slide" Target="/ppt/slides/slide67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16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1.xml"/><Relationship Id="rId21" Type="http://schemas.openxmlformats.org/officeDocument/2006/relationships/slide" Target="/ppt/slides/slide57.xml"/><Relationship Id="rId24" Type="http://schemas.openxmlformats.org/officeDocument/2006/relationships/slide" Target="/ppt/slides/slide1.xml"/><Relationship Id="rId23" Type="http://schemas.openxmlformats.org/officeDocument/2006/relationships/slide" Target="/ppt/slides/slide12.xml"/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16.xml"/><Relationship Id="rId3" Type="http://schemas.openxmlformats.org/officeDocument/2006/relationships/slide" Target="/ppt/slides/slide62.xml"/><Relationship Id="rId4" Type="http://schemas.openxmlformats.org/officeDocument/2006/relationships/slide" Target="/ppt/slides/slide63.xml"/><Relationship Id="rId9" Type="http://schemas.openxmlformats.org/officeDocument/2006/relationships/slide" Target="/ppt/slides/slide68.xml"/><Relationship Id="rId5" Type="http://schemas.openxmlformats.org/officeDocument/2006/relationships/slide" Target="/ppt/slides/slide64.xml"/><Relationship Id="rId6" Type="http://schemas.openxmlformats.org/officeDocument/2006/relationships/slide" Target="/ppt/slides/slide65.xml"/><Relationship Id="rId7" Type="http://schemas.openxmlformats.org/officeDocument/2006/relationships/slide" Target="/ppt/slides/slide66.xml"/><Relationship Id="rId8" Type="http://schemas.openxmlformats.org/officeDocument/2006/relationships/slide" Target="/ppt/slides/slide67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17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1.xml"/><Relationship Id="rId21" Type="http://schemas.openxmlformats.org/officeDocument/2006/relationships/slide" Target="/ppt/slides/slide57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17.xml"/><Relationship Id="rId3" Type="http://schemas.openxmlformats.org/officeDocument/2006/relationships/slide" Target="/ppt/slides/slide62.xml"/><Relationship Id="rId4" Type="http://schemas.openxmlformats.org/officeDocument/2006/relationships/slide" Target="/ppt/slides/slide63.xml"/><Relationship Id="rId9" Type="http://schemas.openxmlformats.org/officeDocument/2006/relationships/slide" Target="/ppt/slides/slide68.xml"/><Relationship Id="rId5" Type="http://schemas.openxmlformats.org/officeDocument/2006/relationships/slide" Target="/ppt/slides/slide64.xml"/><Relationship Id="rId6" Type="http://schemas.openxmlformats.org/officeDocument/2006/relationships/slide" Target="/ppt/slides/slide65.xml"/><Relationship Id="rId7" Type="http://schemas.openxmlformats.org/officeDocument/2006/relationships/slide" Target="/ppt/slides/slide66.xml"/><Relationship Id="rId8" Type="http://schemas.openxmlformats.org/officeDocument/2006/relationships/slide" Target="/ppt/slides/slide67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18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1.xml"/><Relationship Id="rId21" Type="http://schemas.openxmlformats.org/officeDocument/2006/relationships/slide" Target="/ppt/slides/slide57.xml"/><Relationship Id="rId24" Type="http://schemas.openxmlformats.org/officeDocument/2006/relationships/slide" Target="/ppt/slides/slide1.xml"/><Relationship Id="rId23" Type="http://schemas.openxmlformats.org/officeDocument/2006/relationships/slide" Target="/ppt/slides/slide17.xml"/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18.xml"/><Relationship Id="rId3" Type="http://schemas.openxmlformats.org/officeDocument/2006/relationships/slide" Target="/ppt/slides/slide62.xml"/><Relationship Id="rId4" Type="http://schemas.openxmlformats.org/officeDocument/2006/relationships/slide" Target="/ppt/slides/slide63.xml"/><Relationship Id="rId9" Type="http://schemas.openxmlformats.org/officeDocument/2006/relationships/slide" Target="/ppt/slides/slide68.xml"/><Relationship Id="rId5" Type="http://schemas.openxmlformats.org/officeDocument/2006/relationships/slide" Target="/ppt/slides/slide64.xml"/><Relationship Id="rId6" Type="http://schemas.openxmlformats.org/officeDocument/2006/relationships/slide" Target="/ppt/slides/slide65.xml"/><Relationship Id="rId7" Type="http://schemas.openxmlformats.org/officeDocument/2006/relationships/slide" Target="/ppt/slides/slide66.xml"/><Relationship Id="rId8" Type="http://schemas.openxmlformats.org/officeDocument/2006/relationships/slide" Target="/ppt/slides/slide67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19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1.xml"/><Relationship Id="rId21" Type="http://schemas.openxmlformats.org/officeDocument/2006/relationships/slide" Target="/ppt/slides/slide57.xml"/><Relationship Id="rId24" Type="http://schemas.openxmlformats.org/officeDocument/2006/relationships/slide" Target="/ppt/slides/slide1.xml"/><Relationship Id="rId23" Type="http://schemas.openxmlformats.org/officeDocument/2006/relationships/slide" Target="/ppt/slides/slide17.xml"/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19.xml"/><Relationship Id="rId3" Type="http://schemas.openxmlformats.org/officeDocument/2006/relationships/slide" Target="/ppt/slides/slide62.xml"/><Relationship Id="rId4" Type="http://schemas.openxmlformats.org/officeDocument/2006/relationships/slide" Target="/ppt/slides/slide63.xml"/><Relationship Id="rId9" Type="http://schemas.openxmlformats.org/officeDocument/2006/relationships/slide" Target="/ppt/slides/slide68.xml"/><Relationship Id="rId5" Type="http://schemas.openxmlformats.org/officeDocument/2006/relationships/slide" Target="/ppt/slides/slide64.xml"/><Relationship Id="rId6" Type="http://schemas.openxmlformats.org/officeDocument/2006/relationships/slide" Target="/ppt/slides/slide65.xml"/><Relationship Id="rId7" Type="http://schemas.openxmlformats.org/officeDocument/2006/relationships/slide" Target="/ppt/slides/slide66.xml"/><Relationship Id="rId8" Type="http://schemas.openxmlformats.org/officeDocument/2006/relationships/slide" Target="/ppt/slides/slide67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20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1.xml"/><Relationship Id="rId21" Type="http://schemas.openxmlformats.org/officeDocument/2006/relationships/slide" Target="/ppt/slides/slide57.xml"/><Relationship Id="rId24" Type="http://schemas.openxmlformats.org/officeDocument/2006/relationships/slide" Target="/ppt/slides/slide1.xml"/><Relationship Id="rId23" Type="http://schemas.openxmlformats.org/officeDocument/2006/relationships/slide" Target="/ppt/slides/slide17.xml"/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20.xml"/><Relationship Id="rId3" Type="http://schemas.openxmlformats.org/officeDocument/2006/relationships/slide" Target="/ppt/slides/slide62.xml"/><Relationship Id="rId4" Type="http://schemas.openxmlformats.org/officeDocument/2006/relationships/slide" Target="/ppt/slides/slide63.xml"/><Relationship Id="rId9" Type="http://schemas.openxmlformats.org/officeDocument/2006/relationships/slide" Target="/ppt/slides/slide68.xml"/><Relationship Id="rId5" Type="http://schemas.openxmlformats.org/officeDocument/2006/relationships/slide" Target="/ppt/slides/slide64.xml"/><Relationship Id="rId6" Type="http://schemas.openxmlformats.org/officeDocument/2006/relationships/slide" Target="/ppt/slides/slide65.xml"/><Relationship Id="rId7" Type="http://schemas.openxmlformats.org/officeDocument/2006/relationships/slide" Target="/ppt/slides/slide66.xml"/><Relationship Id="rId8" Type="http://schemas.openxmlformats.org/officeDocument/2006/relationships/slide" Target="/ppt/slides/slide67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21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1.xml"/><Relationship Id="rId21" Type="http://schemas.openxmlformats.org/officeDocument/2006/relationships/slide" Target="/ppt/slides/slide57.xml"/><Relationship Id="rId24" Type="http://schemas.openxmlformats.org/officeDocument/2006/relationships/slide" Target="/ppt/slides/slide1.xml"/><Relationship Id="rId23" Type="http://schemas.openxmlformats.org/officeDocument/2006/relationships/slide" Target="/ppt/slides/slide17.xml"/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21.xml"/><Relationship Id="rId3" Type="http://schemas.openxmlformats.org/officeDocument/2006/relationships/slide" Target="/ppt/slides/slide62.xml"/><Relationship Id="rId4" Type="http://schemas.openxmlformats.org/officeDocument/2006/relationships/slide" Target="/ppt/slides/slide63.xml"/><Relationship Id="rId9" Type="http://schemas.openxmlformats.org/officeDocument/2006/relationships/slide" Target="/ppt/slides/slide68.xml"/><Relationship Id="rId5" Type="http://schemas.openxmlformats.org/officeDocument/2006/relationships/slide" Target="/ppt/slides/slide64.xml"/><Relationship Id="rId6" Type="http://schemas.openxmlformats.org/officeDocument/2006/relationships/slide" Target="/ppt/slides/slide65.xml"/><Relationship Id="rId7" Type="http://schemas.openxmlformats.org/officeDocument/2006/relationships/slide" Target="/ppt/slides/slide66.xml"/><Relationship Id="rId8" Type="http://schemas.openxmlformats.org/officeDocument/2006/relationships/slide" Target="/ppt/slides/slide67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22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1.xml"/><Relationship Id="rId21" Type="http://schemas.openxmlformats.org/officeDocument/2006/relationships/slide" Target="/ppt/slides/slide57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22.xml"/><Relationship Id="rId3" Type="http://schemas.openxmlformats.org/officeDocument/2006/relationships/slide" Target="/ppt/slides/slide62.xml"/><Relationship Id="rId4" Type="http://schemas.openxmlformats.org/officeDocument/2006/relationships/slide" Target="/ppt/slides/slide63.xml"/><Relationship Id="rId9" Type="http://schemas.openxmlformats.org/officeDocument/2006/relationships/slide" Target="/ppt/slides/slide68.xml"/><Relationship Id="rId5" Type="http://schemas.openxmlformats.org/officeDocument/2006/relationships/slide" Target="/ppt/slides/slide64.xml"/><Relationship Id="rId6" Type="http://schemas.openxmlformats.org/officeDocument/2006/relationships/slide" Target="/ppt/slides/slide65.xml"/><Relationship Id="rId7" Type="http://schemas.openxmlformats.org/officeDocument/2006/relationships/slide" Target="/ppt/slides/slide66.xml"/><Relationship Id="rId8" Type="http://schemas.openxmlformats.org/officeDocument/2006/relationships/slide" Target="/ppt/slides/slide67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23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1.xml"/><Relationship Id="rId21" Type="http://schemas.openxmlformats.org/officeDocument/2006/relationships/slide" Target="/ppt/slides/slide57.xml"/><Relationship Id="rId24" Type="http://schemas.openxmlformats.org/officeDocument/2006/relationships/slide" Target="/ppt/slides/slide1.xml"/><Relationship Id="rId23" Type="http://schemas.openxmlformats.org/officeDocument/2006/relationships/slide" Target="/ppt/slides/slide22.xml"/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23.xml"/><Relationship Id="rId3" Type="http://schemas.openxmlformats.org/officeDocument/2006/relationships/slide" Target="/ppt/slides/slide62.xml"/><Relationship Id="rId4" Type="http://schemas.openxmlformats.org/officeDocument/2006/relationships/slide" Target="/ppt/slides/slide63.xml"/><Relationship Id="rId9" Type="http://schemas.openxmlformats.org/officeDocument/2006/relationships/slide" Target="/ppt/slides/slide68.xml"/><Relationship Id="rId5" Type="http://schemas.openxmlformats.org/officeDocument/2006/relationships/slide" Target="/ppt/slides/slide64.xml"/><Relationship Id="rId6" Type="http://schemas.openxmlformats.org/officeDocument/2006/relationships/slide" Target="/ppt/slides/slide65.xml"/><Relationship Id="rId7" Type="http://schemas.openxmlformats.org/officeDocument/2006/relationships/slide" Target="/ppt/slides/slide66.xml"/><Relationship Id="rId8" Type="http://schemas.openxmlformats.org/officeDocument/2006/relationships/slide" Target="/ppt/slides/slide67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24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1.xml"/><Relationship Id="rId21" Type="http://schemas.openxmlformats.org/officeDocument/2006/relationships/slide" Target="/ppt/slides/slide57.xml"/><Relationship Id="rId24" Type="http://schemas.openxmlformats.org/officeDocument/2006/relationships/slide" Target="/ppt/slides/slide1.xml"/><Relationship Id="rId23" Type="http://schemas.openxmlformats.org/officeDocument/2006/relationships/slide" Target="/ppt/slides/slide22.xml"/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24.xml"/><Relationship Id="rId3" Type="http://schemas.openxmlformats.org/officeDocument/2006/relationships/slide" Target="/ppt/slides/slide62.xml"/><Relationship Id="rId4" Type="http://schemas.openxmlformats.org/officeDocument/2006/relationships/slide" Target="/ppt/slides/slide63.xml"/><Relationship Id="rId9" Type="http://schemas.openxmlformats.org/officeDocument/2006/relationships/slide" Target="/ppt/slides/slide68.xml"/><Relationship Id="rId5" Type="http://schemas.openxmlformats.org/officeDocument/2006/relationships/slide" Target="/ppt/slides/slide64.xml"/><Relationship Id="rId6" Type="http://schemas.openxmlformats.org/officeDocument/2006/relationships/slide" Target="/ppt/slides/slide65.xml"/><Relationship Id="rId7" Type="http://schemas.openxmlformats.org/officeDocument/2006/relationships/slide" Target="/ppt/slides/slide66.xml"/><Relationship Id="rId8" Type="http://schemas.openxmlformats.org/officeDocument/2006/relationships/slide" Target="/ppt/slides/slide67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25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1.xml"/><Relationship Id="rId21" Type="http://schemas.openxmlformats.org/officeDocument/2006/relationships/slide" Target="/ppt/slides/slide57.xml"/><Relationship Id="rId24" Type="http://schemas.openxmlformats.org/officeDocument/2006/relationships/slide" Target="/ppt/slides/slide1.xml"/><Relationship Id="rId23" Type="http://schemas.openxmlformats.org/officeDocument/2006/relationships/slide" Target="/ppt/slides/slide22.xml"/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25.xml"/><Relationship Id="rId3" Type="http://schemas.openxmlformats.org/officeDocument/2006/relationships/slide" Target="/ppt/slides/slide62.xml"/><Relationship Id="rId4" Type="http://schemas.openxmlformats.org/officeDocument/2006/relationships/slide" Target="/ppt/slides/slide63.xml"/><Relationship Id="rId9" Type="http://schemas.openxmlformats.org/officeDocument/2006/relationships/slide" Target="/ppt/slides/slide68.xml"/><Relationship Id="rId5" Type="http://schemas.openxmlformats.org/officeDocument/2006/relationships/slide" Target="/ppt/slides/slide64.xml"/><Relationship Id="rId6" Type="http://schemas.openxmlformats.org/officeDocument/2006/relationships/slide" Target="/ppt/slides/slide65.xml"/><Relationship Id="rId7" Type="http://schemas.openxmlformats.org/officeDocument/2006/relationships/slide" Target="/ppt/slides/slide66.xml"/><Relationship Id="rId8" Type="http://schemas.openxmlformats.org/officeDocument/2006/relationships/slide" Target="/ppt/slides/slide67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26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1.xml"/><Relationship Id="rId21" Type="http://schemas.openxmlformats.org/officeDocument/2006/relationships/slide" Target="/ppt/slides/slide57.xml"/><Relationship Id="rId24" Type="http://schemas.openxmlformats.org/officeDocument/2006/relationships/slide" Target="/ppt/slides/slide1.xml"/><Relationship Id="rId23" Type="http://schemas.openxmlformats.org/officeDocument/2006/relationships/slide" Target="/ppt/slides/slide22.xml"/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26.xml"/><Relationship Id="rId3" Type="http://schemas.openxmlformats.org/officeDocument/2006/relationships/slide" Target="/ppt/slides/slide62.xml"/><Relationship Id="rId4" Type="http://schemas.openxmlformats.org/officeDocument/2006/relationships/slide" Target="/ppt/slides/slide63.xml"/><Relationship Id="rId9" Type="http://schemas.openxmlformats.org/officeDocument/2006/relationships/slide" Target="/ppt/slides/slide68.xml"/><Relationship Id="rId5" Type="http://schemas.openxmlformats.org/officeDocument/2006/relationships/slide" Target="/ppt/slides/slide64.xml"/><Relationship Id="rId6" Type="http://schemas.openxmlformats.org/officeDocument/2006/relationships/slide" Target="/ppt/slides/slide65.xml"/><Relationship Id="rId7" Type="http://schemas.openxmlformats.org/officeDocument/2006/relationships/slide" Target="/ppt/slides/slide66.xml"/><Relationship Id="rId8" Type="http://schemas.openxmlformats.org/officeDocument/2006/relationships/slide" Target="/ppt/slides/slide67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27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1.xml"/><Relationship Id="rId21" Type="http://schemas.openxmlformats.org/officeDocument/2006/relationships/slide" Target="/ppt/slides/slide57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27.xml"/><Relationship Id="rId3" Type="http://schemas.openxmlformats.org/officeDocument/2006/relationships/slide" Target="/ppt/slides/slide62.xml"/><Relationship Id="rId4" Type="http://schemas.openxmlformats.org/officeDocument/2006/relationships/slide" Target="/ppt/slides/slide63.xml"/><Relationship Id="rId9" Type="http://schemas.openxmlformats.org/officeDocument/2006/relationships/slide" Target="/ppt/slides/slide68.xml"/><Relationship Id="rId5" Type="http://schemas.openxmlformats.org/officeDocument/2006/relationships/slide" Target="/ppt/slides/slide64.xml"/><Relationship Id="rId6" Type="http://schemas.openxmlformats.org/officeDocument/2006/relationships/slide" Target="/ppt/slides/slide65.xml"/><Relationship Id="rId7" Type="http://schemas.openxmlformats.org/officeDocument/2006/relationships/slide" Target="/ppt/slides/slide66.xml"/><Relationship Id="rId8" Type="http://schemas.openxmlformats.org/officeDocument/2006/relationships/slide" Target="/ppt/slides/slide67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28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1.xml"/><Relationship Id="rId21" Type="http://schemas.openxmlformats.org/officeDocument/2006/relationships/slide" Target="/ppt/slides/slide57.xml"/><Relationship Id="rId24" Type="http://schemas.openxmlformats.org/officeDocument/2006/relationships/slide" Target="/ppt/slides/slide1.xml"/><Relationship Id="rId23" Type="http://schemas.openxmlformats.org/officeDocument/2006/relationships/slide" Target="/ppt/slides/slide27.xml"/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28.xml"/><Relationship Id="rId3" Type="http://schemas.openxmlformats.org/officeDocument/2006/relationships/slide" Target="/ppt/slides/slide62.xml"/><Relationship Id="rId4" Type="http://schemas.openxmlformats.org/officeDocument/2006/relationships/slide" Target="/ppt/slides/slide63.xml"/><Relationship Id="rId9" Type="http://schemas.openxmlformats.org/officeDocument/2006/relationships/slide" Target="/ppt/slides/slide68.xml"/><Relationship Id="rId5" Type="http://schemas.openxmlformats.org/officeDocument/2006/relationships/slide" Target="/ppt/slides/slide64.xml"/><Relationship Id="rId6" Type="http://schemas.openxmlformats.org/officeDocument/2006/relationships/slide" Target="/ppt/slides/slide65.xml"/><Relationship Id="rId7" Type="http://schemas.openxmlformats.org/officeDocument/2006/relationships/slide" Target="/ppt/slides/slide66.xml"/><Relationship Id="rId8" Type="http://schemas.openxmlformats.org/officeDocument/2006/relationships/slide" Target="/ppt/slides/slide67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29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1.xml"/><Relationship Id="rId21" Type="http://schemas.openxmlformats.org/officeDocument/2006/relationships/slide" Target="/ppt/slides/slide57.xml"/><Relationship Id="rId24" Type="http://schemas.openxmlformats.org/officeDocument/2006/relationships/slide" Target="/ppt/slides/slide1.xml"/><Relationship Id="rId23" Type="http://schemas.openxmlformats.org/officeDocument/2006/relationships/slide" Target="/ppt/slides/slide27.xml"/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29.xml"/><Relationship Id="rId3" Type="http://schemas.openxmlformats.org/officeDocument/2006/relationships/slide" Target="/ppt/slides/slide62.xml"/><Relationship Id="rId4" Type="http://schemas.openxmlformats.org/officeDocument/2006/relationships/slide" Target="/ppt/slides/slide63.xml"/><Relationship Id="rId9" Type="http://schemas.openxmlformats.org/officeDocument/2006/relationships/slide" Target="/ppt/slides/slide68.xml"/><Relationship Id="rId5" Type="http://schemas.openxmlformats.org/officeDocument/2006/relationships/slide" Target="/ppt/slides/slide64.xml"/><Relationship Id="rId6" Type="http://schemas.openxmlformats.org/officeDocument/2006/relationships/slide" Target="/ppt/slides/slide65.xml"/><Relationship Id="rId7" Type="http://schemas.openxmlformats.org/officeDocument/2006/relationships/slide" Target="/ppt/slides/slide66.xml"/><Relationship Id="rId8" Type="http://schemas.openxmlformats.org/officeDocument/2006/relationships/slide" Target="/ppt/slides/slide67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30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1.xml"/><Relationship Id="rId21" Type="http://schemas.openxmlformats.org/officeDocument/2006/relationships/slide" Target="/ppt/slides/slide57.xml"/><Relationship Id="rId24" Type="http://schemas.openxmlformats.org/officeDocument/2006/relationships/slide" Target="/ppt/slides/slide1.xml"/><Relationship Id="rId23" Type="http://schemas.openxmlformats.org/officeDocument/2006/relationships/slide" Target="/ppt/slides/slide27.xml"/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30.xml"/><Relationship Id="rId3" Type="http://schemas.openxmlformats.org/officeDocument/2006/relationships/slide" Target="/ppt/slides/slide62.xml"/><Relationship Id="rId4" Type="http://schemas.openxmlformats.org/officeDocument/2006/relationships/slide" Target="/ppt/slides/slide63.xml"/><Relationship Id="rId9" Type="http://schemas.openxmlformats.org/officeDocument/2006/relationships/slide" Target="/ppt/slides/slide68.xml"/><Relationship Id="rId5" Type="http://schemas.openxmlformats.org/officeDocument/2006/relationships/slide" Target="/ppt/slides/slide64.xml"/><Relationship Id="rId6" Type="http://schemas.openxmlformats.org/officeDocument/2006/relationships/slide" Target="/ppt/slides/slide65.xml"/><Relationship Id="rId7" Type="http://schemas.openxmlformats.org/officeDocument/2006/relationships/slide" Target="/ppt/slides/slide66.xml"/><Relationship Id="rId8" Type="http://schemas.openxmlformats.org/officeDocument/2006/relationships/slide" Target="/ppt/slides/slide67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31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1.xml"/><Relationship Id="rId21" Type="http://schemas.openxmlformats.org/officeDocument/2006/relationships/slide" Target="/ppt/slides/slide57.xml"/><Relationship Id="rId24" Type="http://schemas.openxmlformats.org/officeDocument/2006/relationships/slide" Target="/ppt/slides/slide1.xml"/><Relationship Id="rId23" Type="http://schemas.openxmlformats.org/officeDocument/2006/relationships/slide" Target="/ppt/slides/slide27.xml"/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31.xml"/><Relationship Id="rId3" Type="http://schemas.openxmlformats.org/officeDocument/2006/relationships/slide" Target="/ppt/slides/slide62.xml"/><Relationship Id="rId4" Type="http://schemas.openxmlformats.org/officeDocument/2006/relationships/slide" Target="/ppt/slides/slide63.xml"/><Relationship Id="rId9" Type="http://schemas.openxmlformats.org/officeDocument/2006/relationships/slide" Target="/ppt/slides/slide68.xml"/><Relationship Id="rId5" Type="http://schemas.openxmlformats.org/officeDocument/2006/relationships/slide" Target="/ppt/slides/slide64.xml"/><Relationship Id="rId6" Type="http://schemas.openxmlformats.org/officeDocument/2006/relationships/slide" Target="/ppt/slides/slide65.xml"/><Relationship Id="rId7" Type="http://schemas.openxmlformats.org/officeDocument/2006/relationships/slide" Target="/ppt/slides/slide66.xml"/><Relationship Id="rId8" Type="http://schemas.openxmlformats.org/officeDocument/2006/relationships/slide" Target="/ppt/slides/slide67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32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1.xml"/><Relationship Id="rId21" Type="http://schemas.openxmlformats.org/officeDocument/2006/relationships/slide" Target="/ppt/slides/slide57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32.xml"/><Relationship Id="rId3" Type="http://schemas.openxmlformats.org/officeDocument/2006/relationships/slide" Target="/ppt/slides/slide62.xml"/><Relationship Id="rId4" Type="http://schemas.openxmlformats.org/officeDocument/2006/relationships/slide" Target="/ppt/slides/slide63.xml"/><Relationship Id="rId9" Type="http://schemas.openxmlformats.org/officeDocument/2006/relationships/slide" Target="/ppt/slides/slide68.xml"/><Relationship Id="rId5" Type="http://schemas.openxmlformats.org/officeDocument/2006/relationships/slide" Target="/ppt/slides/slide64.xml"/><Relationship Id="rId6" Type="http://schemas.openxmlformats.org/officeDocument/2006/relationships/slide" Target="/ppt/slides/slide65.xml"/><Relationship Id="rId7" Type="http://schemas.openxmlformats.org/officeDocument/2006/relationships/slide" Target="/ppt/slides/slide66.xml"/><Relationship Id="rId8" Type="http://schemas.openxmlformats.org/officeDocument/2006/relationships/slide" Target="/ppt/slides/slide67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33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1.xml"/><Relationship Id="rId21" Type="http://schemas.openxmlformats.org/officeDocument/2006/relationships/slide" Target="/ppt/slides/slide57.xml"/><Relationship Id="rId24" Type="http://schemas.openxmlformats.org/officeDocument/2006/relationships/slide" Target="/ppt/slides/slide1.xml"/><Relationship Id="rId23" Type="http://schemas.openxmlformats.org/officeDocument/2006/relationships/slide" Target="/ppt/slides/slide32.xml"/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33.xml"/><Relationship Id="rId3" Type="http://schemas.openxmlformats.org/officeDocument/2006/relationships/slide" Target="/ppt/slides/slide62.xml"/><Relationship Id="rId4" Type="http://schemas.openxmlformats.org/officeDocument/2006/relationships/slide" Target="/ppt/slides/slide63.xml"/><Relationship Id="rId9" Type="http://schemas.openxmlformats.org/officeDocument/2006/relationships/slide" Target="/ppt/slides/slide68.xml"/><Relationship Id="rId5" Type="http://schemas.openxmlformats.org/officeDocument/2006/relationships/slide" Target="/ppt/slides/slide64.xml"/><Relationship Id="rId6" Type="http://schemas.openxmlformats.org/officeDocument/2006/relationships/slide" Target="/ppt/slides/slide65.xml"/><Relationship Id="rId7" Type="http://schemas.openxmlformats.org/officeDocument/2006/relationships/slide" Target="/ppt/slides/slide66.xml"/><Relationship Id="rId8" Type="http://schemas.openxmlformats.org/officeDocument/2006/relationships/slide" Target="/ppt/slides/slide67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34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1.xml"/><Relationship Id="rId21" Type="http://schemas.openxmlformats.org/officeDocument/2006/relationships/slide" Target="/ppt/slides/slide57.xml"/><Relationship Id="rId24" Type="http://schemas.openxmlformats.org/officeDocument/2006/relationships/slide" Target="/ppt/slides/slide1.xml"/><Relationship Id="rId23" Type="http://schemas.openxmlformats.org/officeDocument/2006/relationships/slide" Target="/ppt/slides/slide32.xml"/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34.xml"/><Relationship Id="rId3" Type="http://schemas.openxmlformats.org/officeDocument/2006/relationships/slide" Target="/ppt/slides/slide62.xml"/><Relationship Id="rId4" Type="http://schemas.openxmlformats.org/officeDocument/2006/relationships/slide" Target="/ppt/slides/slide63.xml"/><Relationship Id="rId9" Type="http://schemas.openxmlformats.org/officeDocument/2006/relationships/slide" Target="/ppt/slides/slide68.xml"/><Relationship Id="rId5" Type="http://schemas.openxmlformats.org/officeDocument/2006/relationships/slide" Target="/ppt/slides/slide64.xml"/><Relationship Id="rId6" Type="http://schemas.openxmlformats.org/officeDocument/2006/relationships/slide" Target="/ppt/slides/slide65.xml"/><Relationship Id="rId7" Type="http://schemas.openxmlformats.org/officeDocument/2006/relationships/slide" Target="/ppt/slides/slide66.xml"/><Relationship Id="rId8" Type="http://schemas.openxmlformats.org/officeDocument/2006/relationships/slide" Target="/ppt/slides/slide67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35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1.xml"/><Relationship Id="rId21" Type="http://schemas.openxmlformats.org/officeDocument/2006/relationships/slide" Target="/ppt/slides/slide57.xml"/><Relationship Id="rId24" Type="http://schemas.openxmlformats.org/officeDocument/2006/relationships/slide" Target="/ppt/slides/slide1.xml"/><Relationship Id="rId23" Type="http://schemas.openxmlformats.org/officeDocument/2006/relationships/slide" Target="/ppt/slides/slide32.xml"/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35.xml"/><Relationship Id="rId3" Type="http://schemas.openxmlformats.org/officeDocument/2006/relationships/slide" Target="/ppt/slides/slide62.xml"/><Relationship Id="rId4" Type="http://schemas.openxmlformats.org/officeDocument/2006/relationships/slide" Target="/ppt/slides/slide63.xml"/><Relationship Id="rId9" Type="http://schemas.openxmlformats.org/officeDocument/2006/relationships/slide" Target="/ppt/slides/slide68.xml"/><Relationship Id="rId5" Type="http://schemas.openxmlformats.org/officeDocument/2006/relationships/slide" Target="/ppt/slides/slide64.xml"/><Relationship Id="rId6" Type="http://schemas.openxmlformats.org/officeDocument/2006/relationships/slide" Target="/ppt/slides/slide65.xml"/><Relationship Id="rId7" Type="http://schemas.openxmlformats.org/officeDocument/2006/relationships/slide" Target="/ppt/slides/slide66.xml"/><Relationship Id="rId8" Type="http://schemas.openxmlformats.org/officeDocument/2006/relationships/slide" Target="/ppt/slides/slide67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36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1.xml"/><Relationship Id="rId21" Type="http://schemas.openxmlformats.org/officeDocument/2006/relationships/slide" Target="/ppt/slides/slide57.xml"/><Relationship Id="rId24" Type="http://schemas.openxmlformats.org/officeDocument/2006/relationships/slide" Target="/ppt/slides/slide1.xml"/><Relationship Id="rId23" Type="http://schemas.openxmlformats.org/officeDocument/2006/relationships/slide" Target="/ppt/slides/slide32.xml"/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36.xml"/><Relationship Id="rId3" Type="http://schemas.openxmlformats.org/officeDocument/2006/relationships/slide" Target="/ppt/slides/slide62.xml"/><Relationship Id="rId4" Type="http://schemas.openxmlformats.org/officeDocument/2006/relationships/slide" Target="/ppt/slides/slide63.xml"/><Relationship Id="rId9" Type="http://schemas.openxmlformats.org/officeDocument/2006/relationships/slide" Target="/ppt/slides/slide68.xml"/><Relationship Id="rId5" Type="http://schemas.openxmlformats.org/officeDocument/2006/relationships/slide" Target="/ppt/slides/slide64.xml"/><Relationship Id="rId6" Type="http://schemas.openxmlformats.org/officeDocument/2006/relationships/slide" Target="/ppt/slides/slide65.xml"/><Relationship Id="rId7" Type="http://schemas.openxmlformats.org/officeDocument/2006/relationships/slide" Target="/ppt/slides/slide66.xml"/><Relationship Id="rId8" Type="http://schemas.openxmlformats.org/officeDocument/2006/relationships/slide" Target="/ppt/slides/slide67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37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1.xml"/><Relationship Id="rId21" Type="http://schemas.openxmlformats.org/officeDocument/2006/relationships/slide" Target="/ppt/slides/slide57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37.xml"/><Relationship Id="rId3" Type="http://schemas.openxmlformats.org/officeDocument/2006/relationships/slide" Target="/ppt/slides/slide62.xml"/><Relationship Id="rId4" Type="http://schemas.openxmlformats.org/officeDocument/2006/relationships/slide" Target="/ppt/slides/slide63.xml"/><Relationship Id="rId9" Type="http://schemas.openxmlformats.org/officeDocument/2006/relationships/slide" Target="/ppt/slides/slide68.xml"/><Relationship Id="rId5" Type="http://schemas.openxmlformats.org/officeDocument/2006/relationships/slide" Target="/ppt/slides/slide64.xml"/><Relationship Id="rId6" Type="http://schemas.openxmlformats.org/officeDocument/2006/relationships/slide" Target="/ppt/slides/slide65.xml"/><Relationship Id="rId7" Type="http://schemas.openxmlformats.org/officeDocument/2006/relationships/slide" Target="/ppt/slides/slide66.xml"/><Relationship Id="rId8" Type="http://schemas.openxmlformats.org/officeDocument/2006/relationships/slide" Target="/ppt/slides/slide67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38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1.xml"/><Relationship Id="rId21" Type="http://schemas.openxmlformats.org/officeDocument/2006/relationships/slide" Target="/ppt/slides/slide57.xml"/><Relationship Id="rId24" Type="http://schemas.openxmlformats.org/officeDocument/2006/relationships/slide" Target="/ppt/slides/slide1.xml"/><Relationship Id="rId23" Type="http://schemas.openxmlformats.org/officeDocument/2006/relationships/slide" Target="/ppt/slides/slide37.xml"/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38.xml"/><Relationship Id="rId3" Type="http://schemas.openxmlformats.org/officeDocument/2006/relationships/slide" Target="/ppt/slides/slide62.xml"/><Relationship Id="rId4" Type="http://schemas.openxmlformats.org/officeDocument/2006/relationships/slide" Target="/ppt/slides/slide63.xml"/><Relationship Id="rId9" Type="http://schemas.openxmlformats.org/officeDocument/2006/relationships/slide" Target="/ppt/slides/slide68.xml"/><Relationship Id="rId5" Type="http://schemas.openxmlformats.org/officeDocument/2006/relationships/slide" Target="/ppt/slides/slide64.xml"/><Relationship Id="rId6" Type="http://schemas.openxmlformats.org/officeDocument/2006/relationships/slide" Target="/ppt/slides/slide65.xml"/><Relationship Id="rId7" Type="http://schemas.openxmlformats.org/officeDocument/2006/relationships/slide" Target="/ppt/slides/slide66.xml"/><Relationship Id="rId8" Type="http://schemas.openxmlformats.org/officeDocument/2006/relationships/slide" Target="/ppt/slides/slide67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39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1.xml"/><Relationship Id="rId21" Type="http://schemas.openxmlformats.org/officeDocument/2006/relationships/slide" Target="/ppt/slides/slide57.xml"/><Relationship Id="rId24" Type="http://schemas.openxmlformats.org/officeDocument/2006/relationships/slide" Target="/ppt/slides/slide1.xml"/><Relationship Id="rId23" Type="http://schemas.openxmlformats.org/officeDocument/2006/relationships/slide" Target="/ppt/slides/slide37.xml"/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39.xml"/><Relationship Id="rId3" Type="http://schemas.openxmlformats.org/officeDocument/2006/relationships/slide" Target="/ppt/slides/slide62.xml"/><Relationship Id="rId4" Type="http://schemas.openxmlformats.org/officeDocument/2006/relationships/slide" Target="/ppt/slides/slide63.xml"/><Relationship Id="rId9" Type="http://schemas.openxmlformats.org/officeDocument/2006/relationships/slide" Target="/ppt/slides/slide68.xml"/><Relationship Id="rId5" Type="http://schemas.openxmlformats.org/officeDocument/2006/relationships/slide" Target="/ppt/slides/slide64.xml"/><Relationship Id="rId6" Type="http://schemas.openxmlformats.org/officeDocument/2006/relationships/slide" Target="/ppt/slides/slide65.xml"/><Relationship Id="rId7" Type="http://schemas.openxmlformats.org/officeDocument/2006/relationships/slide" Target="/ppt/slides/slide66.xml"/><Relationship Id="rId8" Type="http://schemas.openxmlformats.org/officeDocument/2006/relationships/slide" Target="/ppt/slides/slide67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40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1.xml"/><Relationship Id="rId21" Type="http://schemas.openxmlformats.org/officeDocument/2006/relationships/slide" Target="/ppt/slides/slide57.xml"/><Relationship Id="rId24" Type="http://schemas.openxmlformats.org/officeDocument/2006/relationships/slide" Target="/ppt/slides/slide1.xml"/><Relationship Id="rId23" Type="http://schemas.openxmlformats.org/officeDocument/2006/relationships/slide" Target="/ppt/slides/slide37.xml"/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40.xml"/><Relationship Id="rId3" Type="http://schemas.openxmlformats.org/officeDocument/2006/relationships/slide" Target="/ppt/slides/slide62.xml"/><Relationship Id="rId4" Type="http://schemas.openxmlformats.org/officeDocument/2006/relationships/slide" Target="/ppt/slides/slide63.xml"/><Relationship Id="rId9" Type="http://schemas.openxmlformats.org/officeDocument/2006/relationships/slide" Target="/ppt/slides/slide68.xml"/><Relationship Id="rId5" Type="http://schemas.openxmlformats.org/officeDocument/2006/relationships/slide" Target="/ppt/slides/slide64.xml"/><Relationship Id="rId6" Type="http://schemas.openxmlformats.org/officeDocument/2006/relationships/slide" Target="/ppt/slides/slide65.xml"/><Relationship Id="rId7" Type="http://schemas.openxmlformats.org/officeDocument/2006/relationships/slide" Target="/ppt/slides/slide66.xml"/><Relationship Id="rId8" Type="http://schemas.openxmlformats.org/officeDocument/2006/relationships/slide" Target="/ppt/slides/slide67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41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1.xml"/><Relationship Id="rId21" Type="http://schemas.openxmlformats.org/officeDocument/2006/relationships/slide" Target="/ppt/slides/slide57.xml"/><Relationship Id="rId24" Type="http://schemas.openxmlformats.org/officeDocument/2006/relationships/slide" Target="/ppt/slides/slide1.xml"/><Relationship Id="rId23" Type="http://schemas.openxmlformats.org/officeDocument/2006/relationships/slide" Target="/ppt/slides/slide37.xml"/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41.xml"/><Relationship Id="rId3" Type="http://schemas.openxmlformats.org/officeDocument/2006/relationships/slide" Target="/ppt/slides/slide62.xml"/><Relationship Id="rId4" Type="http://schemas.openxmlformats.org/officeDocument/2006/relationships/slide" Target="/ppt/slides/slide63.xml"/><Relationship Id="rId9" Type="http://schemas.openxmlformats.org/officeDocument/2006/relationships/slide" Target="/ppt/slides/slide68.xml"/><Relationship Id="rId5" Type="http://schemas.openxmlformats.org/officeDocument/2006/relationships/slide" Target="/ppt/slides/slide64.xml"/><Relationship Id="rId6" Type="http://schemas.openxmlformats.org/officeDocument/2006/relationships/slide" Target="/ppt/slides/slide65.xml"/><Relationship Id="rId7" Type="http://schemas.openxmlformats.org/officeDocument/2006/relationships/slide" Target="/ppt/slides/slide66.xml"/><Relationship Id="rId8" Type="http://schemas.openxmlformats.org/officeDocument/2006/relationships/slide" Target="/ppt/slides/slide67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42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1.xml"/><Relationship Id="rId21" Type="http://schemas.openxmlformats.org/officeDocument/2006/relationships/slide" Target="/ppt/slides/slide57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42.xml"/><Relationship Id="rId3" Type="http://schemas.openxmlformats.org/officeDocument/2006/relationships/slide" Target="/ppt/slides/slide62.xml"/><Relationship Id="rId4" Type="http://schemas.openxmlformats.org/officeDocument/2006/relationships/slide" Target="/ppt/slides/slide63.xml"/><Relationship Id="rId9" Type="http://schemas.openxmlformats.org/officeDocument/2006/relationships/slide" Target="/ppt/slides/slide68.xml"/><Relationship Id="rId5" Type="http://schemas.openxmlformats.org/officeDocument/2006/relationships/slide" Target="/ppt/slides/slide64.xml"/><Relationship Id="rId6" Type="http://schemas.openxmlformats.org/officeDocument/2006/relationships/slide" Target="/ppt/slides/slide65.xml"/><Relationship Id="rId7" Type="http://schemas.openxmlformats.org/officeDocument/2006/relationships/slide" Target="/ppt/slides/slide66.xml"/><Relationship Id="rId8" Type="http://schemas.openxmlformats.org/officeDocument/2006/relationships/slide" Target="/ppt/slides/slide67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43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1.xml"/><Relationship Id="rId21" Type="http://schemas.openxmlformats.org/officeDocument/2006/relationships/slide" Target="/ppt/slides/slide57.xml"/><Relationship Id="rId24" Type="http://schemas.openxmlformats.org/officeDocument/2006/relationships/slide" Target="/ppt/slides/slide1.xml"/><Relationship Id="rId23" Type="http://schemas.openxmlformats.org/officeDocument/2006/relationships/slide" Target="/ppt/slides/slide42.xml"/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43.xml"/><Relationship Id="rId3" Type="http://schemas.openxmlformats.org/officeDocument/2006/relationships/slide" Target="/ppt/slides/slide62.xml"/><Relationship Id="rId4" Type="http://schemas.openxmlformats.org/officeDocument/2006/relationships/slide" Target="/ppt/slides/slide63.xml"/><Relationship Id="rId9" Type="http://schemas.openxmlformats.org/officeDocument/2006/relationships/slide" Target="/ppt/slides/slide68.xml"/><Relationship Id="rId5" Type="http://schemas.openxmlformats.org/officeDocument/2006/relationships/slide" Target="/ppt/slides/slide64.xml"/><Relationship Id="rId6" Type="http://schemas.openxmlformats.org/officeDocument/2006/relationships/slide" Target="/ppt/slides/slide65.xml"/><Relationship Id="rId7" Type="http://schemas.openxmlformats.org/officeDocument/2006/relationships/slide" Target="/ppt/slides/slide66.xml"/><Relationship Id="rId8" Type="http://schemas.openxmlformats.org/officeDocument/2006/relationships/slide" Target="/ppt/slides/slide67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44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1.xml"/><Relationship Id="rId21" Type="http://schemas.openxmlformats.org/officeDocument/2006/relationships/slide" Target="/ppt/slides/slide57.xml"/><Relationship Id="rId24" Type="http://schemas.openxmlformats.org/officeDocument/2006/relationships/slide" Target="/ppt/slides/slide1.xml"/><Relationship Id="rId23" Type="http://schemas.openxmlformats.org/officeDocument/2006/relationships/slide" Target="/ppt/slides/slide42.xml"/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44.xml"/><Relationship Id="rId3" Type="http://schemas.openxmlformats.org/officeDocument/2006/relationships/slide" Target="/ppt/slides/slide62.xml"/><Relationship Id="rId4" Type="http://schemas.openxmlformats.org/officeDocument/2006/relationships/slide" Target="/ppt/slides/slide63.xml"/><Relationship Id="rId9" Type="http://schemas.openxmlformats.org/officeDocument/2006/relationships/slide" Target="/ppt/slides/slide68.xml"/><Relationship Id="rId5" Type="http://schemas.openxmlformats.org/officeDocument/2006/relationships/slide" Target="/ppt/slides/slide64.xml"/><Relationship Id="rId6" Type="http://schemas.openxmlformats.org/officeDocument/2006/relationships/slide" Target="/ppt/slides/slide65.xml"/><Relationship Id="rId7" Type="http://schemas.openxmlformats.org/officeDocument/2006/relationships/slide" Target="/ppt/slides/slide66.xml"/><Relationship Id="rId8" Type="http://schemas.openxmlformats.org/officeDocument/2006/relationships/slide" Target="/ppt/slides/slide67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45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1.xml"/><Relationship Id="rId21" Type="http://schemas.openxmlformats.org/officeDocument/2006/relationships/slide" Target="/ppt/slides/slide57.xml"/><Relationship Id="rId24" Type="http://schemas.openxmlformats.org/officeDocument/2006/relationships/slide" Target="/ppt/slides/slide1.xml"/><Relationship Id="rId23" Type="http://schemas.openxmlformats.org/officeDocument/2006/relationships/slide" Target="/ppt/slides/slide42.xml"/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45.xml"/><Relationship Id="rId3" Type="http://schemas.openxmlformats.org/officeDocument/2006/relationships/slide" Target="/ppt/slides/slide62.xml"/><Relationship Id="rId4" Type="http://schemas.openxmlformats.org/officeDocument/2006/relationships/slide" Target="/ppt/slides/slide63.xml"/><Relationship Id="rId9" Type="http://schemas.openxmlformats.org/officeDocument/2006/relationships/slide" Target="/ppt/slides/slide68.xml"/><Relationship Id="rId5" Type="http://schemas.openxmlformats.org/officeDocument/2006/relationships/slide" Target="/ppt/slides/slide64.xml"/><Relationship Id="rId6" Type="http://schemas.openxmlformats.org/officeDocument/2006/relationships/slide" Target="/ppt/slides/slide65.xml"/><Relationship Id="rId7" Type="http://schemas.openxmlformats.org/officeDocument/2006/relationships/slide" Target="/ppt/slides/slide66.xml"/><Relationship Id="rId8" Type="http://schemas.openxmlformats.org/officeDocument/2006/relationships/slide" Target="/ppt/slides/slide67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46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1.xml"/><Relationship Id="rId21" Type="http://schemas.openxmlformats.org/officeDocument/2006/relationships/slide" Target="/ppt/slides/slide57.xml"/><Relationship Id="rId24" Type="http://schemas.openxmlformats.org/officeDocument/2006/relationships/slide" Target="/ppt/slides/slide1.xml"/><Relationship Id="rId23" Type="http://schemas.openxmlformats.org/officeDocument/2006/relationships/slide" Target="/ppt/slides/slide42.xml"/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46.xml"/><Relationship Id="rId3" Type="http://schemas.openxmlformats.org/officeDocument/2006/relationships/slide" Target="/ppt/slides/slide62.xml"/><Relationship Id="rId4" Type="http://schemas.openxmlformats.org/officeDocument/2006/relationships/slide" Target="/ppt/slides/slide63.xml"/><Relationship Id="rId9" Type="http://schemas.openxmlformats.org/officeDocument/2006/relationships/slide" Target="/ppt/slides/slide68.xml"/><Relationship Id="rId5" Type="http://schemas.openxmlformats.org/officeDocument/2006/relationships/slide" Target="/ppt/slides/slide64.xml"/><Relationship Id="rId6" Type="http://schemas.openxmlformats.org/officeDocument/2006/relationships/slide" Target="/ppt/slides/slide65.xml"/><Relationship Id="rId7" Type="http://schemas.openxmlformats.org/officeDocument/2006/relationships/slide" Target="/ppt/slides/slide66.xml"/><Relationship Id="rId8" Type="http://schemas.openxmlformats.org/officeDocument/2006/relationships/slide" Target="/ppt/slides/slide67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47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1.xml"/><Relationship Id="rId21" Type="http://schemas.openxmlformats.org/officeDocument/2006/relationships/slide" Target="/ppt/slides/slide57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47.xml"/><Relationship Id="rId3" Type="http://schemas.openxmlformats.org/officeDocument/2006/relationships/slide" Target="/ppt/slides/slide62.xml"/><Relationship Id="rId4" Type="http://schemas.openxmlformats.org/officeDocument/2006/relationships/slide" Target="/ppt/slides/slide63.xml"/><Relationship Id="rId9" Type="http://schemas.openxmlformats.org/officeDocument/2006/relationships/slide" Target="/ppt/slides/slide68.xml"/><Relationship Id="rId5" Type="http://schemas.openxmlformats.org/officeDocument/2006/relationships/slide" Target="/ppt/slides/slide64.xml"/><Relationship Id="rId6" Type="http://schemas.openxmlformats.org/officeDocument/2006/relationships/slide" Target="/ppt/slides/slide65.xml"/><Relationship Id="rId7" Type="http://schemas.openxmlformats.org/officeDocument/2006/relationships/slide" Target="/ppt/slides/slide66.xml"/><Relationship Id="rId8" Type="http://schemas.openxmlformats.org/officeDocument/2006/relationships/slide" Target="/ppt/slides/slide67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48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1.xml"/><Relationship Id="rId21" Type="http://schemas.openxmlformats.org/officeDocument/2006/relationships/slide" Target="/ppt/slides/slide57.xml"/><Relationship Id="rId24" Type="http://schemas.openxmlformats.org/officeDocument/2006/relationships/slide" Target="/ppt/slides/slide1.xml"/><Relationship Id="rId23" Type="http://schemas.openxmlformats.org/officeDocument/2006/relationships/slide" Target="/ppt/slides/slide47.xml"/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48.xml"/><Relationship Id="rId3" Type="http://schemas.openxmlformats.org/officeDocument/2006/relationships/slide" Target="/ppt/slides/slide62.xml"/><Relationship Id="rId4" Type="http://schemas.openxmlformats.org/officeDocument/2006/relationships/slide" Target="/ppt/slides/slide63.xml"/><Relationship Id="rId9" Type="http://schemas.openxmlformats.org/officeDocument/2006/relationships/slide" Target="/ppt/slides/slide68.xml"/><Relationship Id="rId5" Type="http://schemas.openxmlformats.org/officeDocument/2006/relationships/slide" Target="/ppt/slides/slide64.xml"/><Relationship Id="rId6" Type="http://schemas.openxmlformats.org/officeDocument/2006/relationships/slide" Target="/ppt/slides/slide65.xml"/><Relationship Id="rId7" Type="http://schemas.openxmlformats.org/officeDocument/2006/relationships/slide" Target="/ppt/slides/slide66.xml"/><Relationship Id="rId8" Type="http://schemas.openxmlformats.org/officeDocument/2006/relationships/slide" Target="/ppt/slides/slide67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49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1.xml"/><Relationship Id="rId21" Type="http://schemas.openxmlformats.org/officeDocument/2006/relationships/slide" Target="/ppt/slides/slide57.xml"/><Relationship Id="rId24" Type="http://schemas.openxmlformats.org/officeDocument/2006/relationships/slide" Target="/ppt/slides/slide1.xml"/><Relationship Id="rId23" Type="http://schemas.openxmlformats.org/officeDocument/2006/relationships/slide" Target="/ppt/slides/slide47.xml"/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49.xml"/><Relationship Id="rId3" Type="http://schemas.openxmlformats.org/officeDocument/2006/relationships/slide" Target="/ppt/slides/slide62.xml"/><Relationship Id="rId4" Type="http://schemas.openxmlformats.org/officeDocument/2006/relationships/slide" Target="/ppt/slides/slide63.xml"/><Relationship Id="rId9" Type="http://schemas.openxmlformats.org/officeDocument/2006/relationships/slide" Target="/ppt/slides/slide68.xml"/><Relationship Id="rId5" Type="http://schemas.openxmlformats.org/officeDocument/2006/relationships/slide" Target="/ppt/slides/slide64.xml"/><Relationship Id="rId6" Type="http://schemas.openxmlformats.org/officeDocument/2006/relationships/slide" Target="/ppt/slides/slide65.xml"/><Relationship Id="rId7" Type="http://schemas.openxmlformats.org/officeDocument/2006/relationships/slide" Target="/ppt/slides/slide66.xml"/><Relationship Id="rId8" Type="http://schemas.openxmlformats.org/officeDocument/2006/relationships/slide" Target="/ppt/slides/slide67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50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1.xml"/><Relationship Id="rId21" Type="http://schemas.openxmlformats.org/officeDocument/2006/relationships/slide" Target="/ppt/slides/slide57.xml"/><Relationship Id="rId24" Type="http://schemas.openxmlformats.org/officeDocument/2006/relationships/slide" Target="/ppt/slides/slide1.xml"/><Relationship Id="rId23" Type="http://schemas.openxmlformats.org/officeDocument/2006/relationships/slide" Target="/ppt/slides/slide47.xml"/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50.xml"/><Relationship Id="rId3" Type="http://schemas.openxmlformats.org/officeDocument/2006/relationships/slide" Target="/ppt/slides/slide62.xml"/><Relationship Id="rId4" Type="http://schemas.openxmlformats.org/officeDocument/2006/relationships/slide" Target="/ppt/slides/slide63.xml"/><Relationship Id="rId9" Type="http://schemas.openxmlformats.org/officeDocument/2006/relationships/slide" Target="/ppt/slides/slide68.xml"/><Relationship Id="rId5" Type="http://schemas.openxmlformats.org/officeDocument/2006/relationships/slide" Target="/ppt/slides/slide64.xml"/><Relationship Id="rId6" Type="http://schemas.openxmlformats.org/officeDocument/2006/relationships/slide" Target="/ppt/slides/slide65.xml"/><Relationship Id="rId7" Type="http://schemas.openxmlformats.org/officeDocument/2006/relationships/slide" Target="/ppt/slides/slide66.xml"/><Relationship Id="rId8" Type="http://schemas.openxmlformats.org/officeDocument/2006/relationships/slide" Target="/ppt/slides/slide67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51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1.xml"/><Relationship Id="rId21" Type="http://schemas.openxmlformats.org/officeDocument/2006/relationships/slide" Target="/ppt/slides/slide57.xml"/><Relationship Id="rId24" Type="http://schemas.openxmlformats.org/officeDocument/2006/relationships/slide" Target="/ppt/slides/slide1.xml"/><Relationship Id="rId23" Type="http://schemas.openxmlformats.org/officeDocument/2006/relationships/slide" Target="/ppt/slides/slide47.xml"/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51.xml"/><Relationship Id="rId3" Type="http://schemas.openxmlformats.org/officeDocument/2006/relationships/slide" Target="/ppt/slides/slide62.xml"/><Relationship Id="rId4" Type="http://schemas.openxmlformats.org/officeDocument/2006/relationships/slide" Target="/ppt/slides/slide63.xml"/><Relationship Id="rId9" Type="http://schemas.openxmlformats.org/officeDocument/2006/relationships/slide" Target="/ppt/slides/slide68.xml"/><Relationship Id="rId5" Type="http://schemas.openxmlformats.org/officeDocument/2006/relationships/slide" Target="/ppt/slides/slide64.xml"/><Relationship Id="rId6" Type="http://schemas.openxmlformats.org/officeDocument/2006/relationships/slide" Target="/ppt/slides/slide65.xml"/><Relationship Id="rId7" Type="http://schemas.openxmlformats.org/officeDocument/2006/relationships/slide" Target="/ppt/slides/slide66.xml"/><Relationship Id="rId8" Type="http://schemas.openxmlformats.org/officeDocument/2006/relationships/slide" Target="/ppt/slides/slide67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52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1.xml"/><Relationship Id="rId21" Type="http://schemas.openxmlformats.org/officeDocument/2006/relationships/slide" Target="/ppt/slides/slide57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52.xml"/><Relationship Id="rId3" Type="http://schemas.openxmlformats.org/officeDocument/2006/relationships/slide" Target="/ppt/slides/slide62.xml"/><Relationship Id="rId4" Type="http://schemas.openxmlformats.org/officeDocument/2006/relationships/slide" Target="/ppt/slides/slide63.xml"/><Relationship Id="rId9" Type="http://schemas.openxmlformats.org/officeDocument/2006/relationships/slide" Target="/ppt/slides/slide68.xml"/><Relationship Id="rId5" Type="http://schemas.openxmlformats.org/officeDocument/2006/relationships/slide" Target="/ppt/slides/slide64.xml"/><Relationship Id="rId6" Type="http://schemas.openxmlformats.org/officeDocument/2006/relationships/slide" Target="/ppt/slides/slide65.xml"/><Relationship Id="rId7" Type="http://schemas.openxmlformats.org/officeDocument/2006/relationships/slide" Target="/ppt/slides/slide66.xml"/><Relationship Id="rId8" Type="http://schemas.openxmlformats.org/officeDocument/2006/relationships/slide" Target="/ppt/slides/slide67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53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1.xml"/><Relationship Id="rId21" Type="http://schemas.openxmlformats.org/officeDocument/2006/relationships/slide" Target="/ppt/slides/slide57.xml"/><Relationship Id="rId24" Type="http://schemas.openxmlformats.org/officeDocument/2006/relationships/slide" Target="/ppt/slides/slide1.xml"/><Relationship Id="rId23" Type="http://schemas.openxmlformats.org/officeDocument/2006/relationships/slide" Target="/ppt/slides/slide52.xml"/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53.xml"/><Relationship Id="rId3" Type="http://schemas.openxmlformats.org/officeDocument/2006/relationships/slide" Target="/ppt/slides/slide62.xml"/><Relationship Id="rId4" Type="http://schemas.openxmlformats.org/officeDocument/2006/relationships/slide" Target="/ppt/slides/slide63.xml"/><Relationship Id="rId9" Type="http://schemas.openxmlformats.org/officeDocument/2006/relationships/slide" Target="/ppt/slides/slide68.xml"/><Relationship Id="rId5" Type="http://schemas.openxmlformats.org/officeDocument/2006/relationships/slide" Target="/ppt/slides/slide64.xml"/><Relationship Id="rId6" Type="http://schemas.openxmlformats.org/officeDocument/2006/relationships/slide" Target="/ppt/slides/slide65.xml"/><Relationship Id="rId7" Type="http://schemas.openxmlformats.org/officeDocument/2006/relationships/slide" Target="/ppt/slides/slide66.xml"/><Relationship Id="rId8" Type="http://schemas.openxmlformats.org/officeDocument/2006/relationships/slide" Target="/ppt/slides/slide67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54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1.xml"/><Relationship Id="rId21" Type="http://schemas.openxmlformats.org/officeDocument/2006/relationships/slide" Target="/ppt/slides/slide57.xml"/><Relationship Id="rId24" Type="http://schemas.openxmlformats.org/officeDocument/2006/relationships/slide" Target="/ppt/slides/slide1.xml"/><Relationship Id="rId23" Type="http://schemas.openxmlformats.org/officeDocument/2006/relationships/slide" Target="/ppt/slides/slide52.xml"/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54.xml"/><Relationship Id="rId3" Type="http://schemas.openxmlformats.org/officeDocument/2006/relationships/slide" Target="/ppt/slides/slide62.xml"/><Relationship Id="rId4" Type="http://schemas.openxmlformats.org/officeDocument/2006/relationships/slide" Target="/ppt/slides/slide63.xml"/><Relationship Id="rId9" Type="http://schemas.openxmlformats.org/officeDocument/2006/relationships/slide" Target="/ppt/slides/slide68.xml"/><Relationship Id="rId5" Type="http://schemas.openxmlformats.org/officeDocument/2006/relationships/slide" Target="/ppt/slides/slide64.xml"/><Relationship Id="rId6" Type="http://schemas.openxmlformats.org/officeDocument/2006/relationships/slide" Target="/ppt/slides/slide65.xml"/><Relationship Id="rId7" Type="http://schemas.openxmlformats.org/officeDocument/2006/relationships/slide" Target="/ppt/slides/slide66.xml"/><Relationship Id="rId8" Type="http://schemas.openxmlformats.org/officeDocument/2006/relationships/slide" Target="/ppt/slides/slide67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55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1.xml"/><Relationship Id="rId21" Type="http://schemas.openxmlformats.org/officeDocument/2006/relationships/slide" Target="/ppt/slides/slide57.xml"/><Relationship Id="rId24" Type="http://schemas.openxmlformats.org/officeDocument/2006/relationships/slide" Target="/ppt/slides/slide1.xml"/><Relationship Id="rId23" Type="http://schemas.openxmlformats.org/officeDocument/2006/relationships/slide" Target="/ppt/slides/slide52.xml"/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55.xml"/><Relationship Id="rId3" Type="http://schemas.openxmlformats.org/officeDocument/2006/relationships/slide" Target="/ppt/slides/slide62.xml"/><Relationship Id="rId4" Type="http://schemas.openxmlformats.org/officeDocument/2006/relationships/slide" Target="/ppt/slides/slide63.xml"/><Relationship Id="rId9" Type="http://schemas.openxmlformats.org/officeDocument/2006/relationships/slide" Target="/ppt/slides/slide68.xml"/><Relationship Id="rId5" Type="http://schemas.openxmlformats.org/officeDocument/2006/relationships/slide" Target="/ppt/slides/slide64.xml"/><Relationship Id="rId6" Type="http://schemas.openxmlformats.org/officeDocument/2006/relationships/slide" Target="/ppt/slides/slide65.xml"/><Relationship Id="rId7" Type="http://schemas.openxmlformats.org/officeDocument/2006/relationships/slide" Target="/ppt/slides/slide66.xml"/><Relationship Id="rId8" Type="http://schemas.openxmlformats.org/officeDocument/2006/relationships/slide" Target="/ppt/slides/slide67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56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1.xml"/><Relationship Id="rId21" Type="http://schemas.openxmlformats.org/officeDocument/2006/relationships/slide" Target="/ppt/slides/slide57.xml"/><Relationship Id="rId24" Type="http://schemas.openxmlformats.org/officeDocument/2006/relationships/slide" Target="/ppt/slides/slide1.xml"/><Relationship Id="rId23" Type="http://schemas.openxmlformats.org/officeDocument/2006/relationships/slide" Target="/ppt/slides/slide52.xml"/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56.xml"/><Relationship Id="rId3" Type="http://schemas.openxmlformats.org/officeDocument/2006/relationships/slide" Target="/ppt/slides/slide62.xml"/><Relationship Id="rId4" Type="http://schemas.openxmlformats.org/officeDocument/2006/relationships/slide" Target="/ppt/slides/slide63.xml"/><Relationship Id="rId9" Type="http://schemas.openxmlformats.org/officeDocument/2006/relationships/slide" Target="/ppt/slides/slide68.xml"/><Relationship Id="rId5" Type="http://schemas.openxmlformats.org/officeDocument/2006/relationships/slide" Target="/ppt/slides/slide64.xml"/><Relationship Id="rId6" Type="http://schemas.openxmlformats.org/officeDocument/2006/relationships/slide" Target="/ppt/slides/slide65.xml"/><Relationship Id="rId7" Type="http://schemas.openxmlformats.org/officeDocument/2006/relationships/slide" Target="/ppt/slides/slide66.xml"/><Relationship Id="rId8" Type="http://schemas.openxmlformats.org/officeDocument/2006/relationships/slide" Target="/ppt/slides/slide67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57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1.xml"/><Relationship Id="rId21" Type="http://schemas.openxmlformats.org/officeDocument/2006/relationships/slide" Target="/ppt/slides/slide57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14.xml"/><Relationship Id="rId2" Type="http://schemas.openxmlformats.org/officeDocument/2006/relationships/notesSlide" Target="../notesSlides/notesSlide57.xml"/><Relationship Id="rId3" Type="http://schemas.openxmlformats.org/officeDocument/2006/relationships/slide" Target="/ppt/slides/slide62.xml"/><Relationship Id="rId4" Type="http://schemas.openxmlformats.org/officeDocument/2006/relationships/slide" Target="/ppt/slides/slide63.xml"/><Relationship Id="rId9" Type="http://schemas.openxmlformats.org/officeDocument/2006/relationships/slide" Target="/ppt/slides/slide68.xml"/><Relationship Id="rId5" Type="http://schemas.openxmlformats.org/officeDocument/2006/relationships/slide" Target="/ppt/slides/slide64.xml"/><Relationship Id="rId6" Type="http://schemas.openxmlformats.org/officeDocument/2006/relationships/slide" Target="/ppt/slides/slide65.xml"/><Relationship Id="rId7" Type="http://schemas.openxmlformats.org/officeDocument/2006/relationships/slide" Target="/ppt/slides/slide66.xml"/><Relationship Id="rId8" Type="http://schemas.openxmlformats.org/officeDocument/2006/relationships/slide" Target="/ppt/slides/slide67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58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1.xml"/><Relationship Id="rId21" Type="http://schemas.openxmlformats.org/officeDocument/2006/relationships/slide" Target="/ppt/slides/slide57.xml"/><Relationship Id="rId24" Type="http://schemas.openxmlformats.org/officeDocument/2006/relationships/slide" Target="/ppt/slides/slide1.xml"/><Relationship Id="rId23" Type="http://schemas.openxmlformats.org/officeDocument/2006/relationships/slide" Target="/ppt/slides/slide57.xml"/><Relationship Id="rId1" Type="http://schemas.openxmlformats.org/officeDocument/2006/relationships/slideLayout" Target="../slideLayouts/slideLayout14.xml"/><Relationship Id="rId2" Type="http://schemas.openxmlformats.org/officeDocument/2006/relationships/notesSlide" Target="../notesSlides/notesSlide58.xml"/><Relationship Id="rId3" Type="http://schemas.openxmlformats.org/officeDocument/2006/relationships/slide" Target="/ppt/slides/slide62.xml"/><Relationship Id="rId4" Type="http://schemas.openxmlformats.org/officeDocument/2006/relationships/slide" Target="/ppt/slides/slide63.xml"/><Relationship Id="rId9" Type="http://schemas.openxmlformats.org/officeDocument/2006/relationships/slide" Target="/ppt/slides/slide68.xml"/><Relationship Id="rId5" Type="http://schemas.openxmlformats.org/officeDocument/2006/relationships/slide" Target="/ppt/slides/slide64.xml"/><Relationship Id="rId6" Type="http://schemas.openxmlformats.org/officeDocument/2006/relationships/slide" Target="/ppt/slides/slide65.xml"/><Relationship Id="rId7" Type="http://schemas.openxmlformats.org/officeDocument/2006/relationships/slide" Target="/ppt/slides/slide66.xml"/><Relationship Id="rId8" Type="http://schemas.openxmlformats.org/officeDocument/2006/relationships/slide" Target="/ppt/slides/slide67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59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1.xml"/><Relationship Id="rId21" Type="http://schemas.openxmlformats.org/officeDocument/2006/relationships/slide" Target="/ppt/slides/slide57.xml"/><Relationship Id="rId24" Type="http://schemas.openxmlformats.org/officeDocument/2006/relationships/slide" Target="/ppt/slides/slide1.xml"/><Relationship Id="rId23" Type="http://schemas.openxmlformats.org/officeDocument/2006/relationships/slide" Target="/ppt/slides/slide57.xml"/><Relationship Id="rId1" Type="http://schemas.openxmlformats.org/officeDocument/2006/relationships/slideLayout" Target="../slideLayouts/slideLayout14.xml"/><Relationship Id="rId2" Type="http://schemas.openxmlformats.org/officeDocument/2006/relationships/notesSlide" Target="../notesSlides/notesSlide59.xml"/><Relationship Id="rId3" Type="http://schemas.openxmlformats.org/officeDocument/2006/relationships/slide" Target="/ppt/slides/slide62.xml"/><Relationship Id="rId4" Type="http://schemas.openxmlformats.org/officeDocument/2006/relationships/slide" Target="/ppt/slides/slide63.xml"/><Relationship Id="rId9" Type="http://schemas.openxmlformats.org/officeDocument/2006/relationships/slide" Target="/ppt/slides/slide68.xml"/><Relationship Id="rId5" Type="http://schemas.openxmlformats.org/officeDocument/2006/relationships/slide" Target="/ppt/slides/slide64.xml"/><Relationship Id="rId6" Type="http://schemas.openxmlformats.org/officeDocument/2006/relationships/slide" Target="/ppt/slides/slide65.xml"/><Relationship Id="rId7" Type="http://schemas.openxmlformats.org/officeDocument/2006/relationships/slide" Target="/ppt/slides/slide66.xml"/><Relationship Id="rId8" Type="http://schemas.openxmlformats.org/officeDocument/2006/relationships/slide" Target="/ppt/slides/slide67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60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1.xml"/><Relationship Id="rId21" Type="http://schemas.openxmlformats.org/officeDocument/2006/relationships/slide" Target="/ppt/slides/slide57.xml"/><Relationship Id="rId24" Type="http://schemas.openxmlformats.org/officeDocument/2006/relationships/slide" Target="/ppt/slides/slide1.xml"/><Relationship Id="rId23" Type="http://schemas.openxmlformats.org/officeDocument/2006/relationships/slide" Target="/ppt/slides/slide57.xml"/><Relationship Id="rId1" Type="http://schemas.openxmlformats.org/officeDocument/2006/relationships/slideLayout" Target="../slideLayouts/slideLayout14.xml"/><Relationship Id="rId2" Type="http://schemas.openxmlformats.org/officeDocument/2006/relationships/notesSlide" Target="../notesSlides/notesSlide60.xml"/><Relationship Id="rId3" Type="http://schemas.openxmlformats.org/officeDocument/2006/relationships/slide" Target="/ppt/slides/slide62.xml"/><Relationship Id="rId4" Type="http://schemas.openxmlformats.org/officeDocument/2006/relationships/slide" Target="/ppt/slides/slide63.xml"/><Relationship Id="rId9" Type="http://schemas.openxmlformats.org/officeDocument/2006/relationships/slide" Target="/ppt/slides/slide68.xml"/><Relationship Id="rId5" Type="http://schemas.openxmlformats.org/officeDocument/2006/relationships/slide" Target="/ppt/slides/slide64.xml"/><Relationship Id="rId6" Type="http://schemas.openxmlformats.org/officeDocument/2006/relationships/slide" Target="/ppt/slides/slide65.xml"/><Relationship Id="rId7" Type="http://schemas.openxmlformats.org/officeDocument/2006/relationships/slide" Target="/ppt/slides/slide66.xml"/><Relationship Id="rId8" Type="http://schemas.openxmlformats.org/officeDocument/2006/relationships/slide" Target="/ppt/slides/slide67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61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1.xml"/><Relationship Id="rId21" Type="http://schemas.openxmlformats.org/officeDocument/2006/relationships/slide" Target="/ppt/slides/slide57.xml"/><Relationship Id="rId24" Type="http://schemas.openxmlformats.org/officeDocument/2006/relationships/slide" Target="/ppt/slides/slide1.xml"/><Relationship Id="rId23" Type="http://schemas.openxmlformats.org/officeDocument/2006/relationships/slide" Target="/ppt/slides/slide57.xml"/><Relationship Id="rId1" Type="http://schemas.openxmlformats.org/officeDocument/2006/relationships/slideLayout" Target="../slideLayouts/slideLayout14.xml"/><Relationship Id="rId2" Type="http://schemas.openxmlformats.org/officeDocument/2006/relationships/notesSlide" Target="../notesSlides/notesSlide61.xml"/><Relationship Id="rId3" Type="http://schemas.openxmlformats.org/officeDocument/2006/relationships/slide" Target="/ppt/slides/slide62.xml"/><Relationship Id="rId4" Type="http://schemas.openxmlformats.org/officeDocument/2006/relationships/slide" Target="/ppt/slides/slide63.xml"/><Relationship Id="rId9" Type="http://schemas.openxmlformats.org/officeDocument/2006/relationships/slide" Target="/ppt/slides/slide68.xml"/><Relationship Id="rId5" Type="http://schemas.openxmlformats.org/officeDocument/2006/relationships/slide" Target="/ppt/slides/slide64.xml"/><Relationship Id="rId6" Type="http://schemas.openxmlformats.org/officeDocument/2006/relationships/slide" Target="/ppt/slides/slide65.xml"/><Relationship Id="rId7" Type="http://schemas.openxmlformats.org/officeDocument/2006/relationships/slide" Target="/ppt/slides/slide66.xml"/><Relationship Id="rId8" Type="http://schemas.openxmlformats.org/officeDocument/2006/relationships/slide" Target="/ppt/slides/slide67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62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1.xml"/><Relationship Id="rId21" Type="http://schemas.openxmlformats.org/officeDocument/2006/relationships/slide" Target="/ppt/slides/slide57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15.xml"/><Relationship Id="rId2" Type="http://schemas.openxmlformats.org/officeDocument/2006/relationships/notesSlide" Target="../notesSlides/notesSlide62.xml"/><Relationship Id="rId3" Type="http://schemas.openxmlformats.org/officeDocument/2006/relationships/slide" Target="/ppt/slides/slide62.xml"/><Relationship Id="rId4" Type="http://schemas.openxmlformats.org/officeDocument/2006/relationships/slide" Target="/ppt/slides/slide63.xml"/><Relationship Id="rId9" Type="http://schemas.openxmlformats.org/officeDocument/2006/relationships/slide" Target="/ppt/slides/slide68.xml"/><Relationship Id="rId5" Type="http://schemas.openxmlformats.org/officeDocument/2006/relationships/slide" Target="/ppt/slides/slide64.xml"/><Relationship Id="rId6" Type="http://schemas.openxmlformats.org/officeDocument/2006/relationships/slide" Target="/ppt/slides/slide65.xml"/><Relationship Id="rId7" Type="http://schemas.openxmlformats.org/officeDocument/2006/relationships/slide" Target="/ppt/slides/slide66.xml"/><Relationship Id="rId8" Type="http://schemas.openxmlformats.org/officeDocument/2006/relationships/slide" Target="/ppt/slides/slide67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63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1.xml"/><Relationship Id="rId21" Type="http://schemas.openxmlformats.org/officeDocument/2006/relationships/slide" Target="/ppt/slides/slide57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16.xml"/><Relationship Id="rId2" Type="http://schemas.openxmlformats.org/officeDocument/2006/relationships/notesSlide" Target="../notesSlides/notesSlide63.xml"/><Relationship Id="rId3" Type="http://schemas.openxmlformats.org/officeDocument/2006/relationships/slide" Target="/ppt/slides/slide62.xml"/><Relationship Id="rId4" Type="http://schemas.openxmlformats.org/officeDocument/2006/relationships/slide" Target="/ppt/slides/slide63.xml"/><Relationship Id="rId9" Type="http://schemas.openxmlformats.org/officeDocument/2006/relationships/slide" Target="/ppt/slides/slide68.xml"/><Relationship Id="rId5" Type="http://schemas.openxmlformats.org/officeDocument/2006/relationships/slide" Target="/ppt/slides/slide64.xml"/><Relationship Id="rId6" Type="http://schemas.openxmlformats.org/officeDocument/2006/relationships/slide" Target="/ppt/slides/slide65.xml"/><Relationship Id="rId7" Type="http://schemas.openxmlformats.org/officeDocument/2006/relationships/slide" Target="/ppt/slides/slide66.xml"/><Relationship Id="rId8" Type="http://schemas.openxmlformats.org/officeDocument/2006/relationships/slide" Target="/ppt/slides/slide67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64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1.xml"/><Relationship Id="rId21" Type="http://schemas.openxmlformats.org/officeDocument/2006/relationships/slide" Target="/ppt/slides/slide57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17.xml"/><Relationship Id="rId2" Type="http://schemas.openxmlformats.org/officeDocument/2006/relationships/notesSlide" Target="../notesSlides/notesSlide64.xml"/><Relationship Id="rId3" Type="http://schemas.openxmlformats.org/officeDocument/2006/relationships/slide" Target="/ppt/slides/slide62.xml"/><Relationship Id="rId4" Type="http://schemas.openxmlformats.org/officeDocument/2006/relationships/slide" Target="/ppt/slides/slide63.xml"/><Relationship Id="rId9" Type="http://schemas.openxmlformats.org/officeDocument/2006/relationships/slide" Target="/ppt/slides/slide68.xml"/><Relationship Id="rId5" Type="http://schemas.openxmlformats.org/officeDocument/2006/relationships/slide" Target="/ppt/slides/slide64.xml"/><Relationship Id="rId6" Type="http://schemas.openxmlformats.org/officeDocument/2006/relationships/slide" Target="/ppt/slides/slide65.xml"/><Relationship Id="rId7" Type="http://schemas.openxmlformats.org/officeDocument/2006/relationships/slide" Target="/ppt/slides/slide66.xml"/><Relationship Id="rId8" Type="http://schemas.openxmlformats.org/officeDocument/2006/relationships/slide" Target="/ppt/slides/slide67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65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1.xml"/><Relationship Id="rId21" Type="http://schemas.openxmlformats.org/officeDocument/2006/relationships/slide" Target="/ppt/slides/slide57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18.xml"/><Relationship Id="rId2" Type="http://schemas.openxmlformats.org/officeDocument/2006/relationships/notesSlide" Target="../notesSlides/notesSlide65.xml"/><Relationship Id="rId3" Type="http://schemas.openxmlformats.org/officeDocument/2006/relationships/slide" Target="/ppt/slides/slide62.xml"/><Relationship Id="rId4" Type="http://schemas.openxmlformats.org/officeDocument/2006/relationships/slide" Target="/ppt/slides/slide63.xml"/><Relationship Id="rId9" Type="http://schemas.openxmlformats.org/officeDocument/2006/relationships/slide" Target="/ppt/slides/slide68.xml"/><Relationship Id="rId5" Type="http://schemas.openxmlformats.org/officeDocument/2006/relationships/slide" Target="/ppt/slides/slide64.xml"/><Relationship Id="rId6" Type="http://schemas.openxmlformats.org/officeDocument/2006/relationships/slide" Target="/ppt/slides/slide65.xml"/><Relationship Id="rId7" Type="http://schemas.openxmlformats.org/officeDocument/2006/relationships/slide" Target="/ppt/slides/slide66.xml"/><Relationship Id="rId8" Type="http://schemas.openxmlformats.org/officeDocument/2006/relationships/slide" Target="/ppt/slides/slide67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66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1.xml"/><Relationship Id="rId21" Type="http://schemas.openxmlformats.org/officeDocument/2006/relationships/slide" Target="/ppt/slides/slide57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19.xml"/><Relationship Id="rId2" Type="http://schemas.openxmlformats.org/officeDocument/2006/relationships/notesSlide" Target="../notesSlides/notesSlide66.xml"/><Relationship Id="rId3" Type="http://schemas.openxmlformats.org/officeDocument/2006/relationships/slide" Target="/ppt/slides/slide62.xml"/><Relationship Id="rId4" Type="http://schemas.openxmlformats.org/officeDocument/2006/relationships/slide" Target="/ppt/slides/slide63.xml"/><Relationship Id="rId9" Type="http://schemas.openxmlformats.org/officeDocument/2006/relationships/slide" Target="/ppt/slides/slide68.xml"/><Relationship Id="rId5" Type="http://schemas.openxmlformats.org/officeDocument/2006/relationships/slide" Target="/ppt/slides/slide64.xml"/><Relationship Id="rId6" Type="http://schemas.openxmlformats.org/officeDocument/2006/relationships/slide" Target="/ppt/slides/slide65.xml"/><Relationship Id="rId7" Type="http://schemas.openxmlformats.org/officeDocument/2006/relationships/slide" Target="/ppt/slides/slide66.xml"/><Relationship Id="rId8" Type="http://schemas.openxmlformats.org/officeDocument/2006/relationships/slide" Target="/ppt/slides/slide67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67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1.xml"/><Relationship Id="rId21" Type="http://schemas.openxmlformats.org/officeDocument/2006/relationships/slide" Target="/ppt/slides/slide57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20.xml"/><Relationship Id="rId2" Type="http://schemas.openxmlformats.org/officeDocument/2006/relationships/notesSlide" Target="../notesSlides/notesSlide67.xml"/><Relationship Id="rId3" Type="http://schemas.openxmlformats.org/officeDocument/2006/relationships/slide" Target="/ppt/slides/slide62.xml"/><Relationship Id="rId4" Type="http://schemas.openxmlformats.org/officeDocument/2006/relationships/slide" Target="/ppt/slides/slide63.xml"/><Relationship Id="rId9" Type="http://schemas.openxmlformats.org/officeDocument/2006/relationships/slide" Target="/ppt/slides/slide68.xml"/><Relationship Id="rId5" Type="http://schemas.openxmlformats.org/officeDocument/2006/relationships/slide" Target="/ppt/slides/slide64.xml"/><Relationship Id="rId6" Type="http://schemas.openxmlformats.org/officeDocument/2006/relationships/slide" Target="/ppt/slides/slide65.xml"/><Relationship Id="rId7" Type="http://schemas.openxmlformats.org/officeDocument/2006/relationships/slide" Target="/ppt/slides/slide66.xml"/><Relationship Id="rId8" Type="http://schemas.openxmlformats.org/officeDocument/2006/relationships/slide" Target="/ppt/slides/slide67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68.xml.rels><?xml version="1.0" encoding="UTF-8" standalone="yes"?><Relationships xmlns="http://schemas.openxmlformats.org/package/2006/relationships"><Relationship Id="rId20" Type="http://schemas.openxmlformats.org/officeDocument/2006/relationships/slide" Target="/ppt/slides/slide52.xml"/><Relationship Id="rId22" Type="http://schemas.openxmlformats.org/officeDocument/2006/relationships/slide" Target="/ppt/slides/slide1.xml"/><Relationship Id="rId21" Type="http://schemas.openxmlformats.org/officeDocument/2006/relationships/slide" Target="/ppt/slides/slide57.xml"/><Relationship Id="rId23" Type="http://schemas.openxmlformats.org/officeDocument/2006/relationships/slide" Target="/ppt/slides/slide1.xml"/><Relationship Id="rId1" Type="http://schemas.openxmlformats.org/officeDocument/2006/relationships/slideLayout" Target="../slideLayouts/slideLayout21.xml"/><Relationship Id="rId2" Type="http://schemas.openxmlformats.org/officeDocument/2006/relationships/notesSlide" Target="../notesSlides/notesSlide68.xml"/><Relationship Id="rId3" Type="http://schemas.openxmlformats.org/officeDocument/2006/relationships/slide" Target="/ppt/slides/slide62.xml"/><Relationship Id="rId4" Type="http://schemas.openxmlformats.org/officeDocument/2006/relationships/slide" Target="/ppt/slides/slide63.xml"/><Relationship Id="rId9" Type="http://schemas.openxmlformats.org/officeDocument/2006/relationships/slide" Target="/ppt/slides/slide68.xml"/><Relationship Id="rId5" Type="http://schemas.openxmlformats.org/officeDocument/2006/relationships/slide" Target="/ppt/slides/slide64.xml"/><Relationship Id="rId6" Type="http://schemas.openxmlformats.org/officeDocument/2006/relationships/slide" Target="/ppt/slides/slide65.xml"/><Relationship Id="rId7" Type="http://schemas.openxmlformats.org/officeDocument/2006/relationships/slide" Target="/ppt/slides/slide66.xml"/><Relationship Id="rId8" Type="http://schemas.openxmlformats.org/officeDocument/2006/relationships/slide" Target="/ppt/slides/slide67.xml"/><Relationship Id="rId11" Type="http://schemas.openxmlformats.org/officeDocument/2006/relationships/slide" Target="/ppt/slides/slide7.xml"/><Relationship Id="rId10" Type="http://schemas.openxmlformats.org/officeDocument/2006/relationships/slide" Target="/ppt/slides/slide2.xml"/><Relationship Id="rId13" Type="http://schemas.openxmlformats.org/officeDocument/2006/relationships/slide" Target="/ppt/slides/slide17.xml"/><Relationship Id="rId12" Type="http://schemas.openxmlformats.org/officeDocument/2006/relationships/slide" Target="/ppt/slides/slide12.xml"/><Relationship Id="rId15" Type="http://schemas.openxmlformats.org/officeDocument/2006/relationships/slide" Target="/ppt/slides/slide27.xml"/><Relationship Id="rId14" Type="http://schemas.openxmlformats.org/officeDocument/2006/relationships/slide" Target="/ppt/slides/slide22.xml"/><Relationship Id="rId17" Type="http://schemas.openxmlformats.org/officeDocument/2006/relationships/slide" Target="/ppt/slides/slide37.xml"/><Relationship Id="rId16" Type="http://schemas.openxmlformats.org/officeDocument/2006/relationships/slide" Target="/ppt/slides/slide32.xml"/><Relationship Id="rId19" Type="http://schemas.openxmlformats.org/officeDocument/2006/relationships/slide" Target="/ppt/slides/slide47.xml"/><Relationship Id="rId18" Type="http://schemas.openxmlformats.org/officeDocument/2006/relationships/slide" Target="/ppt/slides/slide42.xml"/></Relationships>
</file>

<file path=ppt/slides/_rels/slide6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2.xml"/><Relationship Id="rId2" Type="http://schemas.openxmlformats.org/officeDocument/2006/relationships/notesSlide" Target="../notesSlides/notesSlide69.xml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09" name="Shape 40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10" name="Google Shape;410;p24"/>
          <p:cNvSpPr txBox="1"/>
          <p:nvPr>
            <p:ph idx="1" type="subTitle"/>
          </p:nvPr>
        </p:nvSpPr>
        <p:spPr>
          <a:xfrm>
            <a:off x="1592800" y="5581780"/>
            <a:ext cx="9703800" cy="1056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</a:rPr>
              <a:t>Here Goes Your Name</a:t>
            </a:r>
            <a:endParaRPr>
              <a:solidFill>
                <a:schemeClr val="dk1"/>
              </a:solidFill>
            </a:endParaRPr>
          </a:p>
        </p:txBody>
      </p:sp>
      <p:sp>
        <p:nvSpPr>
          <p:cNvPr id="411" name="Google Shape;411;p24"/>
          <p:cNvSpPr txBox="1"/>
          <p:nvPr>
            <p:ph type="ctrTitle"/>
          </p:nvPr>
        </p:nvSpPr>
        <p:spPr>
          <a:xfrm>
            <a:off x="1592800" y="3899200"/>
            <a:ext cx="9703800" cy="16335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My Planner 2021</a:t>
            </a:r>
            <a:endParaRPr/>
          </a:p>
        </p:txBody>
      </p:sp>
      <p:sp>
        <p:nvSpPr>
          <p:cNvPr id="412" name="Google Shape;412;p24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3" name="Google Shape;413;p24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4" name="Google Shape;414;p24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5" name="Google Shape;415;p24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6" name="Google Shape;416;p24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7" name="Google Shape;417;p24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418" name="Google Shape;418;p24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419" name="Google Shape;419;p2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20" name="Google Shape;420;p2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421" name="Google Shape;421;p24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2" name="Google Shape;422;p24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3" name="Google Shape;423;p24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4" name="Google Shape;424;p24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5" name="Google Shape;425;p24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6" name="Google Shape;426;p24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7" name="Google Shape;427;p24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8" name="Google Shape;428;p24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9" name="Google Shape;429;p24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30" name="Google Shape;430;p24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31" name="Google Shape;431;p24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432" name="Google Shape;432;p24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433" name="Google Shape;433;p2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34" name="Google Shape;434;p2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35" name="Google Shape;435;p24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436" name="Google Shape;436;p2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37" name="Google Shape;437;p2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38" name="Google Shape;438;p24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439" name="Google Shape;439;p2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40" name="Google Shape;440;p2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41" name="Google Shape;441;p24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442" name="Google Shape;442;p2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43" name="Google Shape;443;p2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44" name="Google Shape;444;p24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445" name="Google Shape;445;p2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46" name="Google Shape;446;p2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47" name="Google Shape;447;p24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448" name="Google Shape;448;p2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49" name="Google Shape;449;p2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50" name="Google Shape;450;p24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451" name="Google Shape;451;p2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52" name="Google Shape;452;p2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53" name="Google Shape;453;p24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454" name="Google Shape;454;p2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55" name="Google Shape;455;p2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56" name="Google Shape;456;p24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457" name="Google Shape;457;p2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58" name="Google Shape;458;p2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59" name="Google Shape;459;p24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460" name="Google Shape;460;p2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61" name="Google Shape;461;p2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62" name="Google Shape;462;p24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463" name="Google Shape;463;p2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64" name="Google Shape;464;p2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65" name="Google Shape;465;p24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466" name="Google Shape;466;p2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67" name="Google Shape;467;p2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68" name="Google Shape;468;p24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469" name="Google Shape;469;p2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70" name="Google Shape;470;p2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71" name="Google Shape;471;p24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472" name="Google Shape;472;p2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73" name="Google Shape;473;p2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74" name="Google Shape;474;p24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475" name="Google Shape;475;p2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76" name="Google Shape;476;p2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77" name="Google Shape;477;p24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478" name="Google Shape;478;p2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79" name="Google Shape;479;p2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480" name="Google Shape;480;p24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1" name="Google Shape;481;p24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2" name="Google Shape;482;p24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3" name="Google Shape;483;p24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4" name="Google Shape;484;p24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5" name="Google Shape;485;p24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6" name="Google Shape;486;p24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7" name="Google Shape;487;p24">
            <a:hlinkClick action="ppaction://hlinksldjump" r:id="rId10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8" name="Google Shape;488;p24">
            <a:hlinkClick action="ppaction://hlinksldjump" r:id="rId11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9" name="Google Shape;489;p24">
            <a:hlinkClick action="ppaction://hlinksldjump" r:id="rId12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0" name="Google Shape;490;p24">
            <a:hlinkClick action="ppaction://hlinksldjump" r:id="rId13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1" name="Google Shape;491;p24">
            <a:hlinkClick action="ppaction://hlinksldjump" r:id="rId14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2" name="Google Shape;492;p24">
            <a:hlinkClick action="ppaction://hlinksldjump" r:id="rId15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3" name="Google Shape;493;p24">
            <a:hlinkClick action="ppaction://hlinksldjump" r:id="rId16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4" name="Google Shape;494;p24">
            <a:hlinkClick action="ppaction://hlinksldjump" r:id="rId17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5" name="Google Shape;495;p24">
            <a:hlinkClick action="ppaction://hlinksldjump" r:id="rId18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6" name="Google Shape;496;p24">
            <a:hlinkClick action="ppaction://hlinksldjump" r:id="rId19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7" name="Google Shape;497;p24">
            <a:hlinkClick action="ppaction://hlinksldjump" r:id="rId20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8" name="Google Shape;498;p24">
            <a:hlinkClick action="ppaction://hlinksldjump" r:id="rId21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9" name="Google Shape;499;p24">
            <a:hlinkClick action="ppaction://hlinksldjump" r:id="rId22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0" name="Google Shape;500;p24">
            <a:hlinkClick action="ppaction://hlinksldjump" r:id="rId23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04" name="Shape 50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505" name="Google Shape;505;p25"/>
          <p:cNvGraphicFramePr/>
          <p:nvPr/>
        </p:nvGraphicFramePr>
        <p:xfrm>
          <a:off x="786575" y="1724164"/>
          <a:ext cx="3000000" cy="3000000"/>
        </p:xfrm>
        <a:graphic>
          <a:graphicData uri="http://schemas.openxmlformats.org/drawingml/2006/table">
            <a:tbl>
              <a:tblPr>
                <a:noFill/>
                <a:tableStyleId>{94FBCF63-A178-4566-A19A-A9EE406BD73C}</a:tableStyleId>
              </a:tblPr>
              <a:tblGrid>
                <a:gridCol w="1096875"/>
                <a:gridCol w="1096875"/>
                <a:gridCol w="1096875"/>
                <a:gridCol w="1096875"/>
                <a:gridCol w="1096875"/>
                <a:gridCol w="1096875"/>
                <a:gridCol w="1096875"/>
                <a:gridCol w="1096875"/>
              </a:tblGrid>
              <a:tr h="28065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Week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Saturday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</a:t>
                      </a: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unday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</a:t>
                      </a:r>
                      <a:endParaRPr sz="1400" u="none" cap="none" strike="noStrike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</a:t>
                      </a:r>
                      <a:endParaRPr sz="1400" u="none" cap="none" strike="noStrike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2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#53</a:t>
                      </a:r>
                      <a:endParaRPr b="1" sz="2200" u="none" cap="none" strike="noStrike">
                        <a:solidFill>
                          <a:schemeClr val="accent2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7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2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#1</a:t>
                      </a:r>
                      <a:endParaRPr b="1" sz="1000">
                        <a:solidFill>
                          <a:schemeClr val="accent2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11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12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13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14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15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16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17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9710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2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#2</a:t>
                      </a:r>
                      <a:endParaRPr b="1" sz="1000">
                        <a:solidFill>
                          <a:schemeClr val="accent2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18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19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20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21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22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23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24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2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</a:t>
                      </a:r>
                      <a:r>
                        <a:rPr b="1" lang="en" sz="2200">
                          <a:solidFill>
                            <a:schemeClr val="accent2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3</a:t>
                      </a:r>
                      <a:endParaRPr b="1" sz="1000">
                        <a:solidFill>
                          <a:schemeClr val="accent2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25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26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27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28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29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30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31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2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</a:t>
                      </a:r>
                      <a:r>
                        <a:rPr b="1" lang="en" sz="2200">
                          <a:solidFill>
                            <a:schemeClr val="accent2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4</a:t>
                      </a:r>
                      <a:endParaRPr b="1" sz="1000">
                        <a:solidFill>
                          <a:schemeClr val="accent2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506" name="Google Shape;506;p25"/>
          <p:cNvGraphicFramePr/>
          <p:nvPr/>
        </p:nvGraphicFramePr>
        <p:xfrm>
          <a:off x="9808171" y="19765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{94FBCF63-A178-4566-A19A-A9EE406BD73C}</a:tableStyleId>
              </a:tblPr>
              <a:tblGrid>
                <a:gridCol w="1561700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507" name="Google Shape;507;p25"/>
          <p:cNvSpPr txBox="1"/>
          <p:nvPr/>
        </p:nvSpPr>
        <p:spPr>
          <a:xfrm>
            <a:off x="9808100" y="677325"/>
            <a:ext cx="1561800" cy="1168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accent2"/>
                </a:solidFill>
                <a:latin typeface="Boogaloo"/>
                <a:ea typeface="Boogaloo"/>
                <a:cs typeface="Boogaloo"/>
                <a:sym typeface="Boogaloo"/>
              </a:rPr>
              <a:t>Quick Notes</a:t>
            </a:r>
            <a:endParaRPr sz="3600">
              <a:solidFill>
                <a:schemeClr val="accent2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508" name="Google Shape;508;p25"/>
          <p:cNvSpPr txBox="1"/>
          <p:nvPr>
            <p:ph type="title"/>
          </p:nvPr>
        </p:nvSpPr>
        <p:spPr>
          <a:xfrm>
            <a:off x="6641125" y="963825"/>
            <a:ext cx="28443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JANUARY 2021</a:t>
            </a:r>
            <a:endParaRPr/>
          </a:p>
        </p:txBody>
      </p:sp>
      <p:sp>
        <p:nvSpPr>
          <p:cNvPr id="509" name="Google Shape;509;p25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10" name="Google Shape;510;p25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11" name="Google Shape;511;p25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12" name="Google Shape;512;p25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13" name="Google Shape;513;p25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14" name="Google Shape;514;p25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515" name="Google Shape;515;p25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516" name="Google Shape;516;p2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17" name="Google Shape;517;p2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518" name="Google Shape;518;p25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19" name="Google Shape;519;p25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20" name="Google Shape;520;p25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21" name="Google Shape;521;p25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22" name="Google Shape;522;p25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23" name="Google Shape;523;p25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24" name="Google Shape;524;p25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25" name="Google Shape;525;p25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26" name="Google Shape;526;p25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27" name="Google Shape;527;p25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28" name="Google Shape;528;p25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529" name="Google Shape;529;p25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530" name="Google Shape;530;p2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31" name="Google Shape;531;p2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32" name="Google Shape;532;p25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533" name="Google Shape;533;p2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34" name="Google Shape;534;p2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35" name="Google Shape;535;p25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536" name="Google Shape;536;p2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37" name="Google Shape;537;p2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38" name="Google Shape;538;p25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539" name="Google Shape;539;p2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40" name="Google Shape;540;p2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41" name="Google Shape;541;p25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542" name="Google Shape;542;p2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43" name="Google Shape;543;p2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44" name="Google Shape;544;p25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545" name="Google Shape;545;p2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46" name="Google Shape;546;p2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47" name="Google Shape;547;p25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548" name="Google Shape;548;p2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49" name="Google Shape;549;p2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50" name="Google Shape;550;p25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551" name="Google Shape;551;p2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52" name="Google Shape;552;p2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53" name="Google Shape;553;p25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554" name="Google Shape;554;p2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55" name="Google Shape;555;p2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56" name="Google Shape;556;p25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557" name="Google Shape;557;p2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58" name="Google Shape;558;p2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59" name="Google Shape;559;p25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560" name="Google Shape;560;p2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61" name="Google Shape;561;p2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62" name="Google Shape;562;p25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563" name="Google Shape;563;p2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64" name="Google Shape;564;p2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65" name="Google Shape;565;p25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566" name="Google Shape;566;p2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67" name="Google Shape;567;p2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68" name="Google Shape;568;p25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569" name="Google Shape;569;p2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70" name="Google Shape;570;p2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71" name="Google Shape;571;p25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572" name="Google Shape;572;p2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73" name="Google Shape;573;p2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74" name="Google Shape;574;p25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575" name="Google Shape;575;p2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76" name="Google Shape;576;p2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577" name="Google Shape;577;p25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8" name="Google Shape;578;p25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9" name="Google Shape;579;p25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0" name="Google Shape;580;p25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1" name="Google Shape;581;p25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2" name="Google Shape;582;p25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3" name="Google Shape;583;p25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4" name="Google Shape;584;p25">
            <a:hlinkClick action="ppaction://hlinksldjump" r:id="rId10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5" name="Google Shape;585;p25">
            <a:hlinkClick action="ppaction://hlinksldjump" r:id="rId11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6" name="Google Shape;586;p25">
            <a:hlinkClick action="ppaction://hlinksldjump" r:id="rId12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7" name="Google Shape;587;p25">
            <a:hlinkClick action="ppaction://hlinksldjump" r:id="rId13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8" name="Google Shape;588;p25">
            <a:hlinkClick action="ppaction://hlinksldjump" r:id="rId14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9" name="Google Shape;589;p25">
            <a:hlinkClick action="ppaction://hlinksldjump" r:id="rId15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0" name="Google Shape;590;p25">
            <a:hlinkClick action="ppaction://hlinksldjump" r:id="rId16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1" name="Google Shape;591;p25">
            <a:hlinkClick action="ppaction://hlinksldjump" r:id="rId17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2" name="Google Shape;592;p25">
            <a:hlinkClick action="ppaction://hlinksldjump" r:id="rId18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3" name="Google Shape;593;p25">
            <a:hlinkClick action="ppaction://hlinksldjump" r:id="rId19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4" name="Google Shape;594;p25">
            <a:hlinkClick action="ppaction://hlinksldjump" r:id="rId20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5" name="Google Shape;595;p25">
            <a:hlinkClick action="ppaction://hlinksldjump" r:id="rId21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6" name="Google Shape;596;p25">
            <a:hlinkClick action="ppaction://hlinksldjump" r:id="rId22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7" name="Google Shape;597;p25">
            <a:hlinkClick action="ppaction://hlinksldjump" r:id="rId23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01" name="Shape 60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602" name="Google Shape;602;p26"/>
          <p:cNvGraphicFramePr/>
          <p:nvPr/>
        </p:nvGraphicFramePr>
        <p:xfrm>
          <a:off x="775075" y="1270750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{A4771E45-9131-4D20-BF55-1A0DFEBBBD0D}</a:tableStyleId>
              </a:tblPr>
              <a:tblGrid>
                <a:gridCol w="1204350"/>
                <a:gridCol w="328000"/>
                <a:gridCol w="7178100"/>
              </a:tblGrid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</a:t>
                      </a: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:00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</a:t>
                      </a: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:30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</a:t>
                      </a: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:00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9:30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10:00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10:30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11:00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1:30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12</a:t>
                      </a: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:00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12</a:t>
                      </a: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</a:t>
                      </a: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</a:t>
                      </a: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</a:t>
                      </a: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</a:t>
                      </a: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</a:t>
                      </a: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603" name="Google Shape;603;p26"/>
          <p:cNvSpPr txBox="1"/>
          <p:nvPr/>
        </p:nvSpPr>
        <p:spPr>
          <a:xfrm>
            <a:off x="9808100" y="1270725"/>
            <a:ext cx="1561800" cy="57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accent2"/>
                </a:solidFill>
                <a:latin typeface="Boogaloo"/>
                <a:ea typeface="Boogaloo"/>
                <a:cs typeface="Boogaloo"/>
                <a:sym typeface="Boogaloo"/>
              </a:rPr>
              <a:t>To-Do!</a:t>
            </a:r>
            <a:endParaRPr sz="3600">
              <a:solidFill>
                <a:schemeClr val="accent2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grpSp>
        <p:nvGrpSpPr>
          <p:cNvPr id="604" name="Google Shape;604;p26"/>
          <p:cNvGrpSpPr/>
          <p:nvPr/>
        </p:nvGrpSpPr>
        <p:grpSpPr>
          <a:xfrm>
            <a:off x="10925606" y="665253"/>
            <a:ext cx="464876" cy="541350"/>
            <a:chOff x="3739275" y="2525850"/>
            <a:chExt cx="226625" cy="226175"/>
          </a:xfrm>
        </p:grpSpPr>
        <p:sp>
          <p:nvSpPr>
            <p:cNvPr id="605" name="Google Shape;605;p26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6" name="Google Shape;606;p26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7" name="Google Shape;607;p26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8" name="Google Shape;608;p26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09" name="Google Shape;609;p26">
            <a:hlinkClick action="ppaction://hlinksldjump" r:id="rId3"/>
          </p:cNvPr>
          <p:cNvSpPr/>
          <p:nvPr/>
        </p:nvSpPr>
        <p:spPr>
          <a:xfrm>
            <a:off x="10840638" y="684675"/>
            <a:ext cx="634800" cy="502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aphicFrame>
        <p:nvGraphicFramePr>
          <p:cNvPr id="610" name="Google Shape;610;p26"/>
          <p:cNvGraphicFramePr/>
          <p:nvPr/>
        </p:nvGraphicFramePr>
        <p:xfrm>
          <a:off x="9808171" y="19765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{94FBCF63-A178-4566-A19A-A9EE406BD73C}</a:tableStyleId>
              </a:tblPr>
              <a:tblGrid>
                <a:gridCol w="1561700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611" name="Google Shape;611;p26"/>
          <p:cNvSpPr txBox="1"/>
          <p:nvPr>
            <p:ph type="title"/>
          </p:nvPr>
        </p:nvSpPr>
        <p:spPr>
          <a:xfrm>
            <a:off x="1979425" y="506625"/>
            <a:ext cx="75060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Friday 1/1</a:t>
            </a:r>
            <a:endParaRPr>
              <a:solidFill>
                <a:schemeClr val="dk1"/>
              </a:solidFill>
            </a:endParaRPr>
          </a:p>
        </p:txBody>
      </p:sp>
      <p:sp>
        <p:nvSpPr>
          <p:cNvPr id="612" name="Google Shape;612;p26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13" name="Google Shape;613;p26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14" name="Google Shape;614;p26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15" name="Google Shape;615;p26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16" name="Google Shape;616;p26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17" name="Google Shape;617;p26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618" name="Google Shape;618;p26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619" name="Google Shape;619;p2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20" name="Google Shape;620;p2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621" name="Google Shape;621;p26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22" name="Google Shape;622;p26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23" name="Google Shape;623;p26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24" name="Google Shape;624;p26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25" name="Google Shape;625;p26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26" name="Google Shape;626;p26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27" name="Google Shape;627;p26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28" name="Google Shape;628;p26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29" name="Google Shape;629;p26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30" name="Google Shape;630;p26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31" name="Google Shape;631;p26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632" name="Google Shape;632;p26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633" name="Google Shape;633;p2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34" name="Google Shape;634;p2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35" name="Google Shape;635;p26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636" name="Google Shape;636;p2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37" name="Google Shape;637;p2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38" name="Google Shape;638;p26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639" name="Google Shape;639;p2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40" name="Google Shape;640;p2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41" name="Google Shape;641;p26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642" name="Google Shape;642;p2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43" name="Google Shape;643;p2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44" name="Google Shape;644;p26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645" name="Google Shape;645;p2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46" name="Google Shape;646;p2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47" name="Google Shape;647;p26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648" name="Google Shape;648;p2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49" name="Google Shape;649;p2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50" name="Google Shape;650;p26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651" name="Google Shape;651;p2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52" name="Google Shape;652;p2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53" name="Google Shape;653;p26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654" name="Google Shape;654;p2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55" name="Google Shape;655;p2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56" name="Google Shape;656;p26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657" name="Google Shape;657;p2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58" name="Google Shape;658;p2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59" name="Google Shape;659;p26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660" name="Google Shape;660;p2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61" name="Google Shape;661;p2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62" name="Google Shape;662;p26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663" name="Google Shape;663;p2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64" name="Google Shape;664;p2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65" name="Google Shape;665;p26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666" name="Google Shape;666;p2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67" name="Google Shape;667;p2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68" name="Google Shape;668;p26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669" name="Google Shape;669;p2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70" name="Google Shape;670;p2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71" name="Google Shape;671;p26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672" name="Google Shape;672;p2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73" name="Google Shape;673;p2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74" name="Google Shape;674;p26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675" name="Google Shape;675;p2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76" name="Google Shape;676;p2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77" name="Google Shape;677;p26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678" name="Google Shape;678;p2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79" name="Google Shape;679;p2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680" name="Google Shape;680;p26">
            <a:hlinkClick action="ppaction://hlinksldjump" r:id="rId4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1" name="Google Shape;681;p26">
            <a:hlinkClick action="ppaction://hlinksldjump" r:id="rId5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2" name="Google Shape;682;p26">
            <a:hlinkClick action="ppaction://hlinksldjump" r:id="rId6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3" name="Google Shape;683;p26">
            <a:hlinkClick action="ppaction://hlinksldjump" r:id="rId7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4" name="Google Shape;684;p26">
            <a:hlinkClick action="ppaction://hlinksldjump" r:id="rId8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5" name="Google Shape;685;p26">
            <a:hlinkClick action="ppaction://hlinksldjump" r:id="rId9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6" name="Google Shape;686;p26">
            <a:hlinkClick action="ppaction://hlinksldjump" r:id="rId10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7" name="Google Shape;687;p26">
            <a:hlinkClick action="ppaction://hlinksldjump" r:id="rId11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8" name="Google Shape;688;p26">
            <a:hlinkClick action="ppaction://hlinksldjump" r:id="rId12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9" name="Google Shape;689;p26">
            <a:hlinkClick action="ppaction://hlinksldjump" r:id="rId13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90" name="Google Shape;690;p26">
            <a:hlinkClick action="ppaction://hlinksldjump" r:id="rId14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91" name="Google Shape;691;p26">
            <a:hlinkClick action="ppaction://hlinksldjump" r:id="rId15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92" name="Google Shape;692;p26">
            <a:hlinkClick action="ppaction://hlinksldjump" r:id="rId16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93" name="Google Shape;693;p26">
            <a:hlinkClick action="ppaction://hlinksldjump" r:id="rId17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94" name="Google Shape;694;p26">
            <a:hlinkClick action="ppaction://hlinksldjump" r:id="rId18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95" name="Google Shape;695;p26">
            <a:hlinkClick action="ppaction://hlinksldjump" r:id="rId19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96" name="Google Shape;696;p26">
            <a:hlinkClick action="ppaction://hlinksldjump" r:id="rId20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97" name="Google Shape;697;p26">
            <a:hlinkClick action="ppaction://hlinksldjump" r:id="rId21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98" name="Google Shape;698;p26">
            <a:hlinkClick action="ppaction://hlinksldjump" r:id="rId22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99" name="Google Shape;699;p26">
            <a:hlinkClick action="ppaction://hlinksldjump" r:id="rId23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00" name="Google Shape;700;p26">
            <a:hlinkClick action="ppaction://hlinksldjump" r:id="rId24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704" name="Shape 70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05" name="Google Shape;705;p27"/>
          <p:cNvSpPr txBox="1"/>
          <p:nvPr/>
        </p:nvSpPr>
        <p:spPr>
          <a:xfrm>
            <a:off x="9180025" y="1270725"/>
            <a:ext cx="2190000" cy="57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accent2"/>
                </a:solidFill>
                <a:latin typeface="Boogaloo"/>
                <a:ea typeface="Boogaloo"/>
                <a:cs typeface="Boogaloo"/>
                <a:sym typeface="Boogaloo"/>
              </a:rPr>
              <a:t>To-Do!</a:t>
            </a:r>
            <a:endParaRPr sz="3600">
              <a:solidFill>
                <a:schemeClr val="accent2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grpSp>
        <p:nvGrpSpPr>
          <p:cNvPr id="706" name="Google Shape;706;p27"/>
          <p:cNvGrpSpPr/>
          <p:nvPr/>
        </p:nvGrpSpPr>
        <p:grpSpPr>
          <a:xfrm>
            <a:off x="10925606" y="665253"/>
            <a:ext cx="464876" cy="541350"/>
            <a:chOff x="3739275" y="2525850"/>
            <a:chExt cx="226625" cy="226175"/>
          </a:xfrm>
        </p:grpSpPr>
        <p:sp>
          <p:nvSpPr>
            <p:cNvPr id="707" name="Google Shape;707;p27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8" name="Google Shape;708;p27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9" name="Google Shape;709;p27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0" name="Google Shape;710;p27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11" name="Google Shape;711;p27"/>
          <p:cNvSpPr txBox="1"/>
          <p:nvPr>
            <p:ph type="title"/>
          </p:nvPr>
        </p:nvSpPr>
        <p:spPr>
          <a:xfrm>
            <a:off x="2777075" y="887625"/>
            <a:ext cx="60987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The Date Goes Here.</a:t>
            </a:r>
            <a:endParaRPr/>
          </a:p>
        </p:txBody>
      </p:sp>
      <p:sp>
        <p:nvSpPr>
          <p:cNvPr id="712" name="Google Shape;712;p27">
            <a:hlinkClick action="ppaction://hlinksldjump" r:id="rId3"/>
          </p:cNvPr>
          <p:cNvSpPr/>
          <p:nvPr/>
        </p:nvSpPr>
        <p:spPr>
          <a:xfrm>
            <a:off x="10840638" y="684675"/>
            <a:ext cx="634800" cy="502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aphicFrame>
        <p:nvGraphicFramePr>
          <p:cNvPr id="713" name="Google Shape;713;p27"/>
          <p:cNvGraphicFramePr/>
          <p:nvPr/>
        </p:nvGraphicFramePr>
        <p:xfrm>
          <a:off x="9179996" y="19765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{94FBCF63-A178-4566-A19A-A9EE406BD73C}</a:tableStyleId>
              </a:tblPr>
              <a:tblGrid>
                <a:gridCol w="2189875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714" name="Google Shape;714;p27"/>
          <p:cNvGraphicFramePr/>
          <p:nvPr/>
        </p:nvGraphicFramePr>
        <p:xfrm>
          <a:off x="775075" y="17096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{A4771E45-9131-4D20-BF55-1A0DFEBBBD0D}</a:tableStyleId>
              </a:tblPr>
              <a:tblGrid>
                <a:gridCol w="8142275"/>
              </a:tblGrid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715" name="Google Shape;715;p27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16" name="Google Shape;716;p27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17" name="Google Shape;717;p27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18" name="Google Shape;718;p27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19" name="Google Shape;719;p27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20" name="Google Shape;720;p27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721" name="Google Shape;721;p27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722" name="Google Shape;722;p2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23" name="Google Shape;723;p2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724" name="Google Shape;724;p27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25" name="Google Shape;725;p27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26" name="Google Shape;726;p27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27" name="Google Shape;727;p27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28" name="Google Shape;728;p27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29" name="Google Shape;729;p27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30" name="Google Shape;730;p27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31" name="Google Shape;731;p27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32" name="Google Shape;732;p27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33" name="Google Shape;733;p27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34" name="Google Shape;734;p27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735" name="Google Shape;735;p27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736" name="Google Shape;736;p2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37" name="Google Shape;737;p2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38" name="Google Shape;738;p27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739" name="Google Shape;739;p2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40" name="Google Shape;740;p2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41" name="Google Shape;741;p27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742" name="Google Shape;742;p2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43" name="Google Shape;743;p2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44" name="Google Shape;744;p27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745" name="Google Shape;745;p2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46" name="Google Shape;746;p2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47" name="Google Shape;747;p27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748" name="Google Shape;748;p2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49" name="Google Shape;749;p2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50" name="Google Shape;750;p27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751" name="Google Shape;751;p2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52" name="Google Shape;752;p2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53" name="Google Shape;753;p27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754" name="Google Shape;754;p2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55" name="Google Shape;755;p2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56" name="Google Shape;756;p27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757" name="Google Shape;757;p2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58" name="Google Shape;758;p2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59" name="Google Shape;759;p27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760" name="Google Shape;760;p2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61" name="Google Shape;761;p2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62" name="Google Shape;762;p27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763" name="Google Shape;763;p2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64" name="Google Shape;764;p2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65" name="Google Shape;765;p27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766" name="Google Shape;766;p2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67" name="Google Shape;767;p2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68" name="Google Shape;768;p27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769" name="Google Shape;769;p2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70" name="Google Shape;770;p2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71" name="Google Shape;771;p27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772" name="Google Shape;772;p2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73" name="Google Shape;773;p2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74" name="Google Shape;774;p27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775" name="Google Shape;775;p2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76" name="Google Shape;776;p2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77" name="Google Shape;777;p27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778" name="Google Shape;778;p2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79" name="Google Shape;779;p2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80" name="Google Shape;780;p27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781" name="Google Shape;781;p2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82" name="Google Shape;782;p2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783" name="Google Shape;783;p27">
            <a:hlinkClick action="ppaction://hlinksldjump" r:id="rId4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84" name="Google Shape;784;p27">
            <a:hlinkClick action="ppaction://hlinksldjump" r:id="rId5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85" name="Google Shape;785;p27">
            <a:hlinkClick action="ppaction://hlinksldjump" r:id="rId6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86" name="Google Shape;786;p27">
            <a:hlinkClick action="ppaction://hlinksldjump" r:id="rId7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87" name="Google Shape;787;p27">
            <a:hlinkClick action="ppaction://hlinksldjump" r:id="rId8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88" name="Google Shape;788;p27">
            <a:hlinkClick action="ppaction://hlinksldjump" r:id="rId9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89" name="Google Shape;789;p27">
            <a:hlinkClick action="ppaction://hlinksldjump" r:id="rId10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90" name="Google Shape;790;p27">
            <a:hlinkClick action="ppaction://hlinksldjump" r:id="rId11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91" name="Google Shape;791;p27">
            <a:hlinkClick action="ppaction://hlinksldjump" r:id="rId12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92" name="Google Shape;792;p27">
            <a:hlinkClick action="ppaction://hlinksldjump" r:id="rId13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93" name="Google Shape;793;p27">
            <a:hlinkClick action="ppaction://hlinksldjump" r:id="rId14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94" name="Google Shape;794;p27">
            <a:hlinkClick action="ppaction://hlinksldjump" r:id="rId15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95" name="Google Shape;795;p27">
            <a:hlinkClick action="ppaction://hlinksldjump" r:id="rId16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96" name="Google Shape;796;p27">
            <a:hlinkClick action="ppaction://hlinksldjump" r:id="rId17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97" name="Google Shape;797;p27">
            <a:hlinkClick action="ppaction://hlinksldjump" r:id="rId18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98" name="Google Shape;798;p27">
            <a:hlinkClick action="ppaction://hlinksldjump" r:id="rId19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99" name="Google Shape;799;p27">
            <a:hlinkClick action="ppaction://hlinksldjump" r:id="rId20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00" name="Google Shape;800;p27">
            <a:hlinkClick action="ppaction://hlinksldjump" r:id="rId21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01" name="Google Shape;801;p27">
            <a:hlinkClick action="ppaction://hlinksldjump" r:id="rId22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02" name="Google Shape;802;p27">
            <a:hlinkClick action="ppaction://hlinksldjump" r:id="rId23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03" name="Google Shape;803;p27">
            <a:hlinkClick action="ppaction://hlinksldjump" r:id="rId24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807" name="Shape 80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808" name="Google Shape;808;p28"/>
          <p:cNvGraphicFramePr/>
          <p:nvPr/>
        </p:nvGraphicFramePr>
        <p:xfrm>
          <a:off x="775075" y="14048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{A4771E45-9131-4D20-BF55-1A0DFEBBBD0D}</a:tableStyleId>
              </a:tblPr>
              <a:tblGrid>
                <a:gridCol w="1926775"/>
                <a:gridCol w="2217225"/>
                <a:gridCol w="2125625"/>
                <a:gridCol w="2205975"/>
                <a:gridCol w="2139800"/>
              </a:tblGrid>
              <a:tr h="532225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</a:tr>
              <a:tr h="275300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809" name="Google Shape;809;p28"/>
          <p:cNvGraphicFramePr/>
          <p:nvPr/>
        </p:nvGraphicFramePr>
        <p:xfrm>
          <a:off x="775075" y="4908063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{A4771E45-9131-4D20-BF55-1A0DFEBBBD0D}</a:tableStyleId>
              </a:tblPr>
              <a:tblGrid>
                <a:gridCol w="5302225"/>
                <a:gridCol w="5313175"/>
              </a:tblGrid>
              <a:tr h="422375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SATURDAY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SUNDAY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</a:tr>
              <a:tr h="12384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pSp>
        <p:nvGrpSpPr>
          <p:cNvPr id="810" name="Google Shape;810;p28"/>
          <p:cNvGrpSpPr/>
          <p:nvPr/>
        </p:nvGrpSpPr>
        <p:grpSpPr>
          <a:xfrm>
            <a:off x="10849406" y="741453"/>
            <a:ext cx="464876" cy="541350"/>
            <a:chOff x="3739275" y="2525850"/>
            <a:chExt cx="226625" cy="226175"/>
          </a:xfrm>
        </p:grpSpPr>
        <p:sp>
          <p:nvSpPr>
            <p:cNvPr id="811" name="Google Shape;811;p28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2" name="Google Shape;812;p28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3" name="Google Shape;813;p28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4" name="Google Shape;814;p28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15" name="Google Shape;815;p28"/>
          <p:cNvSpPr txBox="1"/>
          <p:nvPr>
            <p:ph type="title"/>
          </p:nvPr>
        </p:nvSpPr>
        <p:spPr>
          <a:xfrm>
            <a:off x="7485525" y="659025"/>
            <a:ext cx="32748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January 2021</a:t>
            </a:r>
            <a:endParaRPr/>
          </a:p>
        </p:txBody>
      </p:sp>
      <p:sp>
        <p:nvSpPr>
          <p:cNvPr id="816" name="Google Shape;816;p28">
            <a:hlinkClick action="ppaction://hlinksldjump" r:id="rId3"/>
          </p:cNvPr>
          <p:cNvSpPr/>
          <p:nvPr/>
        </p:nvSpPr>
        <p:spPr>
          <a:xfrm>
            <a:off x="10764438" y="760875"/>
            <a:ext cx="634800" cy="502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17" name="Google Shape;817;p28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18" name="Google Shape;818;p28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19" name="Google Shape;819;p28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20" name="Google Shape;820;p28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21" name="Google Shape;821;p28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22" name="Google Shape;822;p28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823" name="Google Shape;823;p28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824" name="Google Shape;824;p2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825" name="Google Shape;825;p2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826" name="Google Shape;826;p28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27" name="Google Shape;827;p28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28" name="Google Shape;828;p28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29" name="Google Shape;829;p28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30" name="Google Shape;830;p28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31" name="Google Shape;831;p28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32" name="Google Shape;832;p28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33" name="Google Shape;833;p28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34" name="Google Shape;834;p28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35" name="Google Shape;835;p28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36" name="Google Shape;836;p28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837" name="Google Shape;837;p28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838" name="Google Shape;838;p2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839" name="Google Shape;839;p2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840" name="Google Shape;840;p28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841" name="Google Shape;841;p2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842" name="Google Shape;842;p2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843" name="Google Shape;843;p28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844" name="Google Shape;844;p2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845" name="Google Shape;845;p2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846" name="Google Shape;846;p28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847" name="Google Shape;847;p2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848" name="Google Shape;848;p2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849" name="Google Shape;849;p28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850" name="Google Shape;850;p2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851" name="Google Shape;851;p2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852" name="Google Shape;852;p28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853" name="Google Shape;853;p2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854" name="Google Shape;854;p2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855" name="Google Shape;855;p28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856" name="Google Shape;856;p2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857" name="Google Shape;857;p2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858" name="Google Shape;858;p28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859" name="Google Shape;859;p2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860" name="Google Shape;860;p2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861" name="Google Shape;861;p28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862" name="Google Shape;862;p2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863" name="Google Shape;863;p2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864" name="Google Shape;864;p28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865" name="Google Shape;865;p2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866" name="Google Shape;866;p2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867" name="Google Shape;867;p28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868" name="Google Shape;868;p2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869" name="Google Shape;869;p2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870" name="Google Shape;870;p28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871" name="Google Shape;871;p2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872" name="Google Shape;872;p2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873" name="Google Shape;873;p28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874" name="Google Shape;874;p2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875" name="Google Shape;875;p2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876" name="Google Shape;876;p28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877" name="Google Shape;877;p2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878" name="Google Shape;878;p2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879" name="Google Shape;879;p28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880" name="Google Shape;880;p2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881" name="Google Shape;881;p2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882" name="Google Shape;882;p28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883" name="Google Shape;883;p2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884" name="Google Shape;884;p2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885" name="Google Shape;885;p28">
            <a:hlinkClick action="ppaction://hlinksldjump" r:id="rId4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86" name="Google Shape;886;p28">
            <a:hlinkClick action="ppaction://hlinksldjump" r:id="rId5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87" name="Google Shape;887;p28">
            <a:hlinkClick action="ppaction://hlinksldjump" r:id="rId6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88" name="Google Shape;888;p28">
            <a:hlinkClick action="ppaction://hlinksldjump" r:id="rId7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89" name="Google Shape;889;p28">
            <a:hlinkClick action="ppaction://hlinksldjump" r:id="rId8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90" name="Google Shape;890;p28">
            <a:hlinkClick action="ppaction://hlinksldjump" r:id="rId9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91" name="Google Shape;891;p28">
            <a:hlinkClick action="ppaction://hlinksldjump" r:id="rId10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92" name="Google Shape;892;p28">
            <a:hlinkClick action="ppaction://hlinksldjump" r:id="rId11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93" name="Google Shape;893;p28">
            <a:hlinkClick action="ppaction://hlinksldjump" r:id="rId12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94" name="Google Shape;894;p28">
            <a:hlinkClick action="ppaction://hlinksldjump" r:id="rId13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95" name="Google Shape;895;p28">
            <a:hlinkClick action="ppaction://hlinksldjump" r:id="rId14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96" name="Google Shape;896;p28">
            <a:hlinkClick action="ppaction://hlinksldjump" r:id="rId15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97" name="Google Shape;897;p28">
            <a:hlinkClick action="ppaction://hlinksldjump" r:id="rId16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98" name="Google Shape;898;p28">
            <a:hlinkClick action="ppaction://hlinksldjump" r:id="rId17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99" name="Google Shape;899;p28">
            <a:hlinkClick action="ppaction://hlinksldjump" r:id="rId18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00" name="Google Shape;900;p28">
            <a:hlinkClick action="ppaction://hlinksldjump" r:id="rId19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01" name="Google Shape;901;p28">
            <a:hlinkClick action="ppaction://hlinksldjump" r:id="rId20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02" name="Google Shape;902;p28">
            <a:hlinkClick action="ppaction://hlinksldjump" r:id="rId21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03" name="Google Shape;903;p28">
            <a:hlinkClick action="ppaction://hlinksldjump" r:id="rId22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04" name="Google Shape;904;p28">
            <a:hlinkClick action="ppaction://hlinksldjump" r:id="rId23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05" name="Google Shape;905;p28">
            <a:hlinkClick action="ppaction://hlinksldjump" r:id="rId24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909" name="Shape 90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910" name="Google Shape;910;p29"/>
          <p:cNvGraphicFramePr/>
          <p:nvPr/>
        </p:nvGraphicFramePr>
        <p:xfrm>
          <a:off x="775075" y="14216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{A4771E45-9131-4D20-BF55-1A0DFEBBBD0D}</a:tableStyleId>
              </a:tblPr>
              <a:tblGrid>
                <a:gridCol w="1230700"/>
                <a:gridCol w="1433500"/>
                <a:gridCol w="1649600"/>
                <a:gridCol w="1581450"/>
                <a:gridCol w="1641225"/>
                <a:gridCol w="1539425"/>
                <a:gridCol w="1539425"/>
              </a:tblGrid>
              <a:tr h="429350">
                <a:tc>
                  <a:txBody>
                    <a:bodyPr/>
                    <a:lstStyle/>
                    <a:p>
                      <a:pPr indent="0" lvl="0" marL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SUBJECT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NOTES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pSp>
        <p:nvGrpSpPr>
          <p:cNvPr id="911" name="Google Shape;911;p29"/>
          <p:cNvGrpSpPr/>
          <p:nvPr/>
        </p:nvGrpSpPr>
        <p:grpSpPr>
          <a:xfrm>
            <a:off x="10849406" y="817653"/>
            <a:ext cx="464876" cy="541350"/>
            <a:chOff x="3739275" y="2525850"/>
            <a:chExt cx="226625" cy="226175"/>
          </a:xfrm>
        </p:grpSpPr>
        <p:sp>
          <p:nvSpPr>
            <p:cNvPr id="912" name="Google Shape;912;p29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3" name="Google Shape;913;p29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4" name="Google Shape;914;p29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5" name="Google Shape;915;p29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916" name="Google Shape;916;p29"/>
          <p:cNvSpPr txBox="1"/>
          <p:nvPr>
            <p:ph type="title"/>
          </p:nvPr>
        </p:nvSpPr>
        <p:spPr>
          <a:xfrm>
            <a:off x="2392525" y="659025"/>
            <a:ext cx="83121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Lesson Plan | January 2021</a:t>
            </a:r>
            <a:endParaRPr/>
          </a:p>
        </p:txBody>
      </p:sp>
      <p:sp>
        <p:nvSpPr>
          <p:cNvPr id="917" name="Google Shape;917;p29">
            <a:hlinkClick action="ppaction://hlinksldjump" r:id="rId3"/>
          </p:cNvPr>
          <p:cNvSpPr/>
          <p:nvPr/>
        </p:nvSpPr>
        <p:spPr>
          <a:xfrm>
            <a:off x="10764438" y="837075"/>
            <a:ext cx="634800" cy="502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18" name="Google Shape;918;p29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19" name="Google Shape;919;p29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20" name="Google Shape;920;p29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21" name="Google Shape;921;p29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22" name="Google Shape;922;p29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23" name="Google Shape;923;p29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924" name="Google Shape;924;p29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925" name="Google Shape;925;p2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926" name="Google Shape;926;p2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927" name="Google Shape;927;p29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28" name="Google Shape;928;p29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29" name="Google Shape;929;p29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30" name="Google Shape;930;p29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31" name="Google Shape;931;p29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32" name="Google Shape;932;p29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33" name="Google Shape;933;p29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34" name="Google Shape;934;p29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35" name="Google Shape;935;p29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36" name="Google Shape;936;p29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37" name="Google Shape;937;p29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938" name="Google Shape;938;p29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939" name="Google Shape;939;p2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940" name="Google Shape;940;p2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941" name="Google Shape;941;p29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942" name="Google Shape;942;p2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943" name="Google Shape;943;p2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944" name="Google Shape;944;p29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945" name="Google Shape;945;p2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946" name="Google Shape;946;p2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947" name="Google Shape;947;p29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948" name="Google Shape;948;p2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949" name="Google Shape;949;p2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950" name="Google Shape;950;p29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951" name="Google Shape;951;p2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952" name="Google Shape;952;p2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953" name="Google Shape;953;p29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954" name="Google Shape;954;p2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955" name="Google Shape;955;p2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956" name="Google Shape;956;p29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957" name="Google Shape;957;p2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958" name="Google Shape;958;p2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959" name="Google Shape;959;p29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960" name="Google Shape;960;p2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961" name="Google Shape;961;p2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962" name="Google Shape;962;p29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963" name="Google Shape;963;p2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964" name="Google Shape;964;p2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965" name="Google Shape;965;p29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966" name="Google Shape;966;p2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967" name="Google Shape;967;p2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968" name="Google Shape;968;p29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969" name="Google Shape;969;p2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970" name="Google Shape;970;p2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971" name="Google Shape;971;p29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972" name="Google Shape;972;p2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973" name="Google Shape;973;p2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974" name="Google Shape;974;p29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975" name="Google Shape;975;p2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976" name="Google Shape;976;p2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977" name="Google Shape;977;p29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978" name="Google Shape;978;p2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979" name="Google Shape;979;p2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980" name="Google Shape;980;p29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981" name="Google Shape;981;p2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982" name="Google Shape;982;p2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983" name="Google Shape;983;p29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984" name="Google Shape;984;p2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985" name="Google Shape;985;p2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986" name="Google Shape;986;p29">
            <a:hlinkClick action="ppaction://hlinksldjump" r:id="rId4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87" name="Google Shape;987;p29">
            <a:hlinkClick action="ppaction://hlinksldjump" r:id="rId5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88" name="Google Shape;988;p29">
            <a:hlinkClick action="ppaction://hlinksldjump" r:id="rId6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89" name="Google Shape;989;p29">
            <a:hlinkClick action="ppaction://hlinksldjump" r:id="rId7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90" name="Google Shape;990;p29">
            <a:hlinkClick action="ppaction://hlinksldjump" r:id="rId8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91" name="Google Shape;991;p29">
            <a:hlinkClick action="ppaction://hlinksldjump" r:id="rId9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92" name="Google Shape;992;p29">
            <a:hlinkClick action="ppaction://hlinksldjump" r:id="rId10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93" name="Google Shape;993;p29">
            <a:hlinkClick action="ppaction://hlinksldjump" r:id="rId11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94" name="Google Shape;994;p29">
            <a:hlinkClick action="ppaction://hlinksldjump" r:id="rId12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95" name="Google Shape;995;p29">
            <a:hlinkClick action="ppaction://hlinksldjump" r:id="rId13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96" name="Google Shape;996;p29">
            <a:hlinkClick action="ppaction://hlinksldjump" r:id="rId14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97" name="Google Shape;997;p29">
            <a:hlinkClick action="ppaction://hlinksldjump" r:id="rId15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98" name="Google Shape;998;p29">
            <a:hlinkClick action="ppaction://hlinksldjump" r:id="rId16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99" name="Google Shape;999;p29">
            <a:hlinkClick action="ppaction://hlinksldjump" r:id="rId17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00" name="Google Shape;1000;p29">
            <a:hlinkClick action="ppaction://hlinksldjump" r:id="rId18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01" name="Google Shape;1001;p29">
            <a:hlinkClick action="ppaction://hlinksldjump" r:id="rId19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02" name="Google Shape;1002;p29">
            <a:hlinkClick action="ppaction://hlinksldjump" r:id="rId20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03" name="Google Shape;1003;p29">
            <a:hlinkClick action="ppaction://hlinksldjump" r:id="rId21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04" name="Google Shape;1004;p29">
            <a:hlinkClick action="ppaction://hlinksldjump" r:id="rId22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05" name="Google Shape;1005;p29">
            <a:hlinkClick action="ppaction://hlinksldjump" r:id="rId23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06" name="Google Shape;1006;p29">
            <a:hlinkClick action="ppaction://hlinksldjump" r:id="rId24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010" name="Shape 10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1011" name="Google Shape;1011;p30"/>
          <p:cNvGraphicFramePr/>
          <p:nvPr/>
        </p:nvGraphicFramePr>
        <p:xfrm>
          <a:off x="9808171" y="19765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{94FBCF63-A178-4566-A19A-A9EE406BD73C}</a:tableStyleId>
              </a:tblPr>
              <a:tblGrid>
                <a:gridCol w="1561700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1012" name="Google Shape;1012;p30"/>
          <p:cNvSpPr txBox="1"/>
          <p:nvPr/>
        </p:nvSpPr>
        <p:spPr>
          <a:xfrm>
            <a:off x="9808100" y="677325"/>
            <a:ext cx="1561800" cy="1168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accent3"/>
                </a:solidFill>
                <a:latin typeface="Boogaloo"/>
                <a:ea typeface="Boogaloo"/>
                <a:cs typeface="Boogaloo"/>
                <a:sym typeface="Boogaloo"/>
              </a:rPr>
              <a:t>Quick Notes</a:t>
            </a:r>
            <a:endParaRPr sz="3600">
              <a:solidFill>
                <a:schemeClr val="accent3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1013" name="Google Shape;1013;p30"/>
          <p:cNvSpPr txBox="1"/>
          <p:nvPr>
            <p:ph type="title"/>
          </p:nvPr>
        </p:nvSpPr>
        <p:spPr>
          <a:xfrm>
            <a:off x="5418950" y="1344825"/>
            <a:ext cx="39903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FEBRUARY 2021</a:t>
            </a:r>
            <a:endParaRPr/>
          </a:p>
        </p:txBody>
      </p:sp>
      <p:graphicFrame>
        <p:nvGraphicFramePr>
          <p:cNvPr id="1014" name="Google Shape;1014;p30"/>
          <p:cNvGraphicFramePr/>
          <p:nvPr/>
        </p:nvGraphicFramePr>
        <p:xfrm>
          <a:off x="786575" y="2105164"/>
          <a:ext cx="3000000" cy="3000000"/>
        </p:xfrm>
        <a:graphic>
          <a:graphicData uri="http://schemas.openxmlformats.org/drawingml/2006/table">
            <a:tbl>
              <a:tblPr>
                <a:noFill/>
                <a:tableStyleId>{94FBCF63-A178-4566-A19A-A9EE406BD73C}</a:tableStyleId>
              </a:tblPr>
              <a:tblGrid>
                <a:gridCol w="1096875"/>
                <a:gridCol w="1096875"/>
                <a:gridCol w="1096875"/>
                <a:gridCol w="1096875"/>
                <a:gridCol w="1096875"/>
                <a:gridCol w="1096875"/>
                <a:gridCol w="1096875"/>
                <a:gridCol w="1096875"/>
              </a:tblGrid>
              <a:tr h="28065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Week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Saturday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</a:t>
                      </a: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unday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</a:t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</a:t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</a:t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</a:t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</a:t>
                      </a:r>
                      <a:endParaRPr sz="1400" u="none" cap="none" strike="noStrike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7</a:t>
                      </a:r>
                      <a:endParaRPr sz="1400" u="none" cap="none" strike="noStrike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3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#5</a:t>
                      </a:r>
                      <a:endParaRPr b="1" sz="2200" u="none" cap="none" strike="noStrike">
                        <a:solidFill>
                          <a:schemeClr val="accent3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</a:t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</a:t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</a:t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11</a:t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12</a:t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13</a:t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14</a:t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3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#6</a:t>
                      </a:r>
                      <a:endParaRPr b="1" sz="1000">
                        <a:solidFill>
                          <a:schemeClr val="accent3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15</a:t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16</a:t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17</a:t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18</a:t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19</a:t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20</a:t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21</a:t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9710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3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#7</a:t>
                      </a:r>
                      <a:endParaRPr b="1" sz="1000">
                        <a:solidFill>
                          <a:schemeClr val="accent3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22</a:t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23</a:t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24</a:t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25</a:t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26</a:t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27</a:t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28</a:t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3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#8</a:t>
                      </a:r>
                      <a:endParaRPr b="1" sz="1000">
                        <a:solidFill>
                          <a:schemeClr val="accent3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</a:tbl>
          </a:graphicData>
        </a:graphic>
      </p:graphicFrame>
      <p:sp>
        <p:nvSpPr>
          <p:cNvPr id="1015" name="Google Shape;1015;p30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16" name="Google Shape;1016;p30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17" name="Google Shape;1017;p30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18" name="Google Shape;1018;p30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19" name="Google Shape;1019;p30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20" name="Google Shape;1020;p30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1021" name="Google Shape;1021;p30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1022" name="Google Shape;1022;p3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023" name="Google Shape;1023;p3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1024" name="Google Shape;1024;p30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25" name="Google Shape;1025;p30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26" name="Google Shape;1026;p30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27" name="Google Shape;1027;p30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28" name="Google Shape;1028;p30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29" name="Google Shape;1029;p30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30" name="Google Shape;1030;p30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31" name="Google Shape;1031;p30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32" name="Google Shape;1032;p30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33" name="Google Shape;1033;p30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34" name="Google Shape;1034;p30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1035" name="Google Shape;1035;p30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1036" name="Google Shape;1036;p3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037" name="Google Shape;1037;p3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038" name="Google Shape;1038;p30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1039" name="Google Shape;1039;p3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040" name="Google Shape;1040;p3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041" name="Google Shape;1041;p30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1042" name="Google Shape;1042;p3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043" name="Google Shape;1043;p3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044" name="Google Shape;1044;p30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1045" name="Google Shape;1045;p3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046" name="Google Shape;1046;p3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047" name="Google Shape;1047;p30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1048" name="Google Shape;1048;p3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049" name="Google Shape;1049;p3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050" name="Google Shape;1050;p30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1051" name="Google Shape;1051;p3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052" name="Google Shape;1052;p3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053" name="Google Shape;1053;p30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1054" name="Google Shape;1054;p3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055" name="Google Shape;1055;p3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056" name="Google Shape;1056;p30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1057" name="Google Shape;1057;p3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058" name="Google Shape;1058;p3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059" name="Google Shape;1059;p30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1060" name="Google Shape;1060;p3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061" name="Google Shape;1061;p3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062" name="Google Shape;1062;p30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1063" name="Google Shape;1063;p3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064" name="Google Shape;1064;p3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065" name="Google Shape;1065;p30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1066" name="Google Shape;1066;p3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067" name="Google Shape;1067;p3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068" name="Google Shape;1068;p30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1069" name="Google Shape;1069;p3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070" name="Google Shape;1070;p3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071" name="Google Shape;1071;p30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1072" name="Google Shape;1072;p3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073" name="Google Shape;1073;p3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074" name="Google Shape;1074;p30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1075" name="Google Shape;1075;p3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076" name="Google Shape;1076;p3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077" name="Google Shape;1077;p30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1078" name="Google Shape;1078;p3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079" name="Google Shape;1079;p3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080" name="Google Shape;1080;p30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1081" name="Google Shape;1081;p3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082" name="Google Shape;1082;p3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1083" name="Google Shape;1083;p30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84" name="Google Shape;1084;p30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85" name="Google Shape;1085;p30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86" name="Google Shape;1086;p30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87" name="Google Shape;1087;p30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88" name="Google Shape;1088;p30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89" name="Google Shape;1089;p30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90" name="Google Shape;1090;p30">
            <a:hlinkClick action="ppaction://hlinksldjump" r:id="rId10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91" name="Google Shape;1091;p30">
            <a:hlinkClick action="ppaction://hlinksldjump" r:id="rId11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92" name="Google Shape;1092;p30">
            <a:hlinkClick action="ppaction://hlinksldjump" r:id="rId12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93" name="Google Shape;1093;p30">
            <a:hlinkClick action="ppaction://hlinksldjump" r:id="rId13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94" name="Google Shape;1094;p30">
            <a:hlinkClick action="ppaction://hlinksldjump" r:id="rId14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95" name="Google Shape;1095;p30">
            <a:hlinkClick action="ppaction://hlinksldjump" r:id="rId15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96" name="Google Shape;1096;p30">
            <a:hlinkClick action="ppaction://hlinksldjump" r:id="rId16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97" name="Google Shape;1097;p30">
            <a:hlinkClick action="ppaction://hlinksldjump" r:id="rId17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98" name="Google Shape;1098;p30">
            <a:hlinkClick action="ppaction://hlinksldjump" r:id="rId18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99" name="Google Shape;1099;p30">
            <a:hlinkClick action="ppaction://hlinksldjump" r:id="rId19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00" name="Google Shape;1100;p30">
            <a:hlinkClick action="ppaction://hlinksldjump" r:id="rId20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01" name="Google Shape;1101;p30">
            <a:hlinkClick action="ppaction://hlinksldjump" r:id="rId21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02" name="Google Shape;1102;p30">
            <a:hlinkClick action="ppaction://hlinksldjump" r:id="rId22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03" name="Google Shape;1103;p30">
            <a:hlinkClick action="ppaction://hlinksldjump" r:id="rId23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107" name="Shape 110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08" name="Google Shape;1108;p31"/>
          <p:cNvSpPr txBox="1"/>
          <p:nvPr/>
        </p:nvSpPr>
        <p:spPr>
          <a:xfrm>
            <a:off x="9808100" y="1270725"/>
            <a:ext cx="1561800" cy="57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accent3"/>
                </a:solidFill>
                <a:latin typeface="Boogaloo"/>
                <a:ea typeface="Boogaloo"/>
                <a:cs typeface="Boogaloo"/>
                <a:sym typeface="Boogaloo"/>
              </a:rPr>
              <a:t>To-Do!</a:t>
            </a:r>
            <a:endParaRPr sz="3600">
              <a:solidFill>
                <a:schemeClr val="accent3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grpSp>
        <p:nvGrpSpPr>
          <p:cNvPr id="1109" name="Google Shape;1109;p31"/>
          <p:cNvGrpSpPr/>
          <p:nvPr/>
        </p:nvGrpSpPr>
        <p:grpSpPr>
          <a:xfrm>
            <a:off x="10925606" y="665253"/>
            <a:ext cx="464876" cy="541350"/>
            <a:chOff x="3739275" y="2525850"/>
            <a:chExt cx="226625" cy="226175"/>
          </a:xfrm>
        </p:grpSpPr>
        <p:sp>
          <p:nvSpPr>
            <p:cNvPr id="1110" name="Google Shape;1110;p31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11" name="Google Shape;1111;p31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12" name="Google Shape;1112;p31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13" name="Google Shape;1113;p31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114" name="Google Shape;1114;p31">
            <a:hlinkClick action="ppaction://hlinksldjump" r:id="rId3"/>
          </p:cNvPr>
          <p:cNvSpPr/>
          <p:nvPr/>
        </p:nvSpPr>
        <p:spPr>
          <a:xfrm>
            <a:off x="10840638" y="684675"/>
            <a:ext cx="634800" cy="502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aphicFrame>
        <p:nvGraphicFramePr>
          <p:cNvPr id="1115" name="Google Shape;1115;p31"/>
          <p:cNvGraphicFramePr/>
          <p:nvPr/>
        </p:nvGraphicFramePr>
        <p:xfrm>
          <a:off x="9808171" y="19765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{94FBCF63-A178-4566-A19A-A9EE406BD73C}</a:tableStyleId>
              </a:tblPr>
              <a:tblGrid>
                <a:gridCol w="1561700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1116" name="Google Shape;1116;p31"/>
          <p:cNvSpPr txBox="1"/>
          <p:nvPr>
            <p:ph type="title"/>
          </p:nvPr>
        </p:nvSpPr>
        <p:spPr>
          <a:xfrm>
            <a:off x="4965525" y="506625"/>
            <a:ext cx="45198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The Date Goes Here.</a:t>
            </a:r>
            <a:endParaRPr>
              <a:solidFill>
                <a:schemeClr val="dk1"/>
              </a:solidFill>
            </a:endParaRPr>
          </a:p>
        </p:txBody>
      </p:sp>
      <p:sp>
        <p:nvSpPr>
          <p:cNvPr id="1117" name="Google Shape;1117;p31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18" name="Google Shape;1118;p31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19" name="Google Shape;1119;p31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20" name="Google Shape;1120;p31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21" name="Google Shape;1121;p31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22" name="Google Shape;1122;p31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1123" name="Google Shape;1123;p31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1124" name="Google Shape;1124;p3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125" name="Google Shape;1125;p3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1126" name="Google Shape;1126;p31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27" name="Google Shape;1127;p31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28" name="Google Shape;1128;p31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29" name="Google Shape;1129;p31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30" name="Google Shape;1130;p31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31" name="Google Shape;1131;p31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32" name="Google Shape;1132;p31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33" name="Google Shape;1133;p31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34" name="Google Shape;1134;p31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35" name="Google Shape;1135;p31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36" name="Google Shape;1136;p31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1137" name="Google Shape;1137;p31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1138" name="Google Shape;1138;p3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139" name="Google Shape;1139;p3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140" name="Google Shape;1140;p31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1141" name="Google Shape;1141;p3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142" name="Google Shape;1142;p3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143" name="Google Shape;1143;p31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1144" name="Google Shape;1144;p3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145" name="Google Shape;1145;p3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146" name="Google Shape;1146;p31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1147" name="Google Shape;1147;p3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148" name="Google Shape;1148;p3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149" name="Google Shape;1149;p31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1150" name="Google Shape;1150;p3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151" name="Google Shape;1151;p3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152" name="Google Shape;1152;p31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1153" name="Google Shape;1153;p3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154" name="Google Shape;1154;p3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155" name="Google Shape;1155;p31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1156" name="Google Shape;1156;p3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157" name="Google Shape;1157;p3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158" name="Google Shape;1158;p31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1159" name="Google Shape;1159;p3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160" name="Google Shape;1160;p3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161" name="Google Shape;1161;p31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1162" name="Google Shape;1162;p3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163" name="Google Shape;1163;p3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164" name="Google Shape;1164;p31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1165" name="Google Shape;1165;p3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166" name="Google Shape;1166;p3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167" name="Google Shape;1167;p31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1168" name="Google Shape;1168;p3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169" name="Google Shape;1169;p3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170" name="Google Shape;1170;p31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1171" name="Google Shape;1171;p3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172" name="Google Shape;1172;p3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173" name="Google Shape;1173;p31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1174" name="Google Shape;1174;p3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175" name="Google Shape;1175;p3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176" name="Google Shape;1176;p31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1177" name="Google Shape;1177;p3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178" name="Google Shape;1178;p3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179" name="Google Shape;1179;p31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1180" name="Google Shape;1180;p3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181" name="Google Shape;1181;p3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182" name="Google Shape;1182;p31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1183" name="Google Shape;1183;p3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184" name="Google Shape;1184;p3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1185" name="Google Shape;1185;p31">
            <a:hlinkClick action="ppaction://hlinksldjump" r:id="rId4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86" name="Google Shape;1186;p31">
            <a:hlinkClick action="ppaction://hlinksldjump" r:id="rId5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87" name="Google Shape;1187;p31">
            <a:hlinkClick action="ppaction://hlinksldjump" r:id="rId6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88" name="Google Shape;1188;p31">
            <a:hlinkClick action="ppaction://hlinksldjump" r:id="rId7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89" name="Google Shape;1189;p31">
            <a:hlinkClick action="ppaction://hlinksldjump" r:id="rId8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90" name="Google Shape;1190;p31">
            <a:hlinkClick action="ppaction://hlinksldjump" r:id="rId9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91" name="Google Shape;1191;p31">
            <a:hlinkClick action="ppaction://hlinksldjump" r:id="rId10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92" name="Google Shape;1192;p31">
            <a:hlinkClick action="ppaction://hlinksldjump" r:id="rId11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93" name="Google Shape;1193;p31">
            <a:hlinkClick action="ppaction://hlinksldjump" r:id="rId12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94" name="Google Shape;1194;p31">
            <a:hlinkClick action="ppaction://hlinksldjump" r:id="rId13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95" name="Google Shape;1195;p31">
            <a:hlinkClick action="ppaction://hlinksldjump" r:id="rId14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96" name="Google Shape;1196;p31">
            <a:hlinkClick action="ppaction://hlinksldjump" r:id="rId15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97" name="Google Shape;1197;p31">
            <a:hlinkClick action="ppaction://hlinksldjump" r:id="rId16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98" name="Google Shape;1198;p31">
            <a:hlinkClick action="ppaction://hlinksldjump" r:id="rId17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99" name="Google Shape;1199;p31">
            <a:hlinkClick action="ppaction://hlinksldjump" r:id="rId18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00" name="Google Shape;1200;p31">
            <a:hlinkClick action="ppaction://hlinksldjump" r:id="rId19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01" name="Google Shape;1201;p31">
            <a:hlinkClick action="ppaction://hlinksldjump" r:id="rId20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02" name="Google Shape;1202;p31">
            <a:hlinkClick action="ppaction://hlinksldjump" r:id="rId21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03" name="Google Shape;1203;p31">
            <a:hlinkClick action="ppaction://hlinksldjump" r:id="rId22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04" name="Google Shape;1204;p31">
            <a:hlinkClick action="ppaction://hlinksldjump" r:id="rId23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aphicFrame>
        <p:nvGraphicFramePr>
          <p:cNvPr id="1205" name="Google Shape;1205;p31"/>
          <p:cNvGraphicFramePr/>
          <p:nvPr/>
        </p:nvGraphicFramePr>
        <p:xfrm>
          <a:off x="775075" y="1270750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{A4771E45-9131-4D20-BF55-1A0DFEBBBD0D}</a:tableStyleId>
              </a:tblPr>
              <a:tblGrid>
                <a:gridCol w="1204350"/>
                <a:gridCol w="328000"/>
                <a:gridCol w="7178100"/>
              </a:tblGrid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8:00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8:30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9:00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9:30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10:00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10:30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11:00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11:30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12:00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12:30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1206" name="Google Shape;1206;p31">
            <a:hlinkClick action="ppaction://hlinksldjump" r:id="rId24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210" name="Shape 12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11" name="Google Shape;1211;p32"/>
          <p:cNvSpPr txBox="1"/>
          <p:nvPr/>
        </p:nvSpPr>
        <p:spPr>
          <a:xfrm>
            <a:off x="9180025" y="1270725"/>
            <a:ext cx="2190000" cy="57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accent3"/>
                </a:solidFill>
                <a:latin typeface="Boogaloo"/>
                <a:ea typeface="Boogaloo"/>
                <a:cs typeface="Boogaloo"/>
                <a:sym typeface="Boogaloo"/>
              </a:rPr>
              <a:t>To-Do!</a:t>
            </a:r>
            <a:endParaRPr sz="3600">
              <a:solidFill>
                <a:schemeClr val="accent3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grpSp>
        <p:nvGrpSpPr>
          <p:cNvPr id="1212" name="Google Shape;1212;p32"/>
          <p:cNvGrpSpPr/>
          <p:nvPr/>
        </p:nvGrpSpPr>
        <p:grpSpPr>
          <a:xfrm>
            <a:off x="10925606" y="665253"/>
            <a:ext cx="464876" cy="541350"/>
            <a:chOff x="3739275" y="2525850"/>
            <a:chExt cx="226625" cy="226175"/>
          </a:xfrm>
        </p:grpSpPr>
        <p:sp>
          <p:nvSpPr>
            <p:cNvPr id="1213" name="Google Shape;1213;p32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14" name="Google Shape;1214;p32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15" name="Google Shape;1215;p32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16" name="Google Shape;1216;p32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217" name="Google Shape;1217;p32"/>
          <p:cNvSpPr txBox="1"/>
          <p:nvPr>
            <p:ph type="title"/>
          </p:nvPr>
        </p:nvSpPr>
        <p:spPr>
          <a:xfrm>
            <a:off x="4383238" y="963825"/>
            <a:ext cx="44925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The Date Goes Here.</a:t>
            </a:r>
            <a:endParaRPr/>
          </a:p>
        </p:txBody>
      </p:sp>
      <p:graphicFrame>
        <p:nvGraphicFramePr>
          <p:cNvPr id="1218" name="Google Shape;1218;p32"/>
          <p:cNvGraphicFramePr/>
          <p:nvPr/>
        </p:nvGraphicFramePr>
        <p:xfrm>
          <a:off x="9179996" y="19765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{94FBCF63-A178-4566-A19A-A9EE406BD73C}</a:tableStyleId>
              </a:tblPr>
              <a:tblGrid>
                <a:gridCol w="2189875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1219" name="Google Shape;1219;p32"/>
          <p:cNvGraphicFramePr/>
          <p:nvPr/>
        </p:nvGraphicFramePr>
        <p:xfrm>
          <a:off x="775075" y="17096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{A4771E45-9131-4D20-BF55-1A0DFEBBBD0D}</a:tableStyleId>
              </a:tblPr>
              <a:tblGrid>
                <a:gridCol w="8142275"/>
              </a:tblGrid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1220" name="Google Shape;1220;p32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21" name="Google Shape;1221;p32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22" name="Google Shape;1222;p32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23" name="Google Shape;1223;p32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24" name="Google Shape;1224;p32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25" name="Google Shape;1225;p32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1226" name="Google Shape;1226;p32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1227" name="Google Shape;1227;p3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228" name="Google Shape;1228;p3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1229" name="Google Shape;1229;p32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30" name="Google Shape;1230;p32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31" name="Google Shape;1231;p32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32" name="Google Shape;1232;p32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33" name="Google Shape;1233;p32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34" name="Google Shape;1234;p32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35" name="Google Shape;1235;p32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36" name="Google Shape;1236;p32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37" name="Google Shape;1237;p32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38" name="Google Shape;1238;p32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39" name="Google Shape;1239;p32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1240" name="Google Shape;1240;p32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1241" name="Google Shape;1241;p3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242" name="Google Shape;1242;p3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243" name="Google Shape;1243;p32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1244" name="Google Shape;1244;p3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245" name="Google Shape;1245;p3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246" name="Google Shape;1246;p32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1247" name="Google Shape;1247;p3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248" name="Google Shape;1248;p3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249" name="Google Shape;1249;p32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1250" name="Google Shape;1250;p3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251" name="Google Shape;1251;p3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252" name="Google Shape;1252;p32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1253" name="Google Shape;1253;p3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254" name="Google Shape;1254;p3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255" name="Google Shape;1255;p32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1256" name="Google Shape;1256;p3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257" name="Google Shape;1257;p3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258" name="Google Shape;1258;p32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1259" name="Google Shape;1259;p3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260" name="Google Shape;1260;p3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261" name="Google Shape;1261;p32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1262" name="Google Shape;1262;p3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263" name="Google Shape;1263;p3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264" name="Google Shape;1264;p32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1265" name="Google Shape;1265;p3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266" name="Google Shape;1266;p3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267" name="Google Shape;1267;p32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1268" name="Google Shape;1268;p3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269" name="Google Shape;1269;p3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270" name="Google Shape;1270;p32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1271" name="Google Shape;1271;p3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272" name="Google Shape;1272;p3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273" name="Google Shape;1273;p32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1274" name="Google Shape;1274;p3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275" name="Google Shape;1275;p3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276" name="Google Shape;1276;p32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1277" name="Google Shape;1277;p3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278" name="Google Shape;1278;p3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279" name="Google Shape;1279;p32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1280" name="Google Shape;1280;p3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281" name="Google Shape;1281;p3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282" name="Google Shape;1282;p32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1283" name="Google Shape;1283;p3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284" name="Google Shape;1284;p3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285" name="Google Shape;1285;p32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1286" name="Google Shape;1286;p3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287" name="Google Shape;1287;p3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1288" name="Google Shape;1288;p32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89" name="Google Shape;1289;p32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90" name="Google Shape;1290;p32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91" name="Google Shape;1291;p32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92" name="Google Shape;1292;p32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93" name="Google Shape;1293;p32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94" name="Google Shape;1294;p32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95" name="Google Shape;1295;p32">
            <a:hlinkClick action="ppaction://hlinksldjump" r:id="rId10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96" name="Google Shape;1296;p32">
            <a:hlinkClick action="ppaction://hlinksldjump" r:id="rId11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97" name="Google Shape;1297;p32">
            <a:hlinkClick action="ppaction://hlinksldjump" r:id="rId12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98" name="Google Shape;1298;p32">
            <a:hlinkClick action="ppaction://hlinksldjump" r:id="rId13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99" name="Google Shape;1299;p32">
            <a:hlinkClick action="ppaction://hlinksldjump" r:id="rId14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00" name="Google Shape;1300;p32">
            <a:hlinkClick action="ppaction://hlinksldjump" r:id="rId15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01" name="Google Shape;1301;p32">
            <a:hlinkClick action="ppaction://hlinksldjump" r:id="rId16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02" name="Google Shape;1302;p32">
            <a:hlinkClick action="ppaction://hlinksldjump" r:id="rId17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03" name="Google Shape;1303;p32">
            <a:hlinkClick action="ppaction://hlinksldjump" r:id="rId18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04" name="Google Shape;1304;p32">
            <a:hlinkClick action="ppaction://hlinksldjump" r:id="rId19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05" name="Google Shape;1305;p32">
            <a:hlinkClick action="ppaction://hlinksldjump" r:id="rId20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06" name="Google Shape;1306;p32">
            <a:hlinkClick action="ppaction://hlinksldjump" r:id="rId21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07" name="Google Shape;1307;p32">
            <a:hlinkClick action="ppaction://hlinksldjump" r:id="rId22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08" name="Google Shape;1308;p32">
            <a:hlinkClick action="ppaction://hlinksldjump" r:id="rId23"/>
          </p:cNvPr>
          <p:cNvSpPr/>
          <p:nvPr/>
        </p:nvSpPr>
        <p:spPr>
          <a:xfrm>
            <a:off x="10840638" y="684675"/>
            <a:ext cx="634800" cy="502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09" name="Google Shape;1309;p32">
            <a:hlinkClick action="ppaction://hlinksldjump" r:id="rId24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313" name="Shape 131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1314" name="Google Shape;1314;p33"/>
          <p:cNvGraphicFramePr/>
          <p:nvPr/>
        </p:nvGraphicFramePr>
        <p:xfrm>
          <a:off x="775075" y="14048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{A4771E45-9131-4D20-BF55-1A0DFEBBBD0D}</a:tableStyleId>
              </a:tblPr>
              <a:tblGrid>
                <a:gridCol w="1926775"/>
                <a:gridCol w="2217225"/>
                <a:gridCol w="2125625"/>
                <a:gridCol w="2205975"/>
                <a:gridCol w="2139800"/>
              </a:tblGrid>
              <a:tr h="532225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</a:tr>
              <a:tr h="275300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1315" name="Google Shape;1315;p33"/>
          <p:cNvGraphicFramePr/>
          <p:nvPr/>
        </p:nvGraphicFramePr>
        <p:xfrm>
          <a:off x="775075" y="4908063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{A4771E45-9131-4D20-BF55-1A0DFEBBBD0D}</a:tableStyleId>
              </a:tblPr>
              <a:tblGrid>
                <a:gridCol w="5302225"/>
                <a:gridCol w="5313175"/>
              </a:tblGrid>
              <a:tr h="422375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SATURDAY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SUNDAY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</a:tr>
              <a:tr h="12384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pSp>
        <p:nvGrpSpPr>
          <p:cNvPr id="1316" name="Google Shape;1316;p33"/>
          <p:cNvGrpSpPr/>
          <p:nvPr/>
        </p:nvGrpSpPr>
        <p:grpSpPr>
          <a:xfrm>
            <a:off x="10849406" y="741453"/>
            <a:ext cx="464876" cy="541350"/>
            <a:chOff x="3739275" y="2525850"/>
            <a:chExt cx="226625" cy="226175"/>
          </a:xfrm>
        </p:grpSpPr>
        <p:sp>
          <p:nvSpPr>
            <p:cNvPr id="1317" name="Google Shape;1317;p33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18" name="Google Shape;1318;p33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19" name="Google Shape;1319;p33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20" name="Google Shape;1320;p33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321" name="Google Shape;1321;p33"/>
          <p:cNvSpPr txBox="1"/>
          <p:nvPr>
            <p:ph type="title"/>
          </p:nvPr>
        </p:nvSpPr>
        <p:spPr>
          <a:xfrm>
            <a:off x="6620375" y="645975"/>
            <a:ext cx="40734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February 2021</a:t>
            </a:r>
            <a:endParaRPr/>
          </a:p>
        </p:txBody>
      </p:sp>
      <p:sp>
        <p:nvSpPr>
          <p:cNvPr id="1322" name="Google Shape;1322;p33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23" name="Google Shape;1323;p33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24" name="Google Shape;1324;p33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25" name="Google Shape;1325;p33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26" name="Google Shape;1326;p33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27" name="Google Shape;1327;p33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1328" name="Google Shape;1328;p33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1329" name="Google Shape;1329;p3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330" name="Google Shape;1330;p3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1331" name="Google Shape;1331;p33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32" name="Google Shape;1332;p33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33" name="Google Shape;1333;p33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34" name="Google Shape;1334;p33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35" name="Google Shape;1335;p33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36" name="Google Shape;1336;p33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37" name="Google Shape;1337;p33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38" name="Google Shape;1338;p33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39" name="Google Shape;1339;p33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40" name="Google Shape;1340;p33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41" name="Google Shape;1341;p33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1342" name="Google Shape;1342;p33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1343" name="Google Shape;1343;p3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344" name="Google Shape;1344;p3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345" name="Google Shape;1345;p33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1346" name="Google Shape;1346;p3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347" name="Google Shape;1347;p3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348" name="Google Shape;1348;p33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1349" name="Google Shape;1349;p3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350" name="Google Shape;1350;p3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351" name="Google Shape;1351;p33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1352" name="Google Shape;1352;p3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353" name="Google Shape;1353;p3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354" name="Google Shape;1354;p33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1355" name="Google Shape;1355;p3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356" name="Google Shape;1356;p3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357" name="Google Shape;1357;p33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1358" name="Google Shape;1358;p3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359" name="Google Shape;1359;p3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360" name="Google Shape;1360;p33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1361" name="Google Shape;1361;p3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362" name="Google Shape;1362;p3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363" name="Google Shape;1363;p33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1364" name="Google Shape;1364;p3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365" name="Google Shape;1365;p3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366" name="Google Shape;1366;p33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1367" name="Google Shape;1367;p3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368" name="Google Shape;1368;p3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369" name="Google Shape;1369;p33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1370" name="Google Shape;1370;p3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371" name="Google Shape;1371;p3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372" name="Google Shape;1372;p33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1373" name="Google Shape;1373;p3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374" name="Google Shape;1374;p3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375" name="Google Shape;1375;p33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1376" name="Google Shape;1376;p3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377" name="Google Shape;1377;p3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378" name="Google Shape;1378;p33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1379" name="Google Shape;1379;p3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380" name="Google Shape;1380;p3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381" name="Google Shape;1381;p33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1382" name="Google Shape;1382;p3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383" name="Google Shape;1383;p3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384" name="Google Shape;1384;p33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1385" name="Google Shape;1385;p3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386" name="Google Shape;1386;p3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387" name="Google Shape;1387;p33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1388" name="Google Shape;1388;p3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389" name="Google Shape;1389;p3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1390" name="Google Shape;1390;p33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91" name="Google Shape;1391;p33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92" name="Google Shape;1392;p33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93" name="Google Shape;1393;p33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94" name="Google Shape;1394;p33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95" name="Google Shape;1395;p33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96" name="Google Shape;1396;p33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97" name="Google Shape;1397;p33">
            <a:hlinkClick action="ppaction://hlinksldjump" r:id="rId10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98" name="Google Shape;1398;p33">
            <a:hlinkClick action="ppaction://hlinksldjump" r:id="rId11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99" name="Google Shape;1399;p33">
            <a:hlinkClick action="ppaction://hlinksldjump" r:id="rId12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00" name="Google Shape;1400;p33">
            <a:hlinkClick action="ppaction://hlinksldjump" r:id="rId13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01" name="Google Shape;1401;p33">
            <a:hlinkClick action="ppaction://hlinksldjump" r:id="rId14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02" name="Google Shape;1402;p33">
            <a:hlinkClick action="ppaction://hlinksldjump" r:id="rId15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03" name="Google Shape;1403;p33">
            <a:hlinkClick action="ppaction://hlinksldjump" r:id="rId16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04" name="Google Shape;1404;p33">
            <a:hlinkClick action="ppaction://hlinksldjump" r:id="rId17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05" name="Google Shape;1405;p33">
            <a:hlinkClick action="ppaction://hlinksldjump" r:id="rId18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06" name="Google Shape;1406;p33">
            <a:hlinkClick action="ppaction://hlinksldjump" r:id="rId19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07" name="Google Shape;1407;p33">
            <a:hlinkClick action="ppaction://hlinksldjump" r:id="rId20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08" name="Google Shape;1408;p33">
            <a:hlinkClick action="ppaction://hlinksldjump" r:id="rId21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09" name="Google Shape;1409;p33">
            <a:hlinkClick action="ppaction://hlinksldjump" r:id="rId22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10" name="Google Shape;1410;p33">
            <a:hlinkClick action="ppaction://hlinksldjump" r:id="rId23"/>
          </p:cNvPr>
          <p:cNvSpPr/>
          <p:nvPr/>
        </p:nvSpPr>
        <p:spPr>
          <a:xfrm>
            <a:off x="10764438" y="684675"/>
            <a:ext cx="634800" cy="502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11" name="Google Shape;1411;p33">
            <a:hlinkClick action="ppaction://hlinksldjump" r:id="rId24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415" name="Shape 14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1416" name="Google Shape;1416;p34"/>
          <p:cNvGraphicFramePr/>
          <p:nvPr/>
        </p:nvGraphicFramePr>
        <p:xfrm>
          <a:off x="775075" y="14216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{A4771E45-9131-4D20-BF55-1A0DFEBBBD0D}</a:tableStyleId>
              </a:tblPr>
              <a:tblGrid>
                <a:gridCol w="1230700"/>
                <a:gridCol w="1433500"/>
                <a:gridCol w="1649600"/>
                <a:gridCol w="1581450"/>
                <a:gridCol w="1641225"/>
                <a:gridCol w="1539425"/>
                <a:gridCol w="1539425"/>
              </a:tblGrid>
              <a:tr h="429350">
                <a:tc>
                  <a:txBody>
                    <a:bodyPr/>
                    <a:lstStyle/>
                    <a:p>
                      <a:pPr indent="0" lvl="0" marL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SUBJECT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NOTES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pSp>
        <p:nvGrpSpPr>
          <p:cNvPr id="1417" name="Google Shape;1417;p34"/>
          <p:cNvGrpSpPr/>
          <p:nvPr/>
        </p:nvGrpSpPr>
        <p:grpSpPr>
          <a:xfrm>
            <a:off x="10849406" y="817653"/>
            <a:ext cx="464876" cy="541350"/>
            <a:chOff x="3739275" y="2525850"/>
            <a:chExt cx="226625" cy="226175"/>
          </a:xfrm>
        </p:grpSpPr>
        <p:sp>
          <p:nvSpPr>
            <p:cNvPr id="1418" name="Google Shape;1418;p34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19" name="Google Shape;1419;p34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20" name="Google Shape;1420;p34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21" name="Google Shape;1421;p34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422" name="Google Shape;1422;p34"/>
          <p:cNvSpPr txBox="1"/>
          <p:nvPr>
            <p:ph type="title"/>
          </p:nvPr>
        </p:nvSpPr>
        <p:spPr>
          <a:xfrm>
            <a:off x="4424525" y="659025"/>
            <a:ext cx="63561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Lesson Plan | February 2021</a:t>
            </a:r>
            <a:endParaRPr/>
          </a:p>
        </p:txBody>
      </p:sp>
      <p:sp>
        <p:nvSpPr>
          <p:cNvPr id="1423" name="Google Shape;1423;p34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24" name="Google Shape;1424;p34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25" name="Google Shape;1425;p34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26" name="Google Shape;1426;p34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27" name="Google Shape;1427;p34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28" name="Google Shape;1428;p34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1429" name="Google Shape;1429;p34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1430" name="Google Shape;1430;p3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431" name="Google Shape;1431;p3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1432" name="Google Shape;1432;p34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33" name="Google Shape;1433;p34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34" name="Google Shape;1434;p34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35" name="Google Shape;1435;p34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36" name="Google Shape;1436;p34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37" name="Google Shape;1437;p34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38" name="Google Shape;1438;p34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39" name="Google Shape;1439;p34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40" name="Google Shape;1440;p34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41" name="Google Shape;1441;p34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42" name="Google Shape;1442;p34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1443" name="Google Shape;1443;p34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1444" name="Google Shape;1444;p3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445" name="Google Shape;1445;p3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446" name="Google Shape;1446;p34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1447" name="Google Shape;1447;p3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448" name="Google Shape;1448;p3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449" name="Google Shape;1449;p34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1450" name="Google Shape;1450;p3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451" name="Google Shape;1451;p3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452" name="Google Shape;1452;p34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1453" name="Google Shape;1453;p3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454" name="Google Shape;1454;p3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455" name="Google Shape;1455;p34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1456" name="Google Shape;1456;p3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457" name="Google Shape;1457;p3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458" name="Google Shape;1458;p34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1459" name="Google Shape;1459;p3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460" name="Google Shape;1460;p3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461" name="Google Shape;1461;p34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1462" name="Google Shape;1462;p3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463" name="Google Shape;1463;p3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464" name="Google Shape;1464;p34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1465" name="Google Shape;1465;p3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466" name="Google Shape;1466;p3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467" name="Google Shape;1467;p34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1468" name="Google Shape;1468;p3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469" name="Google Shape;1469;p3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470" name="Google Shape;1470;p34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1471" name="Google Shape;1471;p3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472" name="Google Shape;1472;p3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473" name="Google Shape;1473;p34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1474" name="Google Shape;1474;p3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475" name="Google Shape;1475;p3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476" name="Google Shape;1476;p34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1477" name="Google Shape;1477;p3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478" name="Google Shape;1478;p3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479" name="Google Shape;1479;p34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1480" name="Google Shape;1480;p3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481" name="Google Shape;1481;p3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482" name="Google Shape;1482;p34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1483" name="Google Shape;1483;p3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484" name="Google Shape;1484;p3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485" name="Google Shape;1485;p34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1486" name="Google Shape;1486;p3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487" name="Google Shape;1487;p3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488" name="Google Shape;1488;p34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1489" name="Google Shape;1489;p3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490" name="Google Shape;1490;p3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1491" name="Google Shape;1491;p34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92" name="Google Shape;1492;p34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93" name="Google Shape;1493;p34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94" name="Google Shape;1494;p34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95" name="Google Shape;1495;p34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96" name="Google Shape;1496;p34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97" name="Google Shape;1497;p34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98" name="Google Shape;1498;p34">
            <a:hlinkClick action="ppaction://hlinksldjump" r:id="rId10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99" name="Google Shape;1499;p34">
            <a:hlinkClick action="ppaction://hlinksldjump" r:id="rId11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00" name="Google Shape;1500;p34">
            <a:hlinkClick action="ppaction://hlinksldjump" r:id="rId12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01" name="Google Shape;1501;p34">
            <a:hlinkClick action="ppaction://hlinksldjump" r:id="rId13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02" name="Google Shape;1502;p34">
            <a:hlinkClick action="ppaction://hlinksldjump" r:id="rId14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03" name="Google Shape;1503;p34">
            <a:hlinkClick action="ppaction://hlinksldjump" r:id="rId15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04" name="Google Shape;1504;p34">
            <a:hlinkClick action="ppaction://hlinksldjump" r:id="rId16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05" name="Google Shape;1505;p34">
            <a:hlinkClick action="ppaction://hlinksldjump" r:id="rId17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06" name="Google Shape;1506;p34">
            <a:hlinkClick action="ppaction://hlinksldjump" r:id="rId18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07" name="Google Shape;1507;p34">
            <a:hlinkClick action="ppaction://hlinksldjump" r:id="rId19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08" name="Google Shape;1508;p34">
            <a:hlinkClick action="ppaction://hlinksldjump" r:id="rId20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09" name="Google Shape;1509;p34">
            <a:hlinkClick action="ppaction://hlinksldjump" r:id="rId21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10" name="Google Shape;1510;p34">
            <a:hlinkClick action="ppaction://hlinksldjump" r:id="rId22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11" name="Google Shape;1511;p34">
            <a:hlinkClick action="ppaction://hlinksldjump" r:id="rId23"/>
          </p:cNvPr>
          <p:cNvSpPr/>
          <p:nvPr/>
        </p:nvSpPr>
        <p:spPr>
          <a:xfrm>
            <a:off x="10764438" y="837075"/>
            <a:ext cx="634800" cy="502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12" name="Google Shape;1512;p34">
            <a:hlinkClick action="ppaction://hlinksldjump" r:id="rId24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516" name="Shape 15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1517" name="Google Shape;1517;p35"/>
          <p:cNvGraphicFramePr/>
          <p:nvPr/>
        </p:nvGraphicFramePr>
        <p:xfrm>
          <a:off x="9808171" y="19003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{94FBCF63-A178-4566-A19A-A9EE406BD73C}</a:tableStyleId>
              </a:tblPr>
              <a:tblGrid>
                <a:gridCol w="1561700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1518" name="Google Shape;1518;p35"/>
          <p:cNvSpPr txBox="1"/>
          <p:nvPr/>
        </p:nvSpPr>
        <p:spPr>
          <a:xfrm>
            <a:off x="9808100" y="677325"/>
            <a:ext cx="1561800" cy="1168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accent4"/>
                </a:solidFill>
                <a:latin typeface="Boogaloo"/>
                <a:ea typeface="Boogaloo"/>
                <a:cs typeface="Boogaloo"/>
                <a:sym typeface="Boogaloo"/>
              </a:rPr>
              <a:t>Quick Notes</a:t>
            </a:r>
            <a:endParaRPr sz="3600">
              <a:solidFill>
                <a:schemeClr val="accent4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1519" name="Google Shape;1519;p35"/>
          <p:cNvSpPr txBox="1"/>
          <p:nvPr>
            <p:ph type="title"/>
          </p:nvPr>
        </p:nvSpPr>
        <p:spPr>
          <a:xfrm>
            <a:off x="5418950" y="963825"/>
            <a:ext cx="39903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MARCH 2021</a:t>
            </a:r>
            <a:endParaRPr/>
          </a:p>
        </p:txBody>
      </p:sp>
      <p:graphicFrame>
        <p:nvGraphicFramePr>
          <p:cNvPr id="1520" name="Google Shape;1520;p35"/>
          <p:cNvGraphicFramePr/>
          <p:nvPr/>
        </p:nvGraphicFramePr>
        <p:xfrm>
          <a:off x="786575" y="1724164"/>
          <a:ext cx="3000000" cy="3000000"/>
        </p:xfrm>
        <a:graphic>
          <a:graphicData uri="http://schemas.openxmlformats.org/drawingml/2006/table">
            <a:tbl>
              <a:tblPr>
                <a:noFill/>
                <a:tableStyleId>{94FBCF63-A178-4566-A19A-A9EE406BD73C}</a:tableStyleId>
              </a:tblPr>
              <a:tblGrid>
                <a:gridCol w="1096875"/>
                <a:gridCol w="1096875"/>
                <a:gridCol w="1096875"/>
                <a:gridCol w="1096875"/>
                <a:gridCol w="1096875"/>
                <a:gridCol w="1096875"/>
                <a:gridCol w="1096875"/>
                <a:gridCol w="1096875"/>
              </a:tblGrid>
              <a:tr h="28065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Week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Saturday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</a:t>
                      </a: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unday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</a:t>
                      </a:r>
                      <a:endParaRPr sz="1400" u="none" cap="none" strike="noStrike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7</a:t>
                      </a:r>
                      <a:endParaRPr sz="1400" u="none" cap="none" strike="noStrike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4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#9</a:t>
                      </a:r>
                      <a:endParaRPr b="1" sz="2200" u="none" cap="none" strike="noStrike">
                        <a:solidFill>
                          <a:schemeClr val="accent4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11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12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13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14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4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#10</a:t>
                      </a:r>
                      <a:endParaRPr b="1" sz="1000">
                        <a:solidFill>
                          <a:schemeClr val="accent4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15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16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17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18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19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20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21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9710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4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#11</a:t>
                      </a:r>
                      <a:endParaRPr b="1" sz="1000">
                        <a:solidFill>
                          <a:schemeClr val="accent4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22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23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24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25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26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27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28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4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#12</a:t>
                      </a:r>
                      <a:endParaRPr b="1" sz="1000">
                        <a:solidFill>
                          <a:schemeClr val="accent4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29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30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31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4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#13</a:t>
                      </a:r>
                      <a:endParaRPr b="1" sz="1000">
                        <a:solidFill>
                          <a:schemeClr val="accent4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1521" name="Google Shape;1521;p35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22" name="Google Shape;1522;p35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23" name="Google Shape;1523;p35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24" name="Google Shape;1524;p35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25" name="Google Shape;1525;p35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26" name="Google Shape;1526;p35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1527" name="Google Shape;1527;p35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1528" name="Google Shape;1528;p3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529" name="Google Shape;1529;p3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1530" name="Google Shape;1530;p35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31" name="Google Shape;1531;p35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32" name="Google Shape;1532;p35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33" name="Google Shape;1533;p35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34" name="Google Shape;1534;p35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35" name="Google Shape;1535;p35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36" name="Google Shape;1536;p35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37" name="Google Shape;1537;p35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38" name="Google Shape;1538;p35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39" name="Google Shape;1539;p35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40" name="Google Shape;1540;p35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1541" name="Google Shape;1541;p35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1542" name="Google Shape;1542;p3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543" name="Google Shape;1543;p3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544" name="Google Shape;1544;p35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1545" name="Google Shape;1545;p3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546" name="Google Shape;1546;p3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547" name="Google Shape;1547;p35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1548" name="Google Shape;1548;p3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549" name="Google Shape;1549;p3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550" name="Google Shape;1550;p35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1551" name="Google Shape;1551;p3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552" name="Google Shape;1552;p3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553" name="Google Shape;1553;p35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1554" name="Google Shape;1554;p3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555" name="Google Shape;1555;p3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556" name="Google Shape;1556;p35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1557" name="Google Shape;1557;p3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558" name="Google Shape;1558;p3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559" name="Google Shape;1559;p35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1560" name="Google Shape;1560;p3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561" name="Google Shape;1561;p3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562" name="Google Shape;1562;p35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1563" name="Google Shape;1563;p3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564" name="Google Shape;1564;p3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565" name="Google Shape;1565;p35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1566" name="Google Shape;1566;p3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567" name="Google Shape;1567;p3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568" name="Google Shape;1568;p35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1569" name="Google Shape;1569;p3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570" name="Google Shape;1570;p3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571" name="Google Shape;1571;p35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1572" name="Google Shape;1572;p3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573" name="Google Shape;1573;p3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574" name="Google Shape;1574;p35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1575" name="Google Shape;1575;p3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576" name="Google Shape;1576;p3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577" name="Google Shape;1577;p35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1578" name="Google Shape;1578;p3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579" name="Google Shape;1579;p3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580" name="Google Shape;1580;p35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1581" name="Google Shape;1581;p3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582" name="Google Shape;1582;p3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583" name="Google Shape;1583;p35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1584" name="Google Shape;1584;p3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585" name="Google Shape;1585;p3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586" name="Google Shape;1586;p35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1587" name="Google Shape;1587;p3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588" name="Google Shape;1588;p3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1589" name="Google Shape;1589;p35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90" name="Google Shape;1590;p35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91" name="Google Shape;1591;p35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92" name="Google Shape;1592;p35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93" name="Google Shape;1593;p35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94" name="Google Shape;1594;p35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95" name="Google Shape;1595;p35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96" name="Google Shape;1596;p35">
            <a:hlinkClick action="ppaction://hlinksldjump" r:id="rId10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97" name="Google Shape;1597;p35">
            <a:hlinkClick action="ppaction://hlinksldjump" r:id="rId11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98" name="Google Shape;1598;p35">
            <a:hlinkClick action="ppaction://hlinksldjump" r:id="rId12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99" name="Google Shape;1599;p35">
            <a:hlinkClick action="ppaction://hlinksldjump" r:id="rId13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00" name="Google Shape;1600;p35">
            <a:hlinkClick action="ppaction://hlinksldjump" r:id="rId14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01" name="Google Shape;1601;p35">
            <a:hlinkClick action="ppaction://hlinksldjump" r:id="rId15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02" name="Google Shape;1602;p35">
            <a:hlinkClick action="ppaction://hlinksldjump" r:id="rId16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03" name="Google Shape;1603;p35">
            <a:hlinkClick action="ppaction://hlinksldjump" r:id="rId17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04" name="Google Shape;1604;p35">
            <a:hlinkClick action="ppaction://hlinksldjump" r:id="rId18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05" name="Google Shape;1605;p35">
            <a:hlinkClick action="ppaction://hlinksldjump" r:id="rId19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06" name="Google Shape;1606;p35">
            <a:hlinkClick action="ppaction://hlinksldjump" r:id="rId20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07" name="Google Shape;1607;p35">
            <a:hlinkClick action="ppaction://hlinksldjump" r:id="rId21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08" name="Google Shape;1608;p35">
            <a:hlinkClick action="ppaction://hlinksldjump" r:id="rId22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09" name="Google Shape;1609;p35">
            <a:hlinkClick action="ppaction://hlinksldjump" r:id="rId23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613" name="Shape 161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14" name="Google Shape;1614;p36"/>
          <p:cNvSpPr txBox="1"/>
          <p:nvPr/>
        </p:nvSpPr>
        <p:spPr>
          <a:xfrm>
            <a:off x="9808100" y="1270725"/>
            <a:ext cx="1561800" cy="57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accent4"/>
                </a:solidFill>
                <a:latin typeface="Boogaloo"/>
                <a:ea typeface="Boogaloo"/>
                <a:cs typeface="Boogaloo"/>
                <a:sym typeface="Boogaloo"/>
              </a:rPr>
              <a:t>To-Do!</a:t>
            </a:r>
            <a:endParaRPr sz="3600">
              <a:solidFill>
                <a:schemeClr val="accent4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grpSp>
        <p:nvGrpSpPr>
          <p:cNvPr id="1615" name="Google Shape;1615;p36"/>
          <p:cNvGrpSpPr/>
          <p:nvPr/>
        </p:nvGrpSpPr>
        <p:grpSpPr>
          <a:xfrm>
            <a:off x="10925606" y="665253"/>
            <a:ext cx="464876" cy="541350"/>
            <a:chOff x="3739275" y="2525850"/>
            <a:chExt cx="226625" cy="226175"/>
          </a:xfrm>
        </p:grpSpPr>
        <p:sp>
          <p:nvSpPr>
            <p:cNvPr id="1616" name="Google Shape;1616;p36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17" name="Google Shape;1617;p36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18" name="Google Shape;1618;p36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19" name="Google Shape;1619;p36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aphicFrame>
        <p:nvGraphicFramePr>
          <p:cNvPr id="1620" name="Google Shape;1620;p36"/>
          <p:cNvGraphicFramePr/>
          <p:nvPr/>
        </p:nvGraphicFramePr>
        <p:xfrm>
          <a:off x="9808171" y="19765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{94FBCF63-A178-4566-A19A-A9EE406BD73C}</a:tableStyleId>
              </a:tblPr>
              <a:tblGrid>
                <a:gridCol w="1561700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1621" name="Google Shape;1621;p36"/>
          <p:cNvSpPr txBox="1"/>
          <p:nvPr>
            <p:ph type="title"/>
          </p:nvPr>
        </p:nvSpPr>
        <p:spPr>
          <a:xfrm>
            <a:off x="4417075" y="582825"/>
            <a:ext cx="50685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The Date Goes Here.</a:t>
            </a:r>
            <a:endParaRPr>
              <a:solidFill>
                <a:schemeClr val="dk1"/>
              </a:solidFill>
            </a:endParaRPr>
          </a:p>
        </p:txBody>
      </p:sp>
      <p:sp>
        <p:nvSpPr>
          <p:cNvPr id="1622" name="Google Shape;1622;p36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23" name="Google Shape;1623;p36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24" name="Google Shape;1624;p36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25" name="Google Shape;1625;p36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26" name="Google Shape;1626;p36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27" name="Google Shape;1627;p36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1628" name="Google Shape;1628;p36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1629" name="Google Shape;1629;p3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630" name="Google Shape;1630;p3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1631" name="Google Shape;1631;p36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32" name="Google Shape;1632;p36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33" name="Google Shape;1633;p36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34" name="Google Shape;1634;p36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35" name="Google Shape;1635;p36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36" name="Google Shape;1636;p36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37" name="Google Shape;1637;p36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38" name="Google Shape;1638;p36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39" name="Google Shape;1639;p36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40" name="Google Shape;1640;p36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41" name="Google Shape;1641;p36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1642" name="Google Shape;1642;p36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1643" name="Google Shape;1643;p3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644" name="Google Shape;1644;p3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645" name="Google Shape;1645;p36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1646" name="Google Shape;1646;p3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647" name="Google Shape;1647;p3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648" name="Google Shape;1648;p36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1649" name="Google Shape;1649;p3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650" name="Google Shape;1650;p3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651" name="Google Shape;1651;p36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1652" name="Google Shape;1652;p3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653" name="Google Shape;1653;p3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654" name="Google Shape;1654;p36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1655" name="Google Shape;1655;p3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656" name="Google Shape;1656;p3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657" name="Google Shape;1657;p36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1658" name="Google Shape;1658;p3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659" name="Google Shape;1659;p3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660" name="Google Shape;1660;p36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1661" name="Google Shape;1661;p3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662" name="Google Shape;1662;p3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663" name="Google Shape;1663;p36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1664" name="Google Shape;1664;p3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665" name="Google Shape;1665;p3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666" name="Google Shape;1666;p36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1667" name="Google Shape;1667;p3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668" name="Google Shape;1668;p3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669" name="Google Shape;1669;p36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1670" name="Google Shape;1670;p3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671" name="Google Shape;1671;p3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672" name="Google Shape;1672;p36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1673" name="Google Shape;1673;p3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674" name="Google Shape;1674;p3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675" name="Google Shape;1675;p36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1676" name="Google Shape;1676;p3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677" name="Google Shape;1677;p3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678" name="Google Shape;1678;p36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1679" name="Google Shape;1679;p3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680" name="Google Shape;1680;p3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681" name="Google Shape;1681;p36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1682" name="Google Shape;1682;p3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683" name="Google Shape;1683;p3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684" name="Google Shape;1684;p36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1685" name="Google Shape;1685;p3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686" name="Google Shape;1686;p3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687" name="Google Shape;1687;p36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1688" name="Google Shape;1688;p3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689" name="Google Shape;1689;p3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1690" name="Google Shape;1690;p36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91" name="Google Shape;1691;p36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92" name="Google Shape;1692;p36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93" name="Google Shape;1693;p36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94" name="Google Shape;1694;p36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95" name="Google Shape;1695;p36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96" name="Google Shape;1696;p36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97" name="Google Shape;1697;p36">
            <a:hlinkClick action="ppaction://hlinksldjump" r:id="rId10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98" name="Google Shape;1698;p36">
            <a:hlinkClick action="ppaction://hlinksldjump" r:id="rId11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99" name="Google Shape;1699;p36">
            <a:hlinkClick action="ppaction://hlinksldjump" r:id="rId12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00" name="Google Shape;1700;p36">
            <a:hlinkClick action="ppaction://hlinksldjump" r:id="rId13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01" name="Google Shape;1701;p36">
            <a:hlinkClick action="ppaction://hlinksldjump" r:id="rId14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02" name="Google Shape;1702;p36">
            <a:hlinkClick action="ppaction://hlinksldjump" r:id="rId15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03" name="Google Shape;1703;p36">
            <a:hlinkClick action="ppaction://hlinksldjump" r:id="rId16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04" name="Google Shape;1704;p36">
            <a:hlinkClick action="ppaction://hlinksldjump" r:id="rId17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05" name="Google Shape;1705;p36">
            <a:hlinkClick action="ppaction://hlinksldjump" r:id="rId18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06" name="Google Shape;1706;p36">
            <a:hlinkClick action="ppaction://hlinksldjump" r:id="rId19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07" name="Google Shape;1707;p36">
            <a:hlinkClick action="ppaction://hlinksldjump" r:id="rId20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08" name="Google Shape;1708;p36">
            <a:hlinkClick action="ppaction://hlinksldjump" r:id="rId21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09" name="Google Shape;1709;p36">
            <a:hlinkClick action="ppaction://hlinksldjump" r:id="rId22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10" name="Google Shape;1710;p36">
            <a:hlinkClick action="ppaction://hlinksldjump" r:id="rId23"/>
          </p:cNvPr>
          <p:cNvSpPr/>
          <p:nvPr/>
        </p:nvSpPr>
        <p:spPr>
          <a:xfrm>
            <a:off x="10771638" y="6857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aphicFrame>
        <p:nvGraphicFramePr>
          <p:cNvPr id="1711" name="Google Shape;1711;p36"/>
          <p:cNvGraphicFramePr/>
          <p:nvPr/>
        </p:nvGraphicFramePr>
        <p:xfrm>
          <a:off x="775075" y="1270750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{A4771E45-9131-4D20-BF55-1A0DFEBBBD0D}</a:tableStyleId>
              </a:tblPr>
              <a:tblGrid>
                <a:gridCol w="1204350"/>
                <a:gridCol w="328000"/>
                <a:gridCol w="7178100"/>
              </a:tblGrid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8:00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8:30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9:00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9:30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10:00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10:30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11:00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11:30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12:00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12:30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1712" name="Google Shape;1712;p36">
            <a:hlinkClick action="ppaction://hlinksldjump" r:id="rId24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716" name="Shape 17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17" name="Google Shape;1717;p37"/>
          <p:cNvSpPr txBox="1"/>
          <p:nvPr/>
        </p:nvSpPr>
        <p:spPr>
          <a:xfrm>
            <a:off x="9180025" y="1270725"/>
            <a:ext cx="2190000" cy="57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accent4"/>
                </a:solidFill>
                <a:latin typeface="Boogaloo"/>
                <a:ea typeface="Boogaloo"/>
                <a:cs typeface="Boogaloo"/>
                <a:sym typeface="Boogaloo"/>
              </a:rPr>
              <a:t>To-Do!</a:t>
            </a:r>
            <a:endParaRPr sz="3600">
              <a:solidFill>
                <a:schemeClr val="accent4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grpSp>
        <p:nvGrpSpPr>
          <p:cNvPr id="1718" name="Google Shape;1718;p37"/>
          <p:cNvGrpSpPr/>
          <p:nvPr/>
        </p:nvGrpSpPr>
        <p:grpSpPr>
          <a:xfrm>
            <a:off x="10925606" y="665253"/>
            <a:ext cx="464876" cy="541350"/>
            <a:chOff x="3739275" y="2525850"/>
            <a:chExt cx="226625" cy="226175"/>
          </a:xfrm>
        </p:grpSpPr>
        <p:sp>
          <p:nvSpPr>
            <p:cNvPr id="1719" name="Google Shape;1719;p37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20" name="Google Shape;1720;p37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21" name="Google Shape;1721;p37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22" name="Google Shape;1722;p37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723" name="Google Shape;1723;p37"/>
          <p:cNvSpPr txBox="1"/>
          <p:nvPr>
            <p:ph type="title"/>
          </p:nvPr>
        </p:nvSpPr>
        <p:spPr>
          <a:xfrm>
            <a:off x="4372313" y="963825"/>
            <a:ext cx="45036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The Date Goes Here.</a:t>
            </a:r>
            <a:endParaRPr/>
          </a:p>
        </p:txBody>
      </p:sp>
      <p:graphicFrame>
        <p:nvGraphicFramePr>
          <p:cNvPr id="1724" name="Google Shape;1724;p37"/>
          <p:cNvGraphicFramePr/>
          <p:nvPr/>
        </p:nvGraphicFramePr>
        <p:xfrm>
          <a:off x="9179996" y="19765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{94FBCF63-A178-4566-A19A-A9EE406BD73C}</a:tableStyleId>
              </a:tblPr>
              <a:tblGrid>
                <a:gridCol w="2189875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1725" name="Google Shape;1725;p37"/>
          <p:cNvGraphicFramePr/>
          <p:nvPr/>
        </p:nvGraphicFramePr>
        <p:xfrm>
          <a:off x="775075" y="17096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{A4771E45-9131-4D20-BF55-1A0DFEBBBD0D}</a:tableStyleId>
              </a:tblPr>
              <a:tblGrid>
                <a:gridCol w="8142275"/>
              </a:tblGrid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1726" name="Google Shape;1726;p37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27" name="Google Shape;1727;p37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28" name="Google Shape;1728;p37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29" name="Google Shape;1729;p37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30" name="Google Shape;1730;p37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31" name="Google Shape;1731;p37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1732" name="Google Shape;1732;p37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1733" name="Google Shape;1733;p3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734" name="Google Shape;1734;p3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1735" name="Google Shape;1735;p37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36" name="Google Shape;1736;p37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37" name="Google Shape;1737;p37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38" name="Google Shape;1738;p37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39" name="Google Shape;1739;p37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40" name="Google Shape;1740;p37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41" name="Google Shape;1741;p37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42" name="Google Shape;1742;p37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43" name="Google Shape;1743;p37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44" name="Google Shape;1744;p37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45" name="Google Shape;1745;p37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1746" name="Google Shape;1746;p37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1747" name="Google Shape;1747;p3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748" name="Google Shape;1748;p3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749" name="Google Shape;1749;p37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1750" name="Google Shape;1750;p3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751" name="Google Shape;1751;p3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752" name="Google Shape;1752;p37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1753" name="Google Shape;1753;p3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754" name="Google Shape;1754;p3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755" name="Google Shape;1755;p37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1756" name="Google Shape;1756;p3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757" name="Google Shape;1757;p3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758" name="Google Shape;1758;p37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1759" name="Google Shape;1759;p3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760" name="Google Shape;1760;p3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761" name="Google Shape;1761;p37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1762" name="Google Shape;1762;p3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763" name="Google Shape;1763;p3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764" name="Google Shape;1764;p37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1765" name="Google Shape;1765;p3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766" name="Google Shape;1766;p3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767" name="Google Shape;1767;p37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1768" name="Google Shape;1768;p3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769" name="Google Shape;1769;p3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770" name="Google Shape;1770;p37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1771" name="Google Shape;1771;p3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772" name="Google Shape;1772;p3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773" name="Google Shape;1773;p37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1774" name="Google Shape;1774;p3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775" name="Google Shape;1775;p3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776" name="Google Shape;1776;p37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1777" name="Google Shape;1777;p3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778" name="Google Shape;1778;p3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779" name="Google Shape;1779;p37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1780" name="Google Shape;1780;p3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781" name="Google Shape;1781;p3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782" name="Google Shape;1782;p37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1783" name="Google Shape;1783;p3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784" name="Google Shape;1784;p3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785" name="Google Shape;1785;p37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1786" name="Google Shape;1786;p3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787" name="Google Shape;1787;p3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788" name="Google Shape;1788;p37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1789" name="Google Shape;1789;p3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790" name="Google Shape;1790;p3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791" name="Google Shape;1791;p37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1792" name="Google Shape;1792;p3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793" name="Google Shape;1793;p3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1794" name="Google Shape;1794;p37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95" name="Google Shape;1795;p37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96" name="Google Shape;1796;p37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97" name="Google Shape;1797;p37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98" name="Google Shape;1798;p37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99" name="Google Shape;1799;p37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00" name="Google Shape;1800;p37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01" name="Google Shape;1801;p37">
            <a:hlinkClick action="ppaction://hlinksldjump" r:id="rId10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02" name="Google Shape;1802;p37">
            <a:hlinkClick action="ppaction://hlinksldjump" r:id="rId11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03" name="Google Shape;1803;p37">
            <a:hlinkClick action="ppaction://hlinksldjump" r:id="rId12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04" name="Google Shape;1804;p37">
            <a:hlinkClick action="ppaction://hlinksldjump" r:id="rId13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05" name="Google Shape;1805;p37">
            <a:hlinkClick action="ppaction://hlinksldjump" r:id="rId14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06" name="Google Shape;1806;p37">
            <a:hlinkClick action="ppaction://hlinksldjump" r:id="rId15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07" name="Google Shape;1807;p37">
            <a:hlinkClick action="ppaction://hlinksldjump" r:id="rId16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08" name="Google Shape;1808;p37">
            <a:hlinkClick action="ppaction://hlinksldjump" r:id="rId17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09" name="Google Shape;1809;p37">
            <a:hlinkClick action="ppaction://hlinksldjump" r:id="rId18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10" name="Google Shape;1810;p37">
            <a:hlinkClick action="ppaction://hlinksldjump" r:id="rId19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11" name="Google Shape;1811;p37">
            <a:hlinkClick action="ppaction://hlinksldjump" r:id="rId20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12" name="Google Shape;1812;p37">
            <a:hlinkClick action="ppaction://hlinksldjump" r:id="rId21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13" name="Google Shape;1813;p37">
            <a:hlinkClick action="ppaction://hlinksldjump" r:id="rId22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14" name="Google Shape;1814;p37">
            <a:hlinkClick action="ppaction://hlinksldjump" r:id="rId23"/>
          </p:cNvPr>
          <p:cNvSpPr/>
          <p:nvPr/>
        </p:nvSpPr>
        <p:spPr>
          <a:xfrm>
            <a:off x="10771638" y="6857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15" name="Google Shape;1815;p37">
            <a:hlinkClick action="ppaction://hlinksldjump" r:id="rId24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819" name="Shape 18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1820" name="Google Shape;1820;p38"/>
          <p:cNvGraphicFramePr/>
          <p:nvPr/>
        </p:nvGraphicFramePr>
        <p:xfrm>
          <a:off x="775075" y="14048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{A4771E45-9131-4D20-BF55-1A0DFEBBBD0D}</a:tableStyleId>
              </a:tblPr>
              <a:tblGrid>
                <a:gridCol w="1926775"/>
                <a:gridCol w="2217225"/>
                <a:gridCol w="2125625"/>
                <a:gridCol w="2205975"/>
                <a:gridCol w="2139800"/>
              </a:tblGrid>
              <a:tr h="532225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</a:tr>
              <a:tr h="275300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1821" name="Google Shape;1821;p38"/>
          <p:cNvGraphicFramePr/>
          <p:nvPr/>
        </p:nvGraphicFramePr>
        <p:xfrm>
          <a:off x="775075" y="4908063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{A4771E45-9131-4D20-BF55-1A0DFEBBBD0D}</a:tableStyleId>
              </a:tblPr>
              <a:tblGrid>
                <a:gridCol w="5302225"/>
                <a:gridCol w="5313175"/>
              </a:tblGrid>
              <a:tr h="422375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SATURDAY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SUNDAY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</a:tr>
              <a:tr h="12384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pSp>
        <p:nvGrpSpPr>
          <p:cNvPr id="1822" name="Google Shape;1822;p38"/>
          <p:cNvGrpSpPr/>
          <p:nvPr/>
        </p:nvGrpSpPr>
        <p:grpSpPr>
          <a:xfrm>
            <a:off x="10849406" y="741453"/>
            <a:ext cx="464876" cy="541350"/>
            <a:chOff x="3739275" y="2525850"/>
            <a:chExt cx="226625" cy="226175"/>
          </a:xfrm>
        </p:grpSpPr>
        <p:sp>
          <p:nvSpPr>
            <p:cNvPr id="1823" name="Google Shape;1823;p38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24" name="Google Shape;1824;p38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25" name="Google Shape;1825;p38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26" name="Google Shape;1826;p38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827" name="Google Shape;1827;p38"/>
          <p:cNvSpPr txBox="1"/>
          <p:nvPr>
            <p:ph type="title"/>
          </p:nvPr>
        </p:nvSpPr>
        <p:spPr>
          <a:xfrm>
            <a:off x="7193538" y="659025"/>
            <a:ext cx="35112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March 2021</a:t>
            </a:r>
            <a:endParaRPr/>
          </a:p>
        </p:txBody>
      </p:sp>
      <p:sp>
        <p:nvSpPr>
          <p:cNvPr id="1828" name="Google Shape;1828;p38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29" name="Google Shape;1829;p38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30" name="Google Shape;1830;p38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31" name="Google Shape;1831;p38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32" name="Google Shape;1832;p38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33" name="Google Shape;1833;p38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1834" name="Google Shape;1834;p38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1835" name="Google Shape;1835;p3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836" name="Google Shape;1836;p3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1837" name="Google Shape;1837;p38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38" name="Google Shape;1838;p38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39" name="Google Shape;1839;p38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40" name="Google Shape;1840;p38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41" name="Google Shape;1841;p38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42" name="Google Shape;1842;p38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43" name="Google Shape;1843;p38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44" name="Google Shape;1844;p38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45" name="Google Shape;1845;p38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46" name="Google Shape;1846;p38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47" name="Google Shape;1847;p38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1848" name="Google Shape;1848;p38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1849" name="Google Shape;1849;p3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850" name="Google Shape;1850;p3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851" name="Google Shape;1851;p38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1852" name="Google Shape;1852;p3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853" name="Google Shape;1853;p3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854" name="Google Shape;1854;p38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1855" name="Google Shape;1855;p3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856" name="Google Shape;1856;p3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857" name="Google Shape;1857;p38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1858" name="Google Shape;1858;p3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859" name="Google Shape;1859;p3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860" name="Google Shape;1860;p38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1861" name="Google Shape;1861;p3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862" name="Google Shape;1862;p3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863" name="Google Shape;1863;p38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1864" name="Google Shape;1864;p3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865" name="Google Shape;1865;p3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866" name="Google Shape;1866;p38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1867" name="Google Shape;1867;p3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868" name="Google Shape;1868;p3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869" name="Google Shape;1869;p38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1870" name="Google Shape;1870;p3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871" name="Google Shape;1871;p3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872" name="Google Shape;1872;p38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1873" name="Google Shape;1873;p3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874" name="Google Shape;1874;p3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875" name="Google Shape;1875;p38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1876" name="Google Shape;1876;p3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877" name="Google Shape;1877;p3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878" name="Google Shape;1878;p38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1879" name="Google Shape;1879;p3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880" name="Google Shape;1880;p3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881" name="Google Shape;1881;p38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1882" name="Google Shape;1882;p3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883" name="Google Shape;1883;p3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884" name="Google Shape;1884;p38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1885" name="Google Shape;1885;p3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886" name="Google Shape;1886;p3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887" name="Google Shape;1887;p38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1888" name="Google Shape;1888;p3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889" name="Google Shape;1889;p3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890" name="Google Shape;1890;p38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1891" name="Google Shape;1891;p3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892" name="Google Shape;1892;p3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893" name="Google Shape;1893;p38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1894" name="Google Shape;1894;p3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895" name="Google Shape;1895;p3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1896" name="Google Shape;1896;p38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97" name="Google Shape;1897;p38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98" name="Google Shape;1898;p38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99" name="Google Shape;1899;p38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00" name="Google Shape;1900;p38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01" name="Google Shape;1901;p38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02" name="Google Shape;1902;p38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03" name="Google Shape;1903;p38">
            <a:hlinkClick action="ppaction://hlinksldjump" r:id="rId10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04" name="Google Shape;1904;p38">
            <a:hlinkClick action="ppaction://hlinksldjump" r:id="rId11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05" name="Google Shape;1905;p38">
            <a:hlinkClick action="ppaction://hlinksldjump" r:id="rId12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06" name="Google Shape;1906;p38">
            <a:hlinkClick action="ppaction://hlinksldjump" r:id="rId13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07" name="Google Shape;1907;p38">
            <a:hlinkClick action="ppaction://hlinksldjump" r:id="rId14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08" name="Google Shape;1908;p38">
            <a:hlinkClick action="ppaction://hlinksldjump" r:id="rId15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09" name="Google Shape;1909;p38">
            <a:hlinkClick action="ppaction://hlinksldjump" r:id="rId16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10" name="Google Shape;1910;p38">
            <a:hlinkClick action="ppaction://hlinksldjump" r:id="rId17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11" name="Google Shape;1911;p38">
            <a:hlinkClick action="ppaction://hlinksldjump" r:id="rId18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12" name="Google Shape;1912;p38">
            <a:hlinkClick action="ppaction://hlinksldjump" r:id="rId19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13" name="Google Shape;1913;p38">
            <a:hlinkClick action="ppaction://hlinksldjump" r:id="rId20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14" name="Google Shape;1914;p38">
            <a:hlinkClick action="ppaction://hlinksldjump" r:id="rId21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15" name="Google Shape;1915;p38">
            <a:hlinkClick action="ppaction://hlinksldjump" r:id="rId22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16" name="Google Shape;1916;p38">
            <a:hlinkClick action="ppaction://hlinksldjump" r:id="rId23"/>
          </p:cNvPr>
          <p:cNvSpPr/>
          <p:nvPr/>
        </p:nvSpPr>
        <p:spPr>
          <a:xfrm>
            <a:off x="10695438" y="6857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17" name="Google Shape;1917;p38">
            <a:hlinkClick action="ppaction://hlinksldjump" r:id="rId24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921" name="Shape 192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1922" name="Google Shape;1922;p39"/>
          <p:cNvGraphicFramePr/>
          <p:nvPr/>
        </p:nvGraphicFramePr>
        <p:xfrm>
          <a:off x="775075" y="14216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{A4771E45-9131-4D20-BF55-1A0DFEBBBD0D}</a:tableStyleId>
              </a:tblPr>
              <a:tblGrid>
                <a:gridCol w="1230700"/>
                <a:gridCol w="1433500"/>
                <a:gridCol w="1649600"/>
                <a:gridCol w="1581450"/>
                <a:gridCol w="1641225"/>
                <a:gridCol w="1539425"/>
                <a:gridCol w="1539425"/>
              </a:tblGrid>
              <a:tr h="429350">
                <a:tc>
                  <a:txBody>
                    <a:bodyPr/>
                    <a:lstStyle/>
                    <a:p>
                      <a:pPr indent="0" lvl="0" marL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SUBJECT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NOTES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pSp>
        <p:nvGrpSpPr>
          <p:cNvPr id="1923" name="Google Shape;1923;p39"/>
          <p:cNvGrpSpPr/>
          <p:nvPr/>
        </p:nvGrpSpPr>
        <p:grpSpPr>
          <a:xfrm>
            <a:off x="10849406" y="817653"/>
            <a:ext cx="464876" cy="541350"/>
            <a:chOff x="3739275" y="2525850"/>
            <a:chExt cx="226625" cy="226175"/>
          </a:xfrm>
        </p:grpSpPr>
        <p:sp>
          <p:nvSpPr>
            <p:cNvPr id="1924" name="Google Shape;1924;p39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25" name="Google Shape;1925;p39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26" name="Google Shape;1926;p39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27" name="Google Shape;1927;p39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928" name="Google Shape;1928;p39"/>
          <p:cNvSpPr txBox="1"/>
          <p:nvPr>
            <p:ph type="title"/>
          </p:nvPr>
        </p:nvSpPr>
        <p:spPr>
          <a:xfrm>
            <a:off x="3148781" y="659025"/>
            <a:ext cx="74796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Lesson Plan | March 2021 </a:t>
            </a:r>
            <a:endParaRPr/>
          </a:p>
        </p:txBody>
      </p:sp>
      <p:sp>
        <p:nvSpPr>
          <p:cNvPr id="1929" name="Google Shape;1929;p39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30" name="Google Shape;1930;p39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31" name="Google Shape;1931;p39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32" name="Google Shape;1932;p39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33" name="Google Shape;1933;p39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34" name="Google Shape;1934;p39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1935" name="Google Shape;1935;p39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1936" name="Google Shape;1936;p3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937" name="Google Shape;1937;p3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1938" name="Google Shape;1938;p39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39" name="Google Shape;1939;p39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40" name="Google Shape;1940;p39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41" name="Google Shape;1941;p39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42" name="Google Shape;1942;p39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43" name="Google Shape;1943;p39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44" name="Google Shape;1944;p39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45" name="Google Shape;1945;p39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46" name="Google Shape;1946;p39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47" name="Google Shape;1947;p39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48" name="Google Shape;1948;p39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1949" name="Google Shape;1949;p39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1950" name="Google Shape;1950;p3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951" name="Google Shape;1951;p3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952" name="Google Shape;1952;p39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1953" name="Google Shape;1953;p3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954" name="Google Shape;1954;p3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955" name="Google Shape;1955;p39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1956" name="Google Shape;1956;p3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957" name="Google Shape;1957;p3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958" name="Google Shape;1958;p39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1959" name="Google Shape;1959;p3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960" name="Google Shape;1960;p3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961" name="Google Shape;1961;p39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1962" name="Google Shape;1962;p3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963" name="Google Shape;1963;p3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964" name="Google Shape;1964;p39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1965" name="Google Shape;1965;p3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966" name="Google Shape;1966;p3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967" name="Google Shape;1967;p39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1968" name="Google Shape;1968;p3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969" name="Google Shape;1969;p3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970" name="Google Shape;1970;p39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1971" name="Google Shape;1971;p3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972" name="Google Shape;1972;p3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973" name="Google Shape;1973;p39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1974" name="Google Shape;1974;p3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975" name="Google Shape;1975;p3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976" name="Google Shape;1976;p39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1977" name="Google Shape;1977;p3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978" name="Google Shape;1978;p3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979" name="Google Shape;1979;p39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1980" name="Google Shape;1980;p3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981" name="Google Shape;1981;p3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982" name="Google Shape;1982;p39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1983" name="Google Shape;1983;p3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984" name="Google Shape;1984;p3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985" name="Google Shape;1985;p39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1986" name="Google Shape;1986;p3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987" name="Google Shape;1987;p3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988" name="Google Shape;1988;p39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1989" name="Google Shape;1989;p3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990" name="Google Shape;1990;p3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991" name="Google Shape;1991;p39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1992" name="Google Shape;1992;p3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993" name="Google Shape;1993;p3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1994" name="Google Shape;1994;p39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1995" name="Google Shape;1995;p3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1996" name="Google Shape;1996;p3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1997" name="Google Shape;1997;p39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98" name="Google Shape;1998;p39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99" name="Google Shape;1999;p39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00" name="Google Shape;2000;p39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01" name="Google Shape;2001;p39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02" name="Google Shape;2002;p39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03" name="Google Shape;2003;p39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04" name="Google Shape;2004;p39">
            <a:hlinkClick action="ppaction://hlinksldjump" r:id="rId10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05" name="Google Shape;2005;p39">
            <a:hlinkClick action="ppaction://hlinksldjump" r:id="rId11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06" name="Google Shape;2006;p39">
            <a:hlinkClick action="ppaction://hlinksldjump" r:id="rId12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07" name="Google Shape;2007;p39">
            <a:hlinkClick action="ppaction://hlinksldjump" r:id="rId13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08" name="Google Shape;2008;p39">
            <a:hlinkClick action="ppaction://hlinksldjump" r:id="rId14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09" name="Google Shape;2009;p39">
            <a:hlinkClick action="ppaction://hlinksldjump" r:id="rId15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10" name="Google Shape;2010;p39">
            <a:hlinkClick action="ppaction://hlinksldjump" r:id="rId16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11" name="Google Shape;2011;p39">
            <a:hlinkClick action="ppaction://hlinksldjump" r:id="rId17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12" name="Google Shape;2012;p39">
            <a:hlinkClick action="ppaction://hlinksldjump" r:id="rId18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13" name="Google Shape;2013;p39">
            <a:hlinkClick action="ppaction://hlinksldjump" r:id="rId19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14" name="Google Shape;2014;p39">
            <a:hlinkClick action="ppaction://hlinksldjump" r:id="rId20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15" name="Google Shape;2015;p39">
            <a:hlinkClick action="ppaction://hlinksldjump" r:id="rId21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16" name="Google Shape;2016;p39">
            <a:hlinkClick action="ppaction://hlinksldjump" r:id="rId22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17" name="Google Shape;2017;p39">
            <a:hlinkClick action="ppaction://hlinksldjump" r:id="rId23"/>
          </p:cNvPr>
          <p:cNvSpPr/>
          <p:nvPr/>
        </p:nvSpPr>
        <p:spPr>
          <a:xfrm>
            <a:off x="10695438" y="7619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18" name="Google Shape;2018;p39">
            <a:hlinkClick action="ppaction://hlinksldjump" r:id="rId24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022" name="Shape 20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2023" name="Google Shape;2023;p40"/>
          <p:cNvGraphicFramePr/>
          <p:nvPr/>
        </p:nvGraphicFramePr>
        <p:xfrm>
          <a:off x="786575" y="1724164"/>
          <a:ext cx="3000000" cy="3000000"/>
        </p:xfrm>
        <a:graphic>
          <a:graphicData uri="http://schemas.openxmlformats.org/drawingml/2006/table">
            <a:tbl>
              <a:tblPr>
                <a:noFill/>
                <a:tableStyleId>{94FBCF63-A178-4566-A19A-A9EE406BD73C}</a:tableStyleId>
              </a:tblPr>
              <a:tblGrid>
                <a:gridCol w="1096875"/>
                <a:gridCol w="1096875"/>
                <a:gridCol w="1096875"/>
                <a:gridCol w="1096875"/>
                <a:gridCol w="1096875"/>
                <a:gridCol w="1096875"/>
                <a:gridCol w="1096875"/>
                <a:gridCol w="1096875"/>
              </a:tblGrid>
              <a:tr h="28065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Week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Saturday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</a:t>
                      </a: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unday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</a:t>
                      </a:r>
                      <a:endParaRPr sz="1400" u="none" cap="none" strike="noStrike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</a:t>
                      </a:r>
                      <a:endParaRPr sz="1400" u="none" cap="none" strike="noStrike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5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#13</a:t>
                      </a:r>
                      <a:endParaRPr b="1" sz="2200" u="none" cap="none" strike="noStrike">
                        <a:solidFill>
                          <a:schemeClr val="accent5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7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11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5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#14</a:t>
                      </a:r>
                      <a:endParaRPr b="1" sz="1000">
                        <a:solidFill>
                          <a:schemeClr val="accent5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12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13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14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15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16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17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18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9710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5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#15</a:t>
                      </a:r>
                      <a:endParaRPr b="1" sz="1000">
                        <a:solidFill>
                          <a:schemeClr val="accent5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19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20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21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22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23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24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25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5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#16</a:t>
                      </a:r>
                      <a:endParaRPr b="1" sz="1000">
                        <a:solidFill>
                          <a:schemeClr val="accent5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26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27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28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29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30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5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#17</a:t>
                      </a:r>
                      <a:endParaRPr b="1" sz="1000">
                        <a:solidFill>
                          <a:schemeClr val="accent5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2024" name="Google Shape;2024;p40"/>
          <p:cNvGraphicFramePr/>
          <p:nvPr/>
        </p:nvGraphicFramePr>
        <p:xfrm>
          <a:off x="9808171" y="19765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{94FBCF63-A178-4566-A19A-A9EE406BD73C}</a:tableStyleId>
              </a:tblPr>
              <a:tblGrid>
                <a:gridCol w="1561700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2025" name="Google Shape;2025;p40"/>
          <p:cNvSpPr txBox="1"/>
          <p:nvPr/>
        </p:nvSpPr>
        <p:spPr>
          <a:xfrm>
            <a:off x="9808100" y="677325"/>
            <a:ext cx="1561800" cy="1168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accent5"/>
                </a:solidFill>
                <a:latin typeface="Boogaloo"/>
                <a:ea typeface="Boogaloo"/>
                <a:cs typeface="Boogaloo"/>
                <a:sym typeface="Boogaloo"/>
              </a:rPr>
              <a:t>Quick Notes</a:t>
            </a:r>
            <a:endParaRPr sz="3600">
              <a:solidFill>
                <a:schemeClr val="accent5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2026" name="Google Shape;2026;p40"/>
          <p:cNvSpPr txBox="1"/>
          <p:nvPr>
            <p:ph type="title"/>
          </p:nvPr>
        </p:nvSpPr>
        <p:spPr>
          <a:xfrm>
            <a:off x="5550025" y="1040025"/>
            <a:ext cx="38592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APRIL 2021</a:t>
            </a:r>
            <a:endParaRPr/>
          </a:p>
        </p:txBody>
      </p:sp>
      <p:sp>
        <p:nvSpPr>
          <p:cNvPr id="2027" name="Google Shape;2027;p40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28" name="Google Shape;2028;p40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29" name="Google Shape;2029;p40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30" name="Google Shape;2030;p40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31" name="Google Shape;2031;p40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32" name="Google Shape;2032;p40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2033" name="Google Shape;2033;p40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2034" name="Google Shape;2034;p4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035" name="Google Shape;2035;p4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2036" name="Google Shape;2036;p40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37" name="Google Shape;2037;p40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38" name="Google Shape;2038;p40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39" name="Google Shape;2039;p40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40" name="Google Shape;2040;p40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41" name="Google Shape;2041;p40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42" name="Google Shape;2042;p40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43" name="Google Shape;2043;p40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44" name="Google Shape;2044;p40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45" name="Google Shape;2045;p40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46" name="Google Shape;2046;p40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2047" name="Google Shape;2047;p40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2048" name="Google Shape;2048;p4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049" name="Google Shape;2049;p4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050" name="Google Shape;2050;p40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2051" name="Google Shape;2051;p4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052" name="Google Shape;2052;p4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053" name="Google Shape;2053;p40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2054" name="Google Shape;2054;p4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055" name="Google Shape;2055;p4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056" name="Google Shape;2056;p40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2057" name="Google Shape;2057;p4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058" name="Google Shape;2058;p4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059" name="Google Shape;2059;p40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2060" name="Google Shape;2060;p4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061" name="Google Shape;2061;p4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062" name="Google Shape;2062;p40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2063" name="Google Shape;2063;p4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064" name="Google Shape;2064;p4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065" name="Google Shape;2065;p40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2066" name="Google Shape;2066;p4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067" name="Google Shape;2067;p4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068" name="Google Shape;2068;p40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2069" name="Google Shape;2069;p4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070" name="Google Shape;2070;p4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071" name="Google Shape;2071;p40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2072" name="Google Shape;2072;p4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073" name="Google Shape;2073;p4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074" name="Google Shape;2074;p40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2075" name="Google Shape;2075;p4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076" name="Google Shape;2076;p4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077" name="Google Shape;2077;p40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2078" name="Google Shape;2078;p4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079" name="Google Shape;2079;p4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080" name="Google Shape;2080;p40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2081" name="Google Shape;2081;p4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082" name="Google Shape;2082;p4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083" name="Google Shape;2083;p40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2084" name="Google Shape;2084;p4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085" name="Google Shape;2085;p4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086" name="Google Shape;2086;p40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2087" name="Google Shape;2087;p4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088" name="Google Shape;2088;p4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089" name="Google Shape;2089;p40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2090" name="Google Shape;2090;p4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091" name="Google Shape;2091;p4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092" name="Google Shape;2092;p40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2093" name="Google Shape;2093;p4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094" name="Google Shape;2094;p4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2095" name="Google Shape;2095;p40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96" name="Google Shape;2096;p40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97" name="Google Shape;2097;p40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98" name="Google Shape;2098;p40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99" name="Google Shape;2099;p40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00" name="Google Shape;2100;p40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01" name="Google Shape;2101;p40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02" name="Google Shape;2102;p40">
            <a:hlinkClick action="ppaction://hlinksldjump" r:id="rId10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03" name="Google Shape;2103;p40">
            <a:hlinkClick action="ppaction://hlinksldjump" r:id="rId11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04" name="Google Shape;2104;p40">
            <a:hlinkClick action="ppaction://hlinksldjump" r:id="rId12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05" name="Google Shape;2105;p40">
            <a:hlinkClick action="ppaction://hlinksldjump" r:id="rId13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06" name="Google Shape;2106;p40">
            <a:hlinkClick action="ppaction://hlinksldjump" r:id="rId14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07" name="Google Shape;2107;p40">
            <a:hlinkClick action="ppaction://hlinksldjump" r:id="rId15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08" name="Google Shape;2108;p40">
            <a:hlinkClick action="ppaction://hlinksldjump" r:id="rId16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09" name="Google Shape;2109;p40">
            <a:hlinkClick action="ppaction://hlinksldjump" r:id="rId17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10" name="Google Shape;2110;p40">
            <a:hlinkClick action="ppaction://hlinksldjump" r:id="rId18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11" name="Google Shape;2111;p40">
            <a:hlinkClick action="ppaction://hlinksldjump" r:id="rId19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12" name="Google Shape;2112;p40">
            <a:hlinkClick action="ppaction://hlinksldjump" r:id="rId20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13" name="Google Shape;2113;p40">
            <a:hlinkClick action="ppaction://hlinksldjump" r:id="rId21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14" name="Google Shape;2114;p40">
            <a:hlinkClick action="ppaction://hlinksldjump" r:id="rId22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15" name="Google Shape;2115;p40">
            <a:hlinkClick action="ppaction://hlinksldjump" r:id="rId23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119" name="Shape 21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20" name="Google Shape;2120;p41"/>
          <p:cNvSpPr txBox="1"/>
          <p:nvPr/>
        </p:nvSpPr>
        <p:spPr>
          <a:xfrm>
            <a:off x="9808100" y="1270725"/>
            <a:ext cx="1561800" cy="57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accent5"/>
                </a:solidFill>
                <a:latin typeface="Boogaloo"/>
                <a:ea typeface="Boogaloo"/>
                <a:cs typeface="Boogaloo"/>
                <a:sym typeface="Boogaloo"/>
              </a:rPr>
              <a:t>To-Do!</a:t>
            </a:r>
            <a:endParaRPr sz="3600">
              <a:solidFill>
                <a:schemeClr val="accent5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grpSp>
        <p:nvGrpSpPr>
          <p:cNvPr id="2121" name="Google Shape;2121;p41"/>
          <p:cNvGrpSpPr/>
          <p:nvPr/>
        </p:nvGrpSpPr>
        <p:grpSpPr>
          <a:xfrm>
            <a:off x="10925606" y="665253"/>
            <a:ext cx="464876" cy="541350"/>
            <a:chOff x="3739275" y="2525850"/>
            <a:chExt cx="226625" cy="226175"/>
          </a:xfrm>
        </p:grpSpPr>
        <p:sp>
          <p:nvSpPr>
            <p:cNvPr id="2122" name="Google Shape;2122;p41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23" name="Google Shape;2123;p41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24" name="Google Shape;2124;p41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25" name="Google Shape;2125;p41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aphicFrame>
        <p:nvGraphicFramePr>
          <p:cNvPr id="2126" name="Google Shape;2126;p41"/>
          <p:cNvGraphicFramePr/>
          <p:nvPr/>
        </p:nvGraphicFramePr>
        <p:xfrm>
          <a:off x="9808171" y="19765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{94FBCF63-A178-4566-A19A-A9EE406BD73C}</a:tableStyleId>
              </a:tblPr>
              <a:tblGrid>
                <a:gridCol w="1561700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2127" name="Google Shape;2127;p41"/>
          <p:cNvSpPr txBox="1"/>
          <p:nvPr>
            <p:ph type="title"/>
          </p:nvPr>
        </p:nvSpPr>
        <p:spPr>
          <a:xfrm>
            <a:off x="5182088" y="506625"/>
            <a:ext cx="43032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The Date Goes Here.</a:t>
            </a:r>
            <a:endParaRPr>
              <a:solidFill>
                <a:schemeClr val="dk1"/>
              </a:solidFill>
            </a:endParaRPr>
          </a:p>
        </p:txBody>
      </p:sp>
      <p:sp>
        <p:nvSpPr>
          <p:cNvPr id="2128" name="Google Shape;2128;p41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29" name="Google Shape;2129;p41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30" name="Google Shape;2130;p41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31" name="Google Shape;2131;p41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32" name="Google Shape;2132;p41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33" name="Google Shape;2133;p41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2134" name="Google Shape;2134;p41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2135" name="Google Shape;2135;p4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136" name="Google Shape;2136;p4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2137" name="Google Shape;2137;p41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38" name="Google Shape;2138;p41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39" name="Google Shape;2139;p41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40" name="Google Shape;2140;p41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41" name="Google Shape;2141;p41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42" name="Google Shape;2142;p41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43" name="Google Shape;2143;p41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44" name="Google Shape;2144;p41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45" name="Google Shape;2145;p41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46" name="Google Shape;2146;p41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47" name="Google Shape;2147;p41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2148" name="Google Shape;2148;p41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2149" name="Google Shape;2149;p4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150" name="Google Shape;2150;p4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151" name="Google Shape;2151;p41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2152" name="Google Shape;2152;p4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153" name="Google Shape;2153;p4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154" name="Google Shape;2154;p41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2155" name="Google Shape;2155;p4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156" name="Google Shape;2156;p4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157" name="Google Shape;2157;p41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2158" name="Google Shape;2158;p4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159" name="Google Shape;2159;p4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160" name="Google Shape;2160;p41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2161" name="Google Shape;2161;p4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162" name="Google Shape;2162;p4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163" name="Google Shape;2163;p41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2164" name="Google Shape;2164;p4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165" name="Google Shape;2165;p4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166" name="Google Shape;2166;p41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2167" name="Google Shape;2167;p4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168" name="Google Shape;2168;p4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169" name="Google Shape;2169;p41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2170" name="Google Shape;2170;p4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171" name="Google Shape;2171;p4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172" name="Google Shape;2172;p41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2173" name="Google Shape;2173;p4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174" name="Google Shape;2174;p4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175" name="Google Shape;2175;p41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2176" name="Google Shape;2176;p4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177" name="Google Shape;2177;p4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178" name="Google Shape;2178;p41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2179" name="Google Shape;2179;p4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180" name="Google Shape;2180;p4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181" name="Google Shape;2181;p41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2182" name="Google Shape;2182;p4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183" name="Google Shape;2183;p4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184" name="Google Shape;2184;p41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2185" name="Google Shape;2185;p4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186" name="Google Shape;2186;p4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187" name="Google Shape;2187;p41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2188" name="Google Shape;2188;p4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189" name="Google Shape;2189;p4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190" name="Google Shape;2190;p41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2191" name="Google Shape;2191;p4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192" name="Google Shape;2192;p4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193" name="Google Shape;2193;p41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2194" name="Google Shape;2194;p4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195" name="Google Shape;2195;p4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2196" name="Google Shape;2196;p41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97" name="Google Shape;2197;p41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98" name="Google Shape;2198;p41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99" name="Google Shape;2199;p41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00" name="Google Shape;2200;p41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01" name="Google Shape;2201;p41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02" name="Google Shape;2202;p41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03" name="Google Shape;2203;p41">
            <a:hlinkClick action="ppaction://hlinksldjump" r:id="rId10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04" name="Google Shape;2204;p41">
            <a:hlinkClick action="ppaction://hlinksldjump" r:id="rId11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05" name="Google Shape;2205;p41">
            <a:hlinkClick action="ppaction://hlinksldjump" r:id="rId12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06" name="Google Shape;2206;p41">
            <a:hlinkClick action="ppaction://hlinksldjump" r:id="rId13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07" name="Google Shape;2207;p41">
            <a:hlinkClick action="ppaction://hlinksldjump" r:id="rId14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08" name="Google Shape;2208;p41">
            <a:hlinkClick action="ppaction://hlinksldjump" r:id="rId15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09" name="Google Shape;2209;p41">
            <a:hlinkClick action="ppaction://hlinksldjump" r:id="rId16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10" name="Google Shape;2210;p41">
            <a:hlinkClick action="ppaction://hlinksldjump" r:id="rId17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11" name="Google Shape;2211;p41">
            <a:hlinkClick action="ppaction://hlinksldjump" r:id="rId18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12" name="Google Shape;2212;p41">
            <a:hlinkClick action="ppaction://hlinksldjump" r:id="rId19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13" name="Google Shape;2213;p41">
            <a:hlinkClick action="ppaction://hlinksldjump" r:id="rId20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14" name="Google Shape;2214;p41">
            <a:hlinkClick action="ppaction://hlinksldjump" r:id="rId21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15" name="Google Shape;2215;p41">
            <a:hlinkClick action="ppaction://hlinksldjump" r:id="rId22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16" name="Google Shape;2216;p41">
            <a:hlinkClick action="ppaction://hlinksldjump" r:id="rId23"/>
          </p:cNvPr>
          <p:cNvSpPr/>
          <p:nvPr/>
        </p:nvSpPr>
        <p:spPr>
          <a:xfrm>
            <a:off x="10771646" y="6726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aphicFrame>
        <p:nvGraphicFramePr>
          <p:cNvPr id="2217" name="Google Shape;2217;p41"/>
          <p:cNvGraphicFramePr/>
          <p:nvPr/>
        </p:nvGraphicFramePr>
        <p:xfrm>
          <a:off x="775075" y="1270750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{A4771E45-9131-4D20-BF55-1A0DFEBBBD0D}</a:tableStyleId>
              </a:tblPr>
              <a:tblGrid>
                <a:gridCol w="1204350"/>
                <a:gridCol w="328000"/>
                <a:gridCol w="7178100"/>
              </a:tblGrid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8:00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8:30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9:00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9:30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10:00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10:30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11:00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11:30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12:00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12:30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2218" name="Google Shape;2218;p41">
            <a:hlinkClick action="ppaction://hlinksldjump" r:id="rId24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222" name="Shape 22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23" name="Google Shape;2223;p42"/>
          <p:cNvSpPr txBox="1"/>
          <p:nvPr/>
        </p:nvSpPr>
        <p:spPr>
          <a:xfrm>
            <a:off x="9180025" y="1270725"/>
            <a:ext cx="2190000" cy="57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accent5"/>
                </a:solidFill>
                <a:latin typeface="Boogaloo"/>
                <a:ea typeface="Boogaloo"/>
                <a:cs typeface="Boogaloo"/>
                <a:sym typeface="Boogaloo"/>
              </a:rPr>
              <a:t>To-Do!</a:t>
            </a:r>
            <a:endParaRPr sz="3600">
              <a:solidFill>
                <a:schemeClr val="accent5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grpSp>
        <p:nvGrpSpPr>
          <p:cNvPr id="2224" name="Google Shape;2224;p42"/>
          <p:cNvGrpSpPr/>
          <p:nvPr/>
        </p:nvGrpSpPr>
        <p:grpSpPr>
          <a:xfrm>
            <a:off x="10925606" y="665253"/>
            <a:ext cx="464876" cy="541350"/>
            <a:chOff x="3739275" y="2525850"/>
            <a:chExt cx="226625" cy="226175"/>
          </a:xfrm>
        </p:grpSpPr>
        <p:sp>
          <p:nvSpPr>
            <p:cNvPr id="2225" name="Google Shape;2225;p42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26" name="Google Shape;2226;p42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27" name="Google Shape;2227;p42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28" name="Google Shape;2228;p42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229" name="Google Shape;2229;p42"/>
          <p:cNvSpPr txBox="1"/>
          <p:nvPr>
            <p:ph type="title"/>
          </p:nvPr>
        </p:nvSpPr>
        <p:spPr>
          <a:xfrm>
            <a:off x="4359713" y="977375"/>
            <a:ext cx="45255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The Date Goes Here.</a:t>
            </a:r>
            <a:endParaRPr/>
          </a:p>
        </p:txBody>
      </p:sp>
      <p:graphicFrame>
        <p:nvGraphicFramePr>
          <p:cNvPr id="2230" name="Google Shape;2230;p42"/>
          <p:cNvGraphicFramePr/>
          <p:nvPr/>
        </p:nvGraphicFramePr>
        <p:xfrm>
          <a:off x="9179996" y="19765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{94FBCF63-A178-4566-A19A-A9EE406BD73C}</a:tableStyleId>
              </a:tblPr>
              <a:tblGrid>
                <a:gridCol w="2189875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2231" name="Google Shape;2231;p42"/>
          <p:cNvGraphicFramePr/>
          <p:nvPr/>
        </p:nvGraphicFramePr>
        <p:xfrm>
          <a:off x="775075" y="17096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{A4771E45-9131-4D20-BF55-1A0DFEBBBD0D}</a:tableStyleId>
              </a:tblPr>
              <a:tblGrid>
                <a:gridCol w="8142275"/>
              </a:tblGrid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2232" name="Google Shape;2232;p42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33" name="Google Shape;2233;p42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34" name="Google Shape;2234;p42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35" name="Google Shape;2235;p42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36" name="Google Shape;2236;p42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37" name="Google Shape;2237;p42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2238" name="Google Shape;2238;p42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2239" name="Google Shape;2239;p4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240" name="Google Shape;2240;p4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2241" name="Google Shape;2241;p42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42" name="Google Shape;2242;p42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43" name="Google Shape;2243;p42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44" name="Google Shape;2244;p42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45" name="Google Shape;2245;p42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46" name="Google Shape;2246;p42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47" name="Google Shape;2247;p42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48" name="Google Shape;2248;p42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49" name="Google Shape;2249;p42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50" name="Google Shape;2250;p42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51" name="Google Shape;2251;p42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2252" name="Google Shape;2252;p42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2253" name="Google Shape;2253;p4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254" name="Google Shape;2254;p4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255" name="Google Shape;2255;p42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2256" name="Google Shape;2256;p4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257" name="Google Shape;2257;p4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258" name="Google Shape;2258;p42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2259" name="Google Shape;2259;p4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260" name="Google Shape;2260;p4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261" name="Google Shape;2261;p42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2262" name="Google Shape;2262;p4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263" name="Google Shape;2263;p4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264" name="Google Shape;2264;p42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2265" name="Google Shape;2265;p4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266" name="Google Shape;2266;p4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267" name="Google Shape;2267;p42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2268" name="Google Shape;2268;p4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269" name="Google Shape;2269;p4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270" name="Google Shape;2270;p42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2271" name="Google Shape;2271;p4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272" name="Google Shape;2272;p4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273" name="Google Shape;2273;p42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2274" name="Google Shape;2274;p4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275" name="Google Shape;2275;p4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276" name="Google Shape;2276;p42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2277" name="Google Shape;2277;p4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278" name="Google Shape;2278;p4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279" name="Google Shape;2279;p42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2280" name="Google Shape;2280;p4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281" name="Google Shape;2281;p4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282" name="Google Shape;2282;p42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2283" name="Google Shape;2283;p4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284" name="Google Shape;2284;p4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285" name="Google Shape;2285;p42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2286" name="Google Shape;2286;p4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287" name="Google Shape;2287;p4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288" name="Google Shape;2288;p42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2289" name="Google Shape;2289;p4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290" name="Google Shape;2290;p4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291" name="Google Shape;2291;p42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2292" name="Google Shape;2292;p4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293" name="Google Shape;2293;p4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294" name="Google Shape;2294;p42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2295" name="Google Shape;2295;p4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296" name="Google Shape;2296;p4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297" name="Google Shape;2297;p42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2298" name="Google Shape;2298;p4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299" name="Google Shape;2299;p4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2300" name="Google Shape;2300;p42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01" name="Google Shape;2301;p42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02" name="Google Shape;2302;p42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03" name="Google Shape;2303;p42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04" name="Google Shape;2304;p42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05" name="Google Shape;2305;p42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06" name="Google Shape;2306;p42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07" name="Google Shape;2307;p42">
            <a:hlinkClick action="ppaction://hlinksldjump" r:id="rId10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08" name="Google Shape;2308;p42">
            <a:hlinkClick action="ppaction://hlinksldjump" r:id="rId11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09" name="Google Shape;2309;p42">
            <a:hlinkClick action="ppaction://hlinksldjump" r:id="rId12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10" name="Google Shape;2310;p42">
            <a:hlinkClick action="ppaction://hlinksldjump" r:id="rId13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11" name="Google Shape;2311;p42">
            <a:hlinkClick action="ppaction://hlinksldjump" r:id="rId14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12" name="Google Shape;2312;p42">
            <a:hlinkClick action="ppaction://hlinksldjump" r:id="rId15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13" name="Google Shape;2313;p42">
            <a:hlinkClick action="ppaction://hlinksldjump" r:id="rId16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14" name="Google Shape;2314;p42">
            <a:hlinkClick action="ppaction://hlinksldjump" r:id="rId17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15" name="Google Shape;2315;p42">
            <a:hlinkClick action="ppaction://hlinksldjump" r:id="rId18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16" name="Google Shape;2316;p42">
            <a:hlinkClick action="ppaction://hlinksldjump" r:id="rId19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17" name="Google Shape;2317;p42">
            <a:hlinkClick action="ppaction://hlinksldjump" r:id="rId20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18" name="Google Shape;2318;p42">
            <a:hlinkClick action="ppaction://hlinksldjump" r:id="rId21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19" name="Google Shape;2319;p42">
            <a:hlinkClick action="ppaction://hlinksldjump" r:id="rId22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20" name="Google Shape;2320;p42">
            <a:hlinkClick action="ppaction://hlinksldjump" r:id="rId23"/>
          </p:cNvPr>
          <p:cNvSpPr/>
          <p:nvPr/>
        </p:nvSpPr>
        <p:spPr>
          <a:xfrm>
            <a:off x="10771646" y="6726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21" name="Google Shape;2321;p42">
            <a:hlinkClick action="ppaction://hlinksldjump" r:id="rId24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325" name="Shape 23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2326" name="Google Shape;2326;p43"/>
          <p:cNvGraphicFramePr/>
          <p:nvPr/>
        </p:nvGraphicFramePr>
        <p:xfrm>
          <a:off x="775075" y="14048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{A4771E45-9131-4D20-BF55-1A0DFEBBBD0D}</a:tableStyleId>
              </a:tblPr>
              <a:tblGrid>
                <a:gridCol w="1926775"/>
                <a:gridCol w="2217225"/>
                <a:gridCol w="2125625"/>
                <a:gridCol w="2205975"/>
                <a:gridCol w="2139800"/>
              </a:tblGrid>
              <a:tr h="532225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</a:tr>
              <a:tr h="275300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2327" name="Google Shape;2327;p43"/>
          <p:cNvGraphicFramePr/>
          <p:nvPr/>
        </p:nvGraphicFramePr>
        <p:xfrm>
          <a:off x="775075" y="4908063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{A4771E45-9131-4D20-BF55-1A0DFEBBBD0D}</a:tableStyleId>
              </a:tblPr>
              <a:tblGrid>
                <a:gridCol w="5302225"/>
                <a:gridCol w="5313175"/>
              </a:tblGrid>
              <a:tr h="422375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SATURDAY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SUNDAY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</a:tr>
              <a:tr h="12384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pSp>
        <p:nvGrpSpPr>
          <p:cNvPr id="2328" name="Google Shape;2328;p43"/>
          <p:cNvGrpSpPr/>
          <p:nvPr/>
        </p:nvGrpSpPr>
        <p:grpSpPr>
          <a:xfrm>
            <a:off x="10849406" y="741453"/>
            <a:ext cx="464876" cy="541350"/>
            <a:chOff x="3739275" y="2525850"/>
            <a:chExt cx="226625" cy="226175"/>
          </a:xfrm>
        </p:grpSpPr>
        <p:sp>
          <p:nvSpPr>
            <p:cNvPr id="2329" name="Google Shape;2329;p43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30" name="Google Shape;2330;p43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31" name="Google Shape;2331;p43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32" name="Google Shape;2332;p43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333" name="Google Shape;2333;p43"/>
          <p:cNvSpPr txBox="1"/>
          <p:nvPr>
            <p:ph type="title"/>
          </p:nvPr>
        </p:nvSpPr>
        <p:spPr>
          <a:xfrm>
            <a:off x="7842575" y="645975"/>
            <a:ext cx="28443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April 2021</a:t>
            </a:r>
            <a:endParaRPr/>
          </a:p>
        </p:txBody>
      </p:sp>
      <p:sp>
        <p:nvSpPr>
          <p:cNvPr id="2334" name="Google Shape;2334;p43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35" name="Google Shape;2335;p43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36" name="Google Shape;2336;p43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37" name="Google Shape;2337;p43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38" name="Google Shape;2338;p43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39" name="Google Shape;2339;p43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2340" name="Google Shape;2340;p43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2341" name="Google Shape;2341;p4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342" name="Google Shape;2342;p4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2343" name="Google Shape;2343;p43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44" name="Google Shape;2344;p43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45" name="Google Shape;2345;p43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46" name="Google Shape;2346;p43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47" name="Google Shape;2347;p43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48" name="Google Shape;2348;p43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49" name="Google Shape;2349;p43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50" name="Google Shape;2350;p43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51" name="Google Shape;2351;p43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52" name="Google Shape;2352;p43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53" name="Google Shape;2353;p43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2354" name="Google Shape;2354;p43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2355" name="Google Shape;2355;p4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356" name="Google Shape;2356;p4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357" name="Google Shape;2357;p43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2358" name="Google Shape;2358;p4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359" name="Google Shape;2359;p4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360" name="Google Shape;2360;p43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2361" name="Google Shape;2361;p4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362" name="Google Shape;2362;p4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363" name="Google Shape;2363;p43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2364" name="Google Shape;2364;p4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365" name="Google Shape;2365;p4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366" name="Google Shape;2366;p43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2367" name="Google Shape;2367;p4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368" name="Google Shape;2368;p4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369" name="Google Shape;2369;p43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2370" name="Google Shape;2370;p4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371" name="Google Shape;2371;p4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372" name="Google Shape;2372;p43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2373" name="Google Shape;2373;p4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374" name="Google Shape;2374;p4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375" name="Google Shape;2375;p43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2376" name="Google Shape;2376;p4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377" name="Google Shape;2377;p4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378" name="Google Shape;2378;p43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2379" name="Google Shape;2379;p4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380" name="Google Shape;2380;p4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381" name="Google Shape;2381;p43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2382" name="Google Shape;2382;p4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383" name="Google Shape;2383;p4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384" name="Google Shape;2384;p43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2385" name="Google Shape;2385;p4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386" name="Google Shape;2386;p4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387" name="Google Shape;2387;p43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2388" name="Google Shape;2388;p4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389" name="Google Shape;2389;p4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390" name="Google Shape;2390;p43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2391" name="Google Shape;2391;p4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392" name="Google Shape;2392;p4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393" name="Google Shape;2393;p43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2394" name="Google Shape;2394;p4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395" name="Google Shape;2395;p4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396" name="Google Shape;2396;p43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2397" name="Google Shape;2397;p4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398" name="Google Shape;2398;p4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399" name="Google Shape;2399;p43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2400" name="Google Shape;2400;p4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401" name="Google Shape;2401;p4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2402" name="Google Shape;2402;p43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03" name="Google Shape;2403;p43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04" name="Google Shape;2404;p43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05" name="Google Shape;2405;p43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06" name="Google Shape;2406;p43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07" name="Google Shape;2407;p43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08" name="Google Shape;2408;p43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09" name="Google Shape;2409;p43">
            <a:hlinkClick action="ppaction://hlinksldjump" r:id="rId10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10" name="Google Shape;2410;p43">
            <a:hlinkClick action="ppaction://hlinksldjump" r:id="rId11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11" name="Google Shape;2411;p43">
            <a:hlinkClick action="ppaction://hlinksldjump" r:id="rId12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12" name="Google Shape;2412;p43">
            <a:hlinkClick action="ppaction://hlinksldjump" r:id="rId13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13" name="Google Shape;2413;p43">
            <a:hlinkClick action="ppaction://hlinksldjump" r:id="rId14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14" name="Google Shape;2414;p43">
            <a:hlinkClick action="ppaction://hlinksldjump" r:id="rId15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15" name="Google Shape;2415;p43">
            <a:hlinkClick action="ppaction://hlinksldjump" r:id="rId16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16" name="Google Shape;2416;p43">
            <a:hlinkClick action="ppaction://hlinksldjump" r:id="rId17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17" name="Google Shape;2417;p43">
            <a:hlinkClick action="ppaction://hlinksldjump" r:id="rId18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18" name="Google Shape;2418;p43">
            <a:hlinkClick action="ppaction://hlinksldjump" r:id="rId19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19" name="Google Shape;2419;p43">
            <a:hlinkClick action="ppaction://hlinksldjump" r:id="rId20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20" name="Google Shape;2420;p43">
            <a:hlinkClick action="ppaction://hlinksldjump" r:id="rId21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21" name="Google Shape;2421;p43">
            <a:hlinkClick action="ppaction://hlinksldjump" r:id="rId22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22" name="Google Shape;2422;p43">
            <a:hlinkClick action="ppaction://hlinksldjump" r:id="rId23"/>
          </p:cNvPr>
          <p:cNvSpPr/>
          <p:nvPr/>
        </p:nvSpPr>
        <p:spPr>
          <a:xfrm>
            <a:off x="10695446" y="7488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23" name="Google Shape;2423;p43">
            <a:hlinkClick action="ppaction://hlinksldjump" r:id="rId24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427" name="Shape 242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2428" name="Google Shape;2428;p44"/>
          <p:cNvGraphicFramePr/>
          <p:nvPr/>
        </p:nvGraphicFramePr>
        <p:xfrm>
          <a:off x="775075" y="14216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{A4771E45-9131-4D20-BF55-1A0DFEBBBD0D}</a:tableStyleId>
              </a:tblPr>
              <a:tblGrid>
                <a:gridCol w="1230700"/>
                <a:gridCol w="1433500"/>
                <a:gridCol w="1649600"/>
                <a:gridCol w="1581450"/>
                <a:gridCol w="1641225"/>
                <a:gridCol w="1539425"/>
                <a:gridCol w="1539425"/>
              </a:tblGrid>
              <a:tr h="429350">
                <a:tc>
                  <a:txBody>
                    <a:bodyPr/>
                    <a:lstStyle/>
                    <a:p>
                      <a:pPr indent="0" lvl="0" marL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SUBJECT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NOTES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pSp>
        <p:nvGrpSpPr>
          <p:cNvPr id="2429" name="Google Shape;2429;p44"/>
          <p:cNvGrpSpPr/>
          <p:nvPr/>
        </p:nvGrpSpPr>
        <p:grpSpPr>
          <a:xfrm>
            <a:off x="10849406" y="817653"/>
            <a:ext cx="464876" cy="541350"/>
            <a:chOff x="3739275" y="2525850"/>
            <a:chExt cx="226625" cy="226175"/>
          </a:xfrm>
        </p:grpSpPr>
        <p:sp>
          <p:nvSpPr>
            <p:cNvPr id="2430" name="Google Shape;2430;p44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31" name="Google Shape;2431;p44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32" name="Google Shape;2432;p44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33" name="Google Shape;2433;p44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434" name="Google Shape;2434;p44"/>
          <p:cNvSpPr txBox="1"/>
          <p:nvPr>
            <p:ph type="title"/>
          </p:nvPr>
        </p:nvSpPr>
        <p:spPr>
          <a:xfrm>
            <a:off x="5570800" y="735225"/>
            <a:ext cx="52101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Lesson Plan | April 2021 </a:t>
            </a:r>
            <a:endParaRPr/>
          </a:p>
        </p:txBody>
      </p:sp>
      <p:sp>
        <p:nvSpPr>
          <p:cNvPr id="2435" name="Google Shape;2435;p44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36" name="Google Shape;2436;p44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37" name="Google Shape;2437;p44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38" name="Google Shape;2438;p44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39" name="Google Shape;2439;p44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40" name="Google Shape;2440;p44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2441" name="Google Shape;2441;p44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2442" name="Google Shape;2442;p4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443" name="Google Shape;2443;p4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2444" name="Google Shape;2444;p44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45" name="Google Shape;2445;p44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46" name="Google Shape;2446;p44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47" name="Google Shape;2447;p44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48" name="Google Shape;2448;p44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49" name="Google Shape;2449;p44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50" name="Google Shape;2450;p44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51" name="Google Shape;2451;p44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52" name="Google Shape;2452;p44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53" name="Google Shape;2453;p44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54" name="Google Shape;2454;p44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2455" name="Google Shape;2455;p44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2456" name="Google Shape;2456;p4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457" name="Google Shape;2457;p4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458" name="Google Shape;2458;p44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2459" name="Google Shape;2459;p4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460" name="Google Shape;2460;p4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461" name="Google Shape;2461;p44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2462" name="Google Shape;2462;p4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463" name="Google Shape;2463;p4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464" name="Google Shape;2464;p44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2465" name="Google Shape;2465;p4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466" name="Google Shape;2466;p4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467" name="Google Shape;2467;p44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2468" name="Google Shape;2468;p4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469" name="Google Shape;2469;p4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470" name="Google Shape;2470;p44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2471" name="Google Shape;2471;p4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472" name="Google Shape;2472;p4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473" name="Google Shape;2473;p44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2474" name="Google Shape;2474;p4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475" name="Google Shape;2475;p4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476" name="Google Shape;2476;p44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2477" name="Google Shape;2477;p4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478" name="Google Shape;2478;p4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479" name="Google Shape;2479;p44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2480" name="Google Shape;2480;p4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481" name="Google Shape;2481;p4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482" name="Google Shape;2482;p44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2483" name="Google Shape;2483;p4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484" name="Google Shape;2484;p4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485" name="Google Shape;2485;p44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2486" name="Google Shape;2486;p4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487" name="Google Shape;2487;p4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488" name="Google Shape;2488;p44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2489" name="Google Shape;2489;p4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490" name="Google Shape;2490;p4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491" name="Google Shape;2491;p44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2492" name="Google Shape;2492;p4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493" name="Google Shape;2493;p4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494" name="Google Shape;2494;p44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2495" name="Google Shape;2495;p4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496" name="Google Shape;2496;p4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497" name="Google Shape;2497;p44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2498" name="Google Shape;2498;p4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499" name="Google Shape;2499;p4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500" name="Google Shape;2500;p44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2501" name="Google Shape;2501;p4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502" name="Google Shape;2502;p4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2503" name="Google Shape;2503;p44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04" name="Google Shape;2504;p44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05" name="Google Shape;2505;p44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06" name="Google Shape;2506;p44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07" name="Google Shape;2507;p44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08" name="Google Shape;2508;p44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09" name="Google Shape;2509;p44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10" name="Google Shape;2510;p44">
            <a:hlinkClick action="ppaction://hlinksldjump" r:id="rId10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11" name="Google Shape;2511;p44">
            <a:hlinkClick action="ppaction://hlinksldjump" r:id="rId11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12" name="Google Shape;2512;p44">
            <a:hlinkClick action="ppaction://hlinksldjump" r:id="rId12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13" name="Google Shape;2513;p44">
            <a:hlinkClick action="ppaction://hlinksldjump" r:id="rId13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14" name="Google Shape;2514;p44">
            <a:hlinkClick action="ppaction://hlinksldjump" r:id="rId14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15" name="Google Shape;2515;p44">
            <a:hlinkClick action="ppaction://hlinksldjump" r:id="rId15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16" name="Google Shape;2516;p44">
            <a:hlinkClick action="ppaction://hlinksldjump" r:id="rId16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17" name="Google Shape;2517;p44">
            <a:hlinkClick action="ppaction://hlinksldjump" r:id="rId17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18" name="Google Shape;2518;p44">
            <a:hlinkClick action="ppaction://hlinksldjump" r:id="rId18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19" name="Google Shape;2519;p44">
            <a:hlinkClick action="ppaction://hlinksldjump" r:id="rId19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20" name="Google Shape;2520;p44">
            <a:hlinkClick action="ppaction://hlinksldjump" r:id="rId20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21" name="Google Shape;2521;p44">
            <a:hlinkClick action="ppaction://hlinksldjump" r:id="rId21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22" name="Google Shape;2522;p44">
            <a:hlinkClick action="ppaction://hlinksldjump" r:id="rId22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23" name="Google Shape;2523;p44">
            <a:hlinkClick action="ppaction://hlinksldjump" r:id="rId23"/>
          </p:cNvPr>
          <p:cNvSpPr/>
          <p:nvPr/>
        </p:nvSpPr>
        <p:spPr>
          <a:xfrm>
            <a:off x="10695446" y="8250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24" name="Google Shape;2524;p44">
            <a:hlinkClick action="ppaction://hlinksldjump" r:id="rId24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528" name="Shape 25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2529" name="Google Shape;2529;p45"/>
          <p:cNvGraphicFramePr/>
          <p:nvPr/>
        </p:nvGraphicFramePr>
        <p:xfrm>
          <a:off x="9808171" y="19003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{94FBCF63-A178-4566-A19A-A9EE406BD73C}</a:tableStyleId>
              </a:tblPr>
              <a:tblGrid>
                <a:gridCol w="1561700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2530" name="Google Shape;2530;p45"/>
          <p:cNvSpPr txBox="1"/>
          <p:nvPr/>
        </p:nvSpPr>
        <p:spPr>
          <a:xfrm>
            <a:off x="9808100" y="677325"/>
            <a:ext cx="1561800" cy="1168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accent6"/>
                </a:solidFill>
                <a:latin typeface="Boogaloo"/>
                <a:ea typeface="Boogaloo"/>
                <a:cs typeface="Boogaloo"/>
                <a:sym typeface="Boogaloo"/>
              </a:rPr>
              <a:t>Quick Notes</a:t>
            </a:r>
            <a:endParaRPr sz="3600">
              <a:solidFill>
                <a:schemeClr val="accent6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2531" name="Google Shape;2531;p45"/>
          <p:cNvSpPr txBox="1"/>
          <p:nvPr>
            <p:ph type="title"/>
          </p:nvPr>
        </p:nvSpPr>
        <p:spPr>
          <a:xfrm>
            <a:off x="5495150" y="430425"/>
            <a:ext cx="39903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MAY 2021</a:t>
            </a:r>
            <a:endParaRPr/>
          </a:p>
        </p:txBody>
      </p:sp>
      <p:graphicFrame>
        <p:nvGraphicFramePr>
          <p:cNvPr id="2532" name="Google Shape;2532;p45"/>
          <p:cNvGraphicFramePr/>
          <p:nvPr/>
        </p:nvGraphicFramePr>
        <p:xfrm>
          <a:off x="838313" y="1097889"/>
          <a:ext cx="3000000" cy="3000000"/>
        </p:xfrm>
        <a:graphic>
          <a:graphicData uri="http://schemas.openxmlformats.org/drawingml/2006/table">
            <a:tbl>
              <a:tblPr>
                <a:noFill/>
                <a:tableStyleId>{94FBCF63-A178-4566-A19A-A9EE406BD73C}</a:tableStyleId>
              </a:tblPr>
              <a:tblGrid>
                <a:gridCol w="1096875"/>
                <a:gridCol w="1096875"/>
                <a:gridCol w="1096875"/>
                <a:gridCol w="1096875"/>
                <a:gridCol w="1096875"/>
                <a:gridCol w="1096875"/>
                <a:gridCol w="1096875"/>
                <a:gridCol w="1096875"/>
              </a:tblGrid>
              <a:tr h="28065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Week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Saturday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</a:t>
                      </a: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unday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endParaRPr sz="1400" u="none" cap="none" strike="noStrike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</a:t>
                      </a:r>
                      <a:endParaRPr sz="1400" u="none" cap="none" strike="noStrike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6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#17</a:t>
                      </a:r>
                      <a:endParaRPr b="1" sz="2200" u="none" cap="none" strike="noStrike">
                        <a:solidFill>
                          <a:schemeClr val="accent6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7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6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#18</a:t>
                      </a:r>
                      <a:endParaRPr b="1" sz="1000">
                        <a:solidFill>
                          <a:schemeClr val="accent6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11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12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13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14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15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16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9710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6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#19</a:t>
                      </a:r>
                      <a:endParaRPr b="1" sz="1000">
                        <a:solidFill>
                          <a:schemeClr val="accent6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17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18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19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20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21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22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23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6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#20</a:t>
                      </a:r>
                      <a:endParaRPr b="1" sz="1000">
                        <a:solidFill>
                          <a:schemeClr val="accent6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24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25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26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27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28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29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30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6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#21</a:t>
                      </a:r>
                      <a:endParaRPr b="1" sz="1000">
                        <a:solidFill>
                          <a:schemeClr val="accent6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7640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200">
                        <a:solidFill>
                          <a:schemeClr val="accent6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31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53737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6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#22</a:t>
                      </a:r>
                      <a:endParaRPr b="1" sz="2200">
                        <a:solidFill>
                          <a:schemeClr val="accent6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</a:tbl>
          </a:graphicData>
        </a:graphic>
      </p:graphicFrame>
      <p:sp>
        <p:nvSpPr>
          <p:cNvPr id="2533" name="Google Shape;2533;p45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34" name="Google Shape;2534;p45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35" name="Google Shape;2535;p45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36" name="Google Shape;2536;p45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37" name="Google Shape;2537;p45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38" name="Google Shape;2538;p45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2539" name="Google Shape;2539;p45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2540" name="Google Shape;2540;p4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541" name="Google Shape;2541;p4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2542" name="Google Shape;2542;p45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43" name="Google Shape;2543;p45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44" name="Google Shape;2544;p45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45" name="Google Shape;2545;p45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46" name="Google Shape;2546;p45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47" name="Google Shape;2547;p45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48" name="Google Shape;2548;p45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49" name="Google Shape;2549;p45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50" name="Google Shape;2550;p45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51" name="Google Shape;2551;p45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52" name="Google Shape;2552;p45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2553" name="Google Shape;2553;p45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2554" name="Google Shape;2554;p4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555" name="Google Shape;2555;p4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556" name="Google Shape;2556;p45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2557" name="Google Shape;2557;p4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558" name="Google Shape;2558;p4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559" name="Google Shape;2559;p45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2560" name="Google Shape;2560;p4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561" name="Google Shape;2561;p4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562" name="Google Shape;2562;p45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2563" name="Google Shape;2563;p4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564" name="Google Shape;2564;p4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565" name="Google Shape;2565;p45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2566" name="Google Shape;2566;p4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567" name="Google Shape;2567;p4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568" name="Google Shape;2568;p45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2569" name="Google Shape;2569;p4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570" name="Google Shape;2570;p4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571" name="Google Shape;2571;p45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2572" name="Google Shape;2572;p4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573" name="Google Shape;2573;p4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574" name="Google Shape;2574;p45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2575" name="Google Shape;2575;p4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576" name="Google Shape;2576;p4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577" name="Google Shape;2577;p45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2578" name="Google Shape;2578;p4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579" name="Google Shape;2579;p4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580" name="Google Shape;2580;p45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2581" name="Google Shape;2581;p4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582" name="Google Shape;2582;p4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583" name="Google Shape;2583;p45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2584" name="Google Shape;2584;p4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585" name="Google Shape;2585;p4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586" name="Google Shape;2586;p45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2587" name="Google Shape;2587;p4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588" name="Google Shape;2588;p4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589" name="Google Shape;2589;p45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2590" name="Google Shape;2590;p4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591" name="Google Shape;2591;p4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592" name="Google Shape;2592;p45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2593" name="Google Shape;2593;p4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594" name="Google Shape;2594;p4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595" name="Google Shape;2595;p45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2596" name="Google Shape;2596;p4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597" name="Google Shape;2597;p4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598" name="Google Shape;2598;p45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2599" name="Google Shape;2599;p4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600" name="Google Shape;2600;p4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2601" name="Google Shape;2601;p45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02" name="Google Shape;2602;p45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03" name="Google Shape;2603;p45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04" name="Google Shape;2604;p45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05" name="Google Shape;2605;p45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06" name="Google Shape;2606;p45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07" name="Google Shape;2607;p45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08" name="Google Shape;2608;p45">
            <a:hlinkClick action="ppaction://hlinksldjump" r:id="rId10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09" name="Google Shape;2609;p45">
            <a:hlinkClick action="ppaction://hlinksldjump" r:id="rId11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10" name="Google Shape;2610;p45">
            <a:hlinkClick action="ppaction://hlinksldjump" r:id="rId12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11" name="Google Shape;2611;p45">
            <a:hlinkClick action="ppaction://hlinksldjump" r:id="rId13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12" name="Google Shape;2612;p45">
            <a:hlinkClick action="ppaction://hlinksldjump" r:id="rId14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13" name="Google Shape;2613;p45">
            <a:hlinkClick action="ppaction://hlinksldjump" r:id="rId15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14" name="Google Shape;2614;p45">
            <a:hlinkClick action="ppaction://hlinksldjump" r:id="rId16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15" name="Google Shape;2615;p45">
            <a:hlinkClick action="ppaction://hlinksldjump" r:id="rId17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16" name="Google Shape;2616;p45">
            <a:hlinkClick action="ppaction://hlinksldjump" r:id="rId18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17" name="Google Shape;2617;p45">
            <a:hlinkClick action="ppaction://hlinksldjump" r:id="rId19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18" name="Google Shape;2618;p45">
            <a:hlinkClick action="ppaction://hlinksldjump" r:id="rId20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19" name="Google Shape;2619;p45">
            <a:hlinkClick action="ppaction://hlinksldjump" r:id="rId21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20" name="Google Shape;2620;p45">
            <a:hlinkClick action="ppaction://hlinksldjump" r:id="rId22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21" name="Google Shape;2621;p45">
            <a:hlinkClick action="ppaction://hlinksldjump" r:id="rId23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625" name="Shape 26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26" name="Google Shape;2626;p46"/>
          <p:cNvSpPr txBox="1"/>
          <p:nvPr/>
        </p:nvSpPr>
        <p:spPr>
          <a:xfrm>
            <a:off x="9808100" y="1270725"/>
            <a:ext cx="1561800" cy="57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accent6"/>
                </a:solidFill>
                <a:latin typeface="Boogaloo"/>
                <a:ea typeface="Boogaloo"/>
                <a:cs typeface="Boogaloo"/>
                <a:sym typeface="Boogaloo"/>
              </a:rPr>
              <a:t>To-Do!</a:t>
            </a:r>
            <a:endParaRPr sz="3600">
              <a:solidFill>
                <a:schemeClr val="accent6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grpSp>
        <p:nvGrpSpPr>
          <p:cNvPr id="2627" name="Google Shape;2627;p46"/>
          <p:cNvGrpSpPr/>
          <p:nvPr/>
        </p:nvGrpSpPr>
        <p:grpSpPr>
          <a:xfrm>
            <a:off x="10925606" y="665253"/>
            <a:ext cx="464876" cy="541350"/>
            <a:chOff x="3739275" y="2525850"/>
            <a:chExt cx="226625" cy="226175"/>
          </a:xfrm>
        </p:grpSpPr>
        <p:sp>
          <p:nvSpPr>
            <p:cNvPr id="2628" name="Google Shape;2628;p46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29" name="Google Shape;2629;p46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30" name="Google Shape;2630;p46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31" name="Google Shape;2631;p46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aphicFrame>
        <p:nvGraphicFramePr>
          <p:cNvPr id="2632" name="Google Shape;2632;p46"/>
          <p:cNvGraphicFramePr/>
          <p:nvPr/>
        </p:nvGraphicFramePr>
        <p:xfrm>
          <a:off x="9808171" y="19765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{94FBCF63-A178-4566-A19A-A9EE406BD73C}</a:tableStyleId>
              </a:tblPr>
              <a:tblGrid>
                <a:gridCol w="1561700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2633" name="Google Shape;2633;p46"/>
          <p:cNvSpPr txBox="1"/>
          <p:nvPr>
            <p:ph type="title"/>
          </p:nvPr>
        </p:nvSpPr>
        <p:spPr>
          <a:xfrm>
            <a:off x="5351925" y="506625"/>
            <a:ext cx="41334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The Date Goes Here.</a:t>
            </a:r>
            <a:endParaRPr>
              <a:solidFill>
                <a:schemeClr val="dk1"/>
              </a:solidFill>
            </a:endParaRPr>
          </a:p>
        </p:txBody>
      </p:sp>
      <p:sp>
        <p:nvSpPr>
          <p:cNvPr id="2634" name="Google Shape;2634;p46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35" name="Google Shape;2635;p46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36" name="Google Shape;2636;p46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37" name="Google Shape;2637;p46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38" name="Google Shape;2638;p46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39" name="Google Shape;2639;p46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2640" name="Google Shape;2640;p46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2641" name="Google Shape;2641;p4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642" name="Google Shape;2642;p4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2643" name="Google Shape;2643;p46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44" name="Google Shape;2644;p46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45" name="Google Shape;2645;p46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46" name="Google Shape;2646;p46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47" name="Google Shape;2647;p46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48" name="Google Shape;2648;p46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49" name="Google Shape;2649;p46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50" name="Google Shape;2650;p46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51" name="Google Shape;2651;p46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52" name="Google Shape;2652;p46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53" name="Google Shape;2653;p46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2654" name="Google Shape;2654;p46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2655" name="Google Shape;2655;p4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656" name="Google Shape;2656;p4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657" name="Google Shape;2657;p46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2658" name="Google Shape;2658;p4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659" name="Google Shape;2659;p4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660" name="Google Shape;2660;p46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2661" name="Google Shape;2661;p4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662" name="Google Shape;2662;p4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663" name="Google Shape;2663;p46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2664" name="Google Shape;2664;p4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665" name="Google Shape;2665;p4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666" name="Google Shape;2666;p46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2667" name="Google Shape;2667;p4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668" name="Google Shape;2668;p4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669" name="Google Shape;2669;p46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2670" name="Google Shape;2670;p4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671" name="Google Shape;2671;p4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672" name="Google Shape;2672;p46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2673" name="Google Shape;2673;p4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674" name="Google Shape;2674;p4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675" name="Google Shape;2675;p46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2676" name="Google Shape;2676;p4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677" name="Google Shape;2677;p4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678" name="Google Shape;2678;p46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2679" name="Google Shape;2679;p4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680" name="Google Shape;2680;p4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681" name="Google Shape;2681;p46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2682" name="Google Shape;2682;p4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683" name="Google Shape;2683;p4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684" name="Google Shape;2684;p46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2685" name="Google Shape;2685;p4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686" name="Google Shape;2686;p4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687" name="Google Shape;2687;p46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2688" name="Google Shape;2688;p4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689" name="Google Shape;2689;p4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690" name="Google Shape;2690;p46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2691" name="Google Shape;2691;p4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692" name="Google Shape;2692;p4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693" name="Google Shape;2693;p46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2694" name="Google Shape;2694;p4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695" name="Google Shape;2695;p4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696" name="Google Shape;2696;p46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2697" name="Google Shape;2697;p4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698" name="Google Shape;2698;p4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699" name="Google Shape;2699;p46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2700" name="Google Shape;2700;p4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701" name="Google Shape;2701;p4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2702" name="Google Shape;2702;p46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03" name="Google Shape;2703;p46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04" name="Google Shape;2704;p46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05" name="Google Shape;2705;p46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06" name="Google Shape;2706;p46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07" name="Google Shape;2707;p46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08" name="Google Shape;2708;p46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09" name="Google Shape;2709;p46">
            <a:hlinkClick action="ppaction://hlinksldjump" r:id="rId10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10" name="Google Shape;2710;p46">
            <a:hlinkClick action="ppaction://hlinksldjump" r:id="rId11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11" name="Google Shape;2711;p46">
            <a:hlinkClick action="ppaction://hlinksldjump" r:id="rId12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12" name="Google Shape;2712;p46">
            <a:hlinkClick action="ppaction://hlinksldjump" r:id="rId13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13" name="Google Shape;2713;p46">
            <a:hlinkClick action="ppaction://hlinksldjump" r:id="rId14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14" name="Google Shape;2714;p46">
            <a:hlinkClick action="ppaction://hlinksldjump" r:id="rId15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15" name="Google Shape;2715;p46">
            <a:hlinkClick action="ppaction://hlinksldjump" r:id="rId16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16" name="Google Shape;2716;p46">
            <a:hlinkClick action="ppaction://hlinksldjump" r:id="rId17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17" name="Google Shape;2717;p46">
            <a:hlinkClick action="ppaction://hlinksldjump" r:id="rId18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18" name="Google Shape;2718;p46">
            <a:hlinkClick action="ppaction://hlinksldjump" r:id="rId19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19" name="Google Shape;2719;p46">
            <a:hlinkClick action="ppaction://hlinksldjump" r:id="rId20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20" name="Google Shape;2720;p46">
            <a:hlinkClick action="ppaction://hlinksldjump" r:id="rId21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21" name="Google Shape;2721;p46">
            <a:hlinkClick action="ppaction://hlinksldjump" r:id="rId22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22" name="Google Shape;2722;p46">
            <a:hlinkClick action="ppaction://hlinksldjump" r:id="rId23"/>
          </p:cNvPr>
          <p:cNvSpPr/>
          <p:nvPr/>
        </p:nvSpPr>
        <p:spPr>
          <a:xfrm>
            <a:off x="10771629" y="6726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aphicFrame>
        <p:nvGraphicFramePr>
          <p:cNvPr id="2723" name="Google Shape;2723;p46"/>
          <p:cNvGraphicFramePr/>
          <p:nvPr/>
        </p:nvGraphicFramePr>
        <p:xfrm>
          <a:off x="775075" y="1270750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{A4771E45-9131-4D20-BF55-1A0DFEBBBD0D}</a:tableStyleId>
              </a:tblPr>
              <a:tblGrid>
                <a:gridCol w="1204350"/>
                <a:gridCol w="328000"/>
                <a:gridCol w="7178100"/>
              </a:tblGrid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8:00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8:30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9:00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9:30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10:00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10:30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11:00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11:30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12:00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12:30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2724" name="Google Shape;2724;p46">
            <a:hlinkClick action="ppaction://hlinksldjump" r:id="rId24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728" name="Shape 27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29" name="Google Shape;2729;p47"/>
          <p:cNvSpPr txBox="1"/>
          <p:nvPr/>
        </p:nvSpPr>
        <p:spPr>
          <a:xfrm>
            <a:off x="9180025" y="1270725"/>
            <a:ext cx="2190000" cy="57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accent6"/>
                </a:solidFill>
                <a:latin typeface="Boogaloo"/>
                <a:ea typeface="Boogaloo"/>
                <a:cs typeface="Boogaloo"/>
                <a:sym typeface="Boogaloo"/>
              </a:rPr>
              <a:t>To-Do!</a:t>
            </a:r>
            <a:endParaRPr sz="3600">
              <a:solidFill>
                <a:schemeClr val="accent6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grpSp>
        <p:nvGrpSpPr>
          <p:cNvPr id="2730" name="Google Shape;2730;p47"/>
          <p:cNvGrpSpPr/>
          <p:nvPr/>
        </p:nvGrpSpPr>
        <p:grpSpPr>
          <a:xfrm>
            <a:off x="10925606" y="665253"/>
            <a:ext cx="464876" cy="541350"/>
            <a:chOff x="3739275" y="2525850"/>
            <a:chExt cx="226625" cy="226175"/>
          </a:xfrm>
        </p:grpSpPr>
        <p:sp>
          <p:nvSpPr>
            <p:cNvPr id="2731" name="Google Shape;2731;p47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32" name="Google Shape;2732;p47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33" name="Google Shape;2733;p47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34" name="Google Shape;2734;p47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735" name="Google Shape;2735;p47"/>
          <p:cNvSpPr txBox="1"/>
          <p:nvPr>
            <p:ph type="title"/>
          </p:nvPr>
        </p:nvSpPr>
        <p:spPr>
          <a:xfrm>
            <a:off x="4972675" y="963825"/>
            <a:ext cx="39795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The Date Goes Here.</a:t>
            </a:r>
            <a:endParaRPr/>
          </a:p>
        </p:txBody>
      </p:sp>
      <p:graphicFrame>
        <p:nvGraphicFramePr>
          <p:cNvPr id="2736" name="Google Shape;2736;p47"/>
          <p:cNvGraphicFramePr/>
          <p:nvPr/>
        </p:nvGraphicFramePr>
        <p:xfrm>
          <a:off x="9179996" y="19765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{94FBCF63-A178-4566-A19A-A9EE406BD73C}</a:tableStyleId>
              </a:tblPr>
              <a:tblGrid>
                <a:gridCol w="2189875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2737" name="Google Shape;2737;p47"/>
          <p:cNvGraphicFramePr/>
          <p:nvPr/>
        </p:nvGraphicFramePr>
        <p:xfrm>
          <a:off x="775075" y="17096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{A4771E45-9131-4D20-BF55-1A0DFEBBBD0D}</a:tableStyleId>
              </a:tblPr>
              <a:tblGrid>
                <a:gridCol w="8142275"/>
              </a:tblGrid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2738" name="Google Shape;2738;p47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39" name="Google Shape;2739;p47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40" name="Google Shape;2740;p47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41" name="Google Shape;2741;p47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42" name="Google Shape;2742;p47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43" name="Google Shape;2743;p47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2744" name="Google Shape;2744;p47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2745" name="Google Shape;2745;p4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746" name="Google Shape;2746;p4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2747" name="Google Shape;2747;p47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48" name="Google Shape;2748;p47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49" name="Google Shape;2749;p47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50" name="Google Shape;2750;p47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51" name="Google Shape;2751;p47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52" name="Google Shape;2752;p47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53" name="Google Shape;2753;p47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54" name="Google Shape;2754;p47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55" name="Google Shape;2755;p47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56" name="Google Shape;2756;p47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57" name="Google Shape;2757;p47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2758" name="Google Shape;2758;p47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2759" name="Google Shape;2759;p4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760" name="Google Shape;2760;p4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761" name="Google Shape;2761;p47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2762" name="Google Shape;2762;p4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763" name="Google Shape;2763;p4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764" name="Google Shape;2764;p47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2765" name="Google Shape;2765;p4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766" name="Google Shape;2766;p4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767" name="Google Shape;2767;p47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2768" name="Google Shape;2768;p4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769" name="Google Shape;2769;p4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770" name="Google Shape;2770;p47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2771" name="Google Shape;2771;p4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772" name="Google Shape;2772;p4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773" name="Google Shape;2773;p47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2774" name="Google Shape;2774;p4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775" name="Google Shape;2775;p4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776" name="Google Shape;2776;p47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2777" name="Google Shape;2777;p4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778" name="Google Shape;2778;p4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779" name="Google Shape;2779;p47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2780" name="Google Shape;2780;p4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781" name="Google Shape;2781;p4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782" name="Google Shape;2782;p47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2783" name="Google Shape;2783;p4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784" name="Google Shape;2784;p4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785" name="Google Shape;2785;p47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2786" name="Google Shape;2786;p4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787" name="Google Shape;2787;p4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788" name="Google Shape;2788;p47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2789" name="Google Shape;2789;p4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790" name="Google Shape;2790;p4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791" name="Google Shape;2791;p47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2792" name="Google Shape;2792;p4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793" name="Google Shape;2793;p4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794" name="Google Shape;2794;p47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2795" name="Google Shape;2795;p4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796" name="Google Shape;2796;p4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797" name="Google Shape;2797;p47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2798" name="Google Shape;2798;p4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799" name="Google Shape;2799;p4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800" name="Google Shape;2800;p47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2801" name="Google Shape;2801;p4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802" name="Google Shape;2802;p4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803" name="Google Shape;2803;p47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2804" name="Google Shape;2804;p4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805" name="Google Shape;2805;p4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2806" name="Google Shape;2806;p47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07" name="Google Shape;2807;p47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08" name="Google Shape;2808;p47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09" name="Google Shape;2809;p47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10" name="Google Shape;2810;p47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11" name="Google Shape;2811;p47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12" name="Google Shape;2812;p47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13" name="Google Shape;2813;p47">
            <a:hlinkClick action="ppaction://hlinksldjump" r:id="rId10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14" name="Google Shape;2814;p47">
            <a:hlinkClick action="ppaction://hlinksldjump" r:id="rId11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15" name="Google Shape;2815;p47">
            <a:hlinkClick action="ppaction://hlinksldjump" r:id="rId12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16" name="Google Shape;2816;p47">
            <a:hlinkClick action="ppaction://hlinksldjump" r:id="rId13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17" name="Google Shape;2817;p47">
            <a:hlinkClick action="ppaction://hlinksldjump" r:id="rId14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18" name="Google Shape;2818;p47">
            <a:hlinkClick action="ppaction://hlinksldjump" r:id="rId15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19" name="Google Shape;2819;p47">
            <a:hlinkClick action="ppaction://hlinksldjump" r:id="rId16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20" name="Google Shape;2820;p47">
            <a:hlinkClick action="ppaction://hlinksldjump" r:id="rId17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21" name="Google Shape;2821;p47">
            <a:hlinkClick action="ppaction://hlinksldjump" r:id="rId18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22" name="Google Shape;2822;p47">
            <a:hlinkClick action="ppaction://hlinksldjump" r:id="rId19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23" name="Google Shape;2823;p47">
            <a:hlinkClick action="ppaction://hlinksldjump" r:id="rId20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24" name="Google Shape;2824;p47">
            <a:hlinkClick action="ppaction://hlinksldjump" r:id="rId21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25" name="Google Shape;2825;p47">
            <a:hlinkClick action="ppaction://hlinksldjump" r:id="rId22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26" name="Google Shape;2826;p47">
            <a:hlinkClick action="ppaction://hlinksldjump" r:id="rId23"/>
          </p:cNvPr>
          <p:cNvSpPr/>
          <p:nvPr/>
        </p:nvSpPr>
        <p:spPr>
          <a:xfrm>
            <a:off x="10771629" y="6726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27" name="Google Shape;2827;p47">
            <a:hlinkClick action="ppaction://hlinksldjump" r:id="rId24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831" name="Shape 28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2832" name="Google Shape;2832;p48"/>
          <p:cNvGraphicFramePr/>
          <p:nvPr/>
        </p:nvGraphicFramePr>
        <p:xfrm>
          <a:off x="775075" y="14048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{A4771E45-9131-4D20-BF55-1A0DFEBBBD0D}</a:tableStyleId>
              </a:tblPr>
              <a:tblGrid>
                <a:gridCol w="1926775"/>
                <a:gridCol w="2217225"/>
                <a:gridCol w="2125625"/>
                <a:gridCol w="2205975"/>
                <a:gridCol w="2139800"/>
              </a:tblGrid>
              <a:tr h="532225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</a:tr>
              <a:tr h="275300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2833" name="Google Shape;2833;p48"/>
          <p:cNvGraphicFramePr/>
          <p:nvPr/>
        </p:nvGraphicFramePr>
        <p:xfrm>
          <a:off x="775075" y="4908063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{A4771E45-9131-4D20-BF55-1A0DFEBBBD0D}</a:tableStyleId>
              </a:tblPr>
              <a:tblGrid>
                <a:gridCol w="5302225"/>
                <a:gridCol w="5313175"/>
              </a:tblGrid>
              <a:tr h="422375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SATURDAY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SUNDAY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</a:tr>
              <a:tr h="12384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pSp>
        <p:nvGrpSpPr>
          <p:cNvPr id="2834" name="Google Shape;2834;p48"/>
          <p:cNvGrpSpPr/>
          <p:nvPr/>
        </p:nvGrpSpPr>
        <p:grpSpPr>
          <a:xfrm>
            <a:off x="10849406" y="741453"/>
            <a:ext cx="464876" cy="541350"/>
            <a:chOff x="3739275" y="2525850"/>
            <a:chExt cx="226625" cy="226175"/>
          </a:xfrm>
        </p:grpSpPr>
        <p:sp>
          <p:nvSpPr>
            <p:cNvPr id="2835" name="Google Shape;2835;p48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36" name="Google Shape;2836;p48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37" name="Google Shape;2837;p48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38" name="Google Shape;2838;p48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839" name="Google Shape;2839;p48"/>
          <p:cNvSpPr txBox="1"/>
          <p:nvPr>
            <p:ph type="title"/>
          </p:nvPr>
        </p:nvSpPr>
        <p:spPr>
          <a:xfrm>
            <a:off x="7936525" y="659025"/>
            <a:ext cx="28443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May 2021</a:t>
            </a:r>
            <a:endParaRPr/>
          </a:p>
        </p:txBody>
      </p:sp>
      <p:sp>
        <p:nvSpPr>
          <p:cNvPr id="2840" name="Google Shape;2840;p48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41" name="Google Shape;2841;p48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42" name="Google Shape;2842;p48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43" name="Google Shape;2843;p48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44" name="Google Shape;2844;p48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45" name="Google Shape;2845;p48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2846" name="Google Shape;2846;p48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2847" name="Google Shape;2847;p4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848" name="Google Shape;2848;p4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2849" name="Google Shape;2849;p48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50" name="Google Shape;2850;p48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51" name="Google Shape;2851;p48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52" name="Google Shape;2852;p48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53" name="Google Shape;2853;p48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54" name="Google Shape;2854;p48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55" name="Google Shape;2855;p48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56" name="Google Shape;2856;p48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57" name="Google Shape;2857;p48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58" name="Google Shape;2858;p48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59" name="Google Shape;2859;p48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2860" name="Google Shape;2860;p48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2861" name="Google Shape;2861;p4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862" name="Google Shape;2862;p4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863" name="Google Shape;2863;p48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2864" name="Google Shape;2864;p4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865" name="Google Shape;2865;p4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866" name="Google Shape;2866;p48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2867" name="Google Shape;2867;p4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868" name="Google Shape;2868;p4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869" name="Google Shape;2869;p48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2870" name="Google Shape;2870;p4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871" name="Google Shape;2871;p4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872" name="Google Shape;2872;p48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2873" name="Google Shape;2873;p4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874" name="Google Shape;2874;p4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875" name="Google Shape;2875;p48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2876" name="Google Shape;2876;p4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877" name="Google Shape;2877;p4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878" name="Google Shape;2878;p48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2879" name="Google Shape;2879;p4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880" name="Google Shape;2880;p4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881" name="Google Shape;2881;p48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2882" name="Google Shape;2882;p4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883" name="Google Shape;2883;p4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884" name="Google Shape;2884;p48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2885" name="Google Shape;2885;p4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886" name="Google Shape;2886;p4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887" name="Google Shape;2887;p48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2888" name="Google Shape;2888;p4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889" name="Google Shape;2889;p4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890" name="Google Shape;2890;p48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2891" name="Google Shape;2891;p4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892" name="Google Shape;2892;p4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893" name="Google Shape;2893;p48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2894" name="Google Shape;2894;p4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895" name="Google Shape;2895;p4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896" name="Google Shape;2896;p48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2897" name="Google Shape;2897;p4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898" name="Google Shape;2898;p4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899" name="Google Shape;2899;p48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2900" name="Google Shape;2900;p4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901" name="Google Shape;2901;p4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902" name="Google Shape;2902;p48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2903" name="Google Shape;2903;p4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904" name="Google Shape;2904;p4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905" name="Google Shape;2905;p48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2906" name="Google Shape;2906;p4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907" name="Google Shape;2907;p4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2908" name="Google Shape;2908;p48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09" name="Google Shape;2909;p48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10" name="Google Shape;2910;p48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11" name="Google Shape;2911;p48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12" name="Google Shape;2912;p48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13" name="Google Shape;2913;p48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14" name="Google Shape;2914;p48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15" name="Google Shape;2915;p48">
            <a:hlinkClick action="ppaction://hlinksldjump" r:id="rId10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16" name="Google Shape;2916;p48">
            <a:hlinkClick action="ppaction://hlinksldjump" r:id="rId11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17" name="Google Shape;2917;p48">
            <a:hlinkClick action="ppaction://hlinksldjump" r:id="rId12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18" name="Google Shape;2918;p48">
            <a:hlinkClick action="ppaction://hlinksldjump" r:id="rId13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19" name="Google Shape;2919;p48">
            <a:hlinkClick action="ppaction://hlinksldjump" r:id="rId14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20" name="Google Shape;2920;p48">
            <a:hlinkClick action="ppaction://hlinksldjump" r:id="rId15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21" name="Google Shape;2921;p48">
            <a:hlinkClick action="ppaction://hlinksldjump" r:id="rId16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22" name="Google Shape;2922;p48">
            <a:hlinkClick action="ppaction://hlinksldjump" r:id="rId17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23" name="Google Shape;2923;p48">
            <a:hlinkClick action="ppaction://hlinksldjump" r:id="rId18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24" name="Google Shape;2924;p48">
            <a:hlinkClick action="ppaction://hlinksldjump" r:id="rId19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25" name="Google Shape;2925;p48">
            <a:hlinkClick action="ppaction://hlinksldjump" r:id="rId20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26" name="Google Shape;2926;p48">
            <a:hlinkClick action="ppaction://hlinksldjump" r:id="rId21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27" name="Google Shape;2927;p48">
            <a:hlinkClick action="ppaction://hlinksldjump" r:id="rId22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28" name="Google Shape;2928;p48">
            <a:hlinkClick action="ppaction://hlinksldjump" r:id="rId23"/>
          </p:cNvPr>
          <p:cNvSpPr/>
          <p:nvPr/>
        </p:nvSpPr>
        <p:spPr>
          <a:xfrm>
            <a:off x="10695429" y="7488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29" name="Google Shape;2929;p48">
            <a:hlinkClick action="ppaction://hlinksldjump" r:id="rId24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933" name="Shape 293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2934" name="Google Shape;2934;p49"/>
          <p:cNvGraphicFramePr/>
          <p:nvPr/>
        </p:nvGraphicFramePr>
        <p:xfrm>
          <a:off x="775075" y="14216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{A4771E45-9131-4D20-BF55-1A0DFEBBBD0D}</a:tableStyleId>
              </a:tblPr>
              <a:tblGrid>
                <a:gridCol w="1230700"/>
                <a:gridCol w="1433500"/>
                <a:gridCol w="1649600"/>
                <a:gridCol w="1581450"/>
                <a:gridCol w="1641225"/>
                <a:gridCol w="1539425"/>
                <a:gridCol w="1539425"/>
              </a:tblGrid>
              <a:tr h="429350">
                <a:tc>
                  <a:txBody>
                    <a:bodyPr/>
                    <a:lstStyle/>
                    <a:p>
                      <a:pPr indent="0" lvl="0" marL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SUBJECT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NOTES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pSp>
        <p:nvGrpSpPr>
          <p:cNvPr id="2935" name="Google Shape;2935;p49"/>
          <p:cNvGrpSpPr/>
          <p:nvPr/>
        </p:nvGrpSpPr>
        <p:grpSpPr>
          <a:xfrm>
            <a:off x="10849406" y="817653"/>
            <a:ext cx="464876" cy="541350"/>
            <a:chOff x="3739275" y="2525850"/>
            <a:chExt cx="226625" cy="226175"/>
          </a:xfrm>
        </p:grpSpPr>
        <p:sp>
          <p:nvSpPr>
            <p:cNvPr id="2936" name="Google Shape;2936;p49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37" name="Google Shape;2937;p49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38" name="Google Shape;2938;p49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39" name="Google Shape;2939;p49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940" name="Google Shape;2940;p49"/>
          <p:cNvSpPr txBox="1"/>
          <p:nvPr>
            <p:ph type="title"/>
          </p:nvPr>
        </p:nvSpPr>
        <p:spPr>
          <a:xfrm>
            <a:off x="5521900" y="659025"/>
            <a:ext cx="51828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Lesson Plan | May 2021 </a:t>
            </a:r>
            <a:endParaRPr/>
          </a:p>
        </p:txBody>
      </p:sp>
      <p:sp>
        <p:nvSpPr>
          <p:cNvPr id="2941" name="Google Shape;2941;p49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942" name="Google Shape;2942;p49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943" name="Google Shape;2943;p49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944" name="Google Shape;2944;p49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945" name="Google Shape;2945;p49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946" name="Google Shape;2946;p49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2947" name="Google Shape;2947;p49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2948" name="Google Shape;2948;p4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949" name="Google Shape;2949;p4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2950" name="Google Shape;2950;p49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951" name="Google Shape;2951;p49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952" name="Google Shape;2952;p49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953" name="Google Shape;2953;p49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954" name="Google Shape;2954;p49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955" name="Google Shape;2955;p49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956" name="Google Shape;2956;p49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957" name="Google Shape;2957;p49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958" name="Google Shape;2958;p49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959" name="Google Shape;2959;p49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960" name="Google Shape;2960;p49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2961" name="Google Shape;2961;p49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2962" name="Google Shape;2962;p4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963" name="Google Shape;2963;p4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964" name="Google Shape;2964;p49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2965" name="Google Shape;2965;p4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966" name="Google Shape;2966;p4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967" name="Google Shape;2967;p49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2968" name="Google Shape;2968;p4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969" name="Google Shape;2969;p4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970" name="Google Shape;2970;p49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2971" name="Google Shape;2971;p4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972" name="Google Shape;2972;p4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973" name="Google Shape;2973;p49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2974" name="Google Shape;2974;p4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975" name="Google Shape;2975;p4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976" name="Google Shape;2976;p49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2977" name="Google Shape;2977;p4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978" name="Google Shape;2978;p4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979" name="Google Shape;2979;p49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2980" name="Google Shape;2980;p4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981" name="Google Shape;2981;p4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982" name="Google Shape;2982;p49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2983" name="Google Shape;2983;p4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984" name="Google Shape;2984;p4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985" name="Google Shape;2985;p49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2986" name="Google Shape;2986;p4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987" name="Google Shape;2987;p4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988" name="Google Shape;2988;p49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2989" name="Google Shape;2989;p4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990" name="Google Shape;2990;p4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991" name="Google Shape;2991;p49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2992" name="Google Shape;2992;p4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993" name="Google Shape;2993;p4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994" name="Google Shape;2994;p49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2995" name="Google Shape;2995;p4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996" name="Google Shape;2996;p4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2997" name="Google Shape;2997;p49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2998" name="Google Shape;2998;p4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2999" name="Google Shape;2999;p4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000" name="Google Shape;3000;p49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3001" name="Google Shape;3001;p4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002" name="Google Shape;3002;p4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003" name="Google Shape;3003;p49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3004" name="Google Shape;3004;p4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005" name="Google Shape;3005;p4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006" name="Google Shape;3006;p49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3007" name="Google Shape;3007;p4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008" name="Google Shape;3008;p4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3009" name="Google Shape;3009;p49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10" name="Google Shape;3010;p49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11" name="Google Shape;3011;p49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12" name="Google Shape;3012;p49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13" name="Google Shape;3013;p49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14" name="Google Shape;3014;p49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15" name="Google Shape;3015;p49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16" name="Google Shape;3016;p49">
            <a:hlinkClick action="ppaction://hlinksldjump" r:id="rId10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17" name="Google Shape;3017;p49">
            <a:hlinkClick action="ppaction://hlinksldjump" r:id="rId11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18" name="Google Shape;3018;p49">
            <a:hlinkClick action="ppaction://hlinksldjump" r:id="rId12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19" name="Google Shape;3019;p49">
            <a:hlinkClick action="ppaction://hlinksldjump" r:id="rId13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20" name="Google Shape;3020;p49">
            <a:hlinkClick action="ppaction://hlinksldjump" r:id="rId14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21" name="Google Shape;3021;p49">
            <a:hlinkClick action="ppaction://hlinksldjump" r:id="rId15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22" name="Google Shape;3022;p49">
            <a:hlinkClick action="ppaction://hlinksldjump" r:id="rId16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23" name="Google Shape;3023;p49">
            <a:hlinkClick action="ppaction://hlinksldjump" r:id="rId17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24" name="Google Shape;3024;p49">
            <a:hlinkClick action="ppaction://hlinksldjump" r:id="rId18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25" name="Google Shape;3025;p49">
            <a:hlinkClick action="ppaction://hlinksldjump" r:id="rId19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26" name="Google Shape;3026;p49">
            <a:hlinkClick action="ppaction://hlinksldjump" r:id="rId20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27" name="Google Shape;3027;p49">
            <a:hlinkClick action="ppaction://hlinksldjump" r:id="rId21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28" name="Google Shape;3028;p49">
            <a:hlinkClick action="ppaction://hlinksldjump" r:id="rId22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29" name="Google Shape;3029;p49">
            <a:hlinkClick action="ppaction://hlinksldjump" r:id="rId23"/>
          </p:cNvPr>
          <p:cNvSpPr/>
          <p:nvPr/>
        </p:nvSpPr>
        <p:spPr>
          <a:xfrm>
            <a:off x="10695429" y="8250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30" name="Google Shape;3030;p49">
            <a:hlinkClick action="ppaction://hlinksldjump" r:id="rId24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034" name="Shape 303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3035" name="Google Shape;3035;p50"/>
          <p:cNvGraphicFramePr/>
          <p:nvPr/>
        </p:nvGraphicFramePr>
        <p:xfrm>
          <a:off x="9808171" y="19765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{94FBCF63-A178-4566-A19A-A9EE406BD73C}</a:tableStyleId>
              </a:tblPr>
              <a:tblGrid>
                <a:gridCol w="1561700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3036" name="Google Shape;3036;p50"/>
          <p:cNvSpPr txBox="1"/>
          <p:nvPr/>
        </p:nvSpPr>
        <p:spPr>
          <a:xfrm>
            <a:off x="9808100" y="677325"/>
            <a:ext cx="1561800" cy="1168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accent1"/>
                </a:solidFill>
                <a:latin typeface="Boogaloo"/>
                <a:ea typeface="Boogaloo"/>
                <a:cs typeface="Boogaloo"/>
                <a:sym typeface="Boogaloo"/>
              </a:rPr>
              <a:t>Quick Notes</a:t>
            </a:r>
            <a:endParaRPr sz="3600">
              <a:solidFill>
                <a:schemeClr val="accen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3037" name="Google Shape;3037;p50"/>
          <p:cNvSpPr txBox="1"/>
          <p:nvPr>
            <p:ph type="title"/>
          </p:nvPr>
        </p:nvSpPr>
        <p:spPr>
          <a:xfrm>
            <a:off x="786575" y="971475"/>
            <a:ext cx="45669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JUNE </a:t>
            </a:r>
            <a:r>
              <a:rPr lang="en"/>
              <a:t>2021</a:t>
            </a:r>
            <a:endParaRPr/>
          </a:p>
        </p:txBody>
      </p:sp>
      <p:graphicFrame>
        <p:nvGraphicFramePr>
          <p:cNvPr id="3038" name="Google Shape;3038;p50"/>
          <p:cNvGraphicFramePr/>
          <p:nvPr/>
        </p:nvGraphicFramePr>
        <p:xfrm>
          <a:off x="786575" y="1724164"/>
          <a:ext cx="3000000" cy="3000000"/>
        </p:xfrm>
        <a:graphic>
          <a:graphicData uri="http://schemas.openxmlformats.org/drawingml/2006/table">
            <a:tbl>
              <a:tblPr>
                <a:noFill/>
                <a:tableStyleId>{94FBCF63-A178-4566-A19A-A9EE406BD73C}</a:tableStyleId>
              </a:tblPr>
              <a:tblGrid>
                <a:gridCol w="1096875"/>
                <a:gridCol w="1096875"/>
                <a:gridCol w="1096875"/>
                <a:gridCol w="1096875"/>
                <a:gridCol w="1096875"/>
                <a:gridCol w="1096875"/>
                <a:gridCol w="1096875"/>
                <a:gridCol w="1096875"/>
              </a:tblGrid>
              <a:tr h="28065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Week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Saturday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</a:t>
                      </a: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unday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</a:t>
                      </a:r>
                      <a:endParaRPr sz="1400" u="none" cap="none" strike="noStrike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</a:t>
                      </a:r>
                      <a:endParaRPr sz="1400" u="none" cap="none" strike="noStrike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1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#22</a:t>
                      </a:r>
                      <a:endParaRPr b="1" sz="2200" u="none" cap="none" strike="noStrike">
                        <a:solidFill>
                          <a:schemeClr val="accent1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7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11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12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13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1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#23</a:t>
                      </a:r>
                      <a:endParaRPr b="1" sz="1000">
                        <a:solidFill>
                          <a:schemeClr val="accent1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14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15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16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17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18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19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20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9710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1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#24</a:t>
                      </a:r>
                      <a:endParaRPr b="1" sz="1000">
                        <a:solidFill>
                          <a:schemeClr val="accent1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21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22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23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24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25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26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27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1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#25</a:t>
                      </a:r>
                      <a:endParaRPr b="1" sz="1000">
                        <a:solidFill>
                          <a:schemeClr val="accent1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28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29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30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1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#26</a:t>
                      </a:r>
                      <a:endParaRPr b="1" sz="1000">
                        <a:solidFill>
                          <a:schemeClr val="accent1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3039" name="Google Shape;3039;p50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040" name="Google Shape;3040;p50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041" name="Google Shape;3041;p50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042" name="Google Shape;3042;p50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043" name="Google Shape;3043;p50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044" name="Google Shape;3044;p50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3045" name="Google Shape;3045;p50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3046" name="Google Shape;3046;p5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047" name="Google Shape;3047;p5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3048" name="Google Shape;3048;p50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049" name="Google Shape;3049;p50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050" name="Google Shape;3050;p50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051" name="Google Shape;3051;p50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052" name="Google Shape;3052;p50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053" name="Google Shape;3053;p50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054" name="Google Shape;3054;p50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055" name="Google Shape;3055;p50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056" name="Google Shape;3056;p50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057" name="Google Shape;3057;p50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058" name="Google Shape;3058;p50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3059" name="Google Shape;3059;p50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3060" name="Google Shape;3060;p5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061" name="Google Shape;3061;p5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062" name="Google Shape;3062;p50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3063" name="Google Shape;3063;p5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064" name="Google Shape;3064;p5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065" name="Google Shape;3065;p50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3066" name="Google Shape;3066;p5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067" name="Google Shape;3067;p5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068" name="Google Shape;3068;p50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3069" name="Google Shape;3069;p5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070" name="Google Shape;3070;p5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071" name="Google Shape;3071;p50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3072" name="Google Shape;3072;p5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073" name="Google Shape;3073;p5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074" name="Google Shape;3074;p50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3075" name="Google Shape;3075;p5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076" name="Google Shape;3076;p5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077" name="Google Shape;3077;p50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3078" name="Google Shape;3078;p5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079" name="Google Shape;3079;p5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080" name="Google Shape;3080;p50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3081" name="Google Shape;3081;p5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082" name="Google Shape;3082;p5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083" name="Google Shape;3083;p50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3084" name="Google Shape;3084;p5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085" name="Google Shape;3085;p5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086" name="Google Shape;3086;p50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3087" name="Google Shape;3087;p5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088" name="Google Shape;3088;p5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089" name="Google Shape;3089;p50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3090" name="Google Shape;3090;p5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091" name="Google Shape;3091;p5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092" name="Google Shape;3092;p50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3093" name="Google Shape;3093;p5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094" name="Google Shape;3094;p5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095" name="Google Shape;3095;p50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3096" name="Google Shape;3096;p5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097" name="Google Shape;3097;p5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098" name="Google Shape;3098;p50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3099" name="Google Shape;3099;p5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100" name="Google Shape;3100;p5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101" name="Google Shape;3101;p50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3102" name="Google Shape;3102;p5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103" name="Google Shape;3103;p5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104" name="Google Shape;3104;p50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3105" name="Google Shape;3105;p5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106" name="Google Shape;3106;p5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3107" name="Google Shape;3107;p50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08" name="Google Shape;3108;p50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09" name="Google Shape;3109;p50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10" name="Google Shape;3110;p50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11" name="Google Shape;3111;p50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12" name="Google Shape;3112;p50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13" name="Google Shape;3113;p50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14" name="Google Shape;3114;p50">
            <a:hlinkClick action="ppaction://hlinksldjump" r:id="rId10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15" name="Google Shape;3115;p50">
            <a:hlinkClick action="ppaction://hlinksldjump" r:id="rId11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16" name="Google Shape;3116;p50">
            <a:hlinkClick action="ppaction://hlinksldjump" r:id="rId12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17" name="Google Shape;3117;p50">
            <a:hlinkClick action="ppaction://hlinksldjump" r:id="rId13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18" name="Google Shape;3118;p50">
            <a:hlinkClick action="ppaction://hlinksldjump" r:id="rId14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19" name="Google Shape;3119;p50">
            <a:hlinkClick action="ppaction://hlinksldjump" r:id="rId15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20" name="Google Shape;3120;p50">
            <a:hlinkClick action="ppaction://hlinksldjump" r:id="rId16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21" name="Google Shape;3121;p50">
            <a:hlinkClick action="ppaction://hlinksldjump" r:id="rId17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22" name="Google Shape;3122;p50">
            <a:hlinkClick action="ppaction://hlinksldjump" r:id="rId18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23" name="Google Shape;3123;p50">
            <a:hlinkClick action="ppaction://hlinksldjump" r:id="rId19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24" name="Google Shape;3124;p50">
            <a:hlinkClick action="ppaction://hlinksldjump" r:id="rId20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25" name="Google Shape;3125;p50">
            <a:hlinkClick action="ppaction://hlinksldjump" r:id="rId21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26" name="Google Shape;3126;p50">
            <a:hlinkClick action="ppaction://hlinksldjump" r:id="rId22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27" name="Google Shape;3127;p50">
            <a:hlinkClick action="ppaction://hlinksldjump" r:id="rId23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131" name="Shape 31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32" name="Google Shape;3132;p51"/>
          <p:cNvSpPr txBox="1"/>
          <p:nvPr/>
        </p:nvSpPr>
        <p:spPr>
          <a:xfrm>
            <a:off x="9808100" y="1270725"/>
            <a:ext cx="1561800" cy="57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accent1"/>
                </a:solidFill>
                <a:latin typeface="Boogaloo"/>
                <a:ea typeface="Boogaloo"/>
                <a:cs typeface="Boogaloo"/>
                <a:sym typeface="Boogaloo"/>
              </a:rPr>
              <a:t>To-Do!</a:t>
            </a:r>
            <a:endParaRPr sz="3600">
              <a:solidFill>
                <a:schemeClr val="accen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grpSp>
        <p:nvGrpSpPr>
          <p:cNvPr id="3133" name="Google Shape;3133;p51"/>
          <p:cNvGrpSpPr/>
          <p:nvPr/>
        </p:nvGrpSpPr>
        <p:grpSpPr>
          <a:xfrm>
            <a:off x="10925606" y="665253"/>
            <a:ext cx="464876" cy="541350"/>
            <a:chOff x="3739275" y="2525850"/>
            <a:chExt cx="226625" cy="226175"/>
          </a:xfrm>
        </p:grpSpPr>
        <p:sp>
          <p:nvSpPr>
            <p:cNvPr id="3134" name="Google Shape;3134;p51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35" name="Google Shape;3135;p51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36" name="Google Shape;3136;p51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37" name="Google Shape;3137;p51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aphicFrame>
        <p:nvGraphicFramePr>
          <p:cNvPr id="3138" name="Google Shape;3138;p51"/>
          <p:cNvGraphicFramePr/>
          <p:nvPr/>
        </p:nvGraphicFramePr>
        <p:xfrm>
          <a:off x="9808171" y="19765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{94FBCF63-A178-4566-A19A-A9EE406BD73C}</a:tableStyleId>
              </a:tblPr>
              <a:tblGrid>
                <a:gridCol w="1561700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3139" name="Google Shape;3139;p51"/>
          <p:cNvSpPr txBox="1"/>
          <p:nvPr>
            <p:ph type="title"/>
          </p:nvPr>
        </p:nvSpPr>
        <p:spPr>
          <a:xfrm>
            <a:off x="774975" y="506625"/>
            <a:ext cx="87105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The Date Goes Here.</a:t>
            </a:r>
            <a:endParaRPr>
              <a:solidFill>
                <a:schemeClr val="dk1"/>
              </a:solidFill>
            </a:endParaRPr>
          </a:p>
        </p:txBody>
      </p:sp>
      <p:sp>
        <p:nvSpPr>
          <p:cNvPr id="3140" name="Google Shape;3140;p51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41" name="Google Shape;3141;p51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42" name="Google Shape;3142;p51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43" name="Google Shape;3143;p51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44" name="Google Shape;3144;p51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45" name="Google Shape;3145;p51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3146" name="Google Shape;3146;p51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3147" name="Google Shape;3147;p5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148" name="Google Shape;3148;p5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3149" name="Google Shape;3149;p51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50" name="Google Shape;3150;p51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51" name="Google Shape;3151;p51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52" name="Google Shape;3152;p51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53" name="Google Shape;3153;p51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54" name="Google Shape;3154;p51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55" name="Google Shape;3155;p51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56" name="Google Shape;3156;p51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57" name="Google Shape;3157;p51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58" name="Google Shape;3158;p51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59" name="Google Shape;3159;p51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3160" name="Google Shape;3160;p51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3161" name="Google Shape;3161;p5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162" name="Google Shape;3162;p5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163" name="Google Shape;3163;p51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3164" name="Google Shape;3164;p5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165" name="Google Shape;3165;p5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166" name="Google Shape;3166;p51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3167" name="Google Shape;3167;p5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168" name="Google Shape;3168;p5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169" name="Google Shape;3169;p51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3170" name="Google Shape;3170;p5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171" name="Google Shape;3171;p5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172" name="Google Shape;3172;p51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3173" name="Google Shape;3173;p5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174" name="Google Shape;3174;p5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175" name="Google Shape;3175;p51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3176" name="Google Shape;3176;p5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177" name="Google Shape;3177;p5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178" name="Google Shape;3178;p51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3179" name="Google Shape;3179;p5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180" name="Google Shape;3180;p5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181" name="Google Shape;3181;p51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3182" name="Google Shape;3182;p5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183" name="Google Shape;3183;p5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184" name="Google Shape;3184;p51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3185" name="Google Shape;3185;p5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186" name="Google Shape;3186;p5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187" name="Google Shape;3187;p51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3188" name="Google Shape;3188;p5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189" name="Google Shape;3189;p5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190" name="Google Shape;3190;p51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3191" name="Google Shape;3191;p5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192" name="Google Shape;3192;p5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193" name="Google Shape;3193;p51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3194" name="Google Shape;3194;p5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195" name="Google Shape;3195;p5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196" name="Google Shape;3196;p51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3197" name="Google Shape;3197;p5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198" name="Google Shape;3198;p5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199" name="Google Shape;3199;p51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3200" name="Google Shape;3200;p5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201" name="Google Shape;3201;p5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202" name="Google Shape;3202;p51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3203" name="Google Shape;3203;p5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204" name="Google Shape;3204;p5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205" name="Google Shape;3205;p51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3206" name="Google Shape;3206;p5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207" name="Google Shape;3207;p5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3208" name="Google Shape;3208;p51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09" name="Google Shape;3209;p51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10" name="Google Shape;3210;p51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11" name="Google Shape;3211;p51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12" name="Google Shape;3212;p51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13" name="Google Shape;3213;p51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14" name="Google Shape;3214;p51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15" name="Google Shape;3215;p51">
            <a:hlinkClick action="ppaction://hlinksldjump" r:id="rId10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16" name="Google Shape;3216;p51">
            <a:hlinkClick action="ppaction://hlinksldjump" r:id="rId11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17" name="Google Shape;3217;p51">
            <a:hlinkClick action="ppaction://hlinksldjump" r:id="rId12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18" name="Google Shape;3218;p51">
            <a:hlinkClick action="ppaction://hlinksldjump" r:id="rId13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19" name="Google Shape;3219;p51">
            <a:hlinkClick action="ppaction://hlinksldjump" r:id="rId14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20" name="Google Shape;3220;p51">
            <a:hlinkClick action="ppaction://hlinksldjump" r:id="rId15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21" name="Google Shape;3221;p51">
            <a:hlinkClick action="ppaction://hlinksldjump" r:id="rId16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22" name="Google Shape;3222;p51">
            <a:hlinkClick action="ppaction://hlinksldjump" r:id="rId17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23" name="Google Shape;3223;p51">
            <a:hlinkClick action="ppaction://hlinksldjump" r:id="rId18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24" name="Google Shape;3224;p51">
            <a:hlinkClick action="ppaction://hlinksldjump" r:id="rId19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25" name="Google Shape;3225;p51">
            <a:hlinkClick action="ppaction://hlinksldjump" r:id="rId20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26" name="Google Shape;3226;p51">
            <a:hlinkClick action="ppaction://hlinksldjump" r:id="rId21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27" name="Google Shape;3227;p51">
            <a:hlinkClick action="ppaction://hlinksldjump" r:id="rId22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28" name="Google Shape;3228;p51">
            <a:hlinkClick action="ppaction://hlinksldjump" r:id="rId23"/>
          </p:cNvPr>
          <p:cNvSpPr/>
          <p:nvPr/>
        </p:nvSpPr>
        <p:spPr>
          <a:xfrm>
            <a:off x="10771638" y="6726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aphicFrame>
        <p:nvGraphicFramePr>
          <p:cNvPr id="3229" name="Google Shape;3229;p51"/>
          <p:cNvGraphicFramePr/>
          <p:nvPr/>
        </p:nvGraphicFramePr>
        <p:xfrm>
          <a:off x="775075" y="1270750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{A4771E45-9131-4D20-BF55-1A0DFEBBBD0D}</a:tableStyleId>
              </a:tblPr>
              <a:tblGrid>
                <a:gridCol w="1204350"/>
                <a:gridCol w="328000"/>
                <a:gridCol w="7178100"/>
              </a:tblGrid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8:00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8:30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9:00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9:30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10:00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10:30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11:00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11:30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12:00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12:30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3230" name="Google Shape;3230;p51">
            <a:hlinkClick action="ppaction://hlinksldjump" r:id="rId24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234" name="Shape 323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35" name="Google Shape;3235;p52"/>
          <p:cNvSpPr txBox="1"/>
          <p:nvPr/>
        </p:nvSpPr>
        <p:spPr>
          <a:xfrm>
            <a:off x="9180025" y="1270725"/>
            <a:ext cx="2190000" cy="57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accent1"/>
                </a:solidFill>
                <a:latin typeface="Boogaloo"/>
                <a:ea typeface="Boogaloo"/>
                <a:cs typeface="Boogaloo"/>
                <a:sym typeface="Boogaloo"/>
              </a:rPr>
              <a:t>To-Do!</a:t>
            </a:r>
            <a:endParaRPr sz="3600">
              <a:solidFill>
                <a:schemeClr val="accen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grpSp>
        <p:nvGrpSpPr>
          <p:cNvPr id="3236" name="Google Shape;3236;p52"/>
          <p:cNvGrpSpPr/>
          <p:nvPr/>
        </p:nvGrpSpPr>
        <p:grpSpPr>
          <a:xfrm>
            <a:off x="10925606" y="665253"/>
            <a:ext cx="464876" cy="541350"/>
            <a:chOff x="3739275" y="2525850"/>
            <a:chExt cx="226625" cy="226175"/>
          </a:xfrm>
        </p:grpSpPr>
        <p:sp>
          <p:nvSpPr>
            <p:cNvPr id="3237" name="Google Shape;3237;p52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38" name="Google Shape;3238;p52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39" name="Google Shape;3239;p52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40" name="Google Shape;3240;p52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241" name="Google Shape;3241;p52"/>
          <p:cNvSpPr txBox="1"/>
          <p:nvPr>
            <p:ph type="title"/>
          </p:nvPr>
        </p:nvSpPr>
        <p:spPr>
          <a:xfrm>
            <a:off x="775075" y="963825"/>
            <a:ext cx="81423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The Date Goes Here.</a:t>
            </a:r>
            <a:endParaRPr/>
          </a:p>
        </p:txBody>
      </p:sp>
      <p:graphicFrame>
        <p:nvGraphicFramePr>
          <p:cNvPr id="3242" name="Google Shape;3242;p52"/>
          <p:cNvGraphicFramePr/>
          <p:nvPr/>
        </p:nvGraphicFramePr>
        <p:xfrm>
          <a:off x="9179996" y="19765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{94FBCF63-A178-4566-A19A-A9EE406BD73C}</a:tableStyleId>
              </a:tblPr>
              <a:tblGrid>
                <a:gridCol w="2189875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3243" name="Google Shape;3243;p52"/>
          <p:cNvGraphicFramePr/>
          <p:nvPr/>
        </p:nvGraphicFramePr>
        <p:xfrm>
          <a:off x="775075" y="17096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{A4771E45-9131-4D20-BF55-1A0DFEBBBD0D}</a:tableStyleId>
              </a:tblPr>
              <a:tblGrid>
                <a:gridCol w="8142275"/>
              </a:tblGrid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3244" name="Google Shape;3244;p52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45" name="Google Shape;3245;p52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46" name="Google Shape;3246;p52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47" name="Google Shape;3247;p52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48" name="Google Shape;3248;p52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49" name="Google Shape;3249;p52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3250" name="Google Shape;3250;p52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3251" name="Google Shape;3251;p5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252" name="Google Shape;3252;p5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3253" name="Google Shape;3253;p52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54" name="Google Shape;3254;p52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55" name="Google Shape;3255;p52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56" name="Google Shape;3256;p52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57" name="Google Shape;3257;p52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58" name="Google Shape;3258;p52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59" name="Google Shape;3259;p52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60" name="Google Shape;3260;p52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61" name="Google Shape;3261;p52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62" name="Google Shape;3262;p52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63" name="Google Shape;3263;p52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3264" name="Google Shape;3264;p52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3265" name="Google Shape;3265;p5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266" name="Google Shape;3266;p5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267" name="Google Shape;3267;p52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3268" name="Google Shape;3268;p5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269" name="Google Shape;3269;p5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270" name="Google Shape;3270;p52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3271" name="Google Shape;3271;p5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272" name="Google Shape;3272;p5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273" name="Google Shape;3273;p52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3274" name="Google Shape;3274;p5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275" name="Google Shape;3275;p5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276" name="Google Shape;3276;p52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3277" name="Google Shape;3277;p5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278" name="Google Shape;3278;p5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279" name="Google Shape;3279;p52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3280" name="Google Shape;3280;p5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281" name="Google Shape;3281;p5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282" name="Google Shape;3282;p52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3283" name="Google Shape;3283;p5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284" name="Google Shape;3284;p5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285" name="Google Shape;3285;p52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3286" name="Google Shape;3286;p5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287" name="Google Shape;3287;p5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288" name="Google Shape;3288;p52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3289" name="Google Shape;3289;p5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290" name="Google Shape;3290;p5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291" name="Google Shape;3291;p52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3292" name="Google Shape;3292;p5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293" name="Google Shape;3293;p5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294" name="Google Shape;3294;p52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3295" name="Google Shape;3295;p5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296" name="Google Shape;3296;p5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297" name="Google Shape;3297;p52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3298" name="Google Shape;3298;p5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299" name="Google Shape;3299;p5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300" name="Google Shape;3300;p52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3301" name="Google Shape;3301;p5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302" name="Google Shape;3302;p5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303" name="Google Shape;3303;p52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3304" name="Google Shape;3304;p5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305" name="Google Shape;3305;p5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306" name="Google Shape;3306;p52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3307" name="Google Shape;3307;p5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308" name="Google Shape;3308;p5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309" name="Google Shape;3309;p52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3310" name="Google Shape;3310;p5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311" name="Google Shape;3311;p5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3312" name="Google Shape;3312;p52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13" name="Google Shape;3313;p52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14" name="Google Shape;3314;p52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15" name="Google Shape;3315;p52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16" name="Google Shape;3316;p52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17" name="Google Shape;3317;p52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18" name="Google Shape;3318;p52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19" name="Google Shape;3319;p52">
            <a:hlinkClick action="ppaction://hlinksldjump" r:id="rId10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20" name="Google Shape;3320;p52">
            <a:hlinkClick action="ppaction://hlinksldjump" r:id="rId11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21" name="Google Shape;3321;p52">
            <a:hlinkClick action="ppaction://hlinksldjump" r:id="rId12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22" name="Google Shape;3322;p52">
            <a:hlinkClick action="ppaction://hlinksldjump" r:id="rId13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23" name="Google Shape;3323;p52">
            <a:hlinkClick action="ppaction://hlinksldjump" r:id="rId14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24" name="Google Shape;3324;p52">
            <a:hlinkClick action="ppaction://hlinksldjump" r:id="rId15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25" name="Google Shape;3325;p52">
            <a:hlinkClick action="ppaction://hlinksldjump" r:id="rId16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26" name="Google Shape;3326;p52">
            <a:hlinkClick action="ppaction://hlinksldjump" r:id="rId17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27" name="Google Shape;3327;p52">
            <a:hlinkClick action="ppaction://hlinksldjump" r:id="rId18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28" name="Google Shape;3328;p52">
            <a:hlinkClick action="ppaction://hlinksldjump" r:id="rId19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29" name="Google Shape;3329;p52">
            <a:hlinkClick action="ppaction://hlinksldjump" r:id="rId20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30" name="Google Shape;3330;p52">
            <a:hlinkClick action="ppaction://hlinksldjump" r:id="rId21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31" name="Google Shape;3331;p52">
            <a:hlinkClick action="ppaction://hlinksldjump" r:id="rId22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32" name="Google Shape;3332;p52">
            <a:hlinkClick action="ppaction://hlinksldjump" r:id="rId23"/>
          </p:cNvPr>
          <p:cNvSpPr/>
          <p:nvPr/>
        </p:nvSpPr>
        <p:spPr>
          <a:xfrm>
            <a:off x="10771638" y="6726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33" name="Google Shape;3333;p52">
            <a:hlinkClick action="ppaction://hlinksldjump" r:id="rId24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3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337" name="Shape 33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3338" name="Google Shape;3338;p53"/>
          <p:cNvGraphicFramePr/>
          <p:nvPr/>
        </p:nvGraphicFramePr>
        <p:xfrm>
          <a:off x="775075" y="14048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{A4771E45-9131-4D20-BF55-1A0DFEBBBD0D}</a:tableStyleId>
              </a:tblPr>
              <a:tblGrid>
                <a:gridCol w="1926775"/>
                <a:gridCol w="2217225"/>
                <a:gridCol w="2125625"/>
                <a:gridCol w="2205975"/>
                <a:gridCol w="2139800"/>
              </a:tblGrid>
              <a:tr h="532225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</a:tr>
              <a:tr h="275300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3339" name="Google Shape;3339;p53"/>
          <p:cNvGraphicFramePr/>
          <p:nvPr/>
        </p:nvGraphicFramePr>
        <p:xfrm>
          <a:off x="775075" y="4908063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{A4771E45-9131-4D20-BF55-1A0DFEBBBD0D}</a:tableStyleId>
              </a:tblPr>
              <a:tblGrid>
                <a:gridCol w="5302225"/>
                <a:gridCol w="5313175"/>
              </a:tblGrid>
              <a:tr h="422375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SATURDAY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SUNDAY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</a:tr>
              <a:tr h="12384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pSp>
        <p:nvGrpSpPr>
          <p:cNvPr id="3340" name="Google Shape;3340;p53"/>
          <p:cNvGrpSpPr/>
          <p:nvPr/>
        </p:nvGrpSpPr>
        <p:grpSpPr>
          <a:xfrm>
            <a:off x="10849406" y="741453"/>
            <a:ext cx="464876" cy="541350"/>
            <a:chOff x="3739275" y="2525850"/>
            <a:chExt cx="226625" cy="226175"/>
          </a:xfrm>
        </p:grpSpPr>
        <p:sp>
          <p:nvSpPr>
            <p:cNvPr id="3341" name="Google Shape;3341;p53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42" name="Google Shape;3342;p53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43" name="Google Shape;3343;p53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44" name="Google Shape;3344;p53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345" name="Google Shape;3345;p53"/>
          <p:cNvSpPr txBox="1"/>
          <p:nvPr>
            <p:ph type="title"/>
          </p:nvPr>
        </p:nvSpPr>
        <p:spPr>
          <a:xfrm>
            <a:off x="785750" y="663225"/>
            <a:ext cx="28443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June </a:t>
            </a:r>
            <a:r>
              <a:rPr lang="en"/>
              <a:t>2021</a:t>
            </a:r>
            <a:endParaRPr/>
          </a:p>
        </p:txBody>
      </p:sp>
      <p:sp>
        <p:nvSpPr>
          <p:cNvPr id="3346" name="Google Shape;3346;p53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47" name="Google Shape;3347;p53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48" name="Google Shape;3348;p53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49" name="Google Shape;3349;p53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50" name="Google Shape;3350;p53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51" name="Google Shape;3351;p53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3352" name="Google Shape;3352;p53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3353" name="Google Shape;3353;p5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354" name="Google Shape;3354;p5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3355" name="Google Shape;3355;p53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56" name="Google Shape;3356;p53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57" name="Google Shape;3357;p53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58" name="Google Shape;3358;p53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59" name="Google Shape;3359;p53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60" name="Google Shape;3360;p53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61" name="Google Shape;3361;p53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62" name="Google Shape;3362;p53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63" name="Google Shape;3363;p53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64" name="Google Shape;3364;p53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65" name="Google Shape;3365;p53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3366" name="Google Shape;3366;p53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3367" name="Google Shape;3367;p5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368" name="Google Shape;3368;p5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369" name="Google Shape;3369;p53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3370" name="Google Shape;3370;p5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371" name="Google Shape;3371;p5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372" name="Google Shape;3372;p53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3373" name="Google Shape;3373;p5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374" name="Google Shape;3374;p5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375" name="Google Shape;3375;p53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3376" name="Google Shape;3376;p5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377" name="Google Shape;3377;p5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378" name="Google Shape;3378;p53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3379" name="Google Shape;3379;p5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380" name="Google Shape;3380;p5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381" name="Google Shape;3381;p53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3382" name="Google Shape;3382;p5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383" name="Google Shape;3383;p5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384" name="Google Shape;3384;p53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3385" name="Google Shape;3385;p5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386" name="Google Shape;3386;p5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387" name="Google Shape;3387;p53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3388" name="Google Shape;3388;p5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389" name="Google Shape;3389;p5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390" name="Google Shape;3390;p53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3391" name="Google Shape;3391;p5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392" name="Google Shape;3392;p5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393" name="Google Shape;3393;p53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3394" name="Google Shape;3394;p5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395" name="Google Shape;3395;p5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396" name="Google Shape;3396;p53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3397" name="Google Shape;3397;p5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398" name="Google Shape;3398;p5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399" name="Google Shape;3399;p53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3400" name="Google Shape;3400;p5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401" name="Google Shape;3401;p5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402" name="Google Shape;3402;p53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3403" name="Google Shape;3403;p5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404" name="Google Shape;3404;p5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405" name="Google Shape;3405;p53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3406" name="Google Shape;3406;p5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407" name="Google Shape;3407;p5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408" name="Google Shape;3408;p53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3409" name="Google Shape;3409;p5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410" name="Google Shape;3410;p5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411" name="Google Shape;3411;p53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3412" name="Google Shape;3412;p5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413" name="Google Shape;3413;p5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3414" name="Google Shape;3414;p53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15" name="Google Shape;3415;p53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16" name="Google Shape;3416;p53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17" name="Google Shape;3417;p53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18" name="Google Shape;3418;p53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19" name="Google Shape;3419;p53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20" name="Google Shape;3420;p53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21" name="Google Shape;3421;p53">
            <a:hlinkClick action="ppaction://hlinksldjump" r:id="rId10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22" name="Google Shape;3422;p53">
            <a:hlinkClick action="ppaction://hlinksldjump" r:id="rId11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23" name="Google Shape;3423;p53">
            <a:hlinkClick action="ppaction://hlinksldjump" r:id="rId12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24" name="Google Shape;3424;p53">
            <a:hlinkClick action="ppaction://hlinksldjump" r:id="rId13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25" name="Google Shape;3425;p53">
            <a:hlinkClick action="ppaction://hlinksldjump" r:id="rId14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26" name="Google Shape;3426;p53">
            <a:hlinkClick action="ppaction://hlinksldjump" r:id="rId15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27" name="Google Shape;3427;p53">
            <a:hlinkClick action="ppaction://hlinksldjump" r:id="rId16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28" name="Google Shape;3428;p53">
            <a:hlinkClick action="ppaction://hlinksldjump" r:id="rId17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29" name="Google Shape;3429;p53">
            <a:hlinkClick action="ppaction://hlinksldjump" r:id="rId18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30" name="Google Shape;3430;p53">
            <a:hlinkClick action="ppaction://hlinksldjump" r:id="rId19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31" name="Google Shape;3431;p53">
            <a:hlinkClick action="ppaction://hlinksldjump" r:id="rId20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32" name="Google Shape;3432;p53">
            <a:hlinkClick action="ppaction://hlinksldjump" r:id="rId21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33" name="Google Shape;3433;p53">
            <a:hlinkClick action="ppaction://hlinksldjump" r:id="rId22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34" name="Google Shape;3434;p53">
            <a:hlinkClick action="ppaction://hlinksldjump" r:id="rId23"/>
          </p:cNvPr>
          <p:cNvSpPr/>
          <p:nvPr/>
        </p:nvSpPr>
        <p:spPr>
          <a:xfrm>
            <a:off x="10695438" y="7488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35" name="Google Shape;3435;p53">
            <a:hlinkClick action="ppaction://hlinksldjump" r:id="rId24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3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439" name="Shape 343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3440" name="Google Shape;3440;p54"/>
          <p:cNvGraphicFramePr/>
          <p:nvPr/>
        </p:nvGraphicFramePr>
        <p:xfrm>
          <a:off x="775075" y="14216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{A4771E45-9131-4D20-BF55-1A0DFEBBBD0D}</a:tableStyleId>
              </a:tblPr>
              <a:tblGrid>
                <a:gridCol w="1230700"/>
                <a:gridCol w="1433500"/>
                <a:gridCol w="1649600"/>
                <a:gridCol w="1581450"/>
                <a:gridCol w="1641225"/>
                <a:gridCol w="1539425"/>
                <a:gridCol w="1539425"/>
              </a:tblGrid>
              <a:tr h="429350">
                <a:tc>
                  <a:txBody>
                    <a:bodyPr/>
                    <a:lstStyle/>
                    <a:p>
                      <a:pPr indent="0" lvl="0" marL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SUBJECT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NOTES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pSp>
        <p:nvGrpSpPr>
          <p:cNvPr id="3441" name="Google Shape;3441;p54"/>
          <p:cNvGrpSpPr/>
          <p:nvPr/>
        </p:nvGrpSpPr>
        <p:grpSpPr>
          <a:xfrm>
            <a:off x="10849406" y="817653"/>
            <a:ext cx="464876" cy="541350"/>
            <a:chOff x="3739275" y="2525850"/>
            <a:chExt cx="226625" cy="226175"/>
          </a:xfrm>
        </p:grpSpPr>
        <p:sp>
          <p:nvSpPr>
            <p:cNvPr id="3442" name="Google Shape;3442;p54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43" name="Google Shape;3443;p54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44" name="Google Shape;3444;p54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45" name="Google Shape;3445;p54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446" name="Google Shape;3446;p54"/>
          <p:cNvSpPr txBox="1"/>
          <p:nvPr>
            <p:ph type="title"/>
          </p:nvPr>
        </p:nvSpPr>
        <p:spPr>
          <a:xfrm>
            <a:off x="775075" y="659025"/>
            <a:ext cx="87102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Lesson Plan | June 2021 </a:t>
            </a:r>
            <a:endParaRPr/>
          </a:p>
        </p:txBody>
      </p:sp>
      <p:sp>
        <p:nvSpPr>
          <p:cNvPr id="3447" name="Google Shape;3447;p54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48" name="Google Shape;3448;p54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49" name="Google Shape;3449;p54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50" name="Google Shape;3450;p54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51" name="Google Shape;3451;p54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52" name="Google Shape;3452;p54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3453" name="Google Shape;3453;p54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3454" name="Google Shape;3454;p5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455" name="Google Shape;3455;p5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3456" name="Google Shape;3456;p54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57" name="Google Shape;3457;p54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58" name="Google Shape;3458;p54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59" name="Google Shape;3459;p54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60" name="Google Shape;3460;p54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61" name="Google Shape;3461;p54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62" name="Google Shape;3462;p54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63" name="Google Shape;3463;p54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64" name="Google Shape;3464;p54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65" name="Google Shape;3465;p54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66" name="Google Shape;3466;p54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3467" name="Google Shape;3467;p54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3468" name="Google Shape;3468;p5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469" name="Google Shape;3469;p5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470" name="Google Shape;3470;p54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3471" name="Google Shape;3471;p5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472" name="Google Shape;3472;p5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473" name="Google Shape;3473;p54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3474" name="Google Shape;3474;p5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475" name="Google Shape;3475;p5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476" name="Google Shape;3476;p54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3477" name="Google Shape;3477;p5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478" name="Google Shape;3478;p5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479" name="Google Shape;3479;p54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3480" name="Google Shape;3480;p5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481" name="Google Shape;3481;p5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482" name="Google Shape;3482;p54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3483" name="Google Shape;3483;p5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484" name="Google Shape;3484;p5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485" name="Google Shape;3485;p54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3486" name="Google Shape;3486;p5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487" name="Google Shape;3487;p5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488" name="Google Shape;3488;p54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3489" name="Google Shape;3489;p5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490" name="Google Shape;3490;p5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491" name="Google Shape;3491;p54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3492" name="Google Shape;3492;p5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493" name="Google Shape;3493;p5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494" name="Google Shape;3494;p54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3495" name="Google Shape;3495;p5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496" name="Google Shape;3496;p5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497" name="Google Shape;3497;p54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3498" name="Google Shape;3498;p5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499" name="Google Shape;3499;p5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500" name="Google Shape;3500;p54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3501" name="Google Shape;3501;p5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502" name="Google Shape;3502;p5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503" name="Google Shape;3503;p54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3504" name="Google Shape;3504;p5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505" name="Google Shape;3505;p5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506" name="Google Shape;3506;p54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3507" name="Google Shape;3507;p5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508" name="Google Shape;3508;p5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509" name="Google Shape;3509;p54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3510" name="Google Shape;3510;p5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511" name="Google Shape;3511;p5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512" name="Google Shape;3512;p54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3513" name="Google Shape;3513;p5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514" name="Google Shape;3514;p5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3515" name="Google Shape;3515;p54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16" name="Google Shape;3516;p54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17" name="Google Shape;3517;p54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18" name="Google Shape;3518;p54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19" name="Google Shape;3519;p54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20" name="Google Shape;3520;p54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21" name="Google Shape;3521;p54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22" name="Google Shape;3522;p54">
            <a:hlinkClick action="ppaction://hlinksldjump" r:id="rId10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23" name="Google Shape;3523;p54">
            <a:hlinkClick action="ppaction://hlinksldjump" r:id="rId11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24" name="Google Shape;3524;p54">
            <a:hlinkClick action="ppaction://hlinksldjump" r:id="rId12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25" name="Google Shape;3525;p54">
            <a:hlinkClick action="ppaction://hlinksldjump" r:id="rId13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26" name="Google Shape;3526;p54">
            <a:hlinkClick action="ppaction://hlinksldjump" r:id="rId14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27" name="Google Shape;3527;p54">
            <a:hlinkClick action="ppaction://hlinksldjump" r:id="rId15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28" name="Google Shape;3528;p54">
            <a:hlinkClick action="ppaction://hlinksldjump" r:id="rId16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29" name="Google Shape;3529;p54">
            <a:hlinkClick action="ppaction://hlinksldjump" r:id="rId17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30" name="Google Shape;3530;p54">
            <a:hlinkClick action="ppaction://hlinksldjump" r:id="rId18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31" name="Google Shape;3531;p54">
            <a:hlinkClick action="ppaction://hlinksldjump" r:id="rId19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32" name="Google Shape;3532;p54">
            <a:hlinkClick action="ppaction://hlinksldjump" r:id="rId20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33" name="Google Shape;3533;p54">
            <a:hlinkClick action="ppaction://hlinksldjump" r:id="rId21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34" name="Google Shape;3534;p54">
            <a:hlinkClick action="ppaction://hlinksldjump" r:id="rId22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35" name="Google Shape;3535;p54">
            <a:hlinkClick action="ppaction://hlinksldjump" r:id="rId23"/>
          </p:cNvPr>
          <p:cNvSpPr/>
          <p:nvPr/>
        </p:nvSpPr>
        <p:spPr>
          <a:xfrm>
            <a:off x="10695438" y="7488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36" name="Google Shape;3536;p54">
            <a:hlinkClick action="ppaction://hlinksldjump" r:id="rId24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3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540" name="Shape 35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3541" name="Google Shape;3541;p55"/>
          <p:cNvGraphicFramePr/>
          <p:nvPr/>
        </p:nvGraphicFramePr>
        <p:xfrm>
          <a:off x="9808171" y="19765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{94FBCF63-A178-4566-A19A-A9EE406BD73C}</a:tableStyleId>
              </a:tblPr>
              <a:tblGrid>
                <a:gridCol w="1561700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3542" name="Google Shape;3542;p55"/>
          <p:cNvSpPr txBox="1"/>
          <p:nvPr/>
        </p:nvSpPr>
        <p:spPr>
          <a:xfrm>
            <a:off x="9808100" y="677325"/>
            <a:ext cx="1561800" cy="1168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accent2"/>
                </a:solidFill>
                <a:latin typeface="Boogaloo"/>
                <a:ea typeface="Boogaloo"/>
                <a:cs typeface="Boogaloo"/>
                <a:sym typeface="Boogaloo"/>
              </a:rPr>
              <a:t>Quick Notes</a:t>
            </a:r>
            <a:endParaRPr sz="3600">
              <a:solidFill>
                <a:schemeClr val="accent2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3543" name="Google Shape;3543;p55"/>
          <p:cNvSpPr txBox="1"/>
          <p:nvPr>
            <p:ph type="title"/>
          </p:nvPr>
        </p:nvSpPr>
        <p:spPr>
          <a:xfrm>
            <a:off x="862775" y="971475"/>
            <a:ext cx="45669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JULY </a:t>
            </a:r>
            <a:r>
              <a:rPr lang="en"/>
              <a:t>2021</a:t>
            </a:r>
            <a:endParaRPr/>
          </a:p>
        </p:txBody>
      </p:sp>
      <p:sp>
        <p:nvSpPr>
          <p:cNvPr id="3544" name="Google Shape;3544;p55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45" name="Google Shape;3545;p55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46" name="Google Shape;3546;p55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47" name="Google Shape;3547;p55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48" name="Google Shape;3548;p55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49" name="Google Shape;3549;p55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3550" name="Google Shape;3550;p55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3551" name="Google Shape;3551;p5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552" name="Google Shape;3552;p5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3553" name="Google Shape;3553;p55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54" name="Google Shape;3554;p55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55" name="Google Shape;3555;p55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56" name="Google Shape;3556;p55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57" name="Google Shape;3557;p55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58" name="Google Shape;3558;p55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59" name="Google Shape;3559;p55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60" name="Google Shape;3560;p55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61" name="Google Shape;3561;p55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62" name="Google Shape;3562;p55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563" name="Google Shape;3563;p55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3564" name="Google Shape;3564;p55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3565" name="Google Shape;3565;p5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566" name="Google Shape;3566;p5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567" name="Google Shape;3567;p55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3568" name="Google Shape;3568;p5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569" name="Google Shape;3569;p5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570" name="Google Shape;3570;p55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3571" name="Google Shape;3571;p5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572" name="Google Shape;3572;p5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573" name="Google Shape;3573;p55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3574" name="Google Shape;3574;p5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575" name="Google Shape;3575;p5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576" name="Google Shape;3576;p55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3577" name="Google Shape;3577;p5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578" name="Google Shape;3578;p5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579" name="Google Shape;3579;p55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3580" name="Google Shape;3580;p5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581" name="Google Shape;3581;p5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582" name="Google Shape;3582;p55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3583" name="Google Shape;3583;p5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584" name="Google Shape;3584;p5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585" name="Google Shape;3585;p55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3586" name="Google Shape;3586;p5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587" name="Google Shape;3587;p5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588" name="Google Shape;3588;p55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3589" name="Google Shape;3589;p5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590" name="Google Shape;3590;p5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591" name="Google Shape;3591;p55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3592" name="Google Shape;3592;p5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593" name="Google Shape;3593;p5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594" name="Google Shape;3594;p55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3595" name="Google Shape;3595;p5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596" name="Google Shape;3596;p5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597" name="Google Shape;3597;p55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3598" name="Google Shape;3598;p5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599" name="Google Shape;3599;p5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600" name="Google Shape;3600;p55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3601" name="Google Shape;3601;p5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602" name="Google Shape;3602;p5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603" name="Google Shape;3603;p55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3604" name="Google Shape;3604;p5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605" name="Google Shape;3605;p5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606" name="Google Shape;3606;p55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3607" name="Google Shape;3607;p5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608" name="Google Shape;3608;p5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609" name="Google Shape;3609;p55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3610" name="Google Shape;3610;p5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611" name="Google Shape;3611;p5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3612" name="Google Shape;3612;p55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13" name="Google Shape;3613;p55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14" name="Google Shape;3614;p55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15" name="Google Shape;3615;p55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16" name="Google Shape;3616;p55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17" name="Google Shape;3617;p55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18" name="Google Shape;3618;p55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19" name="Google Shape;3619;p55">
            <a:hlinkClick action="ppaction://hlinksldjump" r:id="rId10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20" name="Google Shape;3620;p55">
            <a:hlinkClick action="ppaction://hlinksldjump" r:id="rId11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21" name="Google Shape;3621;p55">
            <a:hlinkClick action="ppaction://hlinksldjump" r:id="rId12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22" name="Google Shape;3622;p55">
            <a:hlinkClick action="ppaction://hlinksldjump" r:id="rId13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23" name="Google Shape;3623;p55">
            <a:hlinkClick action="ppaction://hlinksldjump" r:id="rId14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24" name="Google Shape;3624;p55">
            <a:hlinkClick action="ppaction://hlinksldjump" r:id="rId15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25" name="Google Shape;3625;p55">
            <a:hlinkClick action="ppaction://hlinksldjump" r:id="rId16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26" name="Google Shape;3626;p55">
            <a:hlinkClick action="ppaction://hlinksldjump" r:id="rId17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27" name="Google Shape;3627;p55">
            <a:hlinkClick action="ppaction://hlinksldjump" r:id="rId18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28" name="Google Shape;3628;p55">
            <a:hlinkClick action="ppaction://hlinksldjump" r:id="rId19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29" name="Google Shape;3629;p55">
            <a:hlinkClick action="ppaction://hlinksldjump" r:id="rId20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30" name="Google Shape;3630;p55">
            <a:hlinkClick action="ppaction://hlinksldjump" r:id="rId21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31" name="Google Shape;3631;p55">
            <a:hlinkClick action="ppaction://hlinksldjump" r:id="rId22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aphicFrame>
        <p:nvGraphicFramePr>
          <p:cNvPr id="3632" name="Google Shape;3632;p55"/>
          <p:cNvGraphicFramePr/>
          <p:nvPr/>
        </p:nvGraphicFramePr>
        <p:xfrm>
          <a:off x="786575" y="1724164"/>
          <a:ext cx="3000000" cy="3000000"/>
        </p:xfrm>
        <a:graphic>
          <a:graphicData uri="http://schemas.openxmlformats.org/drawingml/2006/table">
            <a:tbl>
              <a:tblPr>
                <a:noFill/>
                <a:tableStyleId>{94FBCF63-A178-4566-A19A-A9EE406BD73C}</a:tableStyleId>
              </a:tblPr>
              <a:tblGrid>
                <a:gridCol w="1096875"/>
                <a:gridCol w="1096875"/>
                <a:gridCol w="1096875"/>
                <a:gridCol w="1096875"/>
                <a:gridCol w="1096875"/>
                <a:gridCol w="1096875"/>
                <a:gridCol w="1096875"/>
                <a:gridCol w="1096875"/>
              </a:tblGrid>
              <a:tr h="28065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Week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Saturday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</a:t>
                      </a: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unday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</a:t>
                      </a:r>
                      <a:endParaRPr sz="1400" u="none" cap="none" strike="noStrike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</a:t>
                      </a:r>
                      <a:endParaRPr sz="1400" u="none" cap="none" strike="noStrike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2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#26</a:t>
                      </a:r>
                      <a:endParaRPr b="1" sz="2200" u="none" cap="none" strike="noStrike">
                        <a:solidFill>
                          <a:schemeClr val="accent2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7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11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2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#27</a:t>
                      </a:r>
                      <a:endParaRPr b="1" sz="1000">
                        <a:solidFill>
                          <a:schemeClr val="accent2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12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13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14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15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16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17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18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9710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2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#28</a:t>
                      </a:r>
                      <a:endParaRPr b="1" sz="1000">
                        <a:solidFill>
                          <a:schemeClr val="accent2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19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20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21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22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23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24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25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2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#29</a:t>
                      </a:r>
                      <a:endParaRPr b="1" sz="1000">
                        <a:solidFill>
                          <a:schemeClr val="accent2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26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27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28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29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30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2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31</a:t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2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2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#30</a:t>
                      </a:r>
                      <a:endParaRPr b="1" sz="1000">
                        <a:solidFill>
                          <a:schemeClr val="accent2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3633" name="Google Shape;3633;p55">
            <a:hlinkClick action="ppaction://hlinksldjump" r:id="rId23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3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637" name="Shape 36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38" name="Google Shape;3638;p56"/>
          <p:cNvSpPr txBox="1"/>
          <p:nvPr/>
        </p:nvSpPr>
        <p:spPr>
          <a:xfrm>
            <a:off x="9808100" y="1270725"/>
            <a:ext cx="1561800" cy="57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accent2"/>
                </a:solidFill>
                <a:latin typeface="Boogaloo"/>
                <a:ea typeface="Boogaloo"/>
                <a:cs typeface="Boogaloo"/>
                <a:sym typeface="Boogaloo"/>
              </a:rPr>
              <a:t>To-Do!</a:t>
            </a:r>
            <a:endParaRPr sz="3600">
              <a:solidFill>
                <a:schemeClr val="accent2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grpSp>
        <p:nvGrpSpPr>
          <p:cNvPr id="3639" name="Google Shape;3639;p56"/>
          <p:cNvGrpSpPr/>
          <p:nvPr/>
        </p:nvGrpSpPr>
        <p:grpSpPr>
          <a:xfrm>
            <a:off x="10925606" y="665253"/>
            <a:ext cx="464876" cy="541350"/>
            <a:chOff x="3739275" y="2525850"/>
            <a:chExt cx="226625" cy="226175"/>
          </a:xfrm>
        </p:grpSpPr>
        <p:sp>
          <p:nvSpPr>
            <p:cNvPr id="3640" name="Google Shape;3640;p56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41" name="Google Shape;3641;p56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42" name="Google Shape;3642;p56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43" name="Google Shape;3643;p56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aphicFrame>
        <p:nvGraphicFramePr>
          <p:cNvPr id="3644" name="Google Shape;3644;p56"/>
          <p:cNvGraphicFramePr/>
          <p:nvPr/>
        </p:nvGraphicFramePr>
        <p:xfrm>
          <a:off x="9808171" y="19765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{94FBCF63-A178-4566-A19A-A9EE406BD73C}</a:tableStyleId>
              </a:tblPr>
              <a:tblGrid>
                <a:gridCol w="1561700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3645" name="Google Shape;3645;p56"/>
          <p:cNvSpPr txBox="1"/>
          <p:nvPr>
            <p:ph type="title"/>
          </p:nvPr>
        </p:nvSpPr>
        <p:spPr>
          <a:xfrm>
            <a:off x="774975" y="506625"/>
            <a:ext cx="87105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The Date Goes Here.</a:t>
            </a:r>
            <a:endParaRPr>
              <a:solidFill>
                <a:schemeClr val="dk1"/>
              </a:solidFill>
            </a:endParaRPr>
          </a:p>
        </p:txBody>
      </p:sp>
      <p:sp>
        <p:nvSpPr>
          <p:cNvPr id="3646" name="Google Shape;3646;p56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47" name="Google Shape;3647;p56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48" name="Google Shape;3648;p56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49" name="Google Shape;3649;p56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50" name="Google Shape;3650;p56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51" name="Google Shape;3651;p56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3652" name="Google Shape;3652;p56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3653" name="Google Shape;3653;p5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654" name="Google Shape;3654;p5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3655" name="Google Shape;3655;p56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56" name="Google Shape;3656;p56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57" name="Google Shape;3657;p56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58" name="Google Shape;3658;p56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59" name="Google Shape;3659;p56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60" name="Google Shape;3660;p56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61" name="Google Shape;3661;p56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62" name="Google Shape;3662;p56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63" name="Google Shape;3663;p56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64" name="Google Shape;3664;p56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665" name="Google Shape;3665;p56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3666" name="Google Shape;3666;p56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3667" name="Google Shape;3667;p5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668" name="Google Shape;3668;p5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669" name="Google Shape;3669;p56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3670" name="Google Shape;3670;p5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671" name="Google Shape;3671;p5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672" name="Google Shape;3672;p56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3673" name="Google Shape;3673;p5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674" name="Google Shape;3674;p5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675" name="Google Shape;3675;p56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3676" name="Google Shape;3676;p5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677" name="Google Shape;3677;p5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678" name="Google Shape;3678;p56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3679" name="Google Shape;3679;p5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680" name="Google Shape;3680;p5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681" name="Google Shape;3681;p56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3682" name="Google Shape;3682;p5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683" name="Google Shape;3683;p5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684" name="Google Shape;3684;p56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3685" name="Google Shape;3685;p5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686" name="Google Shape;3686;p5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687" name="Google Shape;3687;p56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3688" name="Google Shape;3688;p5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689" name="Google Shape;3689;p5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690" name="Google Shape;3690;p56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3691" name="Google Shape;3691;p5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692" name="Google Shape;3692;p5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693" name="Google Shape;3693;p56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3694" name="Google Shape;3694;p5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695" name="Google Shape;3695;p5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696" name="Google Shape;3696;p56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3697" name="Google Shape;3697;p5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698" name="Google Shape;3698;p5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699" name="Google Shape;3699;p56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3700" name="Google Shape;3700;p5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701" name="Google Shape;3701;p5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702" name="Google Shape;3702;p56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3703" name="Google Shape;3703;p5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704" name="Google Shape;3704;p5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705" name="Google Shape;3705;p56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3706" name="Google Shape;3706;p5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707" name="Google Shape;3707;p5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708" name="Google Shape;3708;p56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3709" name="Google Shape;3709;p5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710" name="Google Shape;3710;p5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711" name="Google Shape;3711;p56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3712" name="Google Shape;3712;p5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713" name="Google Shape;3713;p5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3714" name="Google Shape;3714;p56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15" name="Google Shape;3715;p56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16" name="Google Shape;3716;p56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17" name="Google Shape;3717;p56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18" name="Google Shape;3718;p56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19" name="Google Shape;3719;p56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20" name="Google Shape;3720;p56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21" name="Google Shape;3721;p56">
            <a:hlinkClick action="ppaction://hlinksldjump" r:id="rId10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22" name="Google Shape;3722;p56">
            <a:hlinkClick action="ppaction://hlinksldjump" r:id="rId11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23" name="Google Shape;3723;p56">
            <a:hlinkClick action="ppaction://hlinksldjump" r:id="rId12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24" name="Google Shape;3724;p56">
            <a:hlinkClick action="ppaction://hlinksldjump" r:id="rId13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25" name="Google Shape;3725;p56">
            <a:hlinkClick action="ppaction://hlinksldjump" r:id="rId14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26" name="Google Shape;3726;p56">
            <a:hlinkClick action="ppaction://hlinksldjump" r:id="rId15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27" name="Google Shape;3727;p56">
            <a:hlinkClick action="ppaction://hlinksldjump" r:id="rId16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28" name="Google Shape;3728;p56">
            <a:hlinkClick action="ppaction://hlinksldjump" r:id="rId17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29" name="Google Shape;3729;p56">
            <a:hlinkClick action="ppaction://hlinksldjump" r:id="rId18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30" name="Google Shape;3730;p56">
            <a:hlinkClick action="ppaction://hlinksldjump" r:id="rId19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31" name="Google Shape;3731;p56">
            <a:hlinkClick action="ppaction://hlinksldjump" r:id="rId20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32" name="Google Shape;3732;p56">
            <a:hlinkClick action="ppaction://hlinksldjump" r:id="rId21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33" name="Google Shape;3733;p56">
            <a:hlinkClick action="ppaction://hlinksldjump" r:id="rId22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34" name="Google Shape;3734;p56">
            <a:hlinkClick action="ppaction://hlinksldjump" r:id="rId23"/>
          </p:cNvPr>
          <p:cNvSpPr/>
          <p:nvPr/>
        </p:nvSpPr>
        <p:spPr>
          <a:xfrm>
            <a:off x="10771646" y="6914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aphicFrame>
        <p:nvGraphicFramePr>
          <p:cNvPr id="3735" name="Google Shape;3735;p56"/>
          <p:cNvGraphicFramePr/>
          <p:nvPr/>
        </p:nvGraphicFramePr>
        <p:xfrm>
          <a:off x="775075" y="1270750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{A4771E45-9131-4D20-BF55-1A0DFEBBBD0D}</a:tableStyleId>
              </a:tblPr>
              <a:tblGrid>
                <a:gridCol w="1204350"/>
                <a:gridCol w="328000"/>
                <a:gridCol w="7178100"/>
              </a:tblGrid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8:00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8:30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9:00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9:30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10:00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10:30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11:00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11:30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12:00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12:30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3736" name="Google Shape;3736;p56">
            <a:hlinkClick action="ppaction://hlinksldjump" r:id="rId24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3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740" name="Shape 37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41" name="Google Shape;3741;p57"/>
          <p:cNvSpPr txBox="1"/>
          <p:nvPr/>
        </p:nvSpPr>
        <p:spPr>
          <a:xfrm>
            <a:off x="9180025" y="1270725"/>
            <a:ext cx="2190000" cy="57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accent2"/>
                </a:solidFill>
                <a:latin typeface="Boogaloo"/>
                <a:ea typeface="Boogaloo"/>
                <a:cs typeface="Boogaloo"/>
                <a:sym typeface="Boogaloo"/>
              </a:rPr>
              <a:t>To-Do!</a:t>
            </a:r>
            <a:endParaRPr sz="3600">
              <a:solidFill>
                <a:schemeClr val="accent2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grpSp>
        <p:nvGrpSpPr>
          <p:cNvPr id="3742" name="Google Shape;3742;p57"/>
          <p:cNvGrpSpPr/>
          <p:nvPr/>
        </p:nvGrpSpPr>
        <p:grpSpPr>
          <a:xfrm>
            <a:off x="10925606" y="665253"/>
            <a:ext cx="464876" cy="541350"/>
            <a:chOff x="3739275" y="2525850"/>
            <a:chExt cx="226625" cy="226175"/>
          </a:xfrm>
        </p:grpSpPr>
        <p:sp>
          <p:nvSpPr>
            <p:cNvPr id="3743" name="Google Shape;3743;p57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44" name="Google Shape;3744;p57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45" name="Google Shape;3745;p57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46" name="Google Shape;3746;p57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747" name="Google Shape;3747;p57"/>
          <p:cNvSpPr txBox="1"/>
          <p:nvPr>
            <p:ph type="title"/>
          </p:nvPr>
        </p:nvSpPr>
        <p:spPr>
          <a:xfrm>
            <a:off x="775075" y="887625"/>
            <a:ext cx="79770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The Date Goes Here.</a:t>
            </a:r>
            <a:endParaRPr/>
          </a:p>
        </p:txBody>
      </p:sp>
      <p:graphicFrame>
        <p:nvGraphicFramePr>
          <p:cNvPr id="3748" name="Google Shape;3748;p57"/>
          <p:cNvGraphicFramePr/>
          <p:nvPr/>
        </p:nvGraphicFramePr>
        <p:xfrm>
          <a:off x="9179996" y="19765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{94FBCF63-A178-4566-A19A-A9EE406BD73C}</a:tableStyleId>
              </a:tblPr>
              <a:tblGrid>
                <a:gridCol w="2189875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3749" name="Google Shape;3749;p57"/>
          <p:cNvGraphicFramePr/>
          <p:nvPr/>
        </p:nvGraphicFramePr>
        <p:xfrm>
          <a:off x="775075" y="17096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{A4771E45-9131-4D20-BF55-1A0DFEBBBD0D}</a:tableStyleId>
              </a:tblPr>
              <a:tblGrid>
                <a:gridCol w="8142275"/>
              </a:tblGrid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3750" name="Google Shape;3750;p57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751" name="Google Shape;3751;p57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752" name="Google Shape;3752;p57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753" name="Google Shape;3753;p57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754" name="Google Shape;3754;p57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755" name="Google Shape;3755;p57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3756" name="Google Shape;3756;p57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3757" name="Google Shape;3757;p5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758" name="Google Shape;3758;p5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3759" name="Google Shape;3759;p57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760" name="Google Shape;3760;p57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761" name="Google Shape;3761;p57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762" name="Google Shape;3762;p57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763" name="Google Shape;3763;p57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764" name="Google Shape;3764;p57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765" name="Google Shape;3765;p57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766" name="Google Shape;3766;p57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767" name="Google Shape;3767;p57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768" name="Google Shape;3768;p57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769" name="Google Shape;3769;p57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3770" name="Google Shape;3770;p57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3771" name="Google Shape;3771;p5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772" name="Google Shape;3772;p5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773" name="Google Shape;3773;p57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3774" name="Google Shape;3774;p5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775" name="Google Shape;3775;p5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776" name="Google Shape;3776;p57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3777" name="Google Shape;3777;p5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778" name="Google Shape;3778;p5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779" name="Google Shape;3779;p57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3780" name="Google Shape;3780;p5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781" name="Google Shape;3781;p5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782" name="Google Shape;3782;p57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3783" name="Google Shape;3783;p5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784" name="Google Shape;3784;p5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785" name="Google Shape;3785;p57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3786" name="Google Shape;3786;p5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787" name="Google Shape;3787;p5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788" name="Google Shape;3788;p57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3789" name="Google Shape;3789;p5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790" name="Google Shape;3790;p5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791" name="Google Shape;3791;p57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3792" name="Google Shape;3792;p5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793" name="Google Shape;3793;p5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794" name="Google Shape;3794;p57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3795" name="Google Shape;3795;p5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796" name="Google Shape;3796;p5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797" name="Google Shape;3797;p57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3798" name="Google Shape;3798;p5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799" name="Google Shape;3799;p5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800" name="Google Shape;3800;p57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3801" name="Google Shape;3801;p5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802" name="Google Shape;3802;p5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803" name="Google Shape;3803;p57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3804" name="Google Shape;3804;p5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805" name="Google Shape;3805;p5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806" name="Google Shape;3806;p57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3807" name="Google Shape;3807;p5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808" name="Google Shape;3808;p5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809" name="Google Shape;3809;p57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3810" name="Google Shape;3810;p5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811" name="Google Shape;3811;p5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812" name="Google Shape;3812;p57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3813" name="Google Shape;3813;p5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814" name="Google Shape;3814;p5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815" name="Google Shape;3815;p57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3816" name="Google Shape;3816;p5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817" name="Google Shape;3817;p5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3818" name="Google Shape;3818;p57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19" name="Google Shape;3819;p57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20" name="Google Shape;3820;p57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21" name="Google Shape;3821;p57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22" name="Google Shape;3822;p57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23" name="Google Shape;3823;p57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24" name="Google Shape;3824;p57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25" name="Google Shape;3825;p57">
            <a:hlinkClick action="ppaction://hlinksldjump" r:id="rId10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26" name="Google Shape;3826;p57">
            <a:hlinkClick action="ppaction://hlinksldjump" r:id="rId11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27" name="Google Shape;3827;p57">
            <a:hlinkClick action="ppaction://hlinksldjump" r:id="rId12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28" name="Google Shape;3828;p57">
            <a:hlinkClick action="ppaction://hlinksldjump" r:id="rId13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29" name="Google Shape;3829;p57">
            <a:hlinkClick action="ppaction://hlinksldjump" r:id="rId14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30" name="Google Shape;3830;p57">
            <a:hlinkClick action="ppaction://hlinksldjump" r:id="rId15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31" name="Google Shape;3831;p57">
            <a:hlinkClick action="ppaction://hlinksldjump" r:id="rId16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32" name="Google Shape;3832;p57">
            <a:hlinkClick action="ppaction://hlinksldjump" r:id="rId17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33" name="Google Shape;3833;p57">
            <a:hlinkClick action="ppaction://hlinksldjump" r:id="rId18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34" name="Google Shape;3834;p57">
            <a:hlinkClick action="ppaction://hlinksldjump" r:id="rId19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35" name="Google Shape;3835;p57">
            <a:hlinkClick action="ppaction://hlinksldjump" r:id="rId20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36" name="Google Shape;3836;p57">
            <a:hlinkClick action="ppaction://hlinksldjump" r:id="rId21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37" name="Google Shape;3837;p57">
            <a:hlinkClick action="ppaction://hlinksldjump" r:id="rId22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38" name="Google Shape;3838;p57">
            <a:hlinkClick action="ppaction://hlinksldjump" r:id="rId23"/>
          </p:cNvPr>
          <p:cNvSpPr/>
          <p:nvPr/>
        </p:nvSpPr>
        <p:spPr>
          <a:xfrm>
            <a:off x="10771646" y="6914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39" name="Google Shape;3839;p57">
            <a:hlinkClick action="ppaction://hlinksldjump" r:id="rId24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3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843" name="Shape 38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3844" name="Google Shape;3844;p58"/>
          <p:cNvGraphicFramePr/>
          <p:nvPr/>
        </p:nvGraphicFramePr>
        <p:xfrm>
          <a:off x="775075" y="14048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{A4771E45-9131-4D20-BF55-1A0DFEBBBD0D}</a:tableStyleId>
              </a:tblPr>
              <a:tblGrid>
                <a:gridCol w="1926775"/>
                <a:gridCol w="2217225"/>
                <a:gridCol w="2125625"/>
                <a:gridCol w="2205975"/>
                <a:gridCol w="2139800"/>
              </a:tblGrid>
              <a:tr h="532225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</a:tr>
              <a:tr h="275300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3845" name="Google Shape;3845;p58"/>
          <p:cNvGraphicFramePr/>
          <p:nvPr/>
        </p:nvGraphicFramePr>
        <p:xfrm>
          <a:off x="775075" y="4908063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{A4771E45-9131-4D20-BF55-1A0DFEBBBD0D}</a:tableStyleId>
              </a:tblPr>
              <a:tblGrid>
                <a:gridCol w="5302225"/>
                <a:gridCol w="5313175"/>
              </a:tblGrid>
              <a:tr h="422375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SATURDAY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SUNDAY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</a:tr>
              <a:tr h="12384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pSp>
        <p:nvGrpSpPr>
          <p:cNvPr id="3846" name="Google Shape;3846;p58"/>
          <p:cNvGrpSpPr/>
          <p:nvPr/>
        </p:nvGrpSpPr>
        <p:grpSpPr>
          <a:xfrm>
            <a:off x="10849406" y="741453"/>
            <a:ext cx="464876" cy="541350"/>
            <a:chOff x="3739275" y="2525850"/>
            <a:chExt cx="226625" cy="226175"/>
          </a:xfrm>
        </p:grpSpPr>
        <p:sp>
          <p:nvSpPr>
            <p:cNvPr id="3847" name="Google Shape;3847;p58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48" name="Google Shape;3848;p58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49" name="Google Shape;3849;p58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50" name="Google Shape;3850;p58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851" name="Google Shape;3851;p58"/>
          <p:cNvSpPr txBox="1"/>
          <p:nvPr>
            <p:ph type="title"/>
          </p:nvPr>
        </p:nvSpPr>
        <p:spPr>
          <a:xfrm>
            <a:off x="775075" y="645975"/>
            <a:ext cx="28443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July 2021</a:t>
            </a:r>
            <a:endParaRPr/>
          </a:p>
        </p:txBody>
      </p:sp>
      <p:sp>
        <p:nvSpPr>
          <p:cNvPr id="3852" name="Google Shape;3852;p58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853" name="Google Shape;3853;p58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854" name="Google Shape;3854;p58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855" name="Google Shape;3855;p58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856" name="Google Shape;3856;p58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857" name="Google Shape;3857;p58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3858" name="Google Shape;3858;p58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3859" name="Google Shape;3859;p5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860" name="Google Shape;3860;p5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3861" name="Google Shape;3861;p58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862" name="Google Shape;3862;p58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863" name="Google Shape;3863;p58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864" name="Google Shape;3864;p58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865" name="Google Shape;3865;p58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866" name="Google Shape;3866;p58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867" name="Google Shape;3867;p58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868" name="Google Shape;3868;p58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869" name="Google Shape;3869;p58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870" name="Google Shape;3870;p58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871" name="Google Shape;3871;p58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3872" name="Google Shape;3872;p58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3873" name="Google Shape;3873;p5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874" name="Google Shape;3874;p5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875" name="Google Shape;3875;p58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3876" name="Google Shape;3876;p5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877" name="Google Shape;3877;p5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878" name="Google Shape;3878;p58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3879" name="Google Shape;3879;p5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880" name="Google Shape;3880;p5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881" name="Google Shape;3881;p58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3882" name="Google Shape;3882;p5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883" name="Google Shape;3883;p5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884" name="Google Shape;3884;p58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3885" name="Google Shape;3885;p5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886" name="Google Shape;3886;p5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887" name="Google Shape;3887;p58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3888" name="Google Shape;3888;p5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889" name="Google Shape;3889;p5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890" name="Google Shape;3890;p58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3891" name="Google Shape;3891;p5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892" name="Google Shape;3892;p5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893" name="Google Shape;3893;p58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3894" name="Google Shape;3894;p5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895" name="Google Shape;3895;p5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896" name="Google Shape;3896;p58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3897" name="Google Shape;3897;p5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898" name="Google Shape;3898;p5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899" name="Google Shape;3899;p58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3900" name="Google Shape;3900;p5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901" name="Google Shape;3901;p5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902" name="Google Shape;3902;p58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3903" name="Google Shape;3903;p5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904" name="Google Shape;3904;p5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905" name="Google Shape;3905;p58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3906" name="Google Shape;3906;p5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907" name="Google Shape;3907;p5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908" name="Google Shape;3908;p58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3909" name="Google Shape;3909;p5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910" name="Google Shape;3910;p5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911" name="Google Shape;3911;p58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3912" name="Google Shape;3912;p5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913" name="Google Shape;3913;p5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914" name="Google Shape;3914;p58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3915" name="Google Shape;3915;p5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916" name="Google Shape;3916;p5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917" name="Google Shape;3917;p58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3918" name="Google Shape;3918;p5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919" name="Google Shape;3919;p5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3920" name="Google Shape;3920;p58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21" name="Google Shape;3921;p58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22" name="Google Shape;3922;p58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23" name="Google Shape;3923;p58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24" name="Google Shape;3924;p58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25" name="Google Shape;3925;p58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26" name="Google Shape;3926;p58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27" name="Google Shape;3927;p58">
            <a:hlinkClick action="ppaction://hlinksldjump" r:id="rId10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28" name="Google Shape;3928;p58">
            <a:hlinkClick action="ppaction://hlinksldjump" r:id="rId11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29" name="Google Shape;3929;p58">
            <a:hlinkClick action="ppaction://hlinksldjump" r:id="rId12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30" name="Google Shape;3930;p58">
            <a:hlinkClick action="ppaction://hlinksldjump" r:id="rId13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31" name="Google Shape;3931;p58">
            <a:hlinkClick action="ppaction://hlinksldjump" r:id="rId14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32" name="Google Shape;3932;p58">
            <a:hlinkClick action="ppaction://hlinksldjump" r:id="rId15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33" name="Google Shape;3933;p58">
            <a:hlinkClick action="ppaction://hlinksldjump" r:id="rId16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34" name="Google Shape;3934;p58">
            <a:hlinkClick action="ppaction://hlinksldjump" r:id="rId17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35" name="Google Shape;3935;p58">
            <a:hlinkClick action="ppaction://hlinksldjump" r:id="rId18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36" name="Google Shape;3936;p58">
            <a:hlinkClick action="ppaction://hlinksldjump" r:id="rId19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37" name="Google Shape;3937;p58">
            <a:hlinkClick action="ppaction://hlinksldjump" r:id="rId20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38" name="Google Shape;3938;p58">
            <a:hlinkClick action="ppaction://hlinksldjump" r:id="rId21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39" name="Google Shape;3939;p58">
            <a:hlinkClick action="ppaction://hlinksldjump" r:id="rId22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40" name="Google Shape;3940;p58">
            <a:hlinkClick action="ppaction://hlinksldjump" r:id="rId23"/>
          </p:cNvPr>
          <p:cNvSpPr/>
          <p:nvPr/>
        </p:nvSpPr>
        <p:spPr>
          <a:xfrm>
            <a:off x="10695446" y="7676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41" name="Google Shape;3941;p58">
            <a:hlinkClick action="ppaction://hlinksldjump" r:id="rId24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3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945" name="Shape 394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3946" name="Google Shape;3946;p59"/>
          <p:cNvGraphicFramePr/>
          <p:nvPr/>
        </p:nvGraphicFramePr>
        <p:xfrm>
          <a:off x="775075" y="14216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{A4771E45-9131-4D20-BF55-1A0DFEBBBD0D}</a:tableStyleId>
              </a:tblPr>
              <a:tblGrid>
                <a:gridCol w="1230700"/>
                <a:gridCol w="1433500"/>
                <a:gridCol w="1649600"/>
                <a:gridCol w="1581450"/>
                <a:gridCol w="1641225"/>
                <a:gridCol w="1539425"/>
                <a:gridCol w="1539425"/>
              </a:tblGrid>
              <a:tr h="429350">
                <a:tc>
                  <a:txBody>
                    <a:bodyPr/>
                    <a:lstStyle/>
                    <a:p>
                      <a:pPr indent="0" lvl="0" marL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SUBJECT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NOTES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pSp>
        <p:nvGrpSpPr>
          <p:cNvPr id="3947" name="Google Shape;3947;p59"/>
          <p:cNvGrpSpPr/>
          <p:nvPr/>
        </p:nvGrpSpPr>
        <p:grpSpPr>
          <a:xfrm>
            <a:off x="10849406" y="817653"/>
            <a:ext cx="464876" cy="541350"/>
            <a:chOff x="3739275" y="2525850"/>
            <a:chExt cx="226625" cy="226175"/>
          </a:xfrm>
        </p:grpSpPr>
        <p:sp>
          <p:nvSpPr>
            <p:cNvPr id="3948" name="Google Shape;3948;p59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49" name="Google Shape;3949;p59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50" name="Google Shape;3950;p59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51" name="Google Shape;3951;p59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952" name="Google Shape;3952;p59"/>
          <p:cNvSpPr txBox="1"/>
          <p:nvPr>
            <p:ph type="title"/>
          </p:nvPr>
        </p:nvSpPr>
        <p:spPr>
          <a:xfrm>
            <a:off x="775075" y="659025"/>
            <a:ext cx="87105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Lesson Plan |July 2021</a:t>
            </a:r>
            <a:endParaRPr/>
          </a:p>
        </p:txBody>
      </p:sp>
      <p:sp>
        <p:nvSpPr>
          <p:cNvPr id="3953" name="Google Shape;3953;p59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954" name="Google Shape;3954;p59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955" name="Google Shape;3955;p59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956" name="Google Shape;3956;p59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957" name="Google Shape;3957;p59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958" name="Google Shape;3958;p59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3959" name="Google Shape;3959;p59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3960" name="Google Shape;3960;p5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961" name="Google Shape;3961;p5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3962" name="Google Shape;3962;p59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963" name="Google Shape;3963;p59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964" name="Google Shape;3964;p59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965" name="Google Shape;3965;p59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966" name="Google Shape;3966;p59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967" name="Google Shape;3967;p59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968" name="Google Shape;3968;p59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969" name="Google Shape;3969;p59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970" name="Google Shape;3970;p59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971" name="Google Shape;3971;p59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972" name="Google Shape;3972;p59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3973" name="Google Shape;3973;p59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3974" name="Google Shape;3974;p5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975" name="Google Shape;3975;p5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976" name="Google Shape;3976;p59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3977" name="Google Shape;3977;p5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978" name="Google Shape;3978;p5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979" name="Google Shape;3979;p59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3980" name="Google Shape;3980;p5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981" name="Google Shape;3981;p5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982" name="Google Shape;3982;p59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3983" name="Google Shape;3983;p5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984" name="Google Shape;3984;p5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985" name="Google Shape;3985;p59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3986" name="Google Shape;3986;p5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987" name="Google Shape;3987;p5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988" name="Google Shape;3988;p59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3989" name="Google Shape;3989;p5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990" name="Google Shape;3990;p5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991" name="Google Shape;3991;p59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3992" name="Google Shape;3992;p5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993" name="Google Shape;3993;p5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994" name="Google Shape;3994;p59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3995" name="Google Shape;3995;p5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996" name="Google Shape;3996;p5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3997" name="Google Shape;3997;p59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3998" name="Google Shape;3998;p5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3999" name="Google Shape;3999;p5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000" name="Google Shape;4000;p59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4001" name="Google Shape;4001;p5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002" name="Google Shape;4002;p5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003" name="Google Shape;4003;p59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4004" name="Google Shape;4004;p5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005" name="Google Shape;4005;p5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006" name="Google Shape;4006;p59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4007" name="Google Shape;4007;p5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008" name="Google Shape;4008;p5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009" name="Google Shape;4009;p59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4010" name="Google Shape;4010;p5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011" name="Google Shape;4011;p5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012" name="Google Shape;4012;p59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4013" name="Google Shape;4013;p5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014" name="Google Shape;4014;p5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015" name="Google Shape;4015;p59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4016" name="Google Shape;4016;p5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017" name="Google Shape;4017;p5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018" name="Google Shape;4018;p59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4019" name="Google Shape;4019;p5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020" name="Google Shape;4020;p5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4021" name="Google Shape;4021;p59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22" name="Google Shape;4022;p59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23" name="Google Shape;4023;p59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24" name="Google Shape;4024;p59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25" name="Google Shape;4025;p59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26" name="Google Shape;4026;p59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27" name="Google Shape;4027;p59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28" name="Google Shape;4028;p59">
            <a:hlinkClick action="ppaction://hlinksldjump" r:id="rId10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29" name="Google Shape;4029;p59">
            <a:hlinkClick action="ppaction://hlinksldjump" r:id="rId11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30" name="Google Shape;4030;p59">
            <a:hlinkClick action="ppaction://hlinksldjump" r:id="rId12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31" name="Google Shape;4031;p59">
            <a:hlinkClick action="ppaction://hlinksldjump" r:id="rId13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32" name="Google Shape;4032;p59">
            <a:hlinkClick action="ppaction://hlinksldjump" r:id="rId14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33" name="Google Shape;4033;p59">
            <a:hlinkClick action="ppaction://hlinksldjump" r:id="rId15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34" name="Google Shape;4034;p59">
            <a:hlinkClick action="ppaction://hlinksldjump" r:id="rId16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35" name="Google Shape;4035;p59">
            <a:hlinkClick action="ppaction://hlinksldjump" r:id="rId17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36" name="Google Shape;4036;p59">
            <a:hlinkClick action="ppaction://hlinksldjump" r:id="rId18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37" name="Google Shape;4037;p59">
            <a:hlinkClick action="ppaction://hlinksldjump" r:id="rId19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38" name="Google Shape;4038;p59">
            <a:hlinkClick action="ppaction://hlinksldjump" r:id="rId20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39" name="Google Shape;4039;p59">
            <a:hlinkClick action="ppaction://hlinksldjump" r:id="rId21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40" name="Google Shape;4040;p59">
            <a:hlinkClick action="ppaction://hlinksldjump" r:id="rId22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41" name="Google Shape;4041;p59">
            <a:hlinkClick action="ppaction://hlinksldjump" r:id="rId23"/>
          </p:cNvPr>
          <p:cNvSpPr/>
          <p:nvPr/>
        </p:nvSpPr>
        <p:spPr>
          <a:xfrm>
            <a:off x="10695446" y="8438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42" name="Google Shape;4042;p59">
            <a:hlinkClick action="ppaction://hlinksldjump" r:id="rId24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3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046" name="Shape 40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047" name="Google Shape;4047;p60"/>
          <p:cNvSpPr txBox="1"/>
          <p:nvPr>
            <p:ph type="title"/>
          </p:nvPr>
        </p:nvSpPr>
        <p:spPr>
          <a:xfrm>
            <a:off x="862775" y="719925"/>
            <a:ext cx="4566900" cy="5265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AUGUST </a:t>
            </a:r>
            <a:r>
              <a:rPr lang="en"/>
              <a:t>2021</a:t>
            </a:r>
            <a:endParaRPr/>
          </a:p>
        </p:txBody>
      </p:sp>
      <p:graphicFrame>
        <p:nvGraphicFramePr>
          <p:cNvPr id="4048" name="Google Shape;4048;p60"/>
          <p:cNvGraphicFramePr/>
          <p:nvPr/>
        </p:nvGraphicFramePr>
        <p:xfrm>
          <a:off x="838313" y="1097889"/>
          <a:ext cx="3000000" cy="3000000"/>
        </p:xfrm>
        <a:graphic>
          <a:graphicData uri="http://schemas.openxmlformats.org/drawingml/2006/table">
            <a:tbl>
              <a:tblPr>
                <a:noFill/>
                <a:tableStyleId>{94FBCF63-A178-4566-A19A-A9EE406BD73C}</a:tableStyleId>
              </a:tblPr>
              <a:tblGrid>
                <a:gridCol w="1096875"/>
                <a:gridCol w="1096875"/>
                <a:gridCol w="1096875"/>
                <a:gridCol w="1096875"/>
                <a:gridCol w="1096875"/>
                <a:gridCol w="1096875"/>
                <a:gridCol w="1096875"/>
                <a:gridCol w="1096875"/>
              </a:tblGrid>
              <a:tr h="28065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Week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Saturday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</a:t>
                      </a: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unday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400" u="none" cap="none" strike="noStrike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endParaRPr sz="1400" u="none" cap="none" strike="noStrike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3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#30</a:t>
                      </a:r>
                      <a:endParaRPr b="1" sz="2200" u="none" cap="none" strike="noStrike">
                        <a:solidFill>
                          <a:schemeClr val="accent3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</a:t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</a:t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</a:t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</a:t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</a:t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7</a:t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</a:t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3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#31</a:t>
                      </a:r>
                      <a:endParaRPr b="1" sz="1000">
                        <a:solidFill>
                          <a:schemeClr val="accent3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</a:t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</a:t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11</a:t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12</a:t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13</a:t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14</a:t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15</a:t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9710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3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#32</a:t>
                      </a:r>
                      <a:endParaRPr b="1" sz="1000">
                        <a:solidFill>
                          <a:schemeClr val="accent3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16</a:t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17</a:t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18</a:t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19</a:t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20</a:t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21</a:t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22</a:t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3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#33</a:t>
                      </a:r>
                      <a:endParaRPr b="1" sz="1000">
                        <a:solidFill>
                          <a:schemeClr val="accent3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23</a:t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24</a:t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25</a:t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26</a:t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27</a:t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28</a:t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29</a:t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3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#34</a:t>
                      </a:r>
                      <a:endParaRPr b="1" sz="1000">
                        <a:solidFill>
                          <a:schemeClr val="accent3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7640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2200">
                        <a:solidFill>
                          <a:schemeClr val="accent3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30</a:t>
                      </a:r>
                      <a:endParaRPr sz="1200">
                        <a:solidFill>
                          <a:schemeClr val="accent3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3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31</a:t>
                      </a:r>
                      <a:endParaRPr b="1" sz="1000">
                        <a:solidFill>
                          <a:schemeClr val="accent3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solidFill>
                          <a:schemeClr val="accent3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solidFill>
                          <a:schemeClr val="accent3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solidFill>
                          <a:schemeClr val="accent3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solidFill>
                          <a:schemeClr val="accent3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solidFill>
                          <a:schemeClr val="accent3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53737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3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#35</a:t>
                      </a:r>
                      <a:endParaRPr b="1" sz="2200">
                        <a:solidFill>
                          <a:schemeClr val="accent3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4049" name="Google Shape;4049;p60"/>
          <p:cNvGraphicFramePr/>
          <p:nvPr/>
        </p:nvGraphicFramePr>
        <p:xfrm>
          <a:off x="9808171" y="19765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{94FBCF63-A178-4566-A19A-A9EE406BD73C}</a:tableStyleId>
              </a:tblPr>
              <a:tblGrid>
                <a:gridCol w="1561700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4050" name="Google Shape;4050;p60"/>
          <p:cNvSpPr txBox="1"/>
          <p:nvPr/>
        </p:nvSpPr>
        <p:spPr>
          <a:xfrm>
            <a:off x="9808100" y="677325"/>
            <a:ext cx="1561800" cy="1168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accent3"/>
                </a:solidFill>
                <a:latin typeface="Boogaloo"/>
                <a:ea typeface="Boogaloo"/>
                <a:cs typeface="Boogaloo"/>
                <a:sym typeface="Boogaloo"/>
              </a:rPr>
              <a:t>Quick Notes</a:t>
            </a:r>
            <a:endParaRPr sz="3600">
              <a:solidFill>
                <a:schemeClr val="accent3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4051" name="Google Shape;4051;p60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052" name="Google Shape;4052;p60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053" name="Google Shape;4053;p60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054" name="Google Shape;4054;p60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055" name="Google Shape;4055;p60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056" name="Google Shape;4056;p60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4057" name="Google Shape;4057;p60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4058" name="Google Shape;4058;p6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059" name="Google Shape;4059;p6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4060" name="Google Shape;4060;p60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061" name="Google Shape;4061;p60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062" name="Google Shape;4062;p60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063" name="Google Shape;4063;p60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064" name="Google Shape;4064;p60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065" name="Google Shape;4065;p60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066" name="Google Shape;4066;p60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067" name="Google Shape;4067;p60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068" name="Google Shape;4068;p60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069" name="Google Shape;4069;p60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070" name="Google Shape;4070;p60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4071" name="Google Shape;4071;p60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4072" name="Google Shape;4072;p6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073" name="Google Shape;4073;p6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074" name="Google Shape;4074;p60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4075" name="Google Shape;4075;p6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076" name="Google Shape;4076;p6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077" name="Google Shape;4077;p60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4078" name="Google Shape;4078;p6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079" name="Google Shape;4079;p6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080" name="Google Shape;4080;p60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4081" name="Google Shape;4081;p6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082" name="Google Shape;4082;p6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083" name="Google Shape;4083;p60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4084" name="Google Shape;4084;p6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085" name="Google Shape;4085;p6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086" name="Google Shape;4086;p60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4087" name="Google Shape;4087;p6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088" name="Google Shape;4088;p6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089" name="Google Shape;4089;p60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4090" name="Google Shape;4090;p6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091" name="Google Shape;4091;p6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092" name="Google Shape;4092;p60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4093" name="Google Shape;4093;p6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094" name="Google Shape;4094;p6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095" name="Google Shape;4095;p60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4096" name="Google Shape;4096;p6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097" name="Google Shape;4097;p6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098" name="Google Shape;4098;p60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4099" name="Google Shape;4099;p6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100" name="Google Shape;4100;p6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101" name="Google Shape;4101;p60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4102" name="Google Shape;4102;p6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103" name="Google Shape;4103;p6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104" name="Google Shape;4104;p60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4105" name="Google Shape;4105;p6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106" name="Google Shape;4106;p6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107" name="Google Shape;4107;p60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4108" name="Google Shape;4108;p6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109" name="Google Shape;4109;p6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110" name="Google Shape;4110;p60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4111" name="Google Shape;4111;p6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112" name="Google Shape;4112;p6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113" name="Google Shape;4113;p60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4114" name="Google Shape;4114;p6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115" name="Google Shape;4115;p6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116" name="Google Shape;4116;p60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4117" name="Google Shape;4117;p6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118" name="Google Shape;4118;p6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4119" name="Google Shape;4119;p60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20" name="Google Shape;4120;p60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21" name="Google Shape;4121;p60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22" name="Google Shape;4122;p60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23" name="Google Shape;4123;p60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24" name="Google Shape;4124;p60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25" name="Google Shape;4125;p60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26" name="Google Shape;4126;p60">
            <a:hlinkClick action="ppaction://hlinksldjump" r:id="rId10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27" name="Google Shape;4127;p60">
            <a:hlinkClick action="ppaction://hlinksldjump" r:id="rId11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28" name="Google Shape;4128;p60">
            <a:hlinkClick action="ppaction://hlinksldjump" r:id="rId12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29" name="Google Shape;4129;p60">
            <a:hlinkClick action="ppaction://hlinksldjump" r:id="rId13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30" name="Google Shape;4130;p60">
            <a:hlinkClick action="ppaction://hlinksldjump" r:id="rId14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31" name="Google Shape;4131;p60">
            <a:hlinkClick action="ppaction://hlinksldjump" r:id="rId15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32" name="Google Shape;4132;p60">
            <a:hlinkClick action="ppaction://hlinksldjump" r:id="rId16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33" name="Google Shape;4133;p60">
            <a:hlinkClick action="ppaction://hlinksldjump" r:id="rId17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34" name="Google Shape;4134;p60">
            <a:hlinkClick action="ppaction://hlinksldjump" r:id="rId18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35" name="Google Shape;4135;p60">
            <a:hlinkClick action="ppaction://hlinksldjump" r:id="rId19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36" name="Google Shape;4136;p60">
            <a:hlinkClick action="ppaction://hlinksldjump" r:id="rId20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37" name="Google Shape;4137;p60">
            <a:hlinkClick action="ppaction://hlinksldjump" r:id="rId21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38" name="Google Shape;4138;p60">
            <a:hlinkClick action="ppaction://hlinksldjump" r:id="rId22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39" name="Google Shape;4139;p60">
            <a:hlinkClick action="ppaction://hlinksldjump" r:id="rId23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3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143" name="Shape 41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144" name="Google Shape;4144;p61"/>
          <p:cNvSpPr txBox="1"/>
          <p:nvPr/>
        </p:nvSpPr>
        <p:spPr>
          <a:xfrm>
            <a:off x="9808100" y="1270725"/>
            <a:ext cx="1561800" cy="57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accent3"/>
                </a:solidFill>
                <a:latin typeface="Boogaloo"/>
                <a:ea typeface="Boogaloo"/>
                <a:cs typeface="Boogaloo"/>
                <a:sym typeface="Boogaloo"/>
              </a:rPr>
              <a:t>To-Do!</a:t>
            </a:r>
            <a:endParaRPr sz="3600">
              <a:solidFill>
                <a:schemeClr val="accent3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grpSp>
        <p:nvGrpSpPr>
          <p:cNvPr id="4145" name="Google Shape;4145;p61"/>
          <p:cNvGrpSpPr/>
          <p:nvPr/>
        </p:nvGrpSpPr>
        <p:grpSpPr>
          <a:xfrm>
            <a:off x="10925606" y="665253"/>
            <a:ext cx="464876" cy="541350"/>
            <a:chOff x="3739275" y="2525850"/>
            <a:chExt cx="226625" cy="226175"/>
          </a:xfrm>
        </p:grpSpPr>
        <p:sp>
          <p:nvSpPr>
            <p:cNvPr id="4146" name="Google Shape;4146;p61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47" name="Google Shape;4147;p61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48" name="Google Shape;4148;p61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49" name="Google Shape;4149;p61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aphicFrame>
        <p:nvGraphicFramePr>
          <p:cNvPr id="4150" name="Google Shape;4150;p61"/>
          <p:cNvGraphicFramePr/>
          <p:nvPr/>
        </p:nvGraphicFramePr>
        <p:xfrm>
          <a:off x="9808171" y="19765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{94FBCF63-A178-4566-A19A-A9EE406BD73C}</a:tableStyleId>
              </a:tblPr>
              <a:tblGrid>
                <a:gridCol w="1561700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4151" name="Google Shape;4151;p61"/>
          <p:cNvSpPr txBox="1"/>
          <p:nvPr>
            <p:ph type="title"/>
          </p:nvPr>
        </p:nvSpPr>
        <p:spPr>
          <a:xfrm>
            <a:off x="774975" y="585800"/>
            <a:ext cx="8710500" cy="6531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The Date Goes Here.</a:t>
            </a:r>
            <a:endParaRPr>
              <a:solidFill>
                <a:schemeClr val="dk1"/>
              </a:solidFill>
            </a:endParaRPr>
          </a:p>
        </p:txBody>
      </p:sp>
      <p:sp>
        <p:nvSpPr>
          <p:cNvPr id="4152" name="Google Shape;4152;p61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53" name="Google Shape;4153;p61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54" name="Google Shape;4154;p61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55" name="Google Shape;4155;p61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56" name="Google Shape;4156;p61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57" name="Google Shape;4157;p61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4158" name="Google Shape;4158;p61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4159" name="Google Shape;4159;p6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160" name="Google Shape;4160;p6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4161" name="Google Shape;4161;p61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62" name="Google Shape;4162;p61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63" name="Google Shape;4163;p61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64" name="Google Shape;4164;p61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65" name="Google Shape;4165;p61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66" name="Google Shape;4166;p61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67" name="Google Shape;4167;p61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68" name="Google Shape;4168;p61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69" name="Google Shape;4169;p61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70" name="Google Shape;4170;p61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71" name="Google Shape;4171;p61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4172" name="Google Shape;4172;p61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4173" name="Google Shape;4173;p6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174" name="Google Shape;4174;p6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175" name="Google Shape;4175;p61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4176" name="Google Shape;4176;p6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177" name="Google Shape;4177;p6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178" name="Google Shape;4178;p61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4179" name="Google Shape;4179;p6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180" name="Google Shape;4180;p6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181" name="Google Shape;4181;p61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4182" name="Google Shape;4182;p6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183" name="Google Shape;4183;p6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184" name="Google Shape;4184;p61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4185" name="Google Shape;4185;p6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186" name="Google Shape;4186;p6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187" name="Google Shape;4187;p61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4188" name="Google Shape;4188;p6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189" name="Google Shape;4189;p6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190" name="Google Shape;4190;p61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4191" name="Google Shape;4191;p6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192" name="Google Shape;4192;p6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193" name="Google Shape;4193;p61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4194" name="Google Shape;4194;p6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195" name="Google Shape;4195;p6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196" name="Google Shape;4196;p61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4197" name="Google Shape;4197;p6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198" name="Google Shape;4198;p6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199" name="Google Shape;4199;p61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4200" name="Google Shape;4200;p6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201" name="Google Shape;4201;p6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202" name="Google Shape;4202;p61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4203" name="Google Shape;4203;p6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204" name="Google Shape;4204;p6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205" name="Google Shape;4205;p61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4206" name="Google Shape;4206;p6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207" name="Google Shape;4207;p6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208" name="Google Shape;4208;p61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4209" name="Google Shape;4209;p6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210" name="Google Shape;4210;p6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211" name="Google Shape;4211;p61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4212" name="Google Shape;4212;p6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213" name="Google Shape;4213;p6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214" name="Google Shape;4214;p61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4215" name="Google Shape;4215;p6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216" name="Google Shape;4216;p6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217" name="Google Shape;4217;p61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4218" name="Google Shape;4218;p6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219" name="Google Shape;4219;p6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4220" name="Google Shape;4220;p61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21" name="Google Shape;4221;p61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22" name="Google Shape;4222;p61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23" name="Google Shape;4223;p61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24" name="Google Shape;4224;p61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25" name="Google Shape;4225;p61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26" name="Google Shape;4226;p61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27" name="Google Shape;4227;p61">
            <a:hlinkClick action="ppaction://hlinksldjump" r:id="rId10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28" name="Google Shape;4228;p61">
            <a:hlinkClick action="ppaction://hlinksldjump" r:id="rId11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29" name="Google Shape;4229;p61">
            <a:hlinkClick action="ppaction://hlinksldjump" r:id="rId12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30" name="Google Shape;4230;p61">
            <a:hlinkClick action="ppaction://hlinksldjump" r:id="rId13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31" name="Google Shape;4231;p61">
            <a:hlinkClick action="ppaction://hlinksldjump" r:id="rId14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32" name="Google Shape;4232;p61">
            <a:hlinkClick action="ppaction://hlinksldjump" r:id="rId15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33" name="Google Shape;4233;p61">
            <a:hlinkClick action="ppaction://hlinksldjump" r:id="rId16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34" name="Google Shape;4234;p61">
            <a:hlinkClick action="ppaction://hlinksldjump" r:id="rId17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35" name="Google Shape;4235;p61">
            <a:hlinkClick action="ppaction://hlinksldjump" r:id="rId18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36" name="Google Shape;4236;p61">
            <a:hlinkClick action="ppaction://hlinksldjump" r:id="rId19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37" name="Google Shape;4237;p61">
            <a:hlinkClick action="ppaction://hlinksldjump" r:id="rId20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38" name="Google Shape;4238;p61">
            <a:hlinkClick action="ppaction://hlinksldjump" r:id="rId21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39" name="Google Shape;4239;p61">
            <a:hlinkClick action="ppaction://hlinksldjump" r:id="rId22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40" name="Google Shape;4240;p61">
            <a:hlinkClick action="ppaction://hlinksldjump" r:id="rId23"/>
          </p:cNvPr>
          <p:cNvSpPr/>
          <p:nvPr/>
        </p:nvSpPr>
        <p:spPr>
          <a:xfrm>
            <a:off x="10771629" y="7118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aphicFrame>
        <p:nvGraphicFramePr>
          <p:cNvPr id="4241" name="Google Shape;4241;p61"/>
          <p:cNvGraphicFramePr/>
          <p:nvPr/>
        </p:nvGraphicFramePr>
        <p:xfrm>
          <a:off x="775075" y="1270750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{A4771E45-9131-4D20-BF55-1A0DFEBBBD0D}</a:tableStyleId>
              </a:tblPr>
              <a:tblGrid>
                <a:gridCol w="1204350"/>
                <a:gridCol w="328000"/>
                <a:gridCol w="7178100"/>
              </a:tblGrid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8:00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8:30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9:00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9:30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10:00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10:30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11:00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11:30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12:00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12:30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4242" name="Google Shape;4242;p61">
            <a:hlinkClick action="ppaction://hlinksldjump" r:id="rId24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3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246" name="Shape 42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247" name="Google Shape;4247;p62"/>
          <p:cNvSpPr txBox="1"/>
          <p:nvPr/>
        </p:nvSpPr>
        <p:spPr>
          <a:xfrm>
            <a:off x="9180025" y="1270725"/>
            <a:ext cx="2190000" cy="57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accent3"/>
                </a:solidFill>
                <a:latin typeface="Boogaloo"/>
                <a:ea typeface="Boogaloo"/>
                <a:cs typeface="Boogaloo"/>
                <a:sym typeface="Boogaloo"/>
              </a:rPr>
              <a:t>To-Do!</a:t>
            </a:r>
            <a:endParaRPr sz="3600">
              <a:solidFill>
                <a:schemeClr val="accent3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grpSp>
        <p:nvGrpSpPr>
          <p:cNvPr id="4248" name="Google Shape;4248;p62"/>
          <p:cNvGrpSpPr/>
          <p:nvPr/>
        </p:nvGrpSpPr>
        <p:grpSpPr>
          <a:xfrm>
            <a:off x="10925606" y="665253"/>
            <a:ext cx="464876" cy="541350"/>
            <a:chOff x="3739275" y="2525850"/>
            <a:chExt cx="226625" cy="226175"/>
          </a:xfrm>
        </p:grpSpPr>
        <p:sp>
          <p:nvSpPr>
            <p:cNvPr id="4249" name="Google Shape;4249;p62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50" name="Google Shape;4250;p62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51" name="Google Shape;4251;p62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52" name="Google Shape;4252;p62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253" name="Google Shape;4253;p62"/>
          <p:cNvSpPr txBox="1"/>
          <p:nvPr>
            <p:ph type="title"/>
          </p:nvPr>
        </p:nvSpPr>
        <p:spPr>
          <a:xfrm>
            <a:off x="764874" y="963825"/>
            <a:ext cx="78891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The Date Goes Here.</a:t>
            </a:r>
            <a:endParaRPr/>
          </a:p>
        </p:txBody>
      </p:sp>
      <p:graphicFrame>
        <p:nvGraphicFramePr>
          <p:cNvPr id="4254" name="Google Shape;4254;p62"/>
          <p:cNvGraphicFramePr/>
          <p:nvPr/>
        </p:nvGraphicFramePr>
        <p:xfrm>
          <a:off x="9179996" y="19765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{94FBCF63-A178-4566-A19A-A9EE406BD73C}</a:tableStyleId>
              </a:tblPr>
              <a:tblGrid>
                <a:gridCol w="2189875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4255" name="Google Shape;4255;p62"/>
          <p:cNvGraphicFramePr/>
          <p:nvPr/>
        </p:nvGraphicFramePr>
        <p:xfrm>
          <a:off x="775075" y="17096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{A4771E45-9131-4D20-BF55-1A0DFEBBBD0D}</a:tableStyleId>
              </a:tblPr>
              <a:tblGrid>
                <a:gridCol w="8142275"/>
              </a:tblGrid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4256" name="Google Shape;4256;p62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57" name="Google Shape;4257;p62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58" name="Google Shape;4258;p62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59" name="Google Shape;4259;p62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60" name="Google Shape;4260;p62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61" name="Google Shape;4261;p62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4262" name="Google Shape;4262;p62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4263" name="Google Shape;4263;p6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264" name="Google Shape;4264;p6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4265" name="Google Shape;4265;p62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66" name="Google Shape;4266;p62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67" name="Google Shape;4267;p62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68" name="Google Shape;4268;p62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69" name="Google Shape;4269;p62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70" name="Google Shape;4270;p62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71" name="Google Shape;4271;p62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72" name="Google Shape;4272;p62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73" name="Google Shape;4273;p62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74" name="Google Shape;4274;p62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75" name="Google Shape;4275;p62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4276" name="Google Shape;4276;p62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4277" name="Google Shape;4277;p6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278" name="Google Shape;4278;p6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279" name="Google Shape;4279;p62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4280" name="Google Shape;4280;p6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281" name="Google Shape;4281;p6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282" name="Google Shape;4282;p62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4283" name="Google Shape;4283;p6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284" name="Google Shape;4284;p6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285" name="Google Shape;4285;p62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4286" name="Google Shape;4286;p6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287" name="Google Shape;4287;p6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288" name="Google Shape;4288;p62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4289" name="Google Shape;4289;p6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290" name="Google Shape;4290;p6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291" name="Google Shape;4291;p62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4292" name="Google Shape;4292;p6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293" name="Google Shape;4293;p6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294" name="Google Shape;4294;p62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4295" name="Google Shape;4295;p6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296" name="Google Shape;4296;p6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297" name="Google Shape;4297;p62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4298" name="Google Shape;4298;p6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299" name="Google Shape;4299;p6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300" name="Google Shape;4300;p62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4301" name="Google Shape;4301;p6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302" name="Google Shape;4302;p6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303" name="Google Shape;4303;p62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4304" name="Google Shape;4304;p6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305" name="Google Shape;4305;p6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306" name="Google Shape;4306;p62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4307" name="Google Shape;4307;p6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308" name="Google Shape;4308;p6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309" name="Google Shape;4309;p62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4310" name="Google Shape;4310;p6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311" name="Google Shape;4311;p6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312" name="Google Shape;4312;p62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4313" name="Google Shape;4313;p6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314" name="Google Shape;4314;p6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315" name="Google Shape;4315;p62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4316" name="Google Shape;4316;p6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317" name="Google Shape;4317;p6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318" name="Google Shape;4318;p62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4319" name="Google Shape;4319;p6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320" name="Google Shape;4320;p6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321" name="Google Shape;4321;p62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4322" name="Google Shape;4322;p6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323" name="Google Shape;4323;p6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4324" name="Google Shape;4324;p62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25" name="Google Shape;4325;p62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26" name="Google Shape;4326;p62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27" name="Google Shape;4327;p62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28" name="Google Shape;4328;p62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29" name="Google Shape;4329;p62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30" name="Google Shape;4330;p62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31" name="Google Shape;4331;p62">
            <a:hlinkClick action="ppaction://hlinksldjump" r:id="rId10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32" name="Google Shape;4332;p62">
            <a:hlinkClick action="ppaction://hlinksldjump" r:id="rId11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33" name="Google Shape;4333;p62">
            <a:hlinkClick action="ppaction://hlinksldjump" r:id="rId12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34" name="Google Shape;4334;p62">
            <a:hlinkClick action="ppaction://hlinksldjump" r:id="rId13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35" name="Google Shape;4335;p62">
            <a:hlinkClick action="ppaction://hlinksldjump" r:id="rId14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36" name="Google Shape;4336;p62">
            <a:hlinkClick action="ppaction://hlinksldjump" r:id="rId15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37" name="Google Shape;4337;p62">
            <a:hlinkClick action="ppaction://hlinksldjump" r:id="rId16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38" name="Google Shape;4338;p62">
            <a:hlinkClick action="ppaction://hlinksldjump" r:id="rId17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39" name="Google Shape;4339;p62">
            <a:hlinkClick action="ppaction://hlinksldjump" r:id="rId18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40" name="Google Shape;4340;p62">
            <a:hlinkClick action="ppaction://hlinksldjump" r:id="rId19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41" name="Google Shape;4341;p62">
            <a:hlinkClick action="ppaction://hlinksldjump" r:id="rId20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42" name="Google Shape;4342;p62">
            <a:hlinkClick action="ppaction://hlinksldjump" r:id="rId21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43" name="Google Shape;4343;p62">
            <a:hlinkClick action="ppaction://hlinksldjump" r:id="rId22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44" name="Google Shape;4344;p62">
            <a:hlinkClick action="ppaction://hlinksldjump" r:id="rId23"/>
          </p:cNvPr>
          <p:cNvSpPr/>
          <p:nvPr/>
        </p:nvSpPr>
        <p:spPr>
          <a:xfrm>
            <a:off x="10771629" y="7118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45" name="Google Shape;4345;p62">
            <a:hlinkClick action="ppaction://hlinksldjump" r:id="rId24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4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349" name="Shape 43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4350" name="Google Shape;4350;p63"/>
          <p:cNvGraphicFramePr/>
          <p:nvPr/>
        </p:nvGraphicFramePr>
        <p:xfrm>
          <a:off x="775075" y="14048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{A4771E45-9131-4D20-BF55-1A0DFEBBBD0D}</a:tableStyleId>
              </a:tblPr>
              <a:tblGrid>
                <a:gridCol w="1926775"/>
                <a:gridCol w="2217225"/>
                <a:gridCol w="2125625"/>
                <a:gridCol w="2205975"/>
                <a:gridCol w="2139800"/>
              </a:tblGrid>
              <a:tr h="532225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</a:tr>
              <a:tr h="275300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4351" name="Google Shape;4351;p63"/>
          <p:cNvGraphicFramePr/>
          <p:nvPr/>
        </p:nvGraphicFramePr>
        <p:xfrm>
          <a:off x="775075" y="4908063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{A4771E45-9131-4D20-BF55-1A0DFEBBBD0D}</a:tableStyleId>
              </a:tblPr>
              <a:tblGrid>
                <a:gridCol w="5302225"/>
                <a:gridCol w="5313175"/>
              </a:tblGrid>
              <a:tr h="422375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SATURDAY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SUNDAY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</a:tr>
              <a:tr h="12384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pSp>
        <p:nvGrpSpPr>
          <p:cNvPr id="4352" name="Google Shape;4352;p63"/>
          <p:cNvGrpSpPr/>
          <p:nvPr/>
        </p:nvGrpSpPr>
        <p:grpSpPr>
          <a:xfrm>
            <a:off x="10849406" y="741453"/>
            <a:ext cx="464876" cy="541350"/>
            <a:chOff x="3739275" y="2525850"/>
            <a:chExt cx="226625" cy="226175"/>
          </a:xfrm>
        </p:grpSpPr>
        <p:sp>
          <p:nvSpPr>
            <p:cNvPr id="4353" name="Google Shape;4353;p63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54" name="Google Shape;4354;p63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55" name="Google Shape;4355;p63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56" name="Google Shape;4356;p63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357" name="Google Shape;4357;p63"/>
          <p:cNvSpPr txBox="1"/>
          <p:nvPr>
            <p:ph type="title"/>
          </p:nvPr>
        </p:nvSpPr>
        <p:spPr>
          <a:xfrm>
            <a:off x="775075" y="659025"/>
            <a:ext cx="87105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August 2021</a:t>
            </a:r>
            <a:endParaRPr/>
          </a:p>
        </p:txBody>
      </p:sp>
      <p:sp>
        <p:nvSpPr>
          <p:cNvPr id="4358" name="Google Shape;4358;p63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359" name="Google Shape;4359;p63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360" name="Google Shape;4360;p63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361" name="Google Shape;4361;p63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362" name="Google Shape;4362;p63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363" name="Google Shape;4363;p63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4364" name="Google Shape;4364;p63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4365" name="Google Shape;4365;p6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366" name="Google Shape;4366;p6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4367" name="Google Shape;4367;p63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368" name="Google Shape;4368;p63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369" name="Google Shape;4369;p63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370" name="Google Shape;4370;p63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371" name="Google Shape;4371;p63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372" name="Google Shape;4372;p63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373" name="Google Shape;4373;p63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374" name="Google Shape;4374;p63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375" name="Google Shape;4375;p63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376" name="Google Shape;4376;p63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377" name="Google Shape;4377;p63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4378" name="Google Shape;4378;p63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4379" name="Google Shape;4379;p6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380" name="Google Shape;4380;p6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381" name="Google Shape;4381;p63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4382" name="Google Shape;4382;p6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383" name="Google Shape;4383;p6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384" name="Google Shape;4384;p63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4385" name="Google Shape;4385;p6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386" name="Google Shape;4386;p6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387" name="Google Shape;4387;p63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4388" name="Google Shape;4388;p6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389" name="Google Shape;4389;p6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390" name="Google Shape;4390;p63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4391" name="Google Shape;4391;p6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392" name="Google Shape;4392;p6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393" name="Google Shape;4393;p63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4394" name="Google Shape;4394;p6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395" name="Google Shape;4395;p6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396" name="Google Shape;4396;p63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4397" name="Google Shape;4397;p6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398" name="Google Shape;4398;p6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399" name="Google Shape;4399;p63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4400" name="Google Shape;4400;p6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401" name="Google Shape;4401;p6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402" name="Google Shape;4402;p63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4403" name="Google Shape;4403;p6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404" name="Google Shape;4404;p6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405" name="Google Shape;4405;p63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4406" name="Google Shape;4406;p6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407" name="Google Shape;4407;p6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408" name="Google Shape;4408;p63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4409" name="Google Shape;4409;p6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410" name="Google Shape;4410;p6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411" name="Google Shape;4411;p63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4412" name="Google Shape;4412;p6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413" name="Google Shape;4413;p6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414" name="Google Shape;4414;p63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4415" name="Google Shape;4415;p6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416" name="Google Shape;4416;p6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417" name="Google Shape;4417;p63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4418" name="Google Shape;4418;p6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419" name="Google Shape;4419;p6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420" name="Google Shape;4420;p63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4421" name="Google Shape;4421;p6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422" name="Google Shape;4422;p6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423" name="Google Shape;4423;p63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4424" name="Google Shape;4424;p6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425" name="Google Shape;4425;p6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4426" name="Google Shape;4426;p63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27" name="Google Shape;4427;p63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28" name="Google Shape;4428;p63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29" name="Google Shape;4429;p63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30" name="Google Shape;4430;p63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31" name="Google Shape;4431;p63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32" name="Google Shape;4432;p63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33" name="Google Shape;4433;p63">
            <a:hlinkClick action="ppaction://hlinksldjump" r:id="rId10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34" name="Google Shape;4434;p63">
            <a:hlinkClick action="ppaction://hlinksldjump" r:id="rId11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35" name="Google Shape;4435;p63">
            <a:hlinkClick action="ppaction://hlinksldjump" r:id="rId12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36" name="Google Shape;4436;p63">
            <a:hlinkClick action="ppaction://hlinksldjump" r:id="rId13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37" name="Google Shape;4437;p63">
            <a:hlinkClick action="ppaction://hlinksldjump" r:id="rId14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38" name="Google Shape;4438;p63">
            <a:hlinkClick action="ppaction://hlinksldjump" r:id="rId15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39" name="Google Shape;4439;p63">
            <a:hlinkClick action="ppaction://hlinksldjump" r:id="rId16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40" name="Google Shape;4440;p63">
            <a:hlinkClick action="ppaction://hlinksldjump" r:id="rId17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41" name="Google Shape;4441;p63">
            <a:hlinkClick action="ppaction://hlinksldjump" r:id="rId18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42" name="Google Shape;4442;p63">
            <a:hlinkClick action="ppaction://hlinksldjump" r:id="rId19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43" name="Google Shape;4443;p63">
            <a:hlinkClick action="ppaction://hlinksldjump" r:id="rId20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44" name="Google Shape;4444;p63">
            <a:hlinkClick action="ppaction://hlinksldjump" r:id="rId21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45" name="Google Shape;4445;p63">
            <a:hlinkClick action="ppaction://hlinksldjump" r:id="rId22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46" name="Google Shape;4446;p63">
            <a:hlinkClick action="ppaction://hlinksldjump" r:id="rId23"/>
          </p:cNvPr>
          <p:cNvSpPr/>
          <p:nvPr/>
        </p:nvSpPr>
        <p:spPr>
          <a:xfrm>
            <a:off x="10695429" y="7880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47" name="Google Shape;4447;p63">
            <a:hlinkClick action="ppaction://hlinksldjump" r:id="rId24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4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451" name="Shape 44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4452" name="Google Shape;4452;p64"/>
          <p:cNvGraphicFramePr/>
          <p:nvPr/>
        </p:nvGraphicFramePr>
        <p:xfrm>
          <a:off x="775075" y="14216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{A4771E45-9131-4D20-BF55-1A0DFEBBBD0D}</a:tableStyleId>
              </a:tblPr>
              <a:tblGrid>
                <a:gridCol w="1230700"/>
                <a:gridCol w="1433500"/>
                <a:gridCol w="1649600"/>
                <a:gridCol w="1581450"/>
                <a:gridCol w="1641225"/>
                <a:gridCol w="1539425"/>
                <a:gridCol w="1539425"/>
              </a:tblGrid>
              <a:tr h="429350">
                <a:tc>
                  <a:txBody>
                    <a:bodyPr/>
                    <a:lstStyle/>
                    <a:p>
                      <a:pPr indent="0" lvl="0" marL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SUBJECT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NOTES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3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pSp>
        <p:nvGrpSpPr>
          <p:cNvPr id="4453" name="Google Shape;4453;p64"/>
          <p:cNvGrpSpPr/>
          <p:nvPr/>
        </p:nvGrpSpPr>
        <p:grpSpPr>
          <a:xfrm>
            <a:off x="10849406" y="817653"/>
            <a:ext cx="464876" cy="541350"/>
            <a:chOff x="3739275" y="2525850"/>
            <a:chExt cx="226625" cy="226175"/>
          </a:xfrm>
        </p:grpSpPr>
        <p:sp>
          <p:nvSpPr>
            <p:cNvPr id="4454" name="Google Shape;4454;p64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55" name="Google Shape;4455;p64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56" name="Google Shape;4456;p64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57" name="Google Shape;4457;p64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458" name="Google Shape;4458;p64"/>
          <p:cNvSpPr txBox="1"/>
          <p:nvPr>
            <p:ph type="title"/>
          </p:nvPr>
        </p:nvSpPr>
        <p:spPr>
          <a:xfrm>
            <a:off x="775075" y="659025"/>
            <a:ext cx="87102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Lesson Plan | August 2021 </a:t>
            </a:r>
            <a:endParaRPr/>
          </a:p>
        </p:txBody>
      </p:sp>
      <p:sp>
        <p:nvSpPr>
          <p:cNvPr id="4459" name="Google Shape;4459;p64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460" name="Google Shape;4460;p64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461" name="Google Shape;4461;p64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462" name="Google Shape;4462;p64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463" name="Google Shape;4463;p64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464" name="Google Shape;4464;p64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4465" name="Google Shape;4465;p64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4466" name="Google Shape;4466;p6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467" name="Google Shape;4467;p6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4468" name="Google Shape;4468;p64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469" name="Google Shape;4469;p64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470" name="Google Shape;4470;p64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471" name="Google Shape;4471;p64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472" name="Google Shape;4472;p64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473" name="Google Shape;4473;p64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474" name="Google Shape;4474;p64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475" name="Google Shape;4475;p64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476" name="Google Shape;4476;p64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477" name="Google Shape;4477;p64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478" name="Google Shape;4478;p64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4479" name="Google Shape;4479;p64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4480" name="Google Shape;4480;p6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481" name="Google Shape;4481;p6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482" name="Google Shape;4482;p64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4483" name="Google Shape;4483;p6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484" name="Google Shape;4484;p6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485" name="Google Shape;4485;p64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4486" name="Google Shape;4486;p6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487" name="Google Shape;4487;p6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488" name="Google Shape;4488;p64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4489" name="Google Shape;4489;p6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490" name="Google Shape;4490;p6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491" name="Google Shape;4491;p64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4492" name="Google Shape;4492;p6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493" name="Google Shape;4493;p6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494" name="Google Shape;4494;p64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4495" name="Google Shape;4495;p6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496" name="Google Shape;4496;p6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497" name="Google Shape;4497;p64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4498" name="Google Shape;4498;p6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499" name="Google Shape;4499;p6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500" name="Google Shape;4500;p64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4501" name="Google Shape;4501;p6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502" name="Google Shape;4502;p6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503" name="Google Shape;4503;p64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4504" name="Google Shape;4504;p6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505" name="Google Shape;4505;p6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506" name="Google Shape;4506;p64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4507" name="Google Shape;4507;p6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508" name="Google Shape;4508;p6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509" name="Google Shape;4509;p64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4510" name="Google Shape;4510;p6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511" name="Google Shape;4511;p6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512" name="Google Shape;4512;p64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4513" name="Google Shape;4513;p6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514" name="Google Shape;4514;p6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515" name="Google Shape;4515;p64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4516" name="Google Shape;4516;p6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517" name="Google Shape;4517;p6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518" name="Google Shape;4518;p64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4519" name="Google Shape;4519;p6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520" name="Google Shape;4520;p6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521" name="Google Shape;4521;p64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4522" name="Google Shape;4522;p6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523" name="Google Shape;4523;p6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524" name="Google Shape;4524;p64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4525" name="Google Shape;4525;p6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526" name="Google Shape;4526;p6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4527" name="Google Shape;4527;p64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28" name="Google Shape;4528;p64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29" name="Google Shape;4529;p64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30" name="Google Shape;4530;p64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31" name="Google Shape;4531;p64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32" name="Google Shape;4532;p64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33" name="Google Shape;4533;p64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34" name="Google Shape;4534;p64">
            <a:hlinkClick action="ppaction://hlinksldjump" r:id="rId10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35" name="Google Shape;4535;p64">
            <a:hlinkClick action="ppaction://hlinksldjump" r:id="rId11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36" name="Google Shape;4536;p64">
            <a:hlinkClick action="ppaction://hlinksldjump" r:id="rId12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37" name="Google Shape;4537;p64">
            <a:hlinkClick action="ppaction://hlinksldjump" r:id="rId13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38" name="Google Shape;4538;p64">
            <a:hlinkClick action="ppaction://hlinksldjump" r:id="rId14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39" name="Google Shape;4539;p64">
            <a:hlinkClick action="ppaction://hlinksldjump" r:id="rId15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40" name="Google Shape;4540;p64">
            <a:hlinkClick action="ppaction://hlinksldjump" r:id="rId16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41" name="Google Shape;4541;p64">
            <a:hlinkClick action="ppaction://hlinksldjump" r:id="rId17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42" name="Google Shape;4542;p64">
            <a:hlinkClick action="ppaction://hlinksldjump" r:id="rId18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43" name="Google Shape;4543;p64">
            <a:hlinkClick action="ppaction://hlinksldjump" r:id="rId19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44" name="Google Shape;4544;p64">
            <a:hlinkClick action="ppaction://hlinksldjump" r:id="rId20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45" name="Google Shape;4545;p64">
            <a:hlinkClick action="ppaction://hlinksldjump" r:id="rId21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46" name="Google Shape;4546;p64">
            <a:hlinkClick action="ppaction://hlinksldjump" r:id="rId22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47" name="Google Shape;4547;p64">
            <a:hlinkClick action="ppaction://hlinksldjump" r:id="rId23"/>
          </p:cNvPr>
          <p:cNvSpPr/>
          <p:nvPr/>
        </p:nvSpPr>
        <p:spPr>
          <a:xfrm>
            <a:off x="10695429" y="8642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48" name="Google Shape;4548;p64">
            <a:hlinkClick action="ppaction://hlinksldjump" r:id="rId24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4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552" name="Shape 45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4553" name="Google Shape;4553;p65"/>
          <p:cNvGraphicFramePr/>
          <p:nvPr/>
        </p:nvGraphicFramePr>
        <p:xfrm>
          <a:off x="9808171" y="19003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{94FBCF63-A178-4566-A19A-A9EE406BD73C}</a:tableStyleId>
              </a:tblPr>
              <a:tblGrid>
                <a:gridCol w="1561700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4554" name="Google Shape;4554;p65"/>
          <p:cNvSpPr txBox="1"/>
          <p:nvPr/>
        </p:nvSpPr>
        <p:spPr>
          <a:xfrm>
            <a:off x="9808100" y="677325"/>
            <a:ext cx="1561800" cy="1168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accent4"/>
                </a:solidFill>
                <a:latin typeface="Boogaloo"/>
                <a:ea typeface="Boogaloo"/>
                <a:cs typeface="Boogaloo"/>
                <a:sym typeface="Boogaloo"/>
              </a:rPr>
              <a:t>Quick Notes</a:t>
            </a:r>
            <a:endParaRPr sz="3600">
              <a:solidFill>
                <a:schemeClr val="accent4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graphicFrame>
        <p:nvGraphicFramePr>
          <p:cNvPr id="4555" name="Google Shape;4555;p65"/>
          <p:cNvGraphicFramePr/>
          <p:nvPr/>
        </p:nvGraphicFramePr>
        <p:xfrm>
          <a:off x="786575" y="1724164"/>
          <a:ext cx="3000000" cy="3000000"/>
        </p:xfrm>
        <a:graphic>
          <a:graphicData uri="http://schemas.openxmlformats.org/drawingml/2006/table">
            <a:tbl>
              <a:tblPr>
                <a:noFill/>
                <a:tableStyleId>{94FBCF63-A178-4566-A19A-A9EE406BD73C}</a:tableStyleId>
              </a:tblPr>
              <a:tblGrid>
                <a:gridCol w="1096875"/>
                <a:gridCol w="1096875"/>
                <a:gridCol w="1096875"/>
                <a:gridCol w="1096875"/>
                <a:gridCol w="1096875"/>
                <a:gridCol w="1096875"/>
                <a:gridCol w="1096875"/>
                <a:gridCol w="1096875"/>
              </a:tblGrid>
              <a:tr h="28065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Week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Saturday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</a:t>
                      </a: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unday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</a:t>
                      </a:r>
                      <a:endParaRPr sz="1400" u="none" cap="none" strike="noStrike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</a:t>
                      </a:r>
                      <a:endParaRPr sz="1400" u="none" cap="none" strike="noStrike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4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#35</a:t>
                      </a:r>
                      <a:endParaRPr b="1" sz="2200" u="none" cap="none" strike="noStrike">
                        <a:solidFill>
                          <a:schemeClr val="accent4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7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11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12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4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#36</a:t>
                      </a:r>
                      <a:endParaRPr b="1" sz="1000">
                        <a:solidFill>
                          <a:schemeClr val="accent4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13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14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15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16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17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18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19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9710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4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#37</a:t>
                      </a:r>
                      <a:endParaRPr b="1" sz="1000">
                        <a:solidFill>
                          <a:schemeClr val="accent4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20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21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22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23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24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25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26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4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#38</a:t>
                      </a:r>
                      <a:endParaRPr b="1" sz="1000">
                        <a:solidFill>
                          <a:schemeClr val="accent4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27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28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29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4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30</a:t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4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4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#39</a:t>
                      </a:r>
                      <a:endParaRPr b="1" sz="1000">
                        <a:solidFill>
                          <a:schemeClr val="accent4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4556" name="Google Shape;4556;p65"/>
          <p:cNvSpPr txBox="1"/>
          <p:nvPr>
            <p:ph type="title"/>
          </p:nvPr>
        </p:nvSpPr>
        <p:spPr>
          <a:xfrm>
            <a:off x="786575" y="971475"/>
            <a:ext cx="45669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SEPTEMBER </a:t>
            </a:r>
            <a:r>
              <a:rPr lang="en"/>
              <a:t>2021</a:t>
            </a:r>
            <a:endParaRPr/>
          </a:p>
        </p:txBody>
      </p:sp>
      <p:sp>
        <p:nvSpPr>
          <p:cNvPr id="4557" name="Google Shape;4557;p65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558" name="Google Shape;4558;p65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559" name="Google Shape;4559;p65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560" name="Google Shape;4560;p65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561" name="Google Shape;4561;p65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562" name="Google Shape;4562;p65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4563" name="Google Shape;4563;p65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4564" name="Google Shape;4564;p6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565" name="Google Shape;4565;p6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4566" name="Google Shape;4566;p65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567" name="Google Shape;4567;p65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568" name="Google Shape;4568;p65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569" name="Google Shape;4569;p65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570" name="Google Shape;4570;p65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571" name="Google Shape;4571;p65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572" name="Google Shape;4572;p65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573" name="Google Shape;4573;p65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574" name="Google Shape;4574;p65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575" name="Google Shape;4575;p65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576" name="Google Shape;4576;p65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4577" name="Google Shape;4577;p65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4578" name="Google Shape;4578;p6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579" name="Google Shape;4579;p6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580" name="Google Shape;4580;p65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4581" name="Google Shape;4581;p6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582" name="Google Shape;4582;p6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583" name="Google Shape;4583;p65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4584" name="Google Shape;4584;p6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585" name="Google Shape;4585;p6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586" name="Google Shape;4586;p65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4587" name="Google Shape;4587;p6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588" name="Google Shape;4588;p6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589" name="Google Shape;4589;p65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4590" name="Google Shape;4590;p6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591" name="Google Shape;4591;p6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592" name="Google Shape;4592;p65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4593" name="Google Shape;4593;p6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594" name="Google Shape;4594;p6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595" name="Google Shape;4595;p65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4596" name="Google Shape;4596;p6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597" name="Google Shape;4597;p6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598" name="Google Shape;4598;p65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4599" name="Google Shape;4599;p6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600" name="Google Shape;4600;p6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601" name="Google Shape;4601;p65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4602" name="Google Shape;4602;p6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603" name="Google Shape;4603;p6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604" name="Google Shape;4604;p65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4605" name="Google Shape;4605;p6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606" name="Google Shape;4606;p6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607" name="Google Shape;4607;p65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4608" name="Google Shape;4608;p6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609" name="Google Shape;4609;p6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610" name="Google Shape;4610;p65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4611" name="Google Shape;4611;p6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612" name="Google Shape;4612;p6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613" name="Google Shape;4613;p65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4614" name="Google Shape;4614;p6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615" name="Google Shape;4615;p6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616" name="Google Shape;4616;p65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4617" name="Google Shape;4617;p6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618" name="Google Shape;4618;p6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619" name="Google Shape;4619;p65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4620" name="Google Shape;4620;p6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621" name="Google Shape;4621;p6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622" name="Google Shape;4622;p65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4623" name="Google Shape;4623;p6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624" name="Google Shape;4624;p6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4625" name="Google Shape;4625;p65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26" name="Google Shape;4626;p65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27" name="Google Shape;4627;p65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28" name="Google Shape;4628;p65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29" name="Google Shape;4629;p65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30" name="Google Shape;4630;p65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31" name="Google Shape;4631;p65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32" name="Google Shape;4632;p65">
            <a:hlinkClick action="ppaction://hlinksldjump" r:id="rId10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33" name="Google Shape;4633;p65">
            <a:hlinkClick action="ppaction://hlinksldjump" r:id="rId11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34" name="Google Shape;4634;p65">
            <a:hlinkClick action="ppaction://hlinksldjump" r:id="rId12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35" name="Google Shape;4635;p65">
            <a:hlinkClick action="ppaction://hlinksldjump" r:id="rId13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36" name="Google Shape;4636;p65">
            <a:hlinkClick action="ppaction://hlinksldjump" r:id="rId14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37" name="Google Shape;4637;p65">
            <a:hlinkClick action="ppaction://hlinksldjump" r:id="rId15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38" name="Google Shape;4638;p65">
            <a:hlinkClick action="ppaction://hlinksldjump" r:id="rId16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39" name="Google Shape;4639;p65">
            <a:hlinkClick action="ppaction://hlinksldjump" r:id="rId17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40" name="Google Shape;4640;p65">
            <a:hlinkClick action="ppaction://hlinksldjump" r:id="rId18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41" name="Google Shape;4641;p65">
            <a:hlinkClick action="ppaction://hlinksldjump" r:id="rId19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42" name="Google Shape;4642;p65">
            <a:hlinkClick action="ppaction://hlinksldjump" r:id="rId20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43" name="Google Shape;4643;p65">
            <a:hlinkClick action="ppaction://hlinksldjump" r:id="rId21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44" name="Google Shape;4644;p65">
            <a:hlinkClick action="ppaction://hlinksldjump" r:id="rId22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45" name="Google Shape;4645;p65">
            <a:hlinkClick action="ppaction://hlinksldjump" r:id="rId23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4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649" name="Shape 46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650" name="Google Shape;4650;p66"/>
          <p:cNvSpPr txBox="1"/>
          <p:nvPr/>
        </p:nvSpPr>
        <p:spPr>
          <a:xfrm>
            <a:off x="9808100" y="1270725"/>
            <a:ext cx="1561800" cy="57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accent4"/>
                </a:solidFill>
                <a:latin typeface="Boogaloo"/>
                <a:ea typeface="Boogaloo"/>
                <a:cs typeface="Boogaloo"/>
                <a:sym typeface="Boogaloo"/>
              </a:rPr>
              <a:t>To-Do!</a:t>
            </a:r>
            <a:endParaRPr sz="3600">
              <a:solidFill>
                <a:schemeClr val="accent4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grpSp>
        <p:nvGrpSpPr>
          <p:cNvPr id="4651" name="Google Shape;4651;p66"/>
          <p:cNvGrpSpPr/>
          <p:nvPr/>
        </p:nvGrpSpPr>
        <p:grpSpPr>
          <a:xfrm>
            <a:off x="10925606" y="665253"/>
            <a:ext cx="464876" cy="541350"/>
            <a:chOff x="3739275" y="2525850"/>
            <a:chExt cx="226625" cy="226175"/>
          </a:xfrm>
        </p:grpSpPr>
        <p:sp>
          <p:nvSpPr>
            <p:cNvPr id="4652" name="Google Shape;4652;p66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53" name="Google Shape;4653;p66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54" name="Google Shape;4654;p66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55" name="Google Shape;4655;p66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aphicFrame>
        <p:nvGraphicFramePr>
          <p:cNvPr id="4656" name="Google Shape;4656;p66"/>
          <p:cNvGraphicFramePr/>
          <p:nvPr/>
        </p:nvGraphicFramePr>
        <p:xfrm>
          <a:off x="9808171" y="19765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{94FBCF63-A178-4566-A19A-A9EE406BD73C}</a:tableStyleId>
              </a:tblPr>
              <a:tblGrid>
                <a:gridCol w="1561700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4657" name="Google Shape;4657;p66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658" name="Google Shape;4658;p66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659" name="Google Shape;4659;p66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660" name="Google Shape;4660;p66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661" name="Google Shape;4661;p66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662" name="Google Shape;4662;p66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4663" name="Google Shape;4663;p66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4664" name="Google Shape;4664;p6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665" name="Google Shape;4665;p6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4666" name="Google Shape;4666;p66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667" name="Google Shape;4667;p66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668" name="Google Shape;4668;p66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669" name="Google Shape;4669;p66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670" name="Google Shape;4670;p66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671" name="Google Shape;4671;p66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672" name="Google Shape;4672;p66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673" name="Google Shape;4673;p66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674" name="Google Shape;4674;p66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675" name="Google Shape;4675;p66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676" name="Google Shape;4676;p66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4677" name="Google Shape;4677;p66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4678" name="Google Shape;4678;p6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679" name="Google Shape;4679;p6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680" name="Google Shape;4680;p66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4681" name="Google Shape;4681;p6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682" name="Google Shape;4682;p6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683" name="Google Shape;4683;p66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4684" name="Google Shape;4684;p6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685" name="Google Shape;4685;p6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686" name="Google Shape;4686;p66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4687" name="Google Shape;4687;p6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688" name="Google Shape;4688;p6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689" name="Google Shape;4689;p66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4690" name="Google Shape;4690;p6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691" name="Google Shape;4691;p6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692" name="Google Shape;4692;p66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4693" name="Google Shape;4693;p6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694" name="Google Shape;4694;p6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695" name="Google Shape;4695;p66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4696" name="Google Shape;4696;p6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697" name="Google Shape;4697;p6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698" name="Google Shape;4698;p66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4699" name="Google Shape;4699;p6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700" name="Google Shape;4700;p6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701" name="Google Shape;4701;p66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4702" name="Google Shape;4702;p6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703" name="Google Shape;4703;p6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704" name="Google Shape;4704;p66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4705" name="Google Shape;4705;p6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706" name="Google Shape;4706;p6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707" name="Google Shape;4707;p66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4708" name="Google Shape;4708;p6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709" name="Google Shape;4709;p6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710" name="Google Shape;4710;p66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4711" name="Google Shape;4711;p6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712" name="Google Shape;4712;p6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713" name="Google Shape;4713;p66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4714" name="Google Shape;4714;p6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715" name="Google Shape;4715;p6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716" name="Google Shape;4716;p66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4717" name="Google Shape;4717;p6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718" name="Google Shape;4718;p6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719" name="Google Shape;4719;p66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4720" name="Google Shape;4720;p6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721" name="Google Shape;4721;p6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722" name="Google Shape;4722;p66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4723" name="Google Shape;4723;p6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724" name="Google Shape;4724;p6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4725" name="Google Shape;4725;p66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726" name="Google Shape;4726;p66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727" name="Google Shape;4727;p66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728" name="Google Shape;4728;p66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729" name="Google Shape;4729;p66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730" name="Google Shape;4730;p66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731" name="Google Shape;4731;p66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732" name="Google Shape;4732;p66">
            <a:hlinkClick action="ppaction://hlinksldjump" r:id="rId10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733" name="Google Shape;4733;p66">
            <a:hlinkClick action="ppaction://hlinksldjump" r:id="rId11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734" name="Google Shape;4734;p66">
            <a:hlinkClick action="ppaction://hlinksldjump" r:id="rId12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735" name="Google Shape;4735;p66">
            <a:hlinkClick action="ppaction://hlinksldjump" r:id="rId13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736" name="Google Shape;4736;p66">
            <a:hlinkClick action="ppaction://hlinksldjump" r:id="rId14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737" name="Google Shape;4737;p66">
            <a:hlinkClick action="ppaction://hlinksldjump" r:id="rId15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738" name="Google Shape;4738;p66">
            <a:hlinkClick action="ppaction://hlinksldjump" r:id="rId16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739" name="Google Shape;4739;p66">
            <a:hlinkClick action="ppaction://hlinksldjump" r:id="rId17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740" name="Google Shape;4740;p66">
            <a:hlinkClick action="ppaction://hlinksldjump" r:id="rId18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741" name="Google Shape;4741;p66">
            <a:hlinkClick action="ppaction://hlinksldjump" r:id="rId19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742" name="Google Shape;4742;p66">
            <a:hlinkClick action="ppaction://hlinksldjump" r:id="rId20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743" name="Google Shape;4743;p66">
            <a:hlinkClick action="ppaction://hlinksldjump" r:id="rId21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744" name="Google Shape;4744;p66">
            <a:hlinkClick action="ppaction://hlinksldjump" r:id="rId22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745" name="Google Shape;4745;p66"/>
          <p:cNvSpPr txBox="1"/>
          <p:nvPr>
            <p:ph type="title"/>
          </p:nvPr>
        </p:nvSpPr>
        <p:spPr>
          <a:xfrm>
            <a:off x="774975" y="585800"/>
            <a:ext cx="8710500" cy="6531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The Date Goes Here.</a:t>
            </a:r>
            <a:endParaRPr>
              <a:solidFill>
                <a:schemeClr val="dk1"/>
              </a:solidFill>
            </a:endParaRPr>
          </a:p>
        </p:txBody>
      </p:sp>
      <p:sp>
        <p:nvSpPr>
          <p:cNvPr id="4746" name="Google Shape;4746;p66">
            <a:hlinkClick action="ppaction://hlinksldjump" r:id="rId23"/>
          </p:cNvPr>
          <p:cNvSpPr/>
          <p:nvPr/>
        </p:nvSpPr>
        <p:spPr>
          <a:xfrm>
            <a:off x="10732725" y="6863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aphicFrame>
        <p:nvGraphicFramePr>
          <p:cNvPr id="4747" name="Google Shape;4747;p66"/>
          <p:cNvGraphicFramePr/>
          <p:nvPr/>
        </p:nvGraphicFramePr>
        <p:xfrm>
          <a:off x="775075" y="1270750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{A4771E45-9131-4D20-BF55-1A0DFEBBBD0D}</a:tableStyleId>
              </a:tblPr>
              <a:tblGrid>
                <a:gridCol w="1204350"/>
                <a:gridCol w="328000"/>
                <a:gridCol w="7178100"/>
              </a:tblGrid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8:00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8:30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9:00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9:30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10:00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10:30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11:00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11:30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12:00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12:30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4748" name="Google Shape;4748;p66">
            <a:hlinkClick action="ppaction://hlinksldjump" r:id="rId24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4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752" name="Shape 47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753" name="Google Shape;4753;p67"/>
          <p:cNvSpPr txBox="1"/>
          <p:nvPr/>
        </p:nvSpPr>
        <p:spPr>
          <a:xfrm>
            <a:off x="9180025" y="1270725"/>
            <a:ext cx="2190000" cy="57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accent4"/>
                </a:solidFill>
                <a:latin typeface="Boogaloo"/>
                <a:ea typeface="Boogaloo"/>
                <a:cs typeface="Boogaloo"/>
                <a:sym typeface="Boogaloo"/>
              </a:rPr>
              <a:t>To-Do!</a:t>
            </a:r>
            <a:endParaRPr sz="3600">
              <a:solidFill>
                <a:schemeClr val="accent4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grpSp>
        <p:nvGrpSpPr>
          <p:cNvPr id="4754" name="Google Shape;4754;p67"/>
          <p:cNvGrpSpPr/>
          <p:nvPr/>
        </p:nvGrpSpPr>
        <p:grpSpPr>
          <a:xfrm>
            <a:off x="10925606" y="665253"/>
            <a:ext cx="464876" cy="541350"/>
            <a:chOff x="3739275" y="2525850"/>
            <a:chExt cx="226625" cy="226175"/>
          </a:xfrm>
        </p:grpSpPr>
        <p:sp>
          <p:nvSpPr>
            <p:cNvPr id="4755" name="Google Shape;4755;p67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56" name="Google Shape;4756;p67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57" name="Google Shape;4757;p67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58" name="Google Shape;4758;p67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aphicFrame>
        <p:nvGraphicFramePr>
          <p:cNvPr id="4759" name="Google Shape;4759;p67"/>
          <p:cNvGraphicFramePr/>
          <p:nvPr/>
        </p:nvGraphicFramePr>
        <p:xfrm>
          <a:off x="9179996" y="19765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{94FBCF63-A178-4566-A19A-A9EE406BD73C}</a:tableStyleId>
              </a:tblPr>
              <a:tblGrid>
                <a:gridCol w="2189875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4760" name="Google Shape;4760;p67"/>
          <p:cNvGraphicFramePr/>
          <p:nvPr/>
        </p:nvGraphicFramePr>
        <p:xfrm>
          <a:off x="775075" y="17096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{A4771E45-9131-4D20-BF55-1A0DFEBBBD0D}</a:tableStyleId>
              </a:tblPr>
              <a:tblGrid>
                <a:gridCol w="8142275"/>
              </a:tblGrid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4761" name="Google Shape;4761;p67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762" name="Google Shape;4762;p67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763" name="Google Shape;4763;p67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764" name="Google Shape;4764;p67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765" name="Google Shape;4765;p67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766" name="Google Shape;4766;p67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4767" name="Google Shape;4767;p67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4768" name="Google Shape;4768;p6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769" name="Google Shape;4769;p6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4770" name="Google Shape;4770;p67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771" name="Google Shape;4771;p67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772" name="Google Shape;4772;p67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773" name="Google Shape;4773;p67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774" name="Google Shape;4774;p67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775" name="Google Shape;4775;p67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776" name="Google Shape;4776;p67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777" name="Google Shape;4777;p67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778" name="Google Shape;4778;p67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779" name="Google Shape;4779;p67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780" name="Google Shape;4780;p67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4781" name="Google Shape;4781;p67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4782" name="Google Shape;4782;p6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783" name="Google Shape;4783;p6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784" name="Google Shape;4784;p67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4785" name="Google Shape;4785;p6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786" name="Google Shape;4786;p6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787" name="Google Shape;4787;p67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4788" name="Google Shape;4788;p6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789" name="Google Shape;4789;p6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790" name="Google Shape;4790;p67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4791" name="Google Shape;4791;p6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792" name="Google Shape;4792;p6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793" name="Google Shape;4793;p67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4794" name="Google Shape;4794;p6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795" name="Google Shape;4795;p6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796" name="Google Shape;4796;p67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4797" name="Google Shape;4797;p6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798" name="Google Shape;4798;p6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799" name="Google Shape;4799;p67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4800" name="Google Shape;4800;p6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801" name="Google Shape;4801;p6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802" name="Google Shape;4802;p67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4803" name="Google Shape;4803;p6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804" name="Google Shape;4804;p6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805" name="Google Shape;4805;p67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4806" name="Google Shape;4806;p6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807" name="Google Shape;4807;p6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808" name="Google Shape;4808;p67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4809" name="Google Shape;4809;p6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810" name="Google Shape;4810;p6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811" name="Google Shape;4811;p67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4812" name="Google Shape;4812;p6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813" name="Google Shape;4813;p6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814" name="Google Shape;4814;p67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4815" name="Google Shape;4815;p6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816" name="Google Shape;4816;p6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817" name="Google Shape;4817;p67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4818" name="Google Shape;4818;p6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819" name="Google Shape;4819;p6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820" name="Google Shape;4820;p67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4821" name="Google Shape;4821;p6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822" name="Google Shape;4822;p6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823" name="Google Shape;4823;p67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4824" name="Google Shape;4824;p6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825" name="Google Shape;4825;p6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826" name="Google Shape;4826;p67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4827" name="Google Shape;4827;p6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828" name="Google Shape;4828;p6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4829" name="Google Shape;4829;p67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30" name="Google Shape;4830;p67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31" name="Google Shape;4831;p67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32" name="Google Shape;4832;p67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33" name="Google Shape;4833;p67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34" name="Google Shape;4834;p67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35" name="Google Shape;4835;p67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36" name="Google Shape;4836;p67">
            <a:hlinkClick action="ppaction://hlinksldjump" r:id="rId10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37" name="Google Shape;4837;p67">
            <a:hlinkClick action="ppaction://hlinksldjump" r:id="rId11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38" name="Google Shape;4838;p67">
            <a:hlinkClick action="ppaction://hlinksldjump" r:id="rId12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39" name="Google Shape;4839;p67">
            <a:hlinkClick action="ppaction://hlinksldjump" r:id="rId13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40" name="Google Shape;4840;p67">
            <a:hlinkClick action="ppaction://hlinksldjump" r:id="rId14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41" name="Google Shape;4841;p67">
            <a:hlinkClick action="ppaction://hlinksldjump" r:id="rId15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42" name="Google Shape;4842;p67">
            <a:hlinkClick action="ppaction://hlinksldjump" r:id="rId16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43" name="Google Shape;4843;p67">
            <a:hlinkClick action="ppaction://hlinksldjump" r:id="rId17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44" name="Google Shape;4844;p67">
            <a:hlinkClick action="ppaction://hlinksldjump" r:id="rId18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45" name="Google Shape;4845;p67">
            <a:hlinkClick action="ppaction://hlinksldjump" r:id="rId19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46" name="Google Shape;4846;p67">
            <a:hlinkClick action="ppaction://hlinksldjump" r:id="rId20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47" name="Google Shape;4847;p67">
            <a:hlinkClick action="ppaction://hlinksldjump" r:id="rId21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48" name="Google Shape;4848;p67">
            <a:hlinkClick action="ppaction://hlinksldjump" r:id="rId22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49" name="Google Shape;4849;p67"/>
          <p:cNvSpPr txBox="1"/>
          <p:nvPr>
            <p:ph type="title"/>
          </p:nvPr>
        </p:nvSpPr>
        <p:spPr>
          <a:xfrm>
            <a:off x="775075" y="887625"/>
            <a:ext cx="79770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The Date Goes Here.</a:t>
            </a:r>
            <a:endParaRPr/>
          </a:p>
        </p:txBody>
      </p:sp>
      <p:sp>
        <p:nvSpPr>
          <p:cNvPr id="4850" name="Google Shape;4850;p67">
            <a:hlinkClick action="ppaction://hlinksldjump" r:id="rId23"/>
          </p:cNvPr>
          <p:cNvSpPr/>
          <p:nvPr/>
        </p:nvSpPr>
        <p:spPr>
          <a:xfrm>
            <a:off x="10808925" y="6863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51" name="Google Shape;4851;p67">
            <a:hlinkClick action="ppaction://hlinksldjump" r:id="rId24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4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855" name="Shape 485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4856" name="Google Shape;4856;p68"/>
          <p:cNvGraphicFramePr/>
          <p:nvPr/>
        </p:nvGraphicFramePr>
        <p:xfrm>
          <a:off x="775075" y="14048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{A4771E45-9131-4D20-BF55-1A0DFEBBBD0D}</a:tableStyleId>
              </a:tblPr>
              <a:tblGrid>
                <a:gridCol w="1926775"/>
                <a:gridCol w="2217225"/>
                <a:gridCol w="2125625"/>
                <a:gridCol w="2205975"/>
                <a:gridCol w="2139800"/>
              </a:tblGrid>
              <a:tr h="532225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</a:tr>
              <a:tr h="275300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4857" name="Google Shape;4857;p68"/>
          <p:cNvGraphicFramePr/>
          <p:nvPr/>
        </p:nvGraphicFramePr>
        <p:xfrm>
          <a:off x="775075" y="4908063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{A4771E45-9131-4D20-BF55-1A0DFEBBBD0D}</a:tableStyleId>
              </a:tblPr>
              <a:tblGrid>
                <a:gridCol w="5302225"/>
                <a:gridCol w="5313175"/>
              </a:tblGrid>
              <a:tr h="422375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SATURDAY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SUNDAY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</a:tr>
              <a:tr h="12384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pSp>
        <p:nvGrpSpPr>
          <p:cNvPr id="4858" name="Google Shape;4858;p68"/>
          <p:cNvGrpSpPr/>
          <p:nvPr/>
        </p:nvGrpSpPr>
        <p:grpSpPr>
          <a:xfrm>
            <a:off x="10849406" y="741453"/>
            <a:ext cx="464876" cy="541350"/>
            <a:chOff x="3739275" y="2525850"/>
            <a:chExt cx="226625" cy="226175"/>
          </a:xfrm>
        </p:grpSpPr>
        <p:sp>
          <p:nvSpPr>
            <p:cNvPr id="4859" name="Google Shape;4859;p68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60" name="Google Shape;4860;p68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61" name="Google Shape;4861;p68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62" name="Google Shape;4862;p68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863" name="Google Shape;4863;p68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864" name="Google Shape;4864;p68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865" name="Google Shape;4865;p68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866" name="Google Shape;4866;p68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867" name="Google Shape;4867;p68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868" name="Google Shape;4868;p68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4869" name="Google Shape;4869;p68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4870" name="Google Shape;4870;p6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871" name="Google Shape;4871;p6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4872" name="Google Shape;4872;p68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873" name="Google Shape;4873;p68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874" name="Google Shape;4874;p68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875" name="Google Shape;4875;p68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876" name="Google Shape;4876;p68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877" name="Google Shape;4877;p68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878" name="Google Shape;4878;p68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879" name="Google Shape;4879;p68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880" name="Google Shape;4880;p68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881" name="Google Shape;4881;p68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882" name="Google Shape;4882;p68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4883" name="Google Shape;4883;p68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4884" name="Google Shape;4884;p6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885" name="Google Shape;4885;p6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886" name="Google Shape;4886;p68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4887" name="Google Shape;4887;p6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888" name="Google Shape;4888;p6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889" name="Google Shape;4889;p68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4890" name="Google Shape;4890;p6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891" name="Google Shape;4891;p6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892" name="Google Shape;4892;p68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4893" name="Google Shape;4893;p6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894" name="Google Shape;4894;p6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895" name="Google Shape;4895;p68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4896" name="Google Shape;4896;p6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897" name="Google Shape;4897;p6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898" name="Google Shape;4898;p68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4899" name="Google Shape;4899;p6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900" name="Google Shape;4900;p6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901" name="Google Shape;4901;p68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4902" name="Google Shape;4902;p6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903" name="Google Shape;4903;p6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904" name="Google Shape;4904;p68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4905" name="Google Shape;4905;p6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906" name="Google Shape;4906;p6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907" name="Google Shape;4907;p68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4908" name="Google Shape;4908;p6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909" name="Google Shape;4909;p6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910" name="Google Shape;4910;p68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4911" name="Google Shape;4911;p6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912" name="Google Shape;4912;p6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913" name="Google Shape;4913;p68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4914" name="Google Shape;4914;p6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915" name="Google Shape;4915;p6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916" name="Google Shape;4916;p68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4917" name="Google Shape;4917;p6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918" name="Google Shape;4918;p6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919" name="Google Shape;4919;p68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4920" name="Google Shape;4920;p6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921" name="Google Shape;4921;p6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922" name="Google Shape;4922;p68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4923" name="Google Shape;4923;p6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924" name="Google Shape;4924;p6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925" name="Google Shape;4925;p68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4926" name="Google Shape;4926;p6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927" name="Google Shape;4927;p6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928" name="Google Shape;4928;p68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4929" name="Google Shape;4929;p6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930" name="Google Shape;4930;p6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4931" name="Google Shape;4931;p68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32" name="Google Shape;4932;p68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33" name="Google Shape;4933;p68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34" name="Google Shape;4934;p68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35" name="Google Shape;4935;p68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36" name="Google Shape;4936;p68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37" name="Google Shape;4937;p68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38" name="Google Shape;4938;p68">
            <a:hlinkClick action="ppaction://hlinksldjump" r:id="rId10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39" name="Google Shape;4939;p68">
            <a:hlinkClick action="ppaction://hlinksldjump" r:id="rId11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40" name="Google Shape;4940;p68">
            <a:hlinkClick action="ppaction://hlinksldjump" r:id="rId12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41" name="Google Shape;4941;p68">
            <a:hlinkClick action="ppaction://hlinksldjump" r:id="rId13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42" name="Google Shape;4942;p68">
            <a:hlinkClick action="ppaction://hlinksldjump" r:id="rId14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43" name="Google Shape;4943;p68">
            <a:hlinkClick action="ppaction://hlinksldjump" r:id="rId15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44" name="Google Shape;4944;p68">
            <a:hlinkClick action="ppaction://hlinksldjump" r:id="rId16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45" name="Google Shape;4945;p68">
            <a:hlinkClick action="ppaction://hlinksldjump" r:id="rId17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46" name="Google Shape;4946;p68">
            <a:hlinkClick action="ppaction://hlinksldjump" r:id="rId18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47" name="Google Shape;4947;p68">
            <a:hlinkClick action="ppaction://hlinksldjump" r:id="rId19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48" name="Google Shape;4948;p68">
            <a:hlinkClick action="ppaction://hlinksldjump" r:id="rId20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49" name="Google Shape;4949;p68">
            <a:hlinkClick action="ppaction://hlinksldjump" r:id="rId21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50" name="Google Shape;4950;p68">
            <a:hlinkClick action="ppaction://hlinksldjump" r:id="rId22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51" name="Google Shape;4951;p68"/>
          <p:cNvSpPr txBox="1"/>
          <p:nvPr>
            <p:ph type="title"/>
          </p:nvPr>
        </p:nvSpPr>
        <p:spPr>
          <a:xfrm>
            <a:off x="775075" y="645975"/>
            <a:ext cx="37893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September </a:t>
            </a:r>
            <a:r>
              <a:rPr lang="en"/>
              <a:t>2021</a:t>
            </a:r>
            <a:endParaRPr/>
          </a:p>
        </p:txBody>
      </p:sp>
      <p:sp>
        <p:nvSpPr>
          <p:cNvPr id="4952" name="Google Shape;4952;p68">
            <a:hlinkClick action="ppaction://hlinksldjump" r:id="rId23"/>
          </p:cNvPr>
          <p:cNvSpPr/>
          <p:nvPr/>
        </p:nvSpPr>
        <p:spPr>
          <a:xfrm>
            <a:off x="10656525" y="762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53" name="Google Shape;4953;p68">
            <a:hlinkClick action="ppaction://hlinksldjump" r:id="rId24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4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957" name="Shape 495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4958" name="Google Shape;4958;p69"/>
          <p:cNvGraphicFramePr/>
          <p:nvPr/>
        </p:nvGraphicFramePr>
        <p:xfrm>
          <a:off x="775075" y="14216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{A4771E45-9131-4D20-BF55-1A0DFEBBBD0D}</a:tableStyleId>
              </a:tblPr>
              <a:tblGrid>
                <a:gridCol w="1230700"/>
                <a:gridCol w="1433500"/>
                <a:gridCol w="1649600"/>
                <a:gridCol w="1581450"/>
                <a:gridCol w="1641225"/>
                <a:gridCol w="1539425"/>
                <a:gridCol w="1539425"/>
              </a:tblGrid>
              <a:tr h="429350">
                <a:tc>
                  <a:txBody>
                    <a:bodyPr/>
                    <a:lstStyle/>
                    <a:p>
                      <a:pPr indent="0" lvl="0" marL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SUBJECT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NOTES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4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pSp>
        <p:nvGrpSpPr>
          <p:cNvPr id="4959" name="Google Shape;4959;p69"/>
          <p:cNvGrpSpPr/>
          <p:nvPr/>
        </p:nvGrpSpPr>
        <p:grpSpPr>
          <a:xfrm>
            <a:off x="10849406" y="817653"/>
            <a:ext cx="464876" cy="541350"/>
            <a:chOff x="3739275" y="2525850"/>
            <a:chExt cx="226625" cy="226175"/>
          </a:xfrm>
        </p:grpSpPr>
        <p:sp>
          <p:nvSpPr>
            <p:cNvPr id="4960" name="Google Shape;4960;p69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61" name="Google Shape;4961;p69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62" name="Google Shape;4962;p69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63" name="Google Shape;4963;p69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964" name="Google Shape;4964;p69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965" name="Google Shape;4965;p69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966" name="Google Shape;4966;p69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967" name="Google Shape;4967;p69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968" name="Google Shape;4968;p69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969" name="Google Shape;4969;p69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4970" name="Google Shape;4970;p69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4971" name="Google Shape;4971;p6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972" name="Google Shape;4972;p6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4973" name="Google Shape;4973;p69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974" name="Google Shape;4974;p69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975" name="Google Shape;4975;p69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976" name="Google Shape;4976;p69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977" name="Google Shape;4977;p69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978" name="Google Shape;4978;p69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979" name="Google Shape;4979;p69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980" name="Google Shape;4980;p69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981" name="Google Shape;4981;p69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982" name="Google Shape;4982;p69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983" name="Google Shape;4983;p69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4984" name="Google Shape;4984;p69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4985" name="Google Shape;4985;p6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986" name="Google Shape;4986;p6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987" name="Google Shape;4987;p69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4988" name="Google Shape;4988;p6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989" name="Google Shape;4989;p6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990" name="Google Shape;4990;p69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4991" name="Google Shape;4991;p6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992" name="Google Shape;4992;p6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993" name="Google Shape;4993;p69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4994" name="Google Shape;4994;p6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995" name="Google Shape;4995;p6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996" name="Google Shape;4996;p69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4997" name="Google Shape;4997;p6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4998" name="Google Shape;4998;p6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4999" name="Google Shape;4999;p69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5000" name="Google Shape;5000;p6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001" name="Google Shape;5001;p6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002" name="Google Shape;5002;p69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5003" name="Google Shape;5003;p6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004" name="Google Shape;5004;p6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005" name="Google Shape;5005;p69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5006" name="Google Shape;5006;p6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007" name="Google Shape;5007;p6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008" name="Google Shape;5008;p69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5009" name="Google Shape;5009;p6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010" name="Google Shape;5010;p6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011" name="Google Shape;5011;p69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5012" name="Google Shape;5012;p6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013" name="Google Shape;5013;p6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014" name="Google Shape;5014;p69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5015" name="Google Shape;5015;p6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016" name="Google Shape;5016;p6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017" name="Google Shape;5017;p69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5018" name="Google Shape;5018;p6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019" name="Google Shape;5019;p6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020" name="Google Shape;5020;p69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5021" name="Google Shape;5021;p6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022" name="Google Shape;5022;p6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023" name="Google Shape;5023;p69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5024" name="Google Shape;5024;p6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025" name="Google Shape;5025;p6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026" name="Google Shape;5026;p69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5027" name="Google Shape;5027;p6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028" name="Google Shape;5028;p6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029" name="Google Shape;5029;p69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5030" name="Google Shape;5030;p6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031" name="Google Shape;5031;p6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5032" name="Google Shape;5032;p69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33" name="Google Shape;5033;p69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34" name="Google Shape;5034;p69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35" name="Google Shape;5035;p69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36" name="Google Shape;5036;p69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37" name="Google Shape;5037;p69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38" name="Google Shape;5038;p69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39" name="Google Shape;5039;p69">
            <a:hlinkClick action="ppaction://hlinksldjump" r:id="rId10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40" name="Google Shape;5040;p69">
            <a:hlinkClick action="ppaction://hlinksldjump" r:id="rId11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41" name="Google Shape;5041;p69">
            <a:hlinkClick action="ppaction://hlinksldjump" r:id="rId12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42" name="Google Shape;5042;p69">
            <a:hlinkClick action="ppaction://hlinksldjump" r:id="rId13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43" name="Google Shape;5043;p69">
            <a:hlinkClick action="ppaction://hlinksldjump" r:id="rId14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44" name="Google Shape;5044;p69">
            <a:hlinkClick action="ppaction://hlinksldjump" r:id="rId15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45" name="Google Shape;5045;p69">
            <a:hlinkClick action="ppaction://hlinksldjump" r:id="rId16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46" name="Google Shape;5046;p69">
            <a:hlinkClick action="ppaction://hlinksldjump" r:id="rId17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47" name="Google Shape;5047;p69">
            <a:hlinkClick action="ppaction://hlinksldjump" r:id="rId18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48" name="Google Shape;5048;p69">
            <a:hlinkClick action="ppaction://hlinksldjump" r:id="rId19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49" name="Google Shape;5049;p69">
            <a:hlinkClick action="ppaction://hlinksldjump" r:id="rId20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50" name="Google Shape;5050;p69">
            <a:hlinkClick action="ppaction://hlinksldjump" r:id="rId21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51" name="Google Shape;5051;p69">
            <a:hlinkClick action="ppaction://hlinksldjump" r:id="rId22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52" name="Google Shape;5052;p69"/>
          <p:cNvSpPr txBox="1"/>
          <p:nvPr>
            <p:ph type="title"/>
          </p:nvPr>
        </p:nvSpPr>
        <p:spPr>
          <a:xfrm>
            <a:off x="775075" y="659025"/>
            <a:ext cx="87102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Lesson Plan | September 2021 </a:t>
            </a:r>
            <a:endParaRPr/>
          </a:p>
        </p:txBody>
      </p:sp>
      <p:sp>
        <p:nvSpPr>
          <p:cNvPr id="5053" name="Google Shape;5053;p69">
            <a:hlinkClick action="ppaction://hlinksldjump" r:id="rId23"/>
          </p:cNvPr>
          <p:cNvSpPr/>
          <p:nvPr/>
        </p:nvSpPr>
        <p:spPr>
          <a:xfrm>
            <a:off x="10656525" y="762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54" name="Google Shape;5054;p69">
            <a:hlinkClick action="ppaction://hlinksldjump" r:id="rId24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4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058" name="Shape 505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5059" name="Google Shape;5059;p70"/>
          <p:cNvGraphicFramePr/>
          <p:nvPr/>
        </p:nvGraphicFramePr>
        <p:xfrm>
          <a:off x="786575" y="1647964"/>
          <a:ext cx="3000000" cy="3000000"/>
        </p:xfrm>
        <a:graphic>
          <a:graphicData uri="http://schemas.openxmlformats.org/drawingml/2006/table">
            <a:tbl>
              <a:tblPr>
                <a:noFill/>
                <a:tableStyleId>{94FBCF63-A178-4566-A19A-A9EE406BD73C}</a:tableStyleId>
              </a:tblPr>
              <a:tblGrid>
                <a:gridCol w="1096875"/>
                <a:gridCol w="1096875"/>
                <a:gridCol w="1096875"/>
                <a:gridCol w="1096875"/>
                <a:gridCol w="1096875"/>
                <a:gridCol w="1096875"/>
                <a:gridCol w="1096875"/>
                <a:gridCol w="1096875"/>
              </a:tblGrid>
              <a:tr h="28065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Week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Saturday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</a:t>
                      </a: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unday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</a:t>
                      </a:r>
                      <a:endParaRPr sz="1400" u="none" cap="none" strike="noStrike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</a:t>
                      </a:r>
                      <a:endParaRPr sz="1400" u="none" cap="none" strike="noStrike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5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#39</a:t>
                      </a:r>
                      <a:endParaRPr b="1" sz="2200" u="none" cap="none" strike="noStrike">
                        <a:solidFill>
                          <a:schemeClr val="accent5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7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5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#40</a:t>
                      </a:r>
                      <a:endParaRPr b="1" sz="1000">
                        <a:solidFill>
                          <a:schemeClr val="accent5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11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12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13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14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15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16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17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9710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5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#41</a:t>
                      </a:r>
                      <a:endParaRPr b="1" sz="1000">
                        <a:solidFill>
                          <a:schemeClr val="accent5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18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19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20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21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22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23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24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5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#42</a:t>
                      </a:r>
                      <a:endParaRPr b="1" sz="1000">
                        <a:solidFill>
                          <a:schemeClr val="accent5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25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26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27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28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29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30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5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31</a:t>
                      </a:r>
                      <a:endParaRPr sz="1200">
                        <a:solidFill>
                          <a:schemeClr val="accent5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5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#43</a:t>
                      </a:r>
                      <a:endParaRPr b="1" sz="1000">
                        <a:solidFill>
                          <a:schemeClr val="accent5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5060" name="Google Shape;5060;p70"/>
          <p:cNvGraphicFramePr/>
          <p:nvPr/>
        </p:nvGraphicFramePr>
        <p:xfrm>
          <a:off x="9808171" y="19765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{94FBCF63-A178-4566-A19A-A9EE406BD73C}</a:tableStyleId>
              </a:tblPr>
              <a:tblGrid>
                <a:gridCol w="1561700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5061" name="Google Shape;5061;p70"/>
          <p:cNvSpPr txBox="1"/>
          <p:nvPr/>
        </p:nvSpPr>
        <p:spPr>
          <a:xfrm>
            <a:off x="9808100" y="677325"/>
            <a:ext cx="1561800" cy="1168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accent5"/>
                </a:solidFill>
                <a:latin typeface="Boogaloo"/>
                <a:ea typeface="Boogaloo"/>
                <a:cs typeface="Boogaloo"/>
                <a:sym typeface="Boogaloo"/>
              </a:rPr>
              <a:t>Quick Notes</a:t>
            </a:r>
            <a:endParaRPr sz="3600">
              <a:solidFill>
                <a:schemeClr val="accent5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sp>
        <p:nvSpPr>
          <p:cNvPr id="5062" name="Google Shape;5062;p70"/>
          <p:cNvSpPr txBox="1"/>
          <p:nvPr>
            <p:ph type="title"/>
          </p:nvPr>
        </p:nvSpPr>
        <p:spPr>
          <a:xfrm>
            <a:off x="786575" y="895275"/>
            <a:ext cx="45669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OCTOBER </a:t>
            </a:r>
            <a:r>
              <a:rPr lang="en"/>
              <a:t>2021</a:t>
            </a:r>
            <a:endParaRPr/>
          </a:p>
        </p:txBody>
      </p:sp>
      <p:sp>
        <p:nvSpPr>
          <p:cNvPr id="5063" name="Google Shape;5063;p70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064" name="Google Shape;5064;p70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065" name="Google Shape;5065;p70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066" name="Google Shape;5066;p70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067" name="Google Shape;5067;p70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068" name="Google Shape;5068;p70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5069" name="Google Shape;5069;p70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5070" name="Google Shape;5070;p7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071" name="Google Shape;5071;p7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5072" name="Google Shape;5072;p70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073" name="Google Shape;5073;p70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074" name="Google Shape;5074;p70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075" name="Google Shape;5075;p70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076" name="Google Shape;5076;p70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077" name="Google Shape;5077;p70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078" name="Google Shape;5078;p70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079" name="Google Shape;5079;p70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080" name="Google Shape;5080;p70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081" name="Google Shape;5081;p70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082" name="Google Shape;5082;p70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5083" name="Google Shape;5083;p70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5084" name="Google Shape;5084;p7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085" name="Google Shape;5085;p7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086" name="Google Shape;5086;p70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5087" name="Google Shape;5087;p7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088" name="Google Shape;5088;p7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089" name="Google Shape;5089;p70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5090" name="Google Shape;5090;p7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091" name="Google Shape;5091;p7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092" name="Google Shape;5092;p70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5093" name="Google Shape;5093;p7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094" name="Google Shape;5094;p7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095" name="Google Shape;5095;p70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5096" name="Google Shape;5096;p7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097" name="Google Shape;5097;p7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098" name="Google Shape;5098;p70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5099" name="Google Shape;5099;p7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100" name="Google Shape;5100;p7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101" name="Google Shape;5101;p70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5102" name="Google Shape;5102;p7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103" name="Google Shape;5103;p7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104" name="Google Shape;5104;p70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5105" name="Google Shape;5105;p7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106" name="Google Shape;5106;p7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107" name="Google Shape;5107;p70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5108" name="Google Shape;5108;p7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109" name="Google Shape;5109;p7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110" name="Google Shape;5110;p70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5111" name="Google Shape;5111;p7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112" name="Google Shape;5112;p7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113" name="Google Shape;5113;p70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5114" name="Google Shape;5114;p7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115" name="Google Shape;5115;p7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116" name="Google Shape;5116;p70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5117" name="Google Shape;5117;p7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118" name="Google Shape;5118;p7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119" name="Google Shape;5119;p70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5120" name="Google Shape;5120;p7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121" name="Google Shape;5121;p7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122" name="Google Shape;5122;p70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5123" name="Google Shape;5123;p7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124" name="Google Shape;5124;p7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125" name="Google Shape;5125;p70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5126" name="Google Shape;5126;p7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127" name="Google Shape;5127;p7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128" name="Google Shape;5128;p70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5129" name="Google Shape;5129;p7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130" name="Google Shape;5130;p7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5131" name="Google Shape;5131;p70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132" name="Google Shape;5132;p70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133" name="Google Shape;5133;p70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134" name="Google Shape;5134;p70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135" name="Google Shape;5135;p70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136" name="Google Shape;5136;p70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137" name="Google Shape;5137;p70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138" name="Google Shape;5138;p70">
            <a:hlinkClick action="ppaction://hlinksldjump" r:id="rId10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139" name="Google Shape;5139;p70">
            <a:hlinkClick action="ppaction://hlinksldjump" r:id="rId11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140" name="Google Shape;5140;p70">
            <a:hlinkClick action="ppaction://hlinksldjump" r:id="rId12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141" name="Google Shape;5141;p70">
            <a:hlinkClick action="ppaction://hlinksldjump" r:id="rId13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142" name="Google Shape;5142;p70">
            <a:hlinkClick action="ppaction://hlinksldjump" r:id="rId14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143" name="Google Shape;5143;p70">
            <a:hlinkClick action="ppaction://hlinksldjump" r:id="rId15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144" name="Google Shape;5144;p70">
            <a:hlinkClick action="ppaction://hlinksldjump" r:id="rId16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145" name="Google Shape;5145;p70">
            <a:hlinkClick action="ppaction://hlinksldjump" r:id="rId17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146" name="Google Shape;5146;p70">
            <a:hlinkClick action="ppaction://hlinksldjump" r:id="rId18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147" name="Google Shape;5147;p70">
            <a:hlinkClick action="ppaction://hlinksldjump" r:id="rId19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148" name="Google Shape;5148;p70">
            <a:hlinkClick action="ppaction://hlinksldjump" r:id="rId20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149" name="Google Shape;5149;p70">
            <a:hlinkClick action="ppaction://hlinksldjump" r:id="rId21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150" name="Google Shape;5150;p70">
            <a:hlinkClick action="ppaction://hlinksldjump" r:id="rId22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151" name="Google Shape;5151;p70">
            <a:hlinkClick action="ppaction://hlinksldjump" r:id="rId23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4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155" name="Shape 515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156" name="Google Shape;5156;p71"/>
          <p:cNvSpPr txBox="1"/>
          <p:nvPr/>
        </p:nvSpPr>
        <p:spPr>
          <a:xfrm>
            <a:off x="9808100" y="1270725"/>
            <a:ext cx="1561800" cy="57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accent5"/>
                </a:solidFill>
                <a:latin typeface="Boogaloo"/>
                <a:ea typeface="Boogaloo"/>
                <a:cs typeface="Boogaloo"/>
                <a:sym typeface="Boogaloo"/>
              </a:rPr>
              <a:t>To-Do!</a:t>
            </a:r>
            <a:endParaRPr sz="3600">
              <a:solidFill>
                <a:schemeClr val="accent5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grpSp>
        <p:nvGrpSpPr>
          <p:cNvPr id="5157" name="Google Shape;5157;p71"/>
          <p:cNvGrpSpPr/>
          <p:nvPr/>
        </p:nvGrpSpPr>
        <p:grpSpPr>
          <a:xfrm>
            <a:off x="10925606" y="665253"/>
            <a:ext cx="464876" cy="541350"/>
            <a:chOff x="3739275" y="2525850"/>
            <a:chExt cx="226625" cy="226175"/>
          </a:xfrm>
        </p:grpSpPr>
        <p:sp>
          <p:nvSpPr>
            <p:cNvPr id="5158" name="Google Shape;5158;p71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59" name="Google Shape;5159;p71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60" name="Google Shape;5160;p71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61" name="Google Shape;5161;p71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aphicFrame>
        <p:nvGraphicFramePr>
          <p:cNvPr id="5162" name="Google Shape;5162;p71"/>
          <p:cNvGraphicFramePr/>
          <p:nvPr/>
        </p:nvGraphicFramePr>
        <p:xfrm>
          <a:off x="9808171" y="19765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{94FBCF63-A178-4566-A19A-A9EE406BD73C}</a:tableStyleId>
              </a:tblPr>
              <a:tblGrid>
                <a:gridCol w="1561700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5163" name="Google Shape;5163;p71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164" name="Google Shape;5164;p71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165" name="Google Shape;5165;p71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166" name="Google Shape;5166;p71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167" name="Google Shape;5167;p71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168" name="Google Shape;5168;p71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5169" name="Google Shape;5169;p71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5170" name="Google Shape;5170;p7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171" name="Google Shape;5171;p7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5172" name="Google Shape;5172;p71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173" name="Google Shape;5173;p71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174" name="Google Shape;5174;p71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175" name="Google Shape;5175;p71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176" name="Google Shape;5176;p71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177" name="Google Shape;5177;p71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178" name="Google Shape;5178;p71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179" name="Google Shape;5179;p71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180" name="Google Shape;5180;p71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181" name="Google Shape;5181;p71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182" name="Google Shape;5182;p71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5183" name="Google Shape;5183;p71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5184" name="Google Shape;5184;p7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185" name="Google Shape;5185;p7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186" name="Google Shape;5186;p71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5187" name="Google Shape;5187;p7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188" name="Google Shape;5188;p7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189" name="Google Shape;5189;p71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5190" name="Google Shape;5190;p7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191" name="Google Shape;5191;p7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192" name="Google Shape;5192;p71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5193" name="Google Shape;5193;p7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194" name="Google Shape;5194;p7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195" name="Google Shape;5195;p71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5196" name="Google Shape;5196;p7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197" name="Google Shape;5197;p7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198" name="Google Shape;5198;p71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5199" name="Google Shape;5199;p7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200" name="Google Shape;5200;p7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201" name="Google Shape;5201;p71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5202" name="Google Shape;5202;p7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203" name="Google Shape;5203;p7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204" name="Google Shape;5204;p71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5205" name="Google Shape;5205;p7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206" name="Google Shape;5206;p7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207" name="Google Shape;5207;p71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5208" name="Google Shape;5208;p7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209" name="Google Shape;5209;p7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210" name="Google Shape;5210;p71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5211" name="Google Shape;5211;p7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212" name="Google Shape;5212;p7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213" name="Google Shape;5213;p71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5214" name="Google Shape;5214;p7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215" name="Google Shape;5215;p7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216" name="Google Shape;5216;p71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5217" name="Google Shape;5217;p7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218" name="Google Shape;5218;p7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219" name="Google Shape;5219;p71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5220" name="Google Shape;5220;p7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221" name="Google Shape;5221;p7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222" name="Google Shape;5222;p71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5223" name="Google Shape;5223;p7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224" name="Google Shape;5224;p7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225" name="Google Shape;5225;p71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5226" name="Google Shape;5226;p7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227" name="Google Shape;5227;p7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228" name="Google Shape;5228;p71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5229" name="Google Shape;5229;p7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230" name="Google Shape;5230;p7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5231" name="Google Shape;5231;p71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232" name="Google Shape;5232;p71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233" name="Google Shape;5233;p71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234" name="Google Shape;5234;p71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235" name="Google Shape;5235;p71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236" name="Google Shape;5236;p71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237" name="Google Shape;5237;p71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238" name="Google Shape;5238;p71">
            <a:hlinkClick action="ppaction://hlinksldjump" r:id="rId10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239" name="Google Shape;5239;p71">
            <a:hlinkClick action="ppaction://hlinksldjump" r:id="rId11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240" name="Google Shape;5240;p71">
            <a:hlinkClick action="ppaction://hlinksldjump" r:id="rId12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241" name="Google Shape;5241;p71">
            <a:hlinkClick action="ppaction://hlinksldjump" r:id="rId13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242" name="Google Shape;5242;p71">
            <a:hlinkClick action="ppaction://hlinksldjump" r:id="rId14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243" name="Google Shape;5243;p71">
            <a:hlinkClick action="ppaction://hlinksldjump" r:id="rId15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244" name="Google Shape;5244;p71">
            <a:hlinkClick action="ppaction://hlinksldjump" r:id="rId16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245" name="Google Shape;5245;p71">
            <a:hlinkClick action="ppaction://hlinksldjump" r:id="rId17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246" name="Google Shape;5246;p71">
            <a:hlinkClick action="ppaction://hlinksldjump" r:id="rId18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247" name="Google Shape;5247;p71">
            <a:hlinkClick action="ppaction://hlinksldjump" r:id="rId19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248" name="Google Shape;5248;p71">
            <a:hlinkClick action="ppaction://hlinksldjump" r:id="rId20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249" name="Google Shape;5249;p71">
            <a:hlinkClick action="ppaction://hlinksldjump" r:id="rId21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250" name="Google Shape;5250;p71">
            <a:hlinkClick action="ppaction://hlinksldjump" r:id="rId22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251" name="Google Shape;5251;p71"/>
          <p:cNvSpPr txBox="1"/>
          <p:nvPr>
            <p:ph type="title"/>
          </p:nvPr>
        </p:nvSpPr>
        <p:spPr>
          <a:xfrm>
            <a:off x="774975" y="585800"/>
            <a:ext cx="8710500" cy="6531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The Date Goes Here.</a:t>
            </a:r>
            <a:endParaRPr>
              <a:solidFill>
                <a:schemeClr val="dk1"/>
              </a:solidFill>
            </a:endParaRPr>
          </a:p>
        </p:txBody>
      </p:sp>
      <p:sp>
        <p:nvSpPr>
          <p:cNvPr id="5252" name="Google Shape;5252;p71">
            <a:hlinkClick action="ppaction://hlinksldjump" r:id="rId23"/>
          </p:cNvPr>
          <p:cNvSpPr/>
          <p:nvPr/>
        </p:nvSpPr>
        <p:spPr>
          <a:xfrm>
            <a:off x="10790233" y="6863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aphicFrame>
        <p:nvGraphicFramePr>
          <p:cNvPr id="5253" name="Google Shape;5253;p71"/>
          <p:cNvGraphicFramePr/>
          <p:nvPr/>
        </p:nvGraphicFramePr>
        <p:xfrm>
          <a:off x="775075" y="1270750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{A4771E45-9131-4D20-BF55-1A0DFEBBBD0D}</a:tableStyleId>
              </a:tblPr>
              <a:tblGrid>
                <a:gridCol w="1204350"/>
                <a:gridCol w="328000"/>
                <a:gridCol w="7178100"/>
              </a:tblGrid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8:00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8:30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9:00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9:30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10:00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10:30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11:00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11:30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12:00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12:30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5254" name="Google Shape;5254;p71">
            <a:hlinkClick action="ppaction://hlinksldjump" r:id="rId24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4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258" name="Shape 525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259" name="Google Shape;5259;p72"/>
          <p:cNvSpPr txBox="1"/>
          <p:nvPr/>
        </p:nvSpPr>
        <p:spPr>
          <a:xfrm>
            <a:off x="9180025" y="1270725"/>
            <a:ext cx="2190000" cy="57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accent5"/>
                </a:solidFill>
                <a:latin typeface="Boogaloo"/>
                <a:ea typeface="Boogaloo"/>
                <a:cs typeface="Boogaloo"/>
                <a:sym typeface="Boogaloo"/>
              </a:rPr>
              <a:t>To-Do!</a:t>
            </a:r>
            <a:endParaRPr sz="3600">
              <a:solidFill>
                <a:schemeClr val="accent5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grpSp>
        <p:nvGrpSpPr>
          <p:cNvPr id="5260" name="Google Shape;5260;p72"/>
          <p:cNvGrpSpPr/>
          <p:nvPr/>
        </p:nvGrpSpPr>
        <p:grpSpPr>
          <a:xfrm>
            <a:off x="10925606" y="665253"/>
            <a:ext cx="464876" cy="541350"/>
            <a:chOff x="3739275" y="2525850"/>
            <a:chExt cx="226625" cy="226175"/>
          </a:xfrm>
        </p:grpSpPr>
        <p:sp>
          <p:nvSpPr>
            <p:cNvPr id="5261" name="Google Shape;5261;p72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62" name="Google Shape;5262;p72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63" name="Google Shape;5263;p72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64" name="Google Shape;5264;p72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aphicFrame>
        <p:nvGraphicFramePr>
          <p:cNvPr id="5265" name="Google Shape;5265;p72"/>
          <p:cNvGraphicFramePr/>
          <p:nvPr/>
        </p:nvGraphicFramePr>
        <p:xfrm>
          <a:off x="9179996" y="19765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{94FBCF63-A178-4566-A19A-A9EE406BD73C}</a:tableStyleId>
              </a:tblPr>
              <a:tblGrid>
                <a:gridCol w="2189875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5266" name="Google Shape;5266;p72"/>
          <p:cNvGraphicFramePr/>
          <p:nvPr/>
        </p:nvGraphicFramePr>
        <p:xfrm>
          <a:off x="775075" y="17096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{A4771E45-9131-4D20-BF55-1A0DFEBBBD0D}</a:tableStyleId>
              </a:tblPr>
              <a:tblGrid>
                <a:gridCol w="8142275"/>
              </a:tblGrid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5267" name="Google Shape;5267;p72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268" name="Google Shape;5268;p72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269" name="Google Shape;5269;p72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270" name="Google Shape;5270;p72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271" name="Google Shape;5271;p72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272" name="Google Shape;5272;p72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5273" name="Google Shape;5273;p72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5274" name="Google Shape;5274;p7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275" name="Google Shape;5275;p7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5276" name="Google Shape;5276;p72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277" name="Google Shape;5277;p72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278" name="Google Shape;5278;p72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279" name="Google Shape;5279;p72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280" name="Google Shape;5280;p72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281" name="Google Shape;5281;p72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282" name="Google Shape;5282;p72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283" name="Google Shape;5283;p72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284" name="Google Shape;5284;p72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285" name="Google Shape;5285;p72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286" name="Google Shape;5286;p72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5287" name="Google Shape;5287;p72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5288" name="Google Shape;5288;p7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289" name="Google Shape;5289;p7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290" name="Google Shape;5290;p72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5291" name="Google Shape;5291;p7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292" name="Google Shape;5292;p7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293" name="Google Shape;5293;p72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5294" name="Google Shape;5294;p7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295" name="Google Shape;5295;p7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296" name="Google Shape;5296;p72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5297" name="Google Shape;5297;p7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298" name="Google Shape;5298;p7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299" name="Google Shape;5299;p72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5300" name="Google Shape;5300;p7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301" name="Google Shape;5301;p7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302" name="Google Shape;5302;p72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5303" name="Google Shape;5303;p7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304" name="Google Shape;5304;p7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305" name="Google Shape;5305;p72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5306" name="Google Shape;5306;p7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307" name="Google Shape;5307;p7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308" name="Google Shape;5308;p72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5309" name="Google Shape;5309;p7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310" name="Google Shape;5310;p7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311" name="Google Shape;5311;p72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5312" name="Google Shape;5312;p7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313" name="Google Shape;5313;p7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314" name="Google Shape;5314;p72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5315" name="Google Shape;5315;p7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316" name="Google Shape;5316;p7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317" name="Google Shape;5317;p72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5318" name="Google Shape;5318;p7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319" name="Google Shape;5319;p7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320" name="Google Shape;5320;p72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5321" name="Google Shape;5321;p7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322" name="Google Shape;5322;p7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323" name="Google Shape;5323;p72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5324" name="Google Shape;5324;p7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325" name="Google Shape;5325;p7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326" name="Google Shape;5326;p72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5327" name="Google Shape;5327;p7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328" name="Google Shape;5328;p7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329" name="Google Shape;5329;p72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5330" name="Google Shape;5330;p7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331" name="Google Shape;5331;p7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332" name="Google Shape;5332;p72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5333" name="Google Shape;5333;p7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334" name="Google Shape;5334;p7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5335" name="Google Shape;5335;p72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36" name="Google Shape;5336;p72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37" name="Google Shape;5337;p72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38" name="Google Shape;5338;p72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39" name="Google Shape;5339;p72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40" name="Google Shape;5340;p72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41" name="Google Shape;5341;p72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42" name="Google Shape;5342;p72">
            <a:hlinkClick action="ppaction://hlinksldjump" r:id="rId10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43" name="Google Shape;5343;p72">
            <a:hlinkClick action="ppaction://hlinksldjump" r:id="rId11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44" name="Google Shape;5344;p72">
            <a:hlinkClick action="ppaction://hlinksldjump" r:id="rId12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45" name="Google Shape;5345;p72">
            <a:hlinkClick action="ppaction://hlinksldjump" r:id="rId13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46" name="Google Shape;5346;p72">
            <a:hlinkClick action="ppaction://hlinksldjump" r:id="rId14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47" name="Google Shape;5347;p72">
            <a:hlinkClick action="ppaction://hlinksldjump" r:id="rId15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48" name="Google Shape;5348;p72">
            <a:hlinkClick action="ppaction://hlinksldjump" r:id="rId16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49" name="Google Shape;5349;p72">
            <a:hlinkClick action="ppaction://hlinksldjump" r:id="rId17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50" name="Google Shape;5350;p72">
            <a:hlinkClick action="ppaction://hlinksldjump" r:id="rId18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51" name="Google Shape;5351;p72">
            <a:hlinkClick action="ppaction://hlinksldjump" r:id="rId19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52" name="Google Shape;5352;p72">
            <a:hlinkClick action="ppaction://hlinksldjump" r:id="rId20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53" name="Google Shape;5353;p72">
            <a:hlinkClick action="ppaction://hlinksldjump" r:id="rId21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54" name="Google Shape;5354;p72">
            <a:hlinkClick action="ppaction://hlinksldjump" r:id="rId22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55" name="Google Shape;5355;p72"/>
          <p:cNvSpPr txBox="1"/>
          <p:nvPr>
            <p:ph type="title"/>
          </p:nvPr>
        </p:nvSpPr>
        <p:spPr>
          <a:xfrm>
            <a:off x="775075" y="887625"/>
            <a:ext cx="79770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The Date Goes Here.</a:t>
            </a:r>
            <a:endParaRPr/>
          </a:p>
        </p:txBody>
      </p:sp>
      <p:sp>
        <p:nvSpPr>
          <p:cNvPr id="5356" name="Google Shape;5356;p72">
            <a:hlinkClick action="ppaction://hlinksldjump" r:id="rId23"/>
          </p:cNvPr>
          <p:cNvSpPr/>
          <p:nvPr/>
        </p:nvSpPr>
        <p:spPr>
          <a:xfrm>
            <a:off x="10790233" y="6863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57" name="Google Shape;5357;p72">
            <a:hlinkClick action="ppaction://hlinksldjump" r:id="rId24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5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361" name="Shape 536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5362" name="Google Shape;5362;p73"/>
          <p:cNvGraphicFramePr/>
          <p:nvPr/>
        </p:nvGraphicFramePr>
        <p:xfrm>
          <a:off x="775075" y="14048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{A4771E45-9131-4D20-BF55-1A0DFEBBBD0D}</a:tableStyleId>
              </a:tblPr>
              <a:tblGrid>
                <a:gridCol w="1926775"/>
                <a:gridCol w="2217225"/>
                <a:gridCol w="2125625"/>
                <a:gridCol w="2205975"/>
                <a:gridCol w="2139800"/>
              </a:tblGrid>
              <a:tr h="532225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</a:tr>
              <a:tr h="275300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5363" name="Google Shape;5363;p73"/>
          <p:cNvGraphicFramePr/>
          <p:nvPr/>
        </p:nvGraphicFramePr>
        <p:xfrm>
          <a:off x="775075" y="4908063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{A4771E45-9131-4D20-BF55-1A0DFEBBBD0D}</a:tableStyleId>
              </a:tblPr>
              <a:tblGrid>
                <a:gridCol w="5302225"/>
                <a:gridCol w="5313175"/>
              </a:tblGrid>
              <a:tr h="422375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SATURDAY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SUNDAY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</a:tr>
              <a:tr h="12384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pSp>
        <p:nvGrpSpPr>
          <p:cNvPr id="5364" name="Google Shape;5364;p73"/>
          <p:cNvGrpSpPr/>
          <p:nvPr/>
        </p:nvGrpSpPr>
        <p:grpSpPr>
          <a:xfrm>
            <a:off x="10849406" y="741453"/>
            <a:ext cx="464876" cy="541350"/>
            <a:chOff x="3739275" y="2525850"/>
            <a:chExt cx="226625" cy="226175"/>
          </a:xfrm>
        </p:grpSpPr>
        <p:sp>
          <p:nvSpPr>
            <p:cNvPr id="5365" name="Google Shape;5365;p73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66" name="Google Shape;5366;p73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67" name="Google Shape;5367;p73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68" name="Google Shape;5368;p73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369" name="Google Shape;5369;p73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370" name="Google Shape;5370;p73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371" name="Google Shape;5371;p73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372" name="Google Shape;5372;p73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373" name="Google Shape;5373;p73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374" name="Google Shape;5374;p73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5375" name="Google Shape;5375;p73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5376" name="Google Shape;5376;p7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377" name="Google Shape;5377;p7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5378" name="Google Shape;5378;p73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379" name="Google Shape;5379;p73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380" name="Google Shape;5380;p73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381" name="Google Shape;5381;p73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382" name="Google Shape;5382;p73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383" name="Google Shape;5383;p73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384" name="Google Shape;5384;p73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385" name="Google Shape;5385;p73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386" name="Google Shape;5386;p73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387" name="Google Shape;5387;p73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388" name="Google Shape;5388;p73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5389" name="Google Shape;5389;p73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5390" name="Google Shape;5390;p7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391" name="Google Shape;5391;p7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392" name="Google Shape;5392;p73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5393" name="Google Shape;5393;p7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394" name="Google Shape;5394;p7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395" name="Google Shape;5395;p73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5396" name="Google Shape;5396;p7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397" name="Google Shape;5397;p7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398" name="Google Shape;5398;p73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5399" name="Google Shape;5399;p7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400" name="Google Shape;5400;p7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401" name="Google Shape;5401;p73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5402" name="Google Shape;5402;p7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403" name="Google Shape;5403;p7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404" name="Google Shape;5404;p73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5405" name="Google Shape;5405;p7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406" name="Google Shape;5406;p7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407" name="Google Shape;5407;p73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5408" name="Google Shape;5408;p7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409" name="Google Shape;5409;p7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410" name="Google Shape;5410;p73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5411" name="Google Shape;5411;p7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412" name="Google Shape;5412;p7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413" name="Google Shape;5413;p73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5414" name="Google Shape;5414;p7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415" name="Google Shape;5415;p7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416" name="Google Shape;5416;p73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5417" name="Google Shape;5417;p7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418" name="Google Shape;5418;p7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419" name="Google Shape;5419;p73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5420" name="Google Shape;5420;p7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421" name="Google Shape;5421;p7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422" name="Google Shape;5422;p73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5423" name="Google Shape;5423;p7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424" name="Google Shape;5424;p7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425" name="Google Shape;5425;p73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5426" name="Google Shape;5426;p7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427" name="Google Shape;5427;p7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428" name="Google Shape;5428;p73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5429" name="Google Shape;5429;p7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430" name="Google Shape;5430;p7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431" name="Google Shape;5431;p73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5432" name="Google Shape;5432;p7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433" name="Google Shape;5433;p7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434" name="Google Shape;5434;p73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5435" name="Google Shape;5435;p7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436" name="Google Shape;5436;p7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5437" name="Google Shape;5437;p73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38" name="Google Shape;5438;p73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39" name="Google Shape;5439;p73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40" name="Google Shape;5440;p73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41" name="Google Shape;5441;p73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42" name="Google Shape;5442;p73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43" name="Google Shape;5443;p73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44" name="Google Shape;5444;p73">
            <a:hlinkClick action="ppaction://hlinksldjump" r:id="rId10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45" name="Google Shape;5445;p73">
            <a:hlinkClick action="ppaction://hlinksldjump" r:id="rId11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46" name="Google Shape;5446;p73">
            <a:hlinkClick action="ppaction://hlinksldjump" r:id="rId12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47" name="Google Shape;5447;p73">
            <a:hlinkClick action="ppaction://hlinksldjump" r:id="rId13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48" name="Google Shape;5448;p73">
            <a:hlinkClick action="ppaction://hlinksldjump" r:id="rId14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49" name="Google Shape;5449;p73">
            <a:hlinkClick action="ppaction://hlinksldjump" r:id="rId15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50" name="Google Shape;5450;p73">
            <a:hlinkClick action="ppaction://hlinksldjump" r:id="rId16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51" name="Google Shape;5451;p73">
            <a:hlinkClick action="ppaction://hlinksldjump" r:id="rId17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52" name="Google Shape;5452;p73">
            <a:hlinkClick action="ppaction://hlinksldjump" r:id="rId18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53" name="Google Shape;5453;p73">
            <a:hlinkClick action="ppaction://hlinksldjump" r:id="rId19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54" name="Google Shape;5454;p73">
            <a:hlinkClick action="ppaction://hlinksldjump" r:id="rId20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55" name="Google Shape;5455;p73">
            <a:hlinkClick action="ppaction://hlinksldjump" r:id="rId21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56" name="Google Shape;5456;p73">
            <a:hlinkClick action="ppaction://hlinksldjump" r:id="rId22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57" name="Google Shape;5457;p73"/>
          <p:cNvSpPr txBox="1"/>
          <p:nvPr>
            <p:ph type="title"/>
          </p:nvPr>
        </p:nvSpPr>
        <p:spPr>
          <a:xfrm>
            <a:off x="775075" y="645975"/>
            <a:ext cx="28443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October </a:t>
            </a:r>
            <a:r>
              <a:rPr lang="en"/>
              <a:t>2021</a:t>
            </a:r>
            <a:endParaRPr/>
          </a:p>
        </p:txBody>
      </p:sp>
      <p:sp>
        <p:nvSpPr>
          <p:cNvPr id="5458" name="Google Shape;5458;p73">
            <a:hlinkClick action="ppaction://hlinksldjump" r:id="rId23"/>
          </p:cNvPr>
          <p:cNvSpPr/>
          <p:nvPr/>
        </p:nvSpPr>
        <p:spPr>
          <a:xfrm>
            <a:off x="10714033" y="6863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59" name="Google Shape;5459;p73">
            <a:hlinkClick action="ppaction://hlinksldjump" r:id="rId24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5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463" name="Shape 54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5464" name="Google Shape;5464;p74"/>
          <p:cNvGraphicFramePr/>
          <p:nvPr/>
        </p:nvGraphicFramePr>
        <p:xfrm>
          <a:off x="775075" y="14216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{A4771E45-9131-4D20-BF55-1A0DFEBBBD0D}</a:tableStyleId>
              </a:tblPr>
              <a:tblGrid>
                <a:gridCol w="1230700"/>
                <a:gridCol w="1433500"/>
                <a:gridCol w="1649600"/>
                <a:gridCol w="1581450"/>
                <a:gridCol w="1641225"/>
                <a:gridCol w="1539425"/>
                <a:gridCol w="1539425"/>
              </a:tblGrid>
              <a:tr h="429350">
                <a:tc>
                  <a:txBody>
                    <a:bodyPr/>
                    <a:lstStyle/>
                    <a:p>
                      <a:pPr indent="0" lvl="0" marL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SUBJECT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NOTES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5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pSp>
        <p:nvGrpSpPr>
          <p:cNvPr id="5465" name="Google Shape;5465;p74"/>
          <p:cNvGrpSpPr/>
          <p:nvPr/>
        </p:nvGrpSpPr>
        <p:grpSpPr>
          <a:xfrm>
            <a:off x="10849406" y="817653"/>
            <a:ext cx="464876" cy="541350"/>
            <a:chOff x="3739275" y="2525850"/>
            <a:chExt cx="226625" cy="226175"/>
          </a:xfrm>
        </p:grpSpPr>
        <p:sp>
          <p:nvSpPr>
            <p:cNvPr id="5466" name="Google Shape;5466;p74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67" name="Google Shape;5467;p74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68" name="Google Shape;5468;p74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69" name="Google Shape;5469;p74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470" name="Google Shape;5470;p74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471" name="Google Shape;5471;p74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472" name="Google Shape;5472;p74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473" name="Google Shape;5473;p74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474" name="Google Shape;5474;p74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475" name="Google Shape;5475;p74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5476" name="Google Shape;5476;p74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5477" name="Google Shape;5477;p7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478" name="Google Shape;5478;p7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5479" name="Google Shape;5479;p74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480" name="Google Shape;5480;p74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481" name="Google Shape;5481;p74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482" name="Google Shape;5482;p74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483" name="Google Shape;5483;p74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484" name="Google Shape;5484;p74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485" name="Google Shape;5485;p74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486" name="Google Shape;5486;p74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487" name="Google Shape;5487;p74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488" name="Google Shape;5488;p74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489" name="Google Shape;5489;p74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5490" name="Google Shape;5490;p74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5491" name="Google Shape;5491;p7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492" name="Google Shape;5492;p7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493" name="Google Shape;5493;p74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5494" name="Google Shape;5494;p7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495" name="Google Shape;5495;p7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496" name="Google Shape;5496;p74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5497" name="Google Shape;5497;p7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498" name="Google Shape;5498;p7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499" name="Google Shape;5499;p74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5500" name="Google Shape;5500;p7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501" name="Google Shape;5501;p7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502" name="Google Shape;5502;p74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5503" name="Google Shape;5503;p7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504" name="Google Shape;5504;p7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505" name="Google Shape;5505;p74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5506" name="Google Shape;5506;p7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507" name="Google Shape;5507;p7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508" name="Google Shape;5508;p74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5509" name="Google Shape;5509;p7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510" name="Google Shape;5510;p7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511" name="Google Shape;5511;p74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5512" name="Google Shape;5512;p7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513" name="Google Shape;5513;p7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514" name="Google Shape;5514;p74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5515" name="Google Shape;5515;p7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516" name="Google Shape;5516;p7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517" name="Google Shape;5517;p74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5518" name="Google Shape;5518;p7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519" name="Google Shape;5519;p7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520" name="Google Shape;5520;p74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5521" name="Google Shape;5521;p7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522" name="Google Shape;5522;p7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523" name="Google Shape;5523;p74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5524" name="Google Shape;5524;p7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525" name="Google Shape;5525;p7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526" name="Google Shape;5526;p74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5527" name="Google Shape;5527;p7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528" name="Google Shape;5528;p7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529" name="Google Shape;5529;p74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5530" name="Google Shape;5530;p7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531" name="Google Shape;5531;p7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532" name="Google Shape;5532;p74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5533" name="Google Shape;5533;p7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534" name="Google Shape;5534;p7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535" name="Google Shape;5535;p74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5536" name="Google Shape;5536;p7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537" name="Google Shape;5537;p7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5538" name="Google Shape;5538;p74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39" name="Google Shape;5539;p74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40" name="Google Shape;5540;p74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41" name="Google Shape;5541;p74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42" name="Google Shape;5542;p74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43" name="Google Shape;5543;p74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44" name="Google Shape;5544;p74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45" name="Google Shape;5545;p74">
            <a:hlinkClick action="ppaction://hlinksldjump" r:id="rId10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46" name="Google Shape;5546;p74">
            <a:hlinkClick action="ppaction://hlinksldjump" r:id="rId11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47" name="Google Shape;5547;p74">
            <a:hlinkClick action="ppaction://hlinksldjump" r:id="rId12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48" name="Google Shape;5548;p74">
            <a:hlinkClick action="ppaction://hlinksldjump" r:id="rId13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49" name="Google Shape;5549;p74">
            <a:hlinkClick action="ppaction://hlinksldjump" r:id="rId14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50" name="Google Shape;5550;p74">
            <a:hlinkClick action="ppaction://hlinksldjump" r:id="rId15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51" name="Google Shape;5551;p74">
            <a:hlinkClick action="ppaction://hlinksldjump" r:id="rId16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52" name="Google Shape;5552;p74">
            <a:hlinkClick action="ppaction://hlinksldjump" r:id="rId17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53" name="Google Shape;5553;p74">
            <a:hlinkClick action="ppaction://hlinksldjump" r:id="rId18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54" name="Google Shape;5554;p74">
            <a:hlinkClick action="ppaction://hlinksldjump" r:id="rId19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55" name="Google Shape;5555;p74">
            <a:hlinkClick action="ppaction://hlinksldjump" r:id="rId20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56" name="Google Shape;5556;p74">
            <a:hlinkClick action="ppaction://hlinksldjump" r:id="rId21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57" name="Google Shape;5557;p74">
            <a:hlinkClick action="ppaction://hlinksldjump" r:id="rId22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58" name="Google Shape;5558;p74"/>
          <p:cNvSpPr txBox="1"/>
          <p:nvPr>
            <p:ph type="title"/>
          </p:nvPr>
        </p:nvSpPr>
        <p:spPr>
          <a:xfrm>
            <a:off x="775075" y="659025"/>
            <a:ext cx="87102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Lesson Plan | October 2021 </a:t>
            </a:r>
            <a:endParaRPr/>
          </a:p>
        </p:txBody>
      </p:sp>
      <p:sp>
        <p:nvSpPr>
          <p:cNvPr id="5559" name="Google Shape;5559;p74">
            <a:hlinkClick action="ppaction://hlinksldjump" r:id="rId23"/>
          </p:cNvPr>
          <p:cNvSpPr/>
          <p:nvPr/>
        </p:nvSpPr>
        <p:spPr>
          <a:xfrm>
            <a:off x="10714033" y="8387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60" name="Google Shape;5560;p74">
            <a:hlinkClick action="ppaction://hlinksldjump" r:id="rId24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5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564" name="Shape 556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5565" name="Google Shape;5565;p75"/>
          <p:cNvGraphicFramePr/>
          <p:nvPr/>
        </p:nvGraphicFramePr>
        <p:xfrm>
          <a:off x="9808171" y="19003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{94FBCF63-A178-4566-A19A-A9EE406BD73C}</a:tableStyleId>
              </a:tblPr>
              <a:tblGrid>
                <a:gridCol w="1561700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5566" name="Google Shape;5566;p75"/>
          <p:cNvSpPr txBox="1"/>
          <p:nvPr/>
        </p:nvSpPr>
        <p:spPr>
          <a:xfrm>
            <a:off x="9808100" y="677325"/>
            <a:ext cx="1561800" cy="1168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accent6"/>
                </a:solidFill>
                <a:latin typeface="Boogaloo"/>
                <a:ea typeface="Boogaloo"/>
                <a:cs typeface="Boogaloo"/>
                <a:sym typeface="Boogaloo"/>
              </a:rPr>
              <a:t>Quick Notes</a:t>
            </a:r>
            <a:endParaRPr sz="3600">
              <a:solidFill>
                <a:schemeClr val="accent6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graphicFrame>
        <p:nvGraphicFramePr>
          <p:cNvPr id="5567" name="Google Shape;5567;p75"/>
          <p:cNvGraphicFramePr/>
          <p:nvPr/>
        </p:nvGraphicFramePr>
        <p:xfrm>
          <a:off x="786575" y="1724164"/>
          <a:ext cx="3000000" cy="3000000"/>
        </p:xfrm>
        <a:graphic>
          <a:graphicData uri="http://schemas.openxmlformats.org/drawingml/2006/table">
            <a:tbl>
              <a:tblPr>
                <a:noFill/>
                <a:tableStyleId>{94FBCF63-A178-4566-A19A-A9EE406BD73C}</a:tableStyleId>
              </a:tblPr>
              <a:tblGrid>
                <a:gridCol w="1096875"/>
                <a:gridCol w="1096875"/>
                <a:gridCol w="1096875"/>
                <a:gridCol w="1096875"/>
                <a:gridCol w="1096875"/>
                <a:gridCol w="1096875"/>
                <a:gridCol w="1096875"/>
                <a:gridCol w="1096875"/>
              </a:tblGrid>
              <a:tr h="28065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Week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Saturday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</a:t>
                      </a: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unday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</a:t>
                      </a:r>
                      <a:endParaRPr sz="1400" u="none" cap="none" strike="noStrike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7</a:t>
                      </a:r>
                      <a:endParaRPr sz="1400" u="none" cap="none" strike="noStrike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6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#44</a:t>
                      </a:r>
                      <a:endParaRPr b="1" sz="2200" u="none" cap="none" strike="noStrike">
                        <a:solidFill>
                          <a:schemeClr val="accent6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11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12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13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14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6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#45</a:t>
                      </a:r>
                      <a:endParaRPr b="1" sz="1000">
                        <a:solidFill>
                          <a:schemeClr val="accent6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15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16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17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18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19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20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21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9710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6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#46</a:t>
                      </a:r>
                      <a:endParaRPr b="1" sz="1000">
                        <a:solidFill>
                          <a:schemeClr val="accent6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22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23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24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25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26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27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28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6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#47</a:t>
                      </a:r>
                      <a:endParaRPr b="1" sz="1000">
                        <a:solidFill>
                          <a:schemeClr val="accent6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29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6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30</a:t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6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6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#48</a:t>
                      </a:r>
                      <a:endParaRPr b="1" sz="1000">
                        <a:solidFill>
                          <a:schemeClr val="accent6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5568" name="Google Shape;5568;p75"/>
          <p:cNvSpPr txBox="1"/>
          <p:nvPr>
            <p:ph type="title"/>
          </p:nvPr>
        </p:nvSpPr>
        <p:spPr>
          <a:xfrm>
            <a:off x="786575" y="971475"/>
            <a:ext cx="45669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NOVEMBER </a:t>
            </a:r>
            <a:r>
              <a:rPr lang="en"/>
              <a:t>2021</a:t>
            </a:r>
            <a:endParaRPr/>
          </a:p>
        </p:txBody>
      </p:sp>
      <p:sp>
        <p:nvSpPr>
          <p:cNvPr id="5569" name="Google Shape;5569;p75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570" name="Google Shape;5570;p75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571" name="Google Shape;5571;p75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572" name="Google Shape;5572;p75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573" name="Google Shape;5573;p75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574" name="Google Shape;5574;p75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5575" name="Google Shape;5575;p75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5576" name="Google Shape;5576;p7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577" name="Google Shape;5577;p7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5578" name="Google Shape;5578;p75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579" name="Google Shape;5579;p75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580" name="Google Shape;5580;p75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581" name="Google Shape;5581;p75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582" name="Google Shape;5582;p75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583" name="Google Shape;5583;p75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584" name="Google Shape;5584;p75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585" name="Google Shape;5585;p75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586" name="Google Shape;5586;p75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587" name="Google Shape;5587;p75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588" name="Google Shape;5588;p75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5589" name="Google Shape;5589;p75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5590" name="Google Shape;5590;p7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591" name="Google Shape;5591;p7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592" name="Google Shape;5592;p75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5593" name="Google Shape;5593;p7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594" name="Google Shape;5594;p7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595" name="Google Shape;5595;p75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5596" name="Google Shape;5596;p7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597" name="Google Shape;5597;p7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598" name="Google Shape;5598;p75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5599" name="Google Shape;5599;p7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600" name="Google Shape;5600;p7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601" name="Google Shape;5601;p75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5602" name="Google Shape;5602;p7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603" name="Google Shape;5603;p7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604" name="Google Shape;5604;p75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5605" name="Google Shape;5605;p7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606" name="Google Shape;5606;p7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607" name="Google Shape;5607;p75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5608" name="Google Shape;5608;p7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609" name="Google Shape;5609;p7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610" name="Google Shape;5610;p75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5611" name="Google Shape;5611;p7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612" name="Google Shape;5612;p7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613" name="Google Shape;5613;p75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5614" name="Google Shape;5614;p7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615" name="Google Shape;5615;p7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616" name="Google Shape;5616;p75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5617" name="Google Shape;5617;p7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618" name="Google Shape;5618;p7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619" name="Google Shape;5619;p75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5620" name="Google Shape;5620;p7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621" name="Google Shape;5621;p7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622" name="Google Shape;5622;p75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5623" name="Google Shape;5623;p7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624" name="Google Shape;5624;p7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625" name="Google Shape;5625;p75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5626" name="Google Shape;5626;p7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627" name="Google Shape;5627;p7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628" name="Google Shape;5628;p75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5629" name="Google Shape;5629;p7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630" name="Google Shape;5630;p7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631" name="Google Shape;5631;p75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5632" name="Google Shape;5632;p7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633" name="Google Shape;5633;p7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634" name="Google Shape;5634;p75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5635" name="Google Shape;5635;p7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636" name="Google Shape;5636;p7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5637" name="Google Shape;5637;p75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38" name="Google Shape;5638;p75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39" name="Google Shape;5639;p75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40" name="Google Shape;5640;p75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41" name="Google Shape;5641;p75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42" name="Google Shape;5642;p75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43" name="Google Shape;5643;p75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44" name="Google Shape;5644;p75">
            <a:hlinkClick action="ppaction://hlinksldjump" r:id="rId10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45" name="Google Shape;5645;p75">
            <a:hlinkClick action="ppaction://hlinksldjump" r:id="rId11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46" name="Google Shape;5646;p75">
            <a:hlinkClick action="ppaction://hlinksldjump" r:id="rId12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47" name="Google Shape;5647;p75">
            <a:hlinkClick action="ppaction://hlinksldjump" r:id="rId13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48" name="Google Shape;5648;p75">
            <a:hlinkClick action="ppaction://hlinksldjump" r:id="rId14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49" name="Google Shape;5649;p75">
            <a:hlinkClick action="ppaction://hlinksldjump" r:id="rId15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50" name="Google Shape;5650;p75">
            <a:hlinkClick action="ppaction://hlinksldjump" r:id="rId16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51" name="Google Shape;5651;p75">
            <a:hlinkClick action="ppaction://hlinksldjump" r:id="rId17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52" name="Google Shape;5652;p75">
            <a:hlinkClick action="ppaction://hlinksldjump" r:id="rId18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53" name="Google Shape;5653;p75">
            <a:hlinkClick action="ppaction://hlinksldjump" r:id="rId19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54" name="Google Shape;5654;p75">
            <a:hlinkClick action="ppaction://hlinksldjump" r:id="rId20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55" name="Google Shape;5655;p75">
            <a:hlinkClick action="ppaction://hlinksldjump" r:id="rId21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56" name="Google Shape;5656;p75">
            <a:hlinkClick action="ppaction://hlinksldjump" r:id="rId22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57" name="Google Shape;5657;p75">
            <a:hlinkClick action="ppaction://hlinksldjump" r:id="rId23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5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661" name="Shape 566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662" name="Google Shape;5662;p76"/>
          <p:cNvSpPr txBox="1"/>
          <p:nvPr/>
        </p:nvSpPr>
        <p:spPr>
          <a:xfrm>
            <a:off x="9808100" y="1270725"/>
            <a:ext cx="1561800" cy="57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accent6"/>
                </a:solidFill>
                <a:latin typeface="Boogaloo"/>
                <a:ea typeface="Boogaloo"/>
                <a:cs typeface="Boogaloo"/>
                <a:sym typeface="Boogaloo"/>
              </a:rPr>
              <a:t>To-Do!</a:t>
            </a:r>
            <a:endParaRPr sz="3600">
              <a:solidFill>
                <a:schemeClr val="accent6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grpSp>
        <p:nvGrpSpPr>
          <p:cNvPr id="5663" name="Google Shape;5663;p76"/>
          <p:cNvGrpSpPr/>
          <p:nvPr/>
        </p:nvGrpSpPr>
        <p:grpSpPr>
          <a:xfrm>
            <a:off x="10925606" y="665253"/>
            <a:ext cx="464876" cy="541350"/>
            <a:chOff x="3739275" y="2525850"/>
            <a:chExt cx="226625" cy="226175"/>
          </a:xfrm>
        </p:grpSpPr>
        <p:sp>
          <p:nvSpPr>
            <p:cNvPr id="5664" name="Google Shape;5664;p76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65" name="Google Shape;5665;p76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66" name="Google Shape;5666;p76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67" name="Google Shape;5667;p76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aphicFrame>
        <p:nvGraphicFramePr>
          <p:cNvPr id="5668" name="Google Shape;5668;p76"/>
          <p:cNvGraphicFramePr/>
          <p:nvPr/>
        </p:nvGraphicFramePr>
        <p:xfrm>
          <a:off x="9808171" y="19765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{94FBCF63-A178-4566-A19A-A9EE406BD73C}</a:tableStyleId>
              </a:tblPr>
              <a:tblGrid>
                <a:gridCol w="1561700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5669" name="Google Shape;5669;p76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670" name="Google Shape;5670;p76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671" name="Google Shape;5671;p76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672" name="Google Shape;5672;p76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673" name="Google Shape;5673;p76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674" name="Google Shape;5674;p76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5675" name="Google Shape;5675;p76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5676" name="Google Shape;5676;p7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677" name="Google Shape;5677;p7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5678" name="Google Shape;5678;p76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679" name="Google Shape;5679;p76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680" name="Google Shape;5680;p76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681" name="Google Shape;5681;p76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682" name="Google Shape;5682;p76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683" name="Google Shape;5683;p76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684" name="Google Shape;5684;p76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685" name="Google Shape;5685;p76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686" name="Google Shape;5686;p76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687" name="Google Shape;5687;p76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688" name="Google Shape;5688;p76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5689" name="Google Shape;5689;p76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5690" name="Google Shape;5690;p7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691" name="Google Shape;5691;p7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692" name="Google Shape;5692;p76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5693" name="Google Shape;5693;p7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694" name="Google Shape;5694;p7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695" name="Google Shape;5695;p76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5696" name="Google Shape;5696;p7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697" name="Google Shape;5697;p7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698" name="Google Shape;5698;p76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5699" name="Google Shape;5699;p7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700" name="Google Shape;5700;p7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701" name="Google Shape;5701;p76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5702" name="Google Shape;5702;p7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703" name="Google Shape;5703;p7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704" name="Google Shape;5704;p76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5705" name="Google Shape;5705;p7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706" name="Google Shape;5706;p7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707" name="Google Shape;5707;p76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5708" name="Google Shape;5708;p7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709" name="Google Shape;5709;p7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710" name="Google Shape;5710;p76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5711" name="Google Shape;5711;p7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712" name="Google Shape;5712;p7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713" name="Google Shape;5713;p76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5714" name="Google Shape;5714;p7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715" name="Google Shape;5715;p7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716" name="Google Shape;5716;p76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5717" name="Google Shape;5717;p7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718" name="Google Shape;5718;p7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719" name="Google Shape;5719;p76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5720" name="Google Shape;5720;p7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721" name="Google Shape;5721;p7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722" name="Google Shape;5722;p76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5723" name="Google Shape;5723;p7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724" name="Google Shape;5724;p7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725" name="Google Shape;5725;p76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5726" name="Google Shape;5726;p7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727" name="Google Shape;5727;p7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728" name="Google Shape;5728;p76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5729" name="Google Shape;5729;p7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730" name="Google Shape;5730;p7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731" name="Google Shape;5731;p76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5732" name="Google Shape;5732;p7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733" name="Google Shape;5733;p7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734" name="Google Shape;5734;p76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5735" name="Google Shape;5735;p7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736" name="Google Shape;5736;p7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5737" name="Google Shape;5737;p76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38" name="Google Shape;5738;p76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39" name="Google Shape;5739;p76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40" name="Google Shape;5740;p76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41" name="Google Shape;5741;p76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42" name="Google Shape;5742;p76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43" name="Google Shape;5743;p76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44" name="Google Shape;5744;p76">
            <a:hlinkClick action="ppaction://hlinksldjump" r:id="rId10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45" name="Google Shape;5745;p76">
            <a:hlinkClick action="ppaction://hlinksldjump" r:id="rId11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46" name="Google Shape;5746;p76">
            <a:hlinkClick action="ppaction://hlinksldjump" r:id="rId12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47" name="Google Shape;5747;p76">
            <a:hlinkClick action="ppaction://hlinksldjump" r:id="rId13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48" name="Google Shape;5748;p76">
            <a:hlinkClick action="ppaction://hlinksldjump" r:id="rId14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49" name="Google Shape;5749;p76">
            <a:hlinkClick action="ppaction://hlinksldjump" r:id="rId15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50" name="Google Shape;5750;p76">
            <a:hlinkClick action="ppaction://hlinksldjump" r:id="rId16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51" name="Google Shape;5751;p76">
            <a:hlinkClick action="ppaction://hlinksldjump" r:id="rId17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52" name="Google Shape;5752;p76">
            <a:hlinkClick action="ppaction://hlinksldjump" r:id="rId18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53" name="Google Shape;5753;p76">
            <a:hlinkClick action="ppaction://hlinksldjump" r:id="rId19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54" name="Google Shape;5754;p76">
            <a:hlinkClick action="ppaction://hlinksldjump" r:id="rId20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55" name="Google Shape;5755;p76">
            <a:hlinkClick action="ppaction://hlinksldjump" r:id="rId21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56" name="Google Shape;5756;p76">
            <a:hlinkClick action="ppaction://hlinksldjump" r:id="rId22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57" name="Google Shape;5757;p76"/>
          <p:cNvSpPr txBox="1"/>
          <p:nvPr>
            <p:ph type="title"/>
          </p:nvPr>
        </p:nvSpPr>
        <p:spPr>
          <a:xfrm>
            <a:off x="774975" y="585800"/>
            <a:ext cx="8710500" cy="6531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The Date Goes Here.</a:t>
            </a:r>
            <a:endParaRPr>
              <a:solidFill>
                <a:schemeClr val="dk1"/>
              </a:solidFill>
            </a:endParaRPr>
          </a:p>
        </p:txBody>
      </p:sp>
      <p:sp>
        <p:nvSpPr>
          <p:cNvPr id="5758" name="Google Shape;5758;p76">
            <a:hlinkClick action="ppaction://hlinksldjump" r:id="rId23"/>
          </p:cNvPr>
          <p:cNvSpPr/>
          <p:nvPr/>
        </p:nvSpPr>
        <p:spPr>
          <a:xfrm>
            <a:off x="10733529" y="7061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aphicFrame>
        <p:nvGraphicFramePr>
          <p:cNvPr id="5759" name="Google Shape;5759;p76"/>
          <p:cNvGraphicFramePr/>
          <p:nvPr/>
        </p:nvGraphicFramePr>
        <p:xfrm>
          <a:off x="775075" y="1270750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{A4771E45-9131-4D20-BF55-1A0DFEBBBD0D}</a:tableStyleId>
              </a:tblPr>
              <a:tblGrid>
                <a:gridCol w="1204350"/>
                <a:gridCol w="328000"/>
                <a:gridCol w="7178100"/>
              </a:tblGrid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8:00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8:30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9:00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9:30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10:00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10:30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11:00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11:30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12:00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12:30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5760" name="Google Shape;5760;p76">
            <a:hlinkClick action="ppaction://hlinksldjump" r:id="rId24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5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764" name="Shape 576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765" name="Google Shape;5765;p77"/>
          <p:cNvSpPr txBox="1"/>
          <p:nvPr/>
        </p:nvSpPr>
        <p:spPr>
          <a:xfrm>
            <a:off x="9180025" y="1270725"/>
            <a:ext cx="2190000" cy="57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accent6"/>
                </a:solidFill>
                <a:latin typeface="Boogaloo"/>
                <a:ea typeface="Boogaloo"/>
                <a:cs typeface="Boogaloo"/>
                <a:sym typeface="Boogaloo"/>
              </a:rPr>
              <a:t>To-Do!</a:t>
            </a:r>
            <a:endParaRPr sz="3600">
              <a:solidFill>
                <a:schemeClr val="accent6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grpSp>
        <p:nvGrpSpPr>
          <p:cNvPr id="5766" name="Google Shape;5766;p77"/>
          <p:cNvGrpSpPr/>
          <p:nvPr/>
        </p:nvGrpSpPr>
        <p:grpSpPr>
          <a:xfrm>
            <a:off x="10925606" y="665253"/>
            <a:ext cx="464876" cy="541350"/>
            <a:chOff x="3739275" y="2525850"/>
            <a:chExt cx="226625" cy="226175"/>
          </a:xfrm>
        </p:grpSpPr>
        <p:sp>
          <p:nvSpPr>
            <p:cNvPr id="5767" name="Google Shape;5767;p77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68" name="Google Shape;5768;p77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69" name="Google Shape;5769;p77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70" name="Google Shape;5770;p77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aphicFrame>
        <p:nvGraphicFramePr>
          <p:cNvPr id="5771" name="Google Shape;5771;p77"/>
          <p:cNvGraphicFramePr/>
          <p:nvPr/>
        </p:nvGraphicFramePr>
        <p:xfrm>
          <a:off x="9179996" y="19765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{94FBCF63-A178-4566-A19A-A9EE406BD73C}</a:tableStyleId>
              </a:tblPr>
              <a:tblGrid>
                <a:gridCol w="2189875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5772" name="Google Shape;5772;p77"/>
          <p:cNvGraphicFramePr/>
          <p:nvPr/>
        </p:nvGraphicFramePr>
        <p:xfrm>
          <a:off x="775075" y="17096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{A4771E45-9131-4D20-BF55-1A0DFEBBBD0D}</a:tableStyleId>
              </a:tblPr>
              <a:tblGrid>
                <a:gridCol w="8142275"/>
              </a:tblGrid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5773" name="Google Shape;5773;p77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774" name="Google Shape;5774;p77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775" name="Google Shape;5775;p77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776" name="Google Shape;5776;p77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777" name="Google Shape;5777;p77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778" name="Google Shape;5778;p77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5779" name="Google Shape;5779;p77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5780" name="Google Shape;5780;p7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781" name="Google Shape;5781;p7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5782" name="Google Shape;5782;p77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783" name="Google Shape;5783;p77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784" name="Google Shape;5784;p77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785" name="Google Shape;5785;p77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786" name="Google Shape;5786;p77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787" name="Google Shape;5787;p77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788" name="Google Shape;5788;p77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789" name="Google Shape;5789;p77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790" name="Google Shape;5790;p77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791" name="Google Shape;5791;p77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792" name="Google Shape;5792;p77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5793" name="Google Shape;5793;p77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5794" name="Google Shape;5794;p7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795" name="Google Shape;5795;p7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796" name="Google Shape;5796;p77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5797" name="Google Shape;5797;p7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798" name="Google Shape;5798;p7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799" name="Google Shape;5799;p77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5800" name="Google Shape;5800;p7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801" name="Google Shape;5801;p7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802" name="Google Shape;5802;p77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5803" name="Google Shape;5803;p7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804" name="Google Shape;5804;p7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805" name="Google Shape;5805;p77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5806" name="Google Shape;5806;p7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807" name="Google Shape;5807;p7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808" name="Google Shape;5808;p77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5809" name="Google Shape;5809;p7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810" name="Google Shape;5810;p7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811" name="Google Shape;5811;p77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5812" name="Google Shape;5812;p7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813" name="Google Shape;5813;p7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814" name="Google Shape;5814;p77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5815" name="Google Shape;5815;p7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816" name="Google Shape;5816;p7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817" name="Google Shape;5817;p77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5818" name="Google Shape;5818;p7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819" name="Google Shape;5819;p7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820" name="Google Shape;5820;p77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5821" name="Google Shape;5821;p7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822" name="Google Shape;5822;p7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823" name="Google Shape;5823;p77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5824" name="Google Shape;5824;p7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825" name="Google Shape;5825;p7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826" name="Google Shape;5826;p77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5827" name="Google Shape;5827;p7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828" name="Google Shape;5828;p7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829" name="Google Shape;5829;p77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5830" name="Google Shape;5830;p7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831" name="Google Shape;5831;p7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832" name="Google Shape;5832;p77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5833" name="Google Shape;5833;p7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834" name="Google Shape;5834;p7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835" name="Google Shape;5835;p77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5836" name="Google Shape;5836;p7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837" name="Google Shape;5837;p7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838" name="Google Shape;5838;p77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5839" name="Google Shape;5839;p7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840" name="Google Shape;5840;p7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5841" name="Google Shape;5841;p77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42" name="Google Shape;5842;p77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43" name="Google Shape;5843;p77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44" name="Google Shape;5844;p77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45" name="Google Shape;5845;p77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46" name="Google Shape;5846;p77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47" name="Google Shape;5847;p77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48" name="Google Shape;5848;p77">
            <a:hlinkClick action="ppaction://hlinksldjump" r:id="rId10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49" name="Google Shape;5849;p77">
            <a:hlinkClick action="ppaction://hlinksldjump" r:id="rId11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50" name="Google Shape;5850;p77">
            <a:hlinkClick action="ppaction://hlinksldjump" r:id="rId12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51" name="Google Shape;5851;p77">
            <a:hlinkClick action="ppaction://hlinksldjump" r:id="rId13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52" name="Google Shape;5852;p77">
            <a:hlinkClick action="ppaction://hlinksldjump" r:id="rId14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53" name="Google Shape;5853;p77">
            <a:hlinkClick action="ppaction://hlinksldjump" r:id="rId15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54" name="Google Shape;5854;p77">
            <a:hlinkClick action="ppaction://hlinksldjump" r:id="rId16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55" name="Google Shape;5855;p77">
            <a:hlinkClick action="ppaction://hlinksldjump" r:id="rId17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56" name="Google Shape;5856;p77">
            <a:hlinkClick action="ppaction://hlinksldjump" r:id="rId18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57" name="Google Shape;5857;p77">
            <a:hlinkClick action="ppaction://hlinksldjump" r:id="rId19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58" name="Google Shape;5858;p77">
            <a:hlinkClick action="ppaction://hlinksldjump" r:id="rId20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59" name="Google Shape;5859;p77">
            <a:hlinkClick action="ppaction://hlinksldjump" r:id="rId21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60" name="Google Shape;5860;p77">
            <a:hlinkClick action="ppaction://hlinksldjump" r:id="rId22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61" name="Google Shape;5861;p77"/>
          <p:cNvSpPr txBox="1"/>
          <p:nvPr>
            <p:ph type="title"/>
          </p:nvPr>
        </p:nvSpPr>
        <p:spPr>
          <a:xfrm>
            <a:off x="775075" y="887625"/>
            <a:ext cx="79770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The Date Goes Here.</a:t>
            </a:r>
            <a:endParaRPr/>
          </a:p>
        </p:txBody>
      </p:sp>
      <p:sp>
        <p:nvSpPr>
          <p:cNvPr id="5862" name="Google Shape;5862;p77">
            <a:hlinkClick action="ppaction://hlinksldjump" r:id="rId23"/>
          </p:cNvPr>
          <p:cNvSpPr/>
          <p:nvPr/>
        </p:nvSpPr>
        <p:spPr>
          <a:xfrm>
            <a:off x="10733529" y="7061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63" name="Google Shape;5863;p77">
            <a:hlinkClick action="ppaction://hlinksldjump" r:id="rId24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5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867" name="Shape 58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5868" name="Google Shape;5868;p78"/>
          <p:cNvGraphicFramePr/>
          <p:nvPr/>
        </p:nvGraphicFramePr>
        <p:xfrm>
          <a:off x="775075" y="14048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{A4771E45-9131-4D20-BF55-1A0DFEBBBD0D}</a:tableStyleId>
              </a:tblPr>
              <a:tblGrid>
                <a:gridCol w="1926775"/>
                <a:gridCol w="2217225"/>
                <a:gridCol w="2125625"/>
                <a:gridCol w="2205975"/>
                <a:gridCol w="2139800"/>
              </a:tblGrid>
              <a:tr h="532225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</a:tr>
              <a:tr h="275300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5869" name="Google Shape;5869;p78"/>
          <p:cNvGraphicFramePr/>
          <p:nvPr/>
        </p:nvGraphicFramePr>
        <p:xfrm>
          <a:off x="775075" y="4908063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{A4771E45-9131-4D20-BF55-1A0DFEBBBD0D}</a:tableStyleId>
              </a:tblPr>
              <a:tblGrid>
                <a:gridCol w="5302225"/>
                <a:gridCol w="5313175"/>
              </a:tblGrid>
              <a:tr h="422375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SATURDAY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SUNDAY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</a:tr>
              <a:tr h="12384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pSp>
        <p:nvGrpSpPr>
          <p:cNvPr id="5870" name="Google Shape;5870;p78"/>
          <p:cNvGrpSpPr/>
          <p:nvPr/>
        </p:nvGrpSpPr>
        <p:grpSpPr>
          <a:xfrm>
            <a:off x="10849406" y="741453"/>
            <a:ext cx="464876" cy="541350"/>
            <a:chOff x="3739275" y="2525850"/>
            <a:chExt cx="226625" cy="226175"/>
          </a:xfrm>
        </p:grpSpPr>
        <p:sp>
          <p:nvSpPr>
            <p:cNvPr id="5871" name="Google Shape;5871;p78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72" name="Google Shape;5872;p78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73" name="Google Shape;5873;p78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74" name="Google Shape;5874;p78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875" name="Google Shape;5875;p78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876" name="Google Shape;5876;p78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877" name="Google Shape;5877;p78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878" name="Google Shape;5878;p78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879" name="Google Shape;5879;p78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880" name="Google Shape;5880;p78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5881" name="Google Shape;5881;p78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5882" name="Google Shape;5882;p7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883" name="Google Shape;5883;p7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5884" name="Google Shape;5884;p78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885" name="Google Shape;5885;p78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886" name="Google Shape;5886;p78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887" name="Google Shape;5887;p78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888" name="Google Shape;5888;p78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889" name="Google Shape;5889;p78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890" name="Google Shape;5890;p78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891" name="Google Shape;5891;p78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892" name="Google Shape;5892;p78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893" name="Google Shape;5893;p78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894" name="Google Shape;5894;p78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5895" name="Google Shape;5895;p78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5896" name="Google Shape;5896;p7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897" name="Google Shape;5897;p7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898" name="Google Shape;5898;p78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5899" name="Google Shape;5899;p7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900" name="Google Shape;5900;p7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901" name="Google Shape;5901;p78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5902" name="Google Shape;5902;p7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903" name="Google Shape;5903;p7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904" name="Google Shape;5904;p78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5905" name="Google Shape;5905;p7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906" name="Google Shape;5906;p7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907" name="Google Shape;5907;p78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5908" name="Google Shape;5908;p7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909" name="Google Shape;5909;p7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910" name="Google Shape;5910;p78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5911" name="Google Shape;5911;p7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912" name="Google Shape;5912;p7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913" name="Google Shape;5913;p78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5914" name="Google Shape;5914;p7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915" name="Google Shape;5915;p7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916" name="Google Shape;5916;p78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5917" name="Google Shape;5917;p7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918" name="Google Shape;5918;p7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919" name="Google Shape;5919;p78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5920" name="Google Shape;5920;p7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921" name="Google Shape;5921;p7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922" name="Google Shape;5922;p78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5923" name="Google Shape;5923;p7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924" name="Google Shape;5924;p7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925" name="Google Shape;5925;p78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5926" name="Google Shape;5926;p7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927" name="Google Shape;5927;p7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928" name="Google Shape;5928;p78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5929" name="Google Shape;5929;p7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930" name="Google Shape;5930;p7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931" name="Google Shape;5931;p78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5932" name="Google Shape;5932;p7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933" name="Google Shape;5933;p7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934" name="Google Shape;5934;p78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5935" name="Google Shape;5935;p7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936" name="Google Shape;5936;p7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937" name="Google Shape;5937;p78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5938" name="Google Shape;5938;p7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939" name="Google Shape;5939;p7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940" name="Google Shape;5940;p78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5941" name="Google Shape;5941;p7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942" name="Google Shape;5942;p7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5943" name="Google Shape;5943;p78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44" name="Google Shape;5944;p78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45" name="Google Shape;5945;p78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46" name="Google Shape;5946;p78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47" name="Google Shape;5947;p78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48" name="Google Shape;5948;p78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49" name="Google Shape;5949;p78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50" name="Google Shape;5950;p78">
            <a:hlinkClick action="ppaction://hlinksldjump" r:id="rId10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51" name="Google Shape;5951;p78">
            <a:hlinkClick action="ppaction://hlinksldjump" r:id="rId11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52" name="Google Shape;5952;p78">
            <a:hlinkClick action="ppaction://hlinksldjump" r:id="rId12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53" name="Google Shape;5953;p78">
            <a:hlinkClick action="ppaction://hlinksldjump" r:id="rId13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54" name="Google Shape;5954;p78">
            <a:hlinkClick action="ppaction://hlinksldjump" r:id="rId14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55" name="Google Shape;5955;p78">
            <a:hlinkClick action="ppaction://hlinksldjump" r:id="rId15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56" name="Google Shape;5956;p78">
            <a:hlinkClick action="ppaction://hlinksldjump" r:id="rId16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57" name="Google Shape;5957;p78">
            <a:hlinkClick action="ppaction://hlinksldjump" r:id="rId17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58" name="Google Shape;5958;p78">
            <a:hlinkClick action="ppaction://hlinksldjump" r:id="rId18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59" name="Google Shape;5959;p78">
            <a:hlinkClick action="ppaction://hlinksldjump" r:id="rId19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60" name="Google Shape;5960;p78">
            <a:hlinkClick action="ppaction://hlinksldjump" r:id="rId20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61" name="Google Shape;5961;p78">
            <a:hlinkClick action="ppaction://hlinksldjump" r:id="rId21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62" name="Google Shape;5962;p78">
            <a:hlinkClick action="ppaction://hlinksldjump" r:id="rId22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63" name="Google Shape;5963;p78"/>
          <p:cNvSpPr txBox="1"/>
          <p:nvPr>
            <p:ph type="title"/>
          </p:nvPr>
        </p:nvSpPr>
        <p:spPr>
          <a:xfrm>
            <a:off x="775075" y="645975"/>
            <a:ext cx="28443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November </a:t>
            </a:r>
            <a:r>
              <a:rPr lang="en"/>
              <a:t>2021</a:t>
            </a:r>
            <a:endParaRPr/>
          </a:p>
        </p:txBody>
      </p:sp>
      <p:sp>
        <p:nvSpPr>
          <p:cNvPr id="5964" name="Google Shape;5964;p78">
            <a:hlinkClick action="ppaction://hlinksldjump" r:id="rId23"/>
          </p:cNvPr>
          <p:cNvSpPr/>
          <p:nvPr/>
        </p:nvSpPr>
        <p:spPr>
          <a:xfrm>
            <a:off x="10733529" y="7823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65" name="Google Shape;5965;p78">
            <a:hlinkClick action="ppaction://hlinksldjump" r:id="rId24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5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969" name="Shape 596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5970" name="Google Shape;5970;p79"/>
          <p:cNvGraphicFramePr/>
          <p:nvPr/>
        </p:nvGraphicFramePr>
        <p:xfrm>
          <a:off x="775075" y="14216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{A4771E45-9131-4D20-BF55-1A0DFEBBBD0D}</a:tableStyleId>
              </a:tblPr>
              <a:tblGrid>
                <a:gridCol w="1230700"/>
                <a:gridCol w="1433500"/>
                <a:gridCol w="1649600"/>
                <a:gridCol w="1581450"/>
                <a:gridCol w="1641225"/>
                <a:gridCol w="1539425"/>
                <a:gridCol w="1539425"/>
              </a:tblGrid>
              <a:tr h="429350">
                <a:tc>
                  <a:txBody>
                    <a:bodyPr/>
                    <a:lstStyle/>
                    <a:p>
                      <a:pPr indent="0" lvl="0" marL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SUBJECT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NOTES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6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pSp>
        <p:nvGrpSpPr>
          <p:cNvPr id="5971" name="Google Shape;5971;p79"/>
          <p:cNvGrpSpPr/>
          <p:nvPr/>
        </p:nvGrpSpPr>
        <p:grpSpPr>
          <a:xfrm>
            <a:off x="10849406" y="817653"/>
            <a:ext cx="464876" cy="541350"/>
            <a:chOff x="3739275" y="2525850"/>
            <a:chExt cx="226625" cy="226175"/>
          </a:xfrm>
        </p:grpSpPr>
        <p:sp>
          <p:nvSpPr>
            <p:cNvPr id="5972" name="Google Shape;5972;p79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73" name="Google Shape;5973;p79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74" name="Google Shape;5974;p79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75" name="Google Shape;5975;p79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976" name="Google Shape;5976;p79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977" name="Google Shape;5977;p79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978" name="Google Shape;5978;p79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979" name="Google Shape;5979;p79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980" name="Google Shape;5980;p79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981" name="Google Shape;5981;p79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5982" name="Google Shape;5982;p79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5983" name="Google Shape;5983;p7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984" name="Google Shape;5984;p7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5985" name="Google Shape;5985;p79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986" name="Google Shape;5986;p79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987" name="Google Shape;5987;p79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988" name="Google Shape;5988;p79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989" name="Google Shape;5989;p79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990" name="Google Shape;5990;p79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991" name="Google Shape;5991;p79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992" name="Google Shape;5992;p79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993" name="Google Shape;5993;p79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994" name="Google Shape;5994;p79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995" name="Google Shape;5995;p79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5996" name="Google Shape;5996;p79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5997" name="Google Shape;5997;p7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5998" name="Google Shape;5998;p7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5999" name="Google Shape;5999;p79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6000" name="Google Shape;6000;p7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001" name="Google Shape;6001;p7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002" name="Google Shape;6002;p79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6003" name="Google Shape;6003;p7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004" name="Google Shape;6004;p7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005" name="Google Shape;6005;p79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6006" name="Google Shape;6006;p7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007" name="Google Shape;6007;p7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008" name="Google Shape;6008;p79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6009" name="Google Shape;6009;p7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010" name="Google Shape;6010;p7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011" name="Google Shape;6011;p79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6012" name="Google Shape;6012;p7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013" name="Google Shape;6013;p7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014" name="Google Shape;6014;p79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6015" name="Google Shape;6015;p7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016" name="Google Shape;6016;p7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017" name="Google Shape;6017;p79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6018" name="Google Shape;6018;p7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019" name="Google Shape;6019;p7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020" name="Google Shape;6020;p79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6021" name="Google Shape;6021;p7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022" name="Google Shape;6022;p7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023" name="Google Shape;6023;p79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6024" name="Google Shape;6024;p7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025" name="Google Shape;6025;p7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026" name="Google Shape;6026;p79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6027" name="Google Shape;6027;p7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028" name="Google Shape;6028;p7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029" name="Google Shape;6029;p79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6030" name="Google Shape;6030;p7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031" name="Google Shape;6031;p7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032" name="Google Shape;6032;p79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6033" name="Google Shape;6033;p7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034" name="Google Shape;6034;p7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035" name="Google Shape;6035;p79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6036" name="Google Shape;6036;p7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037" name="Google Shape;6037;p7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038" name="Google Shape;6038;p79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6039" name="Google Shape;6039;p7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040" name="Google Shape;6040;p7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041" name="Google Shape;6041;p79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6042" name="Google Shape;6042;p7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043" name="Google Shape;6043;p7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6044" name="Google Shape;6044;p79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45" name="Google Shape;6045;p79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46" name="Google Shape;6046;p79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47" name="Google Shape;6047;p79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48" name="Google Shape;6048;p79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49" name="Google Shape;6049;p79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50" name="Google Shape;6050;p79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51" name="Google Shape;6051;p79">
            <a:hlinkClick action="ppaction://hlinksldjump" r:id="rId10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52" name="Google Shape;6052;p79">
            <a:hlinkClick action="ppaction://hlinksldjump" r:id="rId11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53" name="Google Shape;6053;p79">
            <a:hlinkClick action="ppaction://hlinksldjump" r:id="rId12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54" name="Google Shape;6054;p79">
            <a:hlinkClick action="ppaction://hlinksldjump" r:id="rId13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55" name="Google Shape;6055;p79">
            <a:hlinkClick action="ppaction://hlinksldjump" r:id="rId14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56" name="Google Shape;6056;p79">
            <a:hlinkClick action="ppaction://hlinksldjump" r:id="rId15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57" name="Google Shape;6057;p79">
            <a:hlinkClick action="ppaction://hlinksldjump" r:id="rId16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58" name="Google Shape;6058;p79">
            <a:hlinkClick action="ppaction://hlinksldjump" r:id="rId17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59" name="Google Shape;6059;p79">
            <a:hlinkClick action="ppaction://hlinksldjump" r:id="rId18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60" name="Google Shape;6060;p79">
            <a:hlinkClick action="ppaction://hlinksldjump" r:id="rId19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61" name="Google Shape;6061;p79">
            <a:hlinkClick action="ppaction://hlinksldjump" r:id="rId20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62" name="Google Shape;6062;p79">
            <a:hlinkClick action="ppaction://hlinksldjump" r:id="rId21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63" name="Google Shape;6063;p79">
            <a:hlinkClick action="ppaction://hlinksldjump" r:id="rId22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64" name="Google Shape;6064;p79"/>
          <p:cNvSpPr txBox="1"/>
          <p:nvPr>
            <p:ph type="title"/>
          </p:nvPr>
        </p:nvSpPr>
        <p:spPr>
          <a:xfrm>
            <a:off x="775075" y="659025"/>
            <a:ext cx="87102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Lesson Plan | November 2021 </a:t>
            </a:r>
            <a:endParaRPr/>
          </a:p>
        </p:txBody>
      </p:sp>
      <p:sp>
        <p:nvSpPr>
          <p:cNvPr id="6065" name="Google Shape;6065;p79">
            <a:hlinkClick action="ppaction://hlinksldjump" r:id="rId23"/>
          </p:cNvPr>
          <p:cNvSpPr/>
          <p:nvPr/>
        </p:nvSpPr>
        <p:spPr>
          <a:xfrm>
            <a:off x="10657329" y="7823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66" name="Google Shape;6066;p79">
            <a:hlinkClick action="ppaction://hlinksldjump" r:id="rId24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5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070" name="Shape 60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6071" name="Google Shape;6071;p80"/>
          <p:cNvGraphicFramePr/>
          <p:nvPr/>
        </p:nvGraphicFramePr>
        <p:xfrm>
          <a:off x="9808171" y="19765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{94FBCF63-A178-4566-A19A-A9EE406BD73C}</a:tableStyleId>
              </a:tblPr>
              <a:tblGrid>
                <a:gridCol w="1561700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6072" name="Google Shape;6072;p80"/>
          <p:cNvSpPr txBox="1"/>
          <p:nvPr/>
        </p:nvSpPr>
        <p:spPr>
          <a:xfrm>
            <a:off x="9808100" y="677325"/>
            <a:ext cx="1561800" cy="1168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accent1"/>
                </a:solidFill>
                <a:latin typeface="Boogaloo"/>
                <a:ea typeface="Boogaloo"/>
                <a:cs typeface="Boogaloo"/>
                <a:sym typeface="Boogaloo"/>
              </a:rPr>
              <a:t>Quick Notes</a:t>
            </a:r>
            <a:endParaRPr sz="3600">
              <a:solidFill>
                <a:schemeClr val="accen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graphicFrame>
        <p:nvGraphicFramePr>
          <p:cNvPr id="6073" name="Google Shape;6073;p80"/>
          <p:cNvGraphicFramePr/>
          <p:nvPr/>
        </p:nvGraphicFramePr>
        <p:xfrm>
          <a:off x="786575" y="1724164"/>
          <a:ext cx="3000000" cy="3000000"/>
        </p:xfrm>
        <a:graphic>
          <a:graphicData uri="http://schemas.openxmlformats.org/drawingml/2006/table">
            <a:tbl>
              <a:tblPr>
                <a:noFill/>
                <a:tableStyleId>{94FBCF63-A178-4566-A19A-A9EE406BD73C}</a:tableStyleId>
              </a:tblPr>
              <a:tblGrid>
                <a:gridCol w="1096875"/>
                <a:gridCol w="1096875"/>
                <a:gridCol w="1096875"/>
                <a:gridCol w="1096875"/>
                <a:gridCol w="1096875"/>
                <a:gridCol w="1096875"/>
                <a:gridCol w="1096875"/>
                <a:gridCol w="1096875"/>
              </a:tblGrid>
              <a:tr h="28065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Week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Saturday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800"/>
                        <a:buFont typeface="Arial"/>
                        <a:buNone/>
                      </a:pPr>
                      <a:r>
                        <a:rPr lang="en" sz="1800" u="none" cap="none" strike="noStrike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</a:t>
                      </a: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unday</a:t>
                      </a:r>
                      <a:endParaRPr sz="1800" u="none" cap="none" strike="noStrike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6150" marB="0" marR="6150" marL="92250">
                    <a:lnL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</a:t>
                      </a:r>
                      <a:endParaRPr sz="1400" u="none" cap="none" strike="noStrike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200"/>
                        <a:buFont typeface="Arial"/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</a:t>
                      </a:r>
                      <a:endParaRPr sz="1400" u="none" cap="none" strike="noStrike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1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#48</a:t>
                      </a:r>
                      <a:endParaRPr b="1" sz="2200" u="none" cap="none" strike="noStrike">
                        <a:solidFill>
                          <a:schemeClr val="accent1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1600"/>
                        <a:buFont typeface="Arial"/>
                        <a:buNone/>
                      </a:pPr>
                      <a:r>
                        <a:t/>
                      </a:r>
                      <a:endParaRPr b="1" sz="1000" u="none" cap="none" strike="noStrike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7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11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12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1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#49</a:t>
                      </a:r>
                      <a:endParaRPr b="1" sz="1000">
                        <a:solidFill>
                          <a:schemeClr val="accent1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13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14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15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16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17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18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19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97100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1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#50</a:t>
                      </a:r>
                      <a:endParaRPr b="1" sz="1000">
                        <a:solidFill>
                          <a:schemeClr val="accent1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20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21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22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23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24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25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26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1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#51</a:t>
                      </a:r>
                      <a:endParaRPr b="1" sz="1000">
                        <a:solidFill>
                          <a:schemeClr val="accent1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0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 </a:t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24860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27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28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29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30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accen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31</a:t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>
                        <a:solidFill>
                          <a:schemeClr val="accen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611925"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2200">
                          <a:solidFill>
                            <a:schemeClr val="accent1"/>
                          </a:solidFill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#52</a:t>
                      </a:r>
                      <a:endParaRPr b="1" sz="1000">
                        <a:solidFill>
                          <a:schemeClr val="accent1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0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7625" marB="0" marR="7625" marL="114300" anchor="ctr">
                    <a:lnL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6074" name="Google Shape;6074;p80"/>
          <p:cNvSpPr txBox="1"/>
          <p:nvPr>
            <p:ph type="title"/>
          </p:nvPr>
        </p:nvSpPr>
        <p:spPr>
          <a:xfrm>
            <a:off x="786575" y="971475"/>
            <a:ext cx="45669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DECEMBER </a:t>
            </a:r>
            <a:r>
              <a:rPr lang="en"/>
              <a:t>2021</a:t>
            </a:r>
            <a:endParaRPr/>
          </a:p>
        </p:txBody>
      </p:sp>
      <p:sp>
        <p:nvSpPr>
          <p:cNvPr id="6075" name="Google Shape;6075;p80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076" name="Google Shape;6076;p80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077" name="Google Shape;6077;p80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078" name="Google Shape;6078;p80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079" name="Google Shape;6079;p80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080" name="Google Shape;6080;p80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6081" name="Google Shape;6081;p80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6082" name="Google Shape;6082;p8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083" name="Google Shape;6083;p8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6084" name="Google Shape;6084;p80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085" name="Google Shape;6085;p80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086" name="Google Shape;6086;p80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087" name="Google Shape;6087;p80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088" name="Google Shape;6088;p80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089" name="Google Shape;6089;p80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090" name="Google Shape;6090;p80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091" name="Google Shape;6091;p80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092" name="Google Shape;6092;p80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093" name="Google Shape;6093;p80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094" name="Google Shape;6094;p80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6095" name="Google Shape;6095;p80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6096" name="Google Shape;6096;p8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097" name="Google Shape;6097;p8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098" name="Google Shape;6098;p80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6099" name="Google Shape;6099;p8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100" name="Google Shape;6100;p8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101" name="Google Shape;6101;p80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6102" name="Google Shape;6102;p8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103" name="Google Shape;6103;p8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104" name="Google Shape;6104;p80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6105" name="Google Shape;6105;p8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106" name="Google Shape;6106;p8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107" name="Google Shape;6107;p80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6108" name="Google Shape;6108;p8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109" name="Google Shape;6109;p8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110" name="Google Shape;6110;p80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6111" name="Google Shape;6111;p8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112" name="Google Shape;6112;p8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113" name="Google Shape;6113;p80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6114" name="Google Shape;6114;p8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115" name="Google Shape;6115;p8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116" name="Google Shape;6116;p80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6117" name="Google Shape;6117;p8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118" name="Google Shape;6118;p8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119" name="Google Shape;6119;p80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6120" name="Google Shape;6120;p8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121" name="Google Shape;6121;p8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122" name="Google Shape;6122;p80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6123" name="Google Shape;6123;p8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124" name="Google Shape;6124;p8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125" name="Google Shape;6125;p80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6126" name="Google Shape;6126;p8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127" name="Google Shape;6127;p8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128" name="Google Shape;6128;p80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6129" name="Google Shape;6129;p8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130" name="Google Shape;6130;p8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131" name="Google Shape;6131;p80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6132" name="Google Shape;6132;p8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133" name="Google Shape;6133;p8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134" name="Google Shape;6134;p80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6135" name="Google Shape;6135;p8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136" name="Google Shape;6136;p8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137" name="Google Shape;6137;p80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6138" name="Google Shape;6138;p8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139" name="Google Shape;6139;p8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140" name="Google Shape;6140;p80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6141" name="Google Shape;6141;p8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142" name="Google Shape;6142;p8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6143" name="Google Shape;6143;p80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44" name="Google Shape;6144;p80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45" name="Google Shape;6145;p80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46" name="Google Shape;6146;p80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47" name="Google Shape;6147;p80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48" name="Google Shape;6148;p80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49" name="Google Shape;6149;p80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50" name="Google Shape;6150;p80">
            <a:hlinkClick action="ppaction://hlinksldjump" r:id="rId10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51" name="Google Shape;6151;p80">
            <a:hlinkClick action="ppaction://hlinksldjump" r:id="rId11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52" name="Google Shape;6152;p80">
            <a:hlinkClick action="ppaction://hlinksldjump" r:id="rId12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53" name="Google Shape;6153;p80">
            <a:hlinkClick action="ppaction://hlinksldjump" r:id="rId13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54" name="Google Shape;6154;p80">
            <a:hlinkClick action="ppaction://hlinksldjump" r:id="rId14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55" name="Google Shape;6155;p80">
            <a:hlinkClick action="ppaction://hlinksldjump" r:id="rId15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56" name="Google Shape;6156;p80">
            <a:hlinkClick action="ppaction://hlinksldjump" r:id="rId16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57" name="Google Shape;6157;p80">
            <a:hlinkClick action="ppaction://hlinksldjump" r:id="rId17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58" name="Google Shape;6158;p80">
            <a:hlinkClick action="ppaction://hlinksldjump" r:id="rId18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59" name="Google Shape;6159;p80">
            <a:hlinkClick action="ppaction://hlinksldjump" r:id="rId19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60" name="Google Shape;6160;p80">
            <a:hlinkClick action="ppaction://hlinksldjump" r:id="rId20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61" name="Google Shape;6161;p80">
            <a:hlinkClick action="ppaction://hlinksldjump" r:id="rId21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62" name="Google Shape;6162;p80">
            <a:hlinkClick action="ppaction://hlinksldjump" r:id="rId22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63" name="Google Shape;6163;p80">
            <a:hlinkClick action="ppaction://hlinksldjump" r:id="rId23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5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167" name="Shape 61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168" name="Google Shape;6168;p81"/>
          <p:cNvSpPr txBox="1"/>
          <p:nvPr/>
        </p:nvSpPr>
        <p:spPr>
          <a:xfrm>
            <a:off x="9808100" y="1270725"/>
            <a:ext cx="1561800" cy="57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accent1"/>
                </a:solidFill>
                <a:latin typeface="Boogaloo"/>
                <a:ea typeface="Boogaloo"/>
                <a:cs typeface="Boogaloo"/>
                <a:sym typeface="Boogaloo"/>
              </a:rPr>
              <a:t>To-Do!</a:t>
            </a:r>
            <a:endParaRPr sz="3600">
              <a:solidFill>
                <a:schemeClr val="accen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grpSp>
        <p:nvGrpSpPr>
          <p:cNvPr id="6169" name="Google Shape;6169;p81"/>
          <p:cNvGrpSpPr/>
          <p:nvPr/>
        </p:nvGrpSpPr>
        <p:grpSpPr>
          <a:xfrm>
            <a:off x="10925606" y="665253"/>
            <a:ext cx="464876" cy="541350"/>
            <a:chOff x="3739275" y="2525850"/>
            <a:chExt cx="226625" cy="226175"/>
          </a:xfrm>
        </p:grpSpPr>
        <p:sp>
          <p:nvSpPr>
            <p:cNvPr id="6170" name="Google Shape;6170;p81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71" name="Google Shape;6171;p81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72" name="Google Shape;6172;p81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73" name="Google Shape;6173;p81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aphicFrame>
        <p:nvGraphicFramePr>
          <p:cNvPr id="6174" name="Google Shape;6174;p81"/>
          <p:cNvGraphicFramePr/>
          <p:nvPr/>
        </p:nvGraphicFramePr>
        <p:xfrm>
          <a:off x="9808171" y="19765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{94FBCF63-A178-4566-A19A-A9EE406BD73C}</a:tableStyleId>
              </a:tblPr>
              <a:tblGrid>
                <a:gridCol w="1561700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6175" name="Google Shape;6175;p81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176" name="Google Shape;6176;p81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177" name="Google Shape;6177;p81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178" name="Google Shape;6178;p81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179" name="Google Shape;6179;p81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180" name="Google Shape;6180;p81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6181" name="Google Shape;6181;p81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6182" name="Google Shape;6182;p8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183" name="Google Shape;6183;p8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6184" name="Google Shape;6184;p81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185" name="Google Shape;6185;p81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186" name="Google Shape;6186;p81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187" name="Google Shape;6187;p81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188" name="Google Shape;6188;p81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189" name="Google Shape;6189;p81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190" name="Google Shape;6190;p81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191" name="Google Shape;6191;p81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192" name="Google Shape;6192;p81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193" name="Google Shape;6193;p81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194" name="Google Shape;6194;p81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6195" name="Google Shape;6195;p81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6196" name="Google Shape;6196;p8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197" name="Google Shape;6197;p8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198" name="Google Shape;6198;p81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6199" name="Google Shape;6199;p8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200" name="Google Shape;6200;p8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201" name="Google Shape;6201;p81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6202" name="Google Shape;6202;p8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203" name="Google Shape;6203;p8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204" name="Google Shape;6204;p81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6205" name="Google Shape;6205;p8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206" name="Google Shape;6206;p8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207" name="Google Shape;6207;p81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6208" name="Google Shape;6208;p8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209" name="Google Shape;6209;p8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210" name="Google Shape;6210;p81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6211" name="Google Shape;6211;p8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212" name="Google Shape;6212;p8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213" name="Google Shape;6213;p81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6214" name="Google Shape;6214;p8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215" name="Google Shape;6215;p8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216" name="Google Shape;6216;p81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6217" name="Google Shape;6217;p8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218" name="Google Shape;6218;p8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219" name="Google Shape;6219;p81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6220" name="Google Shape;6220;p8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221" name="Google Shape;6221;p8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222" name="Google Shape;6222;p81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6223" name="Google Shape;6223;p8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224" name="Google Shape;6224;p8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225" name="Google Shape;6225;p81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6226" name="Google Shape;6226;p8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227" name="Google Shape;6227;p8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228" name="Google Shape;6228;p81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6229" name="Google Shape;6229;p8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230" name="Google Shape;6230;p8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231" name="Google Shape;6231;p81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6232" name="Google Shape;6232;p8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233" name="Google Shape;6233;p8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234" name="Google Shape;6234;p81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6235" name="Google Shape;6235;p8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236" name="Google Shape;6236;p8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237" name="Google Shape;6237;p81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6238" name="Google Shape;6238;p8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239" name="Google Shape;6239;p8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240" name="Google Shape;6240;p81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6241" name="Google Shape;6241;p8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242" name="Google Shape;6242;p8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6243" name="Google Shape;6243;p81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244" name="Google Shape;6244;p81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245" name="Google Shape;6245;p81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246" name="Google Shape;6246;p81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247" name="Google Shape;6247;p81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248" name="Google Shape;6248;p81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249" name="Google Shape;6249;p81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250" name="Google Shape;6250;p81">
            <a:hlinkClick action="ppaction://hlinksldjump" r:id="rId10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251" name="Google Shape;6251;p81">
            <a:hlinkClick action="ppaction://hlinksldjump" r:id="rId11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252" name="Google Shape;6252;p81">
            <a:hlinkClick action="ppaction://hlinksldjump" r:id="rId12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253" name="Google Shape;6253;p81">
            <a:hlinkClick action="ppaction://hlinksldjump" r:id="rId13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254" name="Google Shape;6254;p81">
            <a:hlinkClick action="ppaction://hlinksldjump" r:id="rId14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255" name="Google Shape;6255;p81">
            <a:hlinkClick action="ppaction://hlinksldjump" r:id="rId15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256" name="Google Shape;6256;p81">
            <a:hlinkClick action="ppaction://hlinksldjump" r:id="rId16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257" name="Google Shape;6257;p81">
            <a:hlinkClick action="ppaction://hlinksldjump" r:id="rId17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258" name="Google Shape;6258;p81">
            <a:hlinkClick action="ppaction://hlinksldjump" r:id="rId18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259" name="Google Shape;6259;p81">
            <a:hlinkClick action="ppaction://hlinksldjump" r:id="rId19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260" name="Google Shape;6260;p81">
            <a:hlinkClick action="ppaction://hlinksldjump" r:id="rId20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261" name="Google Shape;6261;p81">
            <a:hlinkClick action="ppaction://hlinksldjump" r:id="rId21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262" name="Google Shape;6262;p81">
            <a:hlinkClick action="ppaction://hlinksldjump" r:id="rId22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263" name="Google Shape;6263;p81"/>
          <p:cNvSpPr txBox="1"/>
          <p:nvPr>
            <p:ph type="title"/>
          </p:nvPr>
        </p:nvSpPr>
        <p:spPr>
          <a:xfrm>
            <a:off x="774975" y="585800"/>
            <a:ext cx="8710500" cy="6531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The Date Goes Here.</a:t>
            </a:r>
            <a:endParaRPr>
              <a:solidFill>
                <a:schemeClr val="dk1"/>
              </a:solidFill>
            </a:endParaRPr>
          </a:p>
        </p:txBody>
      </p:sp>
      <p:sp>
        <p:nvSpPr>
          <p:cNvPr id="6264" name="Google Shape;6264;p81">
            <a:hlinkClick action="ppaction://hlinksldjump" r:id="rId23"/>
          </p:cNvPr>
          <p:cNvSpPr/>
          <p:nvPr/>
        </p:nvSpPr>
        <p:spPr>
          <a:xfrm>
            <a:off x="10752850" y="6863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aphicFrame>
        <p:nvGraphicFramePr>
          <p:cNvPr id="6265" name="Google Shape;6265;p81"/>
          <p:cNvGraphicFramePr/>
          <p:nvPr/>
        </p:nvGraphicFramePr>
        <p:xfrm>
          <a:off x="775075" y="1270750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{A4771E45-9131-4D20-BF55-1A0DFEBBBD0D}</a:tableStyleId>
              </a:tblPr>
              <a:tblGrid>
                <a:gridCol w="1204350"/>
                <a:gridCol w="328000"/>
                <a:gridCol w="7178100"/>
              </a:tblGrid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8:00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8:30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9:00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9:30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10:00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10:30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11:00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11:30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12:00 AM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12:30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1:30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2:30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3:30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4:30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5:30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209850">
                <a:tc>
                  <a:txBody>
                    <a:bodyPr/>
                    <a:lstStyle/>
                    <a:p>
                      <a:pPr indent="0" lvl="0" marL="0" rtl="0" algn="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>
                          <a:solidFill>
                            <a:schemeClr val="dk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6:00 PM</a:t>
                      </a:r>
                      <a:endParaRPr sz="1200">
                        <a:solidFill>
                          <a:schemeClr val="dk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>
                          <a:latin typeface="Handlee"/>
                          <a:ea typeface="Handlee"/>
                          <a:cs typeface="Handlee"/>
                          <a:sym typeface="Handlee"/>
                        </a:rPr>
                        <a:t>-</a:t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200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6266" name="Google Shape;6266;p81">
            <a:hlinkClick action="ppaction://hlinksldjump" r:id="rId24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5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270" name="Shape 62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271" name="Google Shape;6271;p82"/>
          <p:cNvSpPr txBox="1"/>
          <p:nvPr/>
        </p:nvSpPr>
        <p:spPr>
          <a:xfrm>
            <a:off x="9180025" y="1270725"/>
            <a:ext cx="2190000" cy="57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accent1"/>
                </a:solidFill>
                <a:latin typeface="Boogaloo"/>
                <a:ea typeface="Boogaloo"/>
                <a:cs typeface="Boogaloo"/>
                <a:sym typeface="Boogaloo"/>
              </a:rPr>
              <a:t>To-Do!</a:t>
            </a:r>
            <a:endParaRPr sz="3600">
              <a:solidFill>
                <a:schemeClr val="accent1"/>
              </a:solidFill>
              <a:latin typeface="Boogaloo"/>
              <a:ea typeface="Boogaloo"/>
              <a:cs typeface="Boogaloo"/>
              <a:sym typeface="Boogaloo"/>
            </a:endParaRPr>
          </a:p>
        </p:txBody>
      </p:sp>
      <p:grpSp>
        <p:nvGrpSpPr>
          <p:cNvPr id="6272" name="Google Shape;6272;p82"/>
          <p:cNvGrpSpPr/>
          <p:nvPr/>
        </p:nvGrpSpPr>
        <p:grpSpPr>
          <a:xfrm>
            <a:off x="10925606" y="665253"/>
            <a:ext cx="464876" cy="541350"/>
            <a:chOff x="3739275" y="2525850"/>
            <a:chExt cx="226625" cy="226175"/>
          </a:xfrm>
        </p:grpSpPr>
        <p:sp>
          <p:nvSpPr>
            <p:cNvPr id="6273" name="Google Shape;6273;p82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74" name="Google Shape;6274;p82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75" name="Google Shape;6275;p82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76" name="Google Shape;6276;p82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aphicFrame>
        <p:nvGraphicFramePr>
          <p:cNvPr id="6277" name="Google Shape;6277;p82"/>
          <p:cNvGraphicFramePr/>
          <p:nvPr/>
        </p:nvGraphicFramePr>
        <p:xfrm>
          <a:off x="9179996" y="197659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{94FBCF63-A178-4566-A19A-A9EE406BD73C}</a:tableStyleId>
              </a:tblPr>
              <a:tblGrid>
                <a:gridCol w="2189875"/>
              </a:tblGrid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5826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000000"/>
                        </a:buClr>
                        <a:buSzPts val="2000"/>
                        <a:buFont typeface="Arial"/>
                        <a:buNone/>
                      </a:pPr>
                      <a:r>
                        <a:t/>
                      </a:r>
                      <a:endParaRPr b="1" sz="1500" u="none" cap="none" strike="noStrike">
                        <a:solidFill>
                          <a:srgbClr val="000000"/>
                        </a:solidFill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45725" marB="45725" marR="91450" marL="91450" anchor="b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6278" name="Google Shape;6278;p82"/>
          <p:cNvGraphicFramePr/>
          <p:nvPr/>
        </p:nvGraphicFramePr>
        <p:xfrm>
          <a:off x="775075" y="17096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{A4771E45-9131-4D20-BF55-1A0DFEBBBD0D}</a:tableStyleId>
              </a:tblPr>
              <a:tblGrid>
                <a:gridCol w="8142275"/>
              </a:tblGrid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sp>
        <p:nvSpPr>
          <p:cNvPr id="6279" name="Google Shape;6279;p82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280" name="Google Shape;6280;p82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281" name="Google Shape;6281;p82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282" name="Google Shape;6282;p82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283" name="Google Shape;6283;p82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284" name="Google Shape;6284;p82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6285" name="Google Shape;6285;p82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6286" name="Google Shape;6286;p8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287" name="Google Shape;6287;p8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6288" name="Google Shape;6288;p82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289" name="Google Shape;6289;p82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290" name="Google Shape;6290;p82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291" name="Google Shape;6291;p82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292" name="Google Shape;6292;p82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293" name="Google Shape;6293;p82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294" name="Google Shape;6294;p82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295" name="Google Shape;6295;p82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296" name="Google Shape;6296;p82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297" name="Google Shape;6297;p82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298" name="Google Shape;6298;p82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6299" name="Google Shape;6299;p82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6300" name="Google Shape;6300;p8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301" name="Google Shape;6301;p8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302" name="Google Shape;6302;p82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6303" name="Google Shape;6303;p8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304" name="Google Shape;6304;p8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305" name="Google Shape;6305;p82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6306" name="Google Shape;6306;p8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307" name="Google Shape;6307;p8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308" name="Google Shape;6308;p82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6309" name="Google Shape;6309;p8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310" name="Google Shape;6310;p8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311" name="Google Shape;6311;p82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6312" name="Google Shape;6312;p8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313" name="Google Shape;6313;p8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314" name="Google Shape;6314;p82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6315" name="Google Shape;6315;p8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316" name="Google Shape;6316;p8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317" name="Google Shape;6317;p82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6318" name="Google Shape;6318;p8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319" name="Google Shape;6319;p8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320" name="Google Shape;6320;p82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6321" name="Google Shape;6321;p8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322" name="Google Shape;6322;p8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323" name="Google Shape;6323;p82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6324" name="Google Shape;6324;p8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325" name="Google Shape;6325;p8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326" name="Google Shape;6326;p82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6327" name="Google Shape;6327;p8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328" name="Google Shape;6328;p8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329" name="Google Shape;6329;p82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6330" name="Google Shape;6330;p8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331" name="Google Shape;6331;p8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332" name="Google Shape;6332;p82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6333" name="Google Shape;6333;p8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334" name="Google Shape;6334;p8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335" name="Google Shape;6335;p82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6336" name="Google Shape;6336;p8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337" name="Google Shape;6337;p8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338" name="Google Shape;6338;p82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6339" name="Google Shape;6339;p8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340" name="Google Shape;6340;p8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341" name="Google Shape;6341;p82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6342" name="Google Shape;6342;p8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343" name="Google Shape;6343;p8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344" name="Google Shape;6344;p82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6345" name="Google Shape;6345;p82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346" name="Google Shape;6346;p82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6347" name="Google Shape;6347;p82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48" name="Google Shape;6348;p82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49" name="Google Shape;6349;p82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50" name="Google Shape;6350;p82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51" name="Google Shape;6351;p82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52" name="Google Shape;6352;p82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53" name="Google Shape;6353;p82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54" name="Google Shape;6354;p82">
            <a:hlinkClick action="ppaction://hlinksldjump" r:id="rId10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55" name="Google Shape;6355;p82">
            <a:hlinkClick action="ppaction://hlinksldjump" r:id="rId11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56" name="Google Shape;6356;p82">
            <a:hlinkClick action="ppaction://hlinksldjump" r:id="rId12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57" name="Google Shape;6357;p82">
            <a:hlinkClick action="ppaction://hlinksldjump" r:id="rId13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58" name="Google Shape;6358;p82">
            <a:hlinkClick action="ppaction://hlinksldjump" r:id="rId14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59" name="Google Shape;6359;p82">
            <a:hlinkClick action="ppaction://hlinksldjump" r:id="rId15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60" name="Google Shape;6360;p82">
            <a:hlinkClick action="ppaction://hlinksldjump" r:id="rId16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61" name="Google Shape;6361;p82">
            <a:hlinkClick action="ppaction://hlinksldjump" r:id="rId17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62" name="Google Shape;6362;p82">
            <a:hlinkClick action="ppaction://hlinksldjump" r:id="rId18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63" name="Google Shape;6363;p82">
            <a:hlinkClick action="ppaction://hlinksldjump" r:id="rId19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64" name="Google Shape;6364;p82">
            <a:hlinkClick action="ppaction://hlinksldjump" r:id="rId20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65" name="Google Shape;6365;p82">
            <a:hlinkClick action="ppaction://hlinksldjump" r:id="rId21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66" name="Google Shape;6366;p82">
            <a:hlinkClick action="ppaction://hlinksldjump" r:id="rId22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67" name="Google Shape;6367;p82"/>
          <p:cNvSpPr txBox="1"/>
          <p:nvPr>
            <p:ph type="title"/>
          </p:nvPr>
        </p:nvSpPr>
        <p:spPr>
          <a:xfrm>
            <a:off x="775075" y="887625"/>
            <a:ext cx="79770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The Date Goes Here.</a:t>
            </a:r>
            <a:endParaRPr/>
          </a:p>
        </p:txBody>
      </p:sp>
      <p:sp>
        <p:nvSpPr>
          <p:cNvPr id="6368" name="Google Shape;6368;p82">
            <a:hlinkClick action="ppaction://hlinksldjump" r:id="rId23"/>
          </p:cNvPr>
          <p:cNvSpPr/>
          <p:nvPr/>
        </p:nvSpPr>
        <p:spPr>
          <a:xfrm>
            <a:off x="10829050" y="6863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69" name="Google Shape;6369;p82">
            <a:hlinkClick action="ppaction://hlinksldjump" r:id="rId24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6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373" name="Shape 637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6374" name="Google Shape;6374;p83"/>
          <p:cNvGraphicFramePr/>
          <p:nvPr/>
        </p:nvGraphicFramePr>
        <p:xfrm>
          <a:off x="775075" y="14048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{A4771E45-9131-4D20-BF55-1A0DFEBBBD0D}</a:tableStyleId>
              </a:tblPr>
              <a:tblGrid>
                <a:gridCol w="1926775"/>
                <a:gridCol w="2217225"/>
                <a:gridCol w="2125625"/>
                <a:gridCol w="2205975"/>
                <a:gridCol w="2139800"/>
              </a:tblGrid>
              <a:tr h="532225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</a:tr>
              <a:tr h="275300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aphicFrame>
        <p:nvGraphicFramePr>
          <p:cNvPr id="6375" name="Google Shape;6375;p83"/>
          <p:cNvGraphicFramePr/>
          <p:nvPr/>
        </p:nvGraphicFramePr>
        <p:xfrm>
          <a:off x="775075" y="4908063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{A4771E45-9131-4D20-BF55-1A0DFEBBBD0D}</a:tableStyleId>
              </a:tblPr>
              <a:tblGrid>
                <a:gridCol w="5302225"/>
                <a:gridCol w="5313175"/>
              </a:tblGrid>
              <a:tr h="422375"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SATURDAY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SUNDAY</a:t>
                      </a:r>
                      <a:endParaRPr sz="1800"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</a:tr>
              <a:tr h="12384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pSp>
        <p:nvGrpSpPr>
          <p:cNvPr id="6376" name="Google Shape;6376;p83"/>
          <p:cNvGrpSpPr/>
          <p:nvPr/>
        </p:nvGrpSpPr>
        <p:grpSpPr>
          <a:xfrm>
            <a:off x="10849406" y="741453"/>
            <a:ext cx="464876" cy="541350"/>
            <a:chOff x="3739275" y="2525850"/>
            <a:chExt cx="226625" cy="226175"/>
          </a:xfrm>
        </p:grpSpPr>
        <p:sp>
          <p:nvSpPr>
            <p:cNvPr id="6377" name="Google Shape;6377;p83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78" name="Google Shape;6378;p83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79" name="Google Shape;6379;p83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80" name="Google Shape;6380;p83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381" name="Google Shape;6381;p83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382" name="Google Shape;6382;p83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383" name="Google Shape;6383;p83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384" name="Google Shape;6384;p83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385" name="Google Shape;6385;p83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386" name="Google Shape;6386;p83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6387" name="Google Shape;6387;p83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6388" name="Google Shape;6388;p8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389" name="Google Shape;6389;p8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6390" name="Google Shape;6390;p83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391" name="Google Shape;6391;p83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392" name="Google Shape;6392;p83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393" name="Google Shape;6393;p83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394" name="Google Shape;6394;p83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395" name="Google Shape;6395;p83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396" name="Google Shape;6396;p83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397" name="Google Shape;6397;p83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398" name="Google Shape;6398;p83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399" name="Google Shape;6399;p83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400" name="Google Shape;6400;p83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6401" name="Google Shape;6401;p83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6402" name="Google Shape;6402;p8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403" name="Google Shape;6403;p8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404" name="Google Shape;6404;p83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6405" name="Google Shape;6405;p8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406" name="Google Shape;6406;p8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407" name="Google Shape;6407;p83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6408" name="Google Shape;6408;p8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409" name="Google Shape;6409;p8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410" name="Google Shape;6410;p83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6411" name="Google Shape;6411;p8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412" name="Google Shape;6412;p8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413" name="Google Shape;6413;p83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6414" name="Google Shape;6414;p8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415" name="Google Shape;6415;p8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416" name="Google Shape;6416;p83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6417" name="Google Shape;6417;p8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418" name="Google Shape;6418;p8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419" name="Google Shape;6419;p83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6420" name="Google Shape;6420;p8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421" name="Google Shape;6421;p8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422" name="Google Shape;6422;p83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6423" name="Google Shape;6423;p8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424" name="Google Shape;6424;p8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425" name="Google Shape;6425;p83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6426" name="Google Shape;6426;p8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427" name="Google Shape;6427;p8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428" name="Google Shape;6428;p83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6429" name="Google Shape;6429;p8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430" name="Google Shape;6430;p8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431" name="Google Shape;6431;p83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6432" name="Google Shape;6432;p8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433" name="Google Shape;6433;p8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434" name="Google Shape;6434;p83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6435" name="Google Shape;6435;p8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436" name="Google Shape;6436;p8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437" name="Google Shape;6437;p83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6438" name="Google Shape;6438;p8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439" name="Google Shape;6439;p8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440" name="Google Shape;6440;p83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6441" name="Google Shape;6441;p8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442" name="Google Shape;6442;p8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443" name="Google Shape;6443;p83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6444" name="Google Shape;6444;p8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445" name="Google Shape;6445;p8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446" name="Google Shape;6446;p83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6447" name="Google Shape;6447;p83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448" name="Google Shape;6448;p83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6449" name="Google Shape;6449;p83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50" name="Google Shape;6450;p83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51" name="Google Shape;6451;p83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52" name="Google Shape;6452;p83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53" name="Google Shape;6453;p83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54" name="Google Shape;6454;p83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55" name="Google Shape;6455;p83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56" name="Google Shape;6456;p83">
            <a:hlinkClick action="ppaction://hlinksldjump" r:id="rId10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57" name="Google Shape;6457;p83">
            <a:hlinkClick action="ppaction://hlinksldjump" r:id="rId11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58" name="Google Shape;6458;p83">
            <a:hlinkClick action="ppaction://hlinksldjump" r:id="rId12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59" name="Google Shape;6459;p83">
            <a:hlinkClick action="ppaction://hlinksldjump" r:id="rId13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60" name="Google Shape;6460;p83">
            <a:hlinkClick action="ppaction://hlinksldjump" r:id="rId14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61" name="Google Shape;6461;p83">
            <a:hlinkClick action="ppaction://hlinksldjump" r:id="rId15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62" name="Google Shape;6462;p83">
            <a:hlinkClick action="ppaction://hlinksldjump" r:id="rId16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63" name="Google Shape;6463;p83">
            <a:hlinkClick action="ppaction://hlinksldjump" r:id="rId17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64" name="Google Shape;6464;p83">
            <a:hlinkClick action="ppaction://hlinksldjump" r:id="rId18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65" name="Google Shape;6465;p83">
            <a:hlinkClick action="ppaction://hlinksldjump" r:id="rId19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66" name="Google Shape;6466;p83">
            <a:hlinkClick action="ppaction://hlinksldjump" r:id="rId20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67" name="Google Shape;6467;p83">
            <a:hlinkClick action="ppaction://hlinksldjump" r:id="rId21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68" name="Google Shape;6468;p83">
            <a:hlinkClick action="ppaction://hlinksldjump" r:id="rId22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69" name="Google Shape;6469;p83"/>
          <p:cNvSpPr txBox="1"/>
          <p:nvPr>
            <p:ph type="title"/>
          </p:nvPr>
        </p:nvSpPr>
        <p:spPr>
          <a:xfrm>
            <a:off x="775075" y="645975"/>
            <a:ext cx="28443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December </a:t>
            </a:r>
            <a:r>
              <a:rPr lang="en"/>
              <a:t>2021</a:t>
            </a:r>
            <a:endParaRPr/>
          </a:p>
        </p:txBody>
      </p:sp>
      <p:sp>
        <p:nvSpPr>
          <p:cNvPr id="6470" name="Google Shape;6470;p83">
            <a:hlinkClick action="ppaction://hlinksldjump" r:id="rId23"/>
          </p:cNvPr>
          <p:cNvSpPr/>
          <p:nvPr/>
        </p:nvSpPr>
        <p:spPr>
          <a:xfrm>
            <a:off x="10676650" y="762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71" name="Google Shape;6471;p83">
            <a:hlinkClick action="ppaction://hlinksldjump" r:id="rId24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6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475" name="Shape 64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6476" name="Google Shape;6476;p84"/>
          <p:cNvGraphicFramePr/>
          <p:nvPr/>
        </p:nvGraphicFramePr>
        <p:xfrm>
          <a:off x="775075" y="14216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{A4771E45-9131-4D20-BF55-1A0DFEBBBD0D}</a:tableStyleId>
              </a:tblPr>
              <a:tblGrid>
                <a:gridCol w="1230700"/>
                <a:gridCol w="1433500"/>
                <a:gridCol w="1649600"/>
                <a:gridCol w="1581450"/>
                <a:gridCol w="1641225"/>
                <a:gridCol w="1539425"/>
                <a:gridCol w="1539425"/>
              </a:tblGrid>
              <a:tr h="429350">
                <a:tc>
                  <a:txBody>
                    <a:bodyPr/>
                    <a:lstStyle/>
                    <a:p>
                      <a:pPr indent="0" lvl="0" marL="0" rtl="0" algn="ctr">
                        <a:lnSpc>
                          <a:spcPct val="115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SUBJECT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MONDAY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TUESDAY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WEDNESDAY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THURSDAY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FRIDAY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>
                          <a:solidFill>
                            <a:schemeClr val="lt1"/>
                          </a:solidFill>
                          <a:latin typeface="Boogaloo"/>
                          <a:ea typeface="Boogaloo"/>
                          <a:cs typeface="Boogaloo"/>
                          <a:sym typeface="Boogaloo"/>
                        </a:rPr>
                        <a:t>NOTES</a:t>
                      </a:r>
                      <a:endParaRPr>
                        <a:solidFill>
                          <a:schemeClr val="lt1"/>
                        </a:solidFill>
                        <a:latin typeface="Boogaloo"/>
                        <a:ea typeface="Boogaloo"/>
                        <a:cs typeface="Boogaloo"/>
                        <a:sym typeface="Boogaloo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accent1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42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ctr">
                    <a:lnL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</a:tbl>
          </a:graphicData>
        </a:graphic>
      </p:graphicFrame>
      <p:grpSp>
        <p:nvGrpSpPr>
          <p:cNvPr id="6477" name="Google Shape;6477;p84"/>
          <p:cNvGrpSpPr/>
          <p:nvPr/>
        </p:nvGrpSpPr>
        <p:grpSpPr>
          <a:xfrm>
            <a:off x="10849406" y="817653"/>
            <a:ext cx="464876" cy="541350"/>
            <a:chOff x="3739275" y="2525850"/>
            <a:chExt cx="226625" cy="226175"/>
          </a:xfrm>
        </p:grpSpPr>
        <p:sp>
          <p:nvSpPr>
            <p:cNvPr id="6478" name="Google Shape;6478;p84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79" name="Google Shape;6479;p84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80" name="Google Shape;6480;p84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81" name="Google Shape;6481;p84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482" name="Google Shape;6482;p84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483" name="Google Shape;6483;p84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484" name="Google Shape;6484;p84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485" name="Google Shape;6485;p84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486" name="Google Shape;6486;p84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487" name="Google Shape;6487;p84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6488" name="Google Shape;6488;p84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6489" name="Google Shape;6489;p8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490" name="Google Shape;6490;p8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6491" name="Google Shape;6491;p84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492" name="Google Shape;6492;p84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493" name="Google Shape;6493;p84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494" name="Google Shape;6494;p84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495" name="Google Shape;6495;p84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496" name="Google Shape;6496;p84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497" name="Google Shape;6497;p84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498" name="Google Shape;6498;p84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499" name="Google Shape;6499;p84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500" name="Google Shape;6500;p84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501" name="Google Shape;6501;p84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6502" name="Google Shape;6502;p84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6503" name="Google Shape;6503;p8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504" name="Google Shape;6504;p8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505" name="Google Shape;6505;p84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6506" name="Google Shape;6506;p8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507" name="Google Shape;6507;p8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508" name="Google Shape;6508;p84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6509" name="Google Shape;6509;p8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510" name="Google Shape;6510;p8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511" name="Google Shape;6511;p84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6512" name="Google Shape;6512;p8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513" name="Google Shape;6513;p8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514" name="Google Shape;6514;p84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6515" name="Google Shape;6515;p8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516" name="Google Shape;6516;p8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517" name="Google Shape;6517;p84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6518" name="Google Shape;6518;p8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519" name="Google Shape;6519;p8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520" name="Google Shape;6520;p84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6521" name="Google Shape;6521;p8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522" name="Google Shape;6522;p8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523" name="Google Shape;6523;p84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6524" name="Google Shape;6524;p8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525" name="Google Shape;6525;p8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526" name="Google Shape;6526;p84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6527" name="Google Shape;6527;p8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528" name="Google Shape;6528;p8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529" name="Google Shape;6529;p84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6530" name="Google Shape;6530;p8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531" name="Google Shape;6531;p8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532" name="Google Shape;6532;p84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6533" name="Google Shape;6533;p8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534" name="Google Shape;6534;p8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535" name="Google Shape;6535;p84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6536" name="Google Shape;6536;p8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537" name="Google Shape;6537;p8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538" name="Google Shape;6538;p84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6539" name="Google Shape;6539;p8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540" name="Google Shape;6540;p8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541" name="Google Shape;6541;p84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6542" name="Google Shape;6542;p8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543" name="Google Shape;6543;p8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544" name="Google Shape;6544;p84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6545" name="Google Shape;6545;p8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546" name="Google Shape;6546;p8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547" name="Google Shape;6547;p84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6548" name="Google Shape;6548;p84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549" name="Google Shape;6549;p84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6550" name="Google Shape;6550;p84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551" name="Google Shape;6551;p84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552" name="Google Shape;6552;p84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553" name="Google Shape;6553;p84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554" name="Google Shape;6554;p84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555" name="Google Shape;6555;p84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556" name="Google Shape;6556;p84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557" name="Google Shape;6557;p84">
            <a:hlinkClick action="ppaction://hlinksldjump" r:id="rId10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558" name="Google Shape;6558;p84">
            <a:hlinkClick action="ppaction://hlinksldjump" r:id="rId11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559" name="Google Shape;6559;p84">
            <a:hlinkClick action="ppaction://hlinksldjump" r:id="rId12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560" name="Google Shape;6560;p84">
            <a:hlinkClick action="ppaction://hlinksldjump" r:id="rId13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561" name="Google Shape;6561;p84">
            <a:hlinkClick action="ppaction://hlinksldjump" r:id="rId14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562" name="Google Shape;6562;p84">
            <a:hlinkClick action="ppaction://hlinksldjump" r:id="rId15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563" name="Google Shape;6563;p84">
            <a:hlinkClick action="ppaction://hlinksldjump" r:id="rId16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564" name="Google Shape;6564;p84">
            <a:hlinkClick action="ppaction://hlinksldjump" r:id="rId17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565" name="Google Shape;6565;p84">
            <a:hlinkClick action="ppaction://hlinksldjump" r:id="rId18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566" name="Google Shape;6566;p84">
            <a:hlinkClick action="ppaction://hlinksldjump" r:id="rId19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567" name="Google Shape;6567;p84">
            <a:hlinkClick action="ppaction://hlinksldjump" r:id="rId20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568" name="Google Shape;6568;p84">
            <a:hlinkClick action="ppaction://hlinksldjump" r:id="rId21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569" name="Google Shape;6569;p84">
            <a:hlinkClick action="ppaction://hlinksldjump" r:id="rId22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570" name="Google Shape;6570;p84"/>
          <p:cNvSpPr txBox="1"/>
          <p:nvPr>
            <p:ph type="title"/>
          </p:nvPr>
        </p:nvSpPr>
        <p:spPr>
          <a:xfrm>
            <a:off x="775075" y="659025"/>
            <a:ext cx="87102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Lesson Plan | December 2021 </a:t>
            </a:r>
            <a:endParaRPr/>
          </a:p>
        </p:txBody>
      </p:sp>
      <p:sp>
        <p:nvSpPr>
          <p:cNvPr id="6571" name="Google Shape;6571;p84">
            <a:hlinkClick action="ppaction://hlinksldjump" r:id="rId23"/>
          </p:cNvPr>
          <p:cNvSpPr/>
          <p:nvPr/>
        </p:nvSpPr>
        <p:spPr>
          <a:xfrm>
            <a:off x="10676650" y="8387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572" name="Google Shape;6572;p84">
            <a:hlinkClick action="ppaction://hlinksldjump" r:id="rId24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6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576" name="Shape 657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6577" name="Google Shape;6577;p85"/>
          <p:cNvGraphicFramePr/>
          <p:nvPr/>
        </p:nvGraphicFramePr>
        <p:xfrm>
          <a:off x="775075" y="14810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{A4771E45-9131-4D20-BF55-1A0DFEBBBD0D}</a:tableStyleId>
              </a:tblPr>
              <a:tblGrid>
                <a:gridCol w="10317175"/>
              </a:tblGrid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  <p:sp>
        <p:nvSpPr>
          <p:cNvPr id="6578" name="Google Shape;6578;p85"/>
          <p:cNvSpPr txBox="1"/>
          <p:nvPr>
            <p:ph type="title"/>
          </p:nvPr>
        </p:nvSpPr>
        <p:spPr>
          <a:xfrm>
            <a:off x="816750" y="659025"/>
            <a:ext cx="102912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accent2"/>
                </a:solidFill>
              </a:rPr>
              <a:t>Notebook A</a:t>
            </a:r>
            <a:endParaRPr>
              <a:solidFill>
                <a:schemeClr val="accent2"/>
              </a:solidFill>
            </a:endParaRPr>
          </a:p>
        </p:txBody>
      </p:sp>
      <p:sp>
        <p:nvSpPr>
          <p:cNvPr id="6579" name="Google Shape;6579;p85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580" name="Google Shape;6580;p85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581" name="Google Shape;6581;p85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582" name="Google Shape;6582;p85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583" name="Google Shape;6583;p85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584" name="Google Shape;6584;p85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6585" name="Google Shape;6585;p85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6586" name="Google Shape;6586;p8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587" name="Google Shape;6587;p8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6588" name="Google Shape;6588;p85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589" name="Google Shape;6589;p85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590" name="Google Shape;6590;p85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591" name="Google Shape;6591;p85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592" name="Google Shape;6592;p85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593" name="Google Shape;6593;p85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594" name="Google Shape;6594;p85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595" name="Google Shape;6595;p85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596" name="Google Shape;6596;p85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597" name="Google Shape;6597;p85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598" name="Google Shape;6598;p85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6599" name="Google Shape;6599;p85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6600" name="Google Shape;6600;p8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601" name="Google Shape;6601;p8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602" name="Google Shape;6602;p85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6603" name="Google Shape;6603;p8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604" name="Google Shape;6604;p8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605" name="Google Shape;6605;p85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6606" name="Google Shape;6606;p8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607" name="Google Shape;6607;p8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608" name="Google Shape;6608;p85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6609" name="Google Shape;6609;p8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610" name="Google Shape;6610;p8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611" name="Google Shape;6611;p85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6612" name="Google Shape;6612;p8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613" name="Google Shape;6613;p8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614" name="Google Shape;6614;p85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6615" name="Google Shape;6615;p8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616" name="Google Shape;6616;p8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617" name="Google Shape;6617;p85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6618" name="Google Shape;6618;p8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619" name="Google Shape;6619;p8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620" name="Google Shape;6620;p85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6621" name="Google Shape;6621;p8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622" name="Google Shape;6622;p8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623" name="Google Shape;6623;p85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6624" name="Google Shape;6624;p8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625" name="Google Shape;6625;p8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626" name="Google Shape;6626;p85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6627" name="Google Shape;6627;p8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628" name="Google Shape;6628;p8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629" name="Google Shape;6629;p85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6630" name="Google Shape;6630;p8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631" name="Google Shape;6631;p8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632" name="Google Shape;6632;p85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6633" name="Google Shape;6633;p8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634" name="Google Shape;6634;p8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635" name="Google Shape;6635;p85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6636" name="Google Shape;6636;p8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637" name="Google Shape;6637;p8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638" name="Google Shape;6638;p85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6639" name="Google Shape;6639;p8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640" name="Google Shape;6640;p8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641" name="Google Shape;6641;p85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6642" name="Google Shape;6642;p8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643" name="Google Shape;6643;p8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644" name="Google Shape;6644;p85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6645" name="Google Shape;6645;p85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646" name="Google Shape;6646;p85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6647" name="Google Shape;6647;p85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48" name="Google Shape;6648;p85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49" name="Google Shape;6649;p85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50" name="Google Shape;6650;p85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51" name="Google Shape;6651;p85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52" name="Google Shape;6652;p85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53" name="Google Shape;6653;p85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54" name="Google Shape;6654;p85">
            <a:hlinkClick action="ppaction://hlinksldjump" r:id="rId10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55" name="Google Shape;6655;p85">
            <a:hlinkClick action="ppaction://hlinksldjump" r:id="rId11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56" name="Google Shape;6656;p85">
            <a:hlinkClick action="ppaction://hlinksldjump" r:id="rId12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57" name="Google Shape;6657;p85">
            <a:hlinkClick action="ppaction://hlinksldjump" r:id="rId13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58" name="Google Shape;6658;p85">
            <a:hlinkClick action="ppaction://hlinksldjump" r:id="rId14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59" name="Google Shape;6659;p85">
            <a:hlinkClick action="ppaction://hlinksldjump" r:id="rId15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60" name="Google Shape;6660;p85">
            <a:hlinkClick action="ppaction://hlinksldjump" r:id="rId16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61" name="Google Shape;6661;p85">
            <a:hlinkClick action="ppaction://hlinksldjump" r:id="rId17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62" name="Google Shape;6662;p85">
            <a:hlinkClick action="ppaction://hlinksldjump" r:id="rId18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63" name="Google Shape;6663;p85">
            <a:hlinkClick action="ppaction://hlinksldjump" r:id="rId19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64" name="Google Shape;6664;p85">
            <a:hlinkClick action="ppaction://hlinksldjump" r:id="rId20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65" name="Google Shape;6665;p85">
            <a:hlinkClick action="ppaction://hlinksldjump" r:id="rId21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66" name="Google Shape;6666;p85">
            <a:hlinkClick action="ppaction://hlinksldjump" r:id="rId22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67" name="Google Shape;6667;p85">
            <a:hlinkClick action="ppaction://hlinksldjump" r:id="rId23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6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671" name="Shape 66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672" name="Google Shape;6672;p86"/>
          <p:cNvSpPr txBox="1"/>
          <p:nvPr>
            <p:ph type="title"/>
          </p:nvPr>
        </p:nvSpPr>
        <p:spPr>
          <a:xfrm>
            <a:off x="816750" y="659025"/>
            <a:ext cx="102912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accent3"/>
                </a:solidFill>
              </a:rPr>
              <a:t>Notebook B</a:t>
            </a:r>
            <a:endParaRPr>
              <a:solidFill>
                <a:schemeClr val="accent3"/>
              </a:solidFill>
            </a:endParaRPr>
          </a:p>
        </p:txBody>
      </p:sp>
      <p:graphicFrame>
        <p:nvGraphicFramePr>
          <p:cNvPr id="6673" name="Google Shape;6673;p86"/>
          <p:cNvGraphicFramePr/>
          <p:nvPr/>
        </p:nvGraphicFramePr>
        <p:xfrm>
          <a:off x="775075" y="14810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{A4771E45-9131-4D20-BF55-1A0DFEBBBD0D}</a:tableStyleId>
              </a:tblPr>
              <a:tblGrid>
                <a:gridCol w="10317175"/>
              </a:tblGrid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  <p:sp>
        <p:nvSpPr>
          <p:cNvPr id="6674" name="Google Shape;6674;p86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675" name="Google Shape;6675;p86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676" name="Google Shape;6676;p86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677" name="Google Shape;6677;p86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678" name="Google Shape;6678;p86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679" name="Google Shape;6679;p86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6680" name="Google Shape;6680;p86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6681" name="Google Shape;6681;p8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682" name="Google Shape;6682;p8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6683" name="Google Shape;6683;p86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684" name="Google Shape;6684;p86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685" name="Google Shape;6685;p86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686" name="Google Shape;6686;p86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687" name="Google Shape;6687;p86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688" name="Google Shape;6688;p86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689" name="Google Shape;6689;p86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690" name="Google Shape;6690;p86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691" name="Google Shape;6691;p86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692" name="Google Shape;6692;p86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693" name="Google Shape;6693;p86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6694" name="Google Shape;6694;p86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6695" name="Google Shape;6695;p8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696" name="Google Shape;6696;p8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697" name="Google Shape;6697;p86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6698" name="Google Shape;6698;p8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699" name="Google Shape;6699;p8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700" name="Google Shape;6700;p86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6701" name="Google Shape;6701;p8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702" name="Google Shape;6702;p8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703" name="Google Shape;6703;p86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6704" name="Google Shape;6704;p8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705" name="Google Shape;6705;p8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706" name="Google Shape;6706;p86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6707" name="Google Shape;6707;p8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708" name="Google Shape;6708;p8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709" name="Google Shape;6709;p86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6710" name="Google Shape;6710;p8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711" name="Google Shape;6711;p8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712" name="Google Shape;6712;p86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6713" name="Google Shape;6713;p8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714" name="Google Shape;6714;p8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715" name="Google Shape;6715;p86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6716" name="Google Shape;6716;p8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717" name="Google Shape;6717;p8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718" name="Google Shape;6718;p86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6719" name="Google Shape;6719;p8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720" name="Google Shape;6720;p8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721" name="Google Shape;6721;p86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6722" name="Google Shape;6722;p8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723" name="Google Shape;6723;p8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724" name="Google Shape;6724;p86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6725" name="Google Shape;6725;p8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726" name="Google Shape;6726;p8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727" name="Google Shape;6727;p86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6728" name="Google Shape;6728;p8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729" name="Google Shape;6729;p8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730" name="Google Shape;6730;p86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6731" name="Google Shape;6731;p8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732" name="Google Shape;6732;p8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733" name="Google Shape;6733;p86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6734" name="Google Shape;6734;p8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735" name="Google Shape;6735;p8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736" name="Google Shape;6736;p86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6737" name="Google Shape;6737;p8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738" name="Google Shape;6738;p8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739" name="Google Shape;6739;p86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6740" name="Google Shape;6740;p86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741" name="Google Shape;6741;p86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6742" name="Google Shape;6742;p86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743" name="Google Shape;6743;p86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744" name="Google Shape;6744;p86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745" name="Google Shape;6745;p86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746" name="Google Shape;6746;p86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747" name="Google Shape;6747;p86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748" name="Google Shape;6748;p86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749" name="Google Shape;6749;p86">
            <a:hlinkClick action="ppaction://hlinksldjump" r:id="rId10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750" name="Google Shape;6750;p86">
            <a:hlinkClick action="ppaction://hlinksldjump" r:id="rId11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751" name="Google Shape;6751;p86">
            <a:hlinkClick action="ppaction://hlinksldjump" r:id="rId12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752" name="Google Shape;6752;p86">
            <a:hlinkClick action="ppaction://hlinksldjump" r:id="rId13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753" name="Google Shape;6753;p86">
            <a:hlinkClick action="ppaction://hlinksldjump" r:id="rId14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754" name="Google Shape;6754;p86">
            <a:hlinkClick action="ppaction://hlinksldjump" r:id="rId15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755" name="Google Shape;6755;p86">
            <a:hlinkClick action="ppaction://hlinksldjump" r:id="rId16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756" name="Google Shape;6756;p86">
            <a:hlinkClick action="ppaction://hlinksldjump" r:id="rId17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757" name="Google Shape;6757;p86">
            <a:hlinkClick action="ppaction://hlinksldjump" r:id="rId18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758" name="Google Shape;6758;p86">
            <a:hlinkClick action="ppaction://hlinksldjump" r:id="rId19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759" name="Google Shape;6759;p86">
            <a:hlinkClick action="ppaction://hlinksldjump" r:id="rId20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760" name="Google Shape;6760;p86">
            <a:hlinkClick action="ppaction://hlinksldjump" r:id="rId21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761" name="Google Shape;6761;p86">
            <a:hlinkClick action="ppaction://hlinksldjump" r:id="rId22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762" name="Google Shape;6762;p86">
            <a:hlinkClick action="ppaction://hlinksldjump" r:id="rId23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6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766" name="Shape 67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767" name="Google Shape;6767;p87"/>
          <p:cNvSpPr txBox="1"/>
          <p:nvPr>
            <p:ph type="title"/>
          </p:nvPr>
        </p:nvSpPr>
        <p:spPr>
          <a:xfrm>
            <a:off x="816750" y="659025"/>
            <a:ext cx="102912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accent4"/>
                </a:solidFill>
              </a:rPr>
              <a:t>Notebook C</a:t>
            </a:r>
            <a:endParaRPr>
              <a:solidFill>
                <a:schemeClr val="accent4"/>
              </a:solidFill>
            </a:endParaRPr>
          </a:p>
        </p:txBody>
      </p:sp>
      <p:graphicFrame>
        <p:nvGraphicFramePr>
          <p:cNvPr id="6768" name="Google Shape;6768;p87"/>
          <p:cNvGraphicFramePr/>
          <p:nvPr/>
        </p:nvGraphicFramePr>
        <p:xfrm>
          <a:off x="775075" y="14810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{A4771E45-9131-4D20-BF55-1A0DFEBBBD0D}</a:tableStyleId>
              </a:tblPr>
              <a:tblGrid>
                <a:gridCol w="10317175"/>
              </a:tblGrid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  <p:sp>
        <p:nvSpPr>
          <p:cNvPr id="6769" name="Google Shape;6769;p87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770" name="Google Shape;6770;p87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771" name="Google Shape;6771;p87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772" name="Google Shape;6772;p87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773" name="Google Shape;6773;p87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774" name="Google Shape;6774;p87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6775" name="Google Shape;6775;p87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6776" name="Google Shape;6776;p8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777" name="Google Shape;6777;p8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6778" name="Google Shape;6778;p87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779" name="Google Shape;6779;p87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780" name="Google Shape;6780;p87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781" name="Google Shape;6781;p87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782" name="Google Shape;6782;p87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783" name="Google Shape;6783;p87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784" name="Google Shape;6784;p87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785" name="Google Shape;6785;p87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786" name="Google Shape;6786;p87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787" name="Google Shape;6787;p87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788" name="Google Shape;6788;p87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6789" name="Google Shape;6789;p87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6790" name="Google Shape;6790;p8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791" name="Google Shape;6791;p8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792" name="Google Shape;6792;p87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6793" name="Google Shape;6793;p8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794" name="Google Shape;6794;p8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795" name="Google Shape;6795;p87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6796" name="Google Shape;6796;p8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797" name="Google Shape;6797;p8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798" name="Google Shape;6798;p87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6799" name="Google Shape;6799;p8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800" name="Google Shape;6800;p8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801" name="Google Shape;6801;p87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6802" name="Google Shape;6802;p8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803" name="Google Shape;6803;p8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804" name="Google Shape;6804;p87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6805" name="Google Shape;6805;p8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806" name="Google Shape;6806;p8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807" name="Google Shape;6807;p87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6808" name="Google Shape;6808;p8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809" name="Google Shape;6809;p8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810" name="Google Shape;6810;p87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6811" name="Google Shape;6811;p8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812" name="Google Shape;6812;p8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813" name="Google Shape;6813;p87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6814" name="Google Shape;6814;p8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815" name="Google Shape;6815;p8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816" name="Google Shape;6816;p87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6817" name="Google Shape;6817;p8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818" name="Google Shape;6818;p8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819" name="Google Shape;6819;p87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6820" name="Google Shape;6820;p8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821" name="Google Shape;6821;p8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822" name="Google Shape;6822;p87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6823" name="Google Shape;6823;p8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824" name="Google Shape;6824;p8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825" name="Google Shape;6825;p87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6826" name="Google Shape;6826;p8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827" name="Google Shape;6827;p8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828" name="Google Shape;6828;p87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6829" name="Google Shape;6829;p8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830" name="Google Shape;6830;p8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831" name="Google Shape;6831;p87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6832" name="Google Shape;6832;p8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833" name="Google Shape;6833;p8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834" name="Google Shape;6834;p87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6835" name="Google Shape;6835;p87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836" name="Google Shape;6836;p87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6837" name="Google Shape;6837;p87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38" name="Google Shape;6838;p87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39" name="Google Shape;6839;p87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40" name="Google Shape;6840;p87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41" name="Google Shape;6841;p87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42" name="Google Shape;6842;p87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43" name="Google Shape;6843;p87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44" name="Google Shape;6844;p87">
            <a:hlinkClick action="ppaction://hlinksldjump" r:id="rId10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45" name="Google Shape;6845;p87">
            <a:hlinkClick action="ppaction://hlinksldjump" r:id="rId11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46" name="Google Shape;6846;p87">
            <a:hlinkClick action="ppaction://hlinksldjump" r:id="rId12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47" name="Google Shape;6847;p87">
            <a:hlinkClick action="ppaction://hlinksldjump" r:id="rId13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48" name="Google Shape;6848;p87">
            <a:hlinkClick action="ppaction://hlinksldjump" r:id="rId14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49" name="Google Shape;6849;p87">
            <a:hlinkClick action="ppaction://hlinksldjump" r:id="rId15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50" name="Google Shape;6850;p87">
            <a:hlinkClick action="ppaction://hlinksldjump" r:id="rId16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51" name="Google Shape;6851;p87">
            <a:hlinkClick action="ppaction://hlinksldjump" r:id="rId17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52" name="Google Shape;6852;p87">
            <a:hlinkClick action="ppaction://hlinksldjump" r:id="rId18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53" name="Google Shape;6853;p87">
            <a:hlinkClick action="ppaction://hlinksldjump" r:id="rId19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54" name="Google Shape;6854;p87">
            <a:hlinkClick action="ppaction://hlinksldjump" r:id="rId20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55" name="Google Shape;6855;p87">
            <a:hlinkClick action="ppaction://hlinksldjump" r:id="rId21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56" name="Google Shape;6856;p87">
            <a:hlinkClick action="ppaction://hlinksldjump" r:id="rId22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57" name="Google Shape;6857;p87">
            <a:hlinkClick action="ppaction://hlinksldjump" r:id="rId23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6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861" name="Shape 686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862" name="Google Shape;6862;p88"/>
          <p:cNvSpPr txBox="1"/>
          <p:nvPr>
            <p:ph type="title"/>
          </p:nvPr>
        </p:nvSpPr>
        <p:spPr>
          <a:xfrm>
            <a:off x="816750" y="659025"/>
            <a:ext cx="102912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accent5"/>
                </a:solidFill>
              </a:rPr>
              <a:t>Notebook D</a:t>
            </a:r>
            <a:endParaRPr>
              <a:solidFill>
                <a:schemeClr val="accent5"/>
              </a:solidFill>
            </a:endParaRPr>
          </a:p>
        </p:txBody>
      </p:sp>
      <p:graphicFrame>
        <p:nvGraphicFramePr>
          <p:cNvPr id="6863" name="Google Shape;6863;p88"/>
          <p:cNvGraphicFramePr/>
          <p:nvPr/>
        </p:nvGraphicFramePr>
        <p:xfrm>
          <a:off x="775075" y="14810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{A4771E45-9131-4D20-BF55-1A0DFEBBBD0D}</a:tableStyleId>
              </a:tblPr>
              <a:tblGrid>
                <a:gridCol w="10317175"/>
              </a:tblGrid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  <p:sp>
        <p:nvSpPr>
          <p:cNvPr id="6864" name="Google Shape;6864;p88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865" name="Google Shape;6865;p88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866" name="Google Shape;6866;p88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867" name="Google Shape;6867;p88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868" name="Google Shape;6868;p88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869" name="Google Shape;6869;p88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6870" name="Google Shape;6870;p88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6871" name="Google Shape;6871;p8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872" name="Google Shape;6872;p8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6873" name="Google Shape;6873;p88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874" name="Google Shape;6874;p88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875" name="Google Shape;6875;p88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876" name="Google Shape;6876;p88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877" name="Google Shape;6877;p88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878" name="Google Shape;6878;p88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879" name="Google Shape;6879;p88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880" name="Google Shape;6880;p88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881" name="Google Shape;6881;p88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882" name="Google Shape;6882;p88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883" name="Google Shape;6883;p88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6884" name="Google Shape;6884;p88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6885" name="Google Shape;6885;p8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886" name="Google Shape;6886;p8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887" name="Google Shape;6887;p88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6888" name="Google Shape;6888;p8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889" name="Google Shape;6889;p8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890" name="Google Shape;6890;p88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6891" name="Google Shape;6891;p8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892" name="Google Shape;6892;p8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893" name="Google Shape;6893;p88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6894" name="Google Shape;6894;p8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895" name="Google Shape;6895;p8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896" name="Google Shape;6896;p88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6897" name="Google Shape;6897;p8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898" name="Google Shape;6898;p8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899" name="Google Shape;6899;p88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6900" name="Google Shape;6900;p8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901" name="Google Shape;6901;p8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902" name="Google Shape;6902;p88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6903" name="Google Shape;6903;p8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904" name="Google Shape;6904;p8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905" name="Google Shape;6905;p88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6906" name="Google Shape;6906;p8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907" name="Google Shape;6907;p8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908" name="Google Shape;6908;p88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6909" name="Google Shape;6909;p8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910" name="Google Shape;6910;p8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911" name="Google Shape;6911;p88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6912" name="Google Shape;6912;p8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913" name="Google Shape;6913;p8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914" name="Google Shape;6914;p88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6915" name="Google Shape;6915;p8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916" name="Google Shape;6916;p8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917" name="Google Shape;6917;p88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6918" name="Google Shape;6918;p8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919" name="Google Shape;6919;p8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920" name="Google Shape;6920;p88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6921" name="Google Shape;6921;p8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922" name="Google Shape;6922;p8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923" name="Google Shape;6923;p88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6924" name="Google Shape;6924;p8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925" name="Google Shape;6925;p8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926" name="Google Shape;6926;p88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6927" name="Google Shape;6927;p8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928" name="Google Shape;6928;p8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929" name="Google Shape;6929;p88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6930" name="Google Shape;6930;p88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931" name="Google Shape;6931;p88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6932" name="Google Shape;6932;p88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933" name="Google Shape;6933;p88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934" name="Google Shape;6934;p88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935" name="Google Shape;6935;p88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936" name="Google Shape;6936;p88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937" name="Google Shape;6937;p88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938" name="Google Shape;6938;p88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939" name="Google Shape;6939;p88">
            <a:hlinkClick action="ppaction://hlinksldjump" r:id="rId10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940" name="Google Shape;6940;p88">
            <a:hlinkClick action="ppaction://hlinksldjump" r:id="rId11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941" name="Google Shape;6941;p88">
            <a:hlinkClick action="ppaction://hlinksldjump" r:id="rId12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942" name="Google Shape;6942;p88">
            <a:hlinkClick action="ppaction://hlinksldjump" r:id="rId13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943" name="Google Shape;6943;p88">
            <a:hlinkClick action="ppaction://hlinksldjump" r:id="rId14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944" name="Google Shape;6944;p88">
            <a:hlinkClick action="ppaction://hlinksldjump" r:id="rId15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945" name="Google Shape;6945;p88">
            <a:hlinkClick action="ppaction://hlinksldjump" r:id="rId16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946" name="Google Shape;6946;p88">
            <a:hlinkClick action="ppaction://hlinksldjump" r:id="rId17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947" name="Google Shape;6947;p88">
            <a:hlinkClick action="ppaction://hlinksldjump" r:id="rId18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948" name="Google Shape;6948;p88">
            <a:hlinkClick action="ppaction://hlinksldjump" r:id="rId19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949" name="Google Shape;6949;p88">
            <a:hlinkClick action="ppaction://hlinksldjump" r:id="rId20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950" name="Google Shape;6950;p88">
            <a:hlinkClick action="ppaction://hlinksldjump" r:id="rId21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951" name="Google Shape;6951;p88">
            <a:hlinkClick action="ppaction://hlinksldjump" r:id="rId22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952" name="Google Shape;6952;p88">
            <a:hlinkClick action="ppaction://hlinksldjump" r:id="rId23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6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956" name="Shape 695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957" name="Google Shape;6957;p89"/>
          <p:cNvSpPr txBox="1"/>
          <p:nvPr>
            <p:ph type="title"/>
          </p:nvPr>
        </p:nvSpPr>
        <p:spPr>
          <a:xfrm>
            <a:off x="816750" y="659025"/>
            <a:ext cx="102912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accent6"/>
                </a:solidFill>
              </a:rPr>
              <a:t>Notebook E</a:t>
            </a:r>
            <a:endParaRPr>
              <a:solidFill>
                <a:schemeClr val="accent6"/>
              </a:solidFill>
            </a:endParaRPr>
          </a:p>
        </p:txBody>
      </p:sp>
      <p:graphicFrame>
        <p:nvGraphicFramePr>
          <p:cNvPr id="6958" name="Google Shape;6958;p89"/>
          <p:cNvGraphicFramePr/>
          <p:nvPr/>
        </p:nvGraphicFramePr>
        <p:xfrm>
          <a:off x="775075" y="14810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{A4771E45-9131-4D20-BF55-1A0DFEBBBD0D}</a:tableStyleId>
              </a:tblPr>
              <a:tblGrid>
                <a:gridCol w="10317175"/>
              </a:tblGrid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  <p:sp>
        <p:nvSpPr>
          <p:cNvPr id="6959" name="Google Shape;6959;p89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960" name="Google Shape;6960;p89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961" name="Google Shape;6961;p89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962" name="Google Shape;6962;p89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963" name="Google Shape;6963;p89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964" name="Google Shape;6964;p89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6965" name="Google Shape;6965;p89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6966" name="Google Shape;6966;p8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967" name="Google Shape;6967;p8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6968" name="Google Shape;6968;p89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969" name="Google Shape;6969;p89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970" name="Google Shape;6970;p89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971" name="Google Shape;6971;p89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972" name="Google Shape;6972;p89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973" name="Google Shape;6973;p89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974" name="Google Shape;6974;p89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975" name="Google Shape;6975;p89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976" name="Google Shape;6976;p89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977" name="Google Shape;6977;p89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978" name="Google Shape;6978;p89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6979" name="Google Shape;6979;p89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6980" name="Google Shape;6980;p8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981" name="Google Shape;6981;p8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982" name="Google Shape;6982;p89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6983" name="Google Shape;6983;p8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984" name="Google Shape;6984;p8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985" name="Google Shape;6985;p89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6986" name="Google Shape;6986;p8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987" name="Google Shape;6987;p8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988" name="Google Shape;6988;p89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6989" name="Google Shape;6989;p8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990" name="Google Shape;6990;p8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991" name="Google Shape;6991;p89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6992" name="Google Shape;6992;p8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993" name="Google Shape;6993;p8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994" name="Google Shape;6994;p89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6995" name="Google Shape;6995;p8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996" name="Google Shape;6996;p8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6997" name="Google Shape;6997;p89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6998" name="Google Shape;6998;p8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6999" name="Google Shape;6999;p8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000" name="Google Shape;7000;p89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7001" name="Google Shape;7001;p8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002" name="Google Shape;7002;p8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003" name="Google Shape;7003;p89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7004" name="Google Shape;7004;p8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005" name="Google Shape;7005;p8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006" name="Google Shape;7006;p89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7007" name="Google Shape;7007;p8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008" name="Google Shape;7008;p8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009" name="Google Shape;7009;p89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7010" name="Google Shape;7010;p8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011" name="Google Shape;7011;p8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012" name="Google Shape;7012;p89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7013" name="Google Shape;7013;p8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014" name="Google Shape;7014;p8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015" name="Google Shape;7015;p89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7016" name="Google Shape;7016;p8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017" name="Google Shape;7017;p8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018" name="Google Shape;7018;p89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7019" name="Google Shape;7019;p8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020" name="Google Shape;7020;p8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021" name="Google Shape;7021;p89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7022" name="Google Shape;7022;p8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023" name="Google Shape;7023;p8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024" name="Google Shape;7024;p89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7025" name="Google Shape;7025;p89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026" name="Google Shape;7026;p89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7027" name="Google Shape;7027;p89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028" name="Google Shape;7028;p89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029" name="Google Shape;7029;p89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030" name="Google Shape;7030;p89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031" name="Google Shape;7031;p89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032" name="Google Shape;7032;p89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033" name="Google Shape;7033;p89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034" name="Google Shape;7034;p89">
            <a:hlinkClick action="ppaction://hlinksldjump" r:id="rId10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035" name="Google Shape;7035;p89">
            <a:hlinkClick action="ppaction://hlinksldjump" r:id="rId11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036" name="Google Shape;7036;p89">
            <a:hlinkClick action="ppaction://hlinksldjump" r:id="rId12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037" name="Google Shape;7037;p89">
            <a:hlinkClick action="ppaction://hlinksldjump" r:id="rId13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038" name="Google Shape;7038;p89">
            <a:hlinkClick action="ppaction://hlinksldjump" r:id="rId14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039" name="Google Shape;7039;p89">
            <a:hlinkClick action="ppaction://hlinksldjump" r:id="rId15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040" name="Google Shape;7040;p89">
            <a:hlinkClick action="ppaction://hlinksldjump" r:id="rId16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041" name="Google Shape;7041;p89">
            <a:hlinkClick action="ppaction://hlinksldjump" r:id="rId17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042" name="Google Shape;7042;p89">
            <a:hlinkClick action="ppaction://hlinksldjump" r:id="rId18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043" name="Google Shape;7043;p89">
            <a:hlinkClick action="ppaction://hlinksldjump" r:id="rId19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044" name="Google Shape;7044;p89">
            <a:hlinkClick action="ppaction://hlinksldjump" r:id="rId20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045" name="Google Shape;7045;p89">
            <a:hlinkClick action="ppaction://hlinksldjump" r:id="rId21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046" name="Google Shape;7046;p89">
            <a:hlinkClick action="ppaction://hlinksldjump" r:id="rId22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047" name="Google Shape;7047;p89">
            <a:hlinkClick action="ppaction://hlinksldjump" r:id="rId23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6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7051" name="Shape 70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052" name="Google Shape;7052;p90"/>
          <p:cNvSpPr txBox="1"/>
          <p:nvPr>
            <p:ph type="title"/>
          </p:nvPr>
        </p:nvSpPr>
        <p:spPr>
          <a:xfrm>
            <a:off x="816750" y="659025"/>
            <a:ext cx="102912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accent1"/>
                </a:solidFill>
              </a:rPr>
              <a:t>Notebook F</a:t>
            </a:r>
            <a:endParaRPr>
              <a:solidFill>
                <a:schemeClr val="accent1"/>
              </a:solidFill>
            </a:endParaRPr>
          </a:p>
        </p:txBody>
      </p:sp>
      <p:graphicFrame>
        <p:nvGraphicFramePr>
          <p:cNvPr id="7053" name="Google Shape;7053;p90"/>
          <p:cNvGraphicFramePr/>
          <p:nvPr/>
        </p:nvGraphicFramePr>
        <p:xfrm>
          <a:off x="775075" y="14810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{A4771E45-9131-4D20-BF55-1A0DFEBBBD0D}</a:tableStyleId>
              </a:tblPr>
              <a:tblGrid>
                <a:gridCol w="10317175"/>
              </a:tblGrid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  <p:sp>
        <p:nvSpPr>
          <p:cNvPr id="7054" name="Google Shape;7054;p90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055" name="Google Shape;7055;p90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056" name="Google Shape;7056;p90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057" name="Google Shape;7057;p90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058" name="Google Shape;7058;p90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059" name="Google Shape;7059;p90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7060" name="Google Shape;7060;p90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7061" name="Google Shape;7061;p9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062" name="Google Shape;7062;p9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7063" name="Google Shape;7063;p90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064" name="Google Shape;7064;p90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065" name="Google Shape;7065;p90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066" name="Google Shape;7066;p90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067" name="Google Shape;7067;p90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068" name="Google Shape;7068;p90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069" name="Google Shape;7069;p90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070" name="Google Shape;7070;p90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071" name="Google Shape;7071;p90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072" name="Google Shape;7072;p90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073" name="Google Shape;7073;p90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7074" name="Google Shape;7074;p90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7075" name="Google Shape;7075;p9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076" name="Google Shape;7076;p9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077" name="Google Shape;7077;p90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7078" name="Google Shape;7078;p9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079" name="Google Shape;7079;p9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080" name="Google Shape;7080;p90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7081" name="Google Shape;7081;p9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082" name="Google Shape;7082;p9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083" name="Google Shape;7083;p90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7084" name="Google Shape;7084;p9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085" name="Google Shape;7085;p9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086" name="Google Shape;7086;p90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7087" name="Google Shape;7087;p9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088" name="Google Shape;7088;p9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089" name="Google Shape;7089;p90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7090" name="Google Shape;7090;p9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091" name="Google Shape;7091;p9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092" name="Google Shape;7092;p90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7093" name="Google Shape;7093;p9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094" name="Google Shape;7094;p9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095" name="Google Shape;7095;p90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7096" name="Google Shape;7096;p9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097" name="Google Shape;7097;p9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098" name="Google Shape;7098;p90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7099" name="Google Shape;7099;p9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100" name="Google Shape;7100;p9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101" name="Google Shape;7101;p90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7102" name="Google Shape;7102;p9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103" name="Google Shape;7103;p9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104" name="Google Shape;7104;p90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7105" name="Google Shape;7105;p9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106" name="Google Shape;7106;p9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107" name="Google Shape;7107;p90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7108" name="Google Shape;7108;p9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109" name="Google Shape;7109;p9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110" name="Google Shape;7110;p90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7111" name="Google Shape;7111;p9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112" name="Google Shape;7112;p9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113" name="Google Shape;7113;p90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7114" name="Google Shape;7114;p9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115" name="Google Shape;7115;p9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116" name="Google Shape;7116;p90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7117" name="Google Shape;7117;p9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118" name="Google Shape;7118;p9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119" name="Google Shape;7119;p90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7120" name="Google Shape;7120;p90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121" name="Google Shape;7121;p90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7122" name="Google Shape;7122;p90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123" name="Google Shape;7123;p90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124" name="Google Shape;7124;p90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125" name="Google Shape;7125;p90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126" name="Google Shape;7126;p90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127" name="Google Shape;7127;p90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128" name="Google Shape;7128;p90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129" name="Google Shape;7129;p90">
            <a:hlinkClick action="ppaction://hlinksldjump" r:id="rId10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130" name="Google Shape;7130;p90">
            <a:hlinkClick action="ppaction://hlinksldjump" r:id="rId11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131" name="Google Shape;7131;p90">
            <a:hlinkClick action="ppaction://hlinksldjump" r:id="rId12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132" name="Google Shape;7132;p90">
            <a:hlinkClick action="ppaction://hlinksldjump" r:id="rId13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133" name="Google Shape;7133;p90">
            <a:hlinkClick action="ppaction://hlinksldjump" r:id="rId14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134" name="Google Shape;7134;p90">
            <a:hlinkClick action="ppaction://hlinksldjump" r:id="rId15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135" name="Google Shape;7135;p90">
            <a:hlinkClick action="ppaction://hlinksldjump" r:id="rId16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136" name="Google Shape;7136;p90">
            <a:hlinkClick action="ppaction://hlinksldjump" r:id="rId17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137" name="Google Shape;7137;p90">
            <a:hlinkClick action="ppaction://hlinksldjump" r:id="rId18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138" name="Google Shape;7138;p90">
            <a:hlinkClick action="ppaction://hlinksldjump" r:id="rId19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139" name="Google Shape;7139;p90">
            <a:hlinkClick action="ppaction://hlinksldjump" r:id="rId20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140" name="Google Shape;7140;p90">
            <a:hlinkClick action="ppaction://hlinksldjump" r:id="rId21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141" name="Google Shape;7141;p90">
            <a:hlinkClick action="ppaction://hlinksldjump" r:id="rId22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142" name="Google Shape;7142;p90">
            <a:hlinkClick action="ppaction://hlinksldjump" r:id="rId23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6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7146" name="Shape 71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147" name="Google Shape;7147;p91"/>
          <p:cNvSpPr txBox="1"/>
          <p:nvPr>
            <p:ph type="title"/>
          </p:nvPr>
        </p:nvSpPr>
        <p:spPr>
          <a:xfrm>
            <a:off x="816750" y="659025"/>
            <a:ext cx="10291200" cy="732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accent2"/>
                </a:solidFill>
              </a:rPr>
              <a:t>Notebook G</a:t>
            </a:r>
            <a:endParaRPr>
              <a:solidFill>
                <a:schemeClr val="accent2"/>
              </a:solidFill>
            </a:endParaRPr>
          </a:p>
        </p:txBody>
      </p:sp>
      <p:graphicFrame>
        <p:nvGraphicFramePr>
          <p:cNvPr id="7148" name="Google Shape;7148;p91"/>
          <p:cNvGraphicFramePr/>
          <p:nvPr/>
        </p:nvGraphicFramePr>
        <p:xfrm>
          <a:off x="775075" y="148107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{A4771E45-9131-4D20-BF55-1A0DFEBBBD0D}</a:tableStyleId>
              </a:tblPr>
              <a:tblGrid>
                <a:gridCol w="10317175"/>
              </a:tblGrid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marR="0" rtl="0" algn="l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2"/>
                    </a:solidFill>
                  </a:tcPr>
                </a:tc>
              </a:tr>
              <a:tr h="31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>
                        <a:latin typeface="Handlee"/>
                        <a:ea typeface="Handlee"/>
                        <a:cs typeface="Handlee"/>
                        <a:sym typeface="Handlee"/>
                      </a:endParaRPr>
                    </a:p>
                  </a:txBody>
                  <a:tcPr marT="19050" marB="19050" marR="28575" marL="28575" anchor="b">
                    <a:lnL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E2CF5A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  <p:sp>
        <p:nvSpPr>
          <p:cNvPr id="7149" name="Google Shape;7149;p91"/>
          <p:cNvSpPr/>
          <p:nvPr/>
        </p:nvSpPr>
        <p:spPr>
          <a:xfrm rot="-5400000">
            <a:off x="432646" y="434268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150" name="Google Shape;7150;p91"/>
          <p:cNvSpPr/>
          <p:nvPr/>
        </p:nvSpPr>
        <p:spPr>
          <a:xfrm rot="-5400000">
            <a:off x="432646" y="360522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151" name="Google Shape;7151;p91"/>
          <p:cNvSpPr/>
          <p:nvPr/>
        </p:nvSpPr>
        <p:spPr>
          <a:xfrm rot="-5400000">
            <a:off x="432646" y="2867770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152" name="Google Shape;7152;p91"/>
          <p:cNvSpPr/>
          <p:nvPr/>
        </p:nvSpPr>
        <p:spPr>
          <a:xfrm rot="-5400000">
            <a:off x="432646" y="213031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153" name="Google Shape;7153;p91"/>
          <p:cNvSpPr/>
          <p:nvPr/>
        </p:nvSpPr>
        <p:spPr>
          <a:xfrm rot="-5400000">
            <a:off x="432646" y="139285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154" name="Google Shape;7154;p91"/>
          <p:cNvSpPr/>
          <p:nvPr/>
        </p:nvSpPr>
        <p:spPr>
          <a:xfrm rot="-5400000">
            <a:off x="432646" y="65540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Font typeface="Calibri"/>
              <a:buNone/>
            </a:pPr>
            <a:r>
              <a:t/>
            </a:r>
            <a:endParaRPr b="0" i="0" sz="2400" u="none" cap="none" strike="noStrike">
              <a:solidFill>
                <a:srgbClr val="262626"/>
              </a:solidFill>
              <a:latin typeface="Norican"/>
              <a:ea typeface="Norican"/>
              <a:cs typeface="Norican"/>
              <a:sym typeface="Norican"/>
            </a:endParaRPr>
          </a:p>
        </p:txBody>
      </p:sp>
      <p:grpSp>
        <p:nvGrpSpPr>
          <p:cNvPr id="7155" name="Google Shape;7155;p91"/>
          <p:cNvGrpSpPr/>
          <p:nvPr/>
        </p:nvGrpSpPr>
        <p:grpSpPr>
          <a:xfrm>
            <a:off x="228598" y="691411"/>
            <a:ext cx="238115" cy="90880"/>
            <a:chOff x="36261" y="696353"/>
            <a:chExt cx="238115" cy="90880"/>
          </a:xfrm>
        </p:grpSpPr>
        <p:sp>
          <p:nvSpPr>
            <p:cNvPr id="7156" name="Google Shape;7156;p9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157" name="Google Shape;7157;p9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7158" name="Google Shape;7158;p91"/>
          <p:cNvSpPr/>
          <p:nvPr/>
        </p:nvSpPr>
        <p:spPr>
          <a:xfrm rot="-5400000">
            <a:off x="432646" y="3973958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159" name="Google Shape;7159;p91"/>
          <p:cNvSpPr/>
          <p:nvPr/>
        </p:nvSpPr>
        <p:spPr>
          <a:xfrm rot="-5400000">
            <a:off x="432646" y="3236499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160" name="Google Shape;7160;p91"/>
          <p:cNvSpPr/>
          <p:nvPr/>
        </p:nvSpPr>
        <p:spPr>
          <a:xfrm rot="-5400000">
            <a:off x="432646" y="2499041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161" name="Google Shape;7161;p91"/>
          <p:cNvSpPr/>
          <p:nvPr/>
        </p:nvSpPr>
        <p:spPr>
          <a:xfrm rot="-5400000">
            <a:off x="432646" y="1761582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162" name="Google Shape;7162;p91"/>
          <p:cNvSpPr/>
          <p:nvPr/>
        </p:nvSpPr>
        <p:spPr>
          <a:xfrm rot="-5400000">
            <a:off x="432646" y="102412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163" name="Google Shape;7163;p91"/>
          <p:cNvSpPr/>
          <p:nvPr/>
        </p:nvSpPr>
        <p:spPr>
          <a:xfrm rot="-5400000">
            <a:off x="432646" y="4711417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164" name="Google Shape;7164;p91"/>
          <p:cNvSpPr/>
          <p:nvPr/>
        </p:nvSpPr>
        <p:spPr>
          <a:xfrm rot="-5400000">
            <a:off x="432646" y="6186334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165" name="Google Shape;7165;p91"/>
          <p:cNvSpPr/>
          <p:nvPr/>
        </p:nvSpPr>
        <p:spPr>
          <a:xfrm rot="-5400000">
            <a:off x="432646" y="544887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166" name="Google Shape;7166;p91"/>
          <p:cNvSpPr/>
          <p:nvPr/>
        </p:nvSpPr>
        <p:spPr>
          <a:xfrm rot="-5400000">
            <a:off x="432646" y="6555063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167" name="Google Shape;7167;p91"/>
          <p:cNvSpPr/>
          <p:nvPr/>
        </p:nvSpPr>
        <p:spPr>
          <a:xfrm rot="-5400000">
            <a:off x="432646" y="5817605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168" name="Google Shape;7168;p91"/>
          <p:cNvSpPr/>
          <p:nvPr/>
        </p:nvSpPr>
        <p:spPr>
          <a:xfrm rot="-5400000">
            <a:off x="432646" y="5080146"/>
            <a:ext cx="149700" cy="1629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Calibri"/>
              <a:buNone/>
            </a:pPr>
            <a:r>
              <a:t/>
            </a:r>
            <a:endParaRPr b="0" i="0" sz="1800" u="none" cap="none" strike="noStrike">
              <a:solidFill>
                <a:srgbClr val="262626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7169" name="Google Shape;7169;p91"/>
          <p:cNvGrpSpPr/>
          <p:nvPr/>
        </p:nvGrpSpPr>
        <p:grpSpPr>
          <a:xfrm>
            <a:off x="228598" y="1060139"/>
            <a:ext cx="238115" cy="90880"/>
            <a:chOff x="36261" y="696353"/>
            <a:chExt cx="238115" cy="90880"/>
          </a:xfrm>
        </p:grpSpPr>
        <p:sp>
          <p:nvSpPr>
            <p:cNvPr id="7170" name="Google Shape;7170;p9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171" name="Google Shape;7171;p9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172" name="Google Shape;7172;p91"/>
          <p:cNvGrpSpPr/>
          <p:nvPr/>
        </p:nvGrpSpPr>
        <p:grpSpPr>
          <a:xfrm>
            <a:off x="228598" y="1797594"/>
            <a:ext cx="238115" cy="90880"/>
            <a:chOff x="36261" y="696353"/>
            <a:chExt cx="238115" cy="90880"/>
          </a:xfrm>
        </p:grpSpPr>
        <p:sp>
          <p:nvSpPr>
            <p:cNvPr id="7173" name="Google Shape;7173;p9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174" name="Google Shape;7174;p9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175" name="Google Shape;7175;p91"/>
          <p:cNvGrpSpPr/>
          <p:nvPr/>
        </p:nvGrpSpPr>
        <p:grpSpPr>
          <a:xfrm>
            <a:off x="228598" y="1428866"/>
            <a:ext cx="238115" cy="90880"/>
            <a:chOff x="36261" y="696353"/>
            <a:chExt cx="238115" cy="90880"/>
          </a:xfrm>
        </p:grpSpPr>
        <p:sp>
          <p:nvSpPr>
            <p:cNvPr id="7176" name="Google Shape;7176;p9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177" name="Google Shape;7177;p9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178" name="Google Shape;7178;p91"/>
          <p:cNvGrpSpPr/>
          <p:nvPr/>
        </p:nvGrpSpPr>
        <p:grpSpPr>
          <a:xfrm>
            <a:off x="228598" y="2166321"/>
            <a:ext cx="238115" cy="90880"/>
            <a:chOff x="36261" y="696353"/>
            <a:chExt cx="238115" cy="90880"/>
          </a:xfrm>
        </p:grpSpPr>
        <p:sp>
          <p:nvSpPr>
            <p:cNvPr id="7179" name="Google Shape;7179;p9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180" name="Google Shape;7180;p9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181" name="Google Shape;7181;p91"/>
          <p:cNvGrpSpPr/>
          <p:nvPr/>
        </p:nvGrpSpPr>
        <p:grpSpPr>
          <a:xfrm>
            <a:off x="228598" y="2535049"/>
            <a:ext cx="238115" cy="90880"/>
            <a:chOff x="36261" y="696353"/>
            <a:chExt cx="238115" cy="90880"/>
          </a:xfrm>
        </p:grpSpPr>
        <p:sp>
          <p:nvSpPr>
            <p:cNvPr id="7182" name="Google Shape;7182;p9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183" name="Google Shape;7183;p9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184" name="Google Shape;7184;p91"/>
          <p:cNvGrpSpPr/>
          <p:nvPr/>
        </p:nvGrpSpPr>
        <p:grpSpPr>
          <a:xfrm>
            <a:off x="228598" y="2903777"/>
            <a:ext cx="238115" cy="90880"/>
            <a:chOff x="36261" y="696353"/>
            <a:chExt cx="238115" cy="90880"/>
          </a:xfrm>
        </p:grpSpPr>
        <p:sp>
          <p:nvSpPr>
            <p:cNvPr id="7185" name="Google Shape;7185;p9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186" name="Google Shape;7186;p9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187" name="Google Shape;7187;p91"/>
          <p:cNvGrpSpPr/>
          <p:nvPr/>
        </p:nvGrpSpPr>
        <p:grpSpPr>
          <a:xfrm>
            <a:off x="228598" y="3272504"/>
            <a:ext cx="238115" cy="90880"/>
            <a:chOff x="36261" y="696353"/>
            <a:chExt cx="238115" cy="90880"/>
          </a:xfrm>
        </p:grpSpPr>
        <p:sp>
          <p:nvSpPr>
            <p:cNvPr id="7188" name="Google Shape;7188;p9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189" name="Google Shape;7189;p9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190" name="Google Shape;7190;p91"/>
          <p:cNvGrpSpPr/>
          <p:nvPr/>
        </p:nvGrpSpPr>
        <p:grpSpPr>
          <a:xfrm>
            <a:off x="228598" y="3641232"/>
            <a:ext cx="238115" cy="90880"/>
            <a:chOff x="36261" y="696353"/>
            <a:chExt cx="238115" cy="90880"/>
          </a:xfrm>
        </p:grpSpPr>
        <p:sp>
          <p:nvSpPr>
            <p:cNvPr id="7191" name="Google Shape;7191;p9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192" name="Google Shape;7192;p9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193" name="Google Shape;7193;p91"/>
          <p:cNvGrpSpPr/>
          <p:nvPr/>
        </p:nvGrpSpPr>
        <p:grpSpPr>
          <a:xfrm>
            <a:off x="228598" y="4009960"/>
            <a:ext cx="238115" cy="90880"/>
            <a:chOff x="36261" y="696353"/>
            <a:chExt cx="238115" cy="90880"/>
          </a:xfrm>
        </p:grpSpPr>
        <p:sp>
          <p:nvSpPr>
            <p:cNvPr id="7194" name="Google Shape;7194;p9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195" name="Google Shape;7195;p9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196" name="Google Shape;7196;p91"/>
          <p:cNvGrpSpPr/>
          <p:nvPr/>
        </p:nvGrpSpPr>
        <p:grpSpPr>
          <a:xfrm>
            <a:off x="228598" y="4378687"/>
            <a:ext cx="238115" cy="90880"/>
            <a:chOff x="36261" y="696353"/>
            <a:chExt cx="238115" cy="90880"/>
          </a:xfrm>
        </p:grpSpPr>
        <p:sp>
          <p:nvSpPr>
            <p:cNvPr id="7197" name="Google Shape;7197;p9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198" name="Google Shape;7198;p9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199" name="Google Shape;7199;p91"/>
          <p:cNvGrpSpPr/>
          <p:nvPr/>
        </p:nvGrpSpPr>
        <p:grpSpPr>
          <a:xfrm>
            <a:off x="228598" y="4747415"/>
            <a:ext cx="238115" cy="90880"/>
            <a:chOff x="36261" y="696353"/>
            <a:chExt cx="238115" cy="90880"/>
          </a:xfrm>
        </p:grpSpPr>
        <p:sp>
          <p:nvSpPr>
            <p:cNvPr id="7200" name="Google Shape;7200;p9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201" name="Google Shape;7201;p9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202" name="Google Shape;7202;p91"/>
          <p:cNvGrpSpPr/>
          <p:nvPr/>
        </p:nvGrpSpPr>
        <p:grpSpPr>
          <a:xfrm>
            <a:off x="228598" y="5116142"/>
            <a:ext cx="238115" cy="90880"/>
            <a:chOff x="36261" y="696353"/>
            <a:chExt cx="238115" cy="90880"/>
          </a:xfrm>
        </p:grpSpPr>
        <p:sp>
          <p:nvSpPr>
            <p:cNvPr id="7203" name="Google Shape;7203;p9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204" name="Google Shape;7204;p9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205" name="Google Shape;7205;p91"/>
          <p:cNvGrpSpPr/>
          <p:nvPr/>
        </p:nvGrpSpPr>
        <p:grpSpPr>
          <a:xfrm>
            <a:off x="228598" y="5484870"/>
            <a:ext cx="238115" cy="90880"/>
            <a:chOff x="36261" y="696353"/>
            <a:chExt cx="238115" cy="90880"/>
          </a:xfrm>
        </p:grpSpPr>
        <p:sp>
          <p:nvSpPr>
            <p:cNvPr id="7206" name="Google Shape;7206;p9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207" name="Google Shape;7207;p9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208" name="Google Shape;7208;p91"/>
          <p:cNvGrpSpPr/>
          <p:nvPr/>
        </p:nvGrpSpPr>
        <p:grpSpPr>
          <a:xfrm>
            <a:off x="228598" y="5853598"/>
            <a:ext cx="238115" cy="90880"/>
            <a:chOff x="36261" y="696353"/>
            <a:chExt cx="238115" cy="90880"/>
          </a:xfrm>
        </p:grpSpPr>
        <p:sp>
          <p:nvSpPr>
            <p:cNvPr id="7209" name="Google Shape;7209;p9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210" name="Google Shape;7210;p9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211" name="Google Shape;7211;p91"/>
          <p:cNvGrpSpPr/>
          <p:nvPr/>
        </p:nvGrpSpPr>
        <p:grpSpPr>
          <a:xfrm>
            <a:off x="228598" y="6222325"/>
            <a:ext cx="238115" cy="90880"/>
            <a:chOff x="36261" y="696353"/>
            <a:chExt cx="238115" cy="90880"/>
          </a:xfrm>
        </p:grpSpPr>
        <p:sp>
          <p:nvSpPr>
            <p:cNvPr id="7212" name="Google Shape;7212;p9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213" name="Google Shape;7213;p9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grpSp>
        <p:nvGrpSpPr>
          <p:cNvPr id="7214" name="Google Shape;7214;p91"/>
          <p:cNvGrpSpPr/>
          <p:nvPr/>
        </p:nvGrpSpPr>
        <p:grpSpPr>
          <a:xfrm>
            <a:off x="228598" y="6591053"/>
            <a:ext cx="238115" cy="90880"/>
            <a:chOff x="36261" y="696353"/>
            <a:chExt cx="238115" cy="90880"/>
          </a:xfrm>
        </p:grpSpPr>
        <p:sp>
          <p:nvSpPr>
            <p:cNvPr id="7215" name="Google Shape;7215;p91"/>
            <p:cNvSpPr/>
            <p:nvPr/>
          </p:nvSpPr>
          <p:spPr>
            <a:xfrm rot="-5400000">
              <a:off x="145526" y="65838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  <p:sp>
          <p:nvSpPr>
            <p:cNvPr id="7216" name="Google Shape;7216;p91"/>
            <p:cNvSpPr/>
            <p:nvPr/>
          </p:nvSpPr>
          <p:spPr>
            <a:xfrm rot="-5400000">
              <a:off x="142011" y="590603"/>
              <a:ext cx="23100" cy="234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262626"/>
                </a:solidFill>
                <a:latin typeface="Norican"/>
                <a:ea typeface="Norican"/>
                <a:cs typeface="Norican"/>
                <a:sym typeface="Norican"/>
              </a:endParaRPr>
            </a:p>
          </p:txBody>
        </p:sp>
      </p:grpSp>
      <p:sp>
        <p:nvSpPr>
          <p:cNvPr id="7217" name="Google Shape;7217;p91">
            <a:hlinkClick action="ppaction://hlinksldjump" r:id="rId3"/>
          </p:cNvPr>
          <p:cNvSpPr/>
          <p:nvPr/>
        </p:nvSpPr>
        <p:spPr>
          <a:xfrm rot="5400000">
            <a:off x="11500375" y="98165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18" name="Google Shape;7218;p91">
            <a:hlinkClick action="ppaction://hlinksldjump" r:id="rId4"/>
          </p:cNvPr>
          <p:cNvSpPr/>
          <p:nvPr/>
        </p:nvSpPr>
        <p:spPr>
          <a:xfrm rot="5400000">
            <a:off x="11500375" y="1801158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19" name="Google Shape;7219;p91">
            <a:hlinkClick action="ppaction://hlinksldjump" r:id="rId5"/>
          </p:cNvPr>
          <p:cNvSpPr/>
          <p:nvPr/>
        </p:nvSpPr>
        <p:spPr>
          <a:xfrm rot="5400000">
            <a:off x="11500375" y="2620667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20" name="Google Shape;7220;p91">
            <a:hlinkClick action="ppaction://hlinksldjump" r:id="rId6"/>
          </p:cNvPr>
          <p:cNvSpPr/>
          <p:nvPr/>
        </p:nvSpPr>
        <p:spPr>
          <a:xfrm rot="5400000">
            <a:off x="11500375" y="344017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21" name="Google Shape;7221;p91">
            <a:hlinkClick action="ppaction://hlinksldjump" r:id="rId7"/>
          </p:cNvPr>
          <p:cNvSpPr/>
          <p:nvPr/>
        </p:nvSpPr>
        <p:spPr>
          <a:xfrm rot="5400000">
            <a:off x="11500375" y="4259683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22" name="Google Shape;7222;p91">
            <a:hlinkClick action="ppaction://hlinksldjump" r:id="rId8"/>
          </p:cNvPr>
          <p:cNvSpPr/>
          <p:nvPr/>
        </p:nvSpPr>
        <p:spPr>
          <a:xfrm rot="5400000">
            <a:off x="11500375" y="5079192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23" name="Google Shape;7223;p91">
            <a:hlinkClick action="ppaction://hlinksldjump" r:id="rId9"/>
          </p:cNvPr>
          <p:cNvSpPr/>
          <p:nvPr/>
        </p:nvSpPr>
        <p:spPr>
          <a:xfrm rot="5400000">
            <a:off x="11500375" y="5898700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24" name="Google Shape;7224;p91">
            <a:hlinkClick action="ppaction://hlinksldjump" r:id="rId10"/>
          </p:cNvPr>
          <p:cNvSpPr/>
          <p:nvPr/>
        </p:nvSpPr>
        <p:spPr>
          <a:xfrm>
            <a:off x="150965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25" name="Google Shape;7225;p91">
            <a:hlinkClick action="ppaction://hlinksldjump" r:id="rId11"/>
          </p:cNvPr>
          <p:cNvSpPr/>
          <p:nvPr/>
        </p:nvSpPr>
        <p:spPr>
          <a:xfrm>
            <a:off x="232916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26" name="Google Shape;7226;p91">
            <a:hlinkClick action="ppaction://hlinksldjump" r:id="rId12"/>
          </p:cNvPr>
          <p:cNvSpPr/>
          <p:nvPr/>
        </p:nvSpPr>
        <p:spPr>
          <a:xfrm>
            <a:off x="314867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27" name="Google Shape;7227;p91">
            <a:hlinkClick action="ppaction://hlinksldjump" r:id="rId13"/>
          </p:cNvPr>
          <p:cNvSpPr/>
          <p:nvPr/>
        </p:nvSpPr>
        <p:spPr>
          <a:xfrm>
            <a:off x="396818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28" name="Google Shape;7228;p91">
            <a:hlinkClick action="ppaction://hlinksldjump" r:id="rId14"/>
          </p:cNvPr>
          <p:cNvSpPr/>
          <p:nvPr/>
        </p:nvSpPr>
        <p:spPr>
          <a:xfrm>
            <a:off x="478769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29" name="Google Shape;7229;p91">
            <a:hlinkClick action="ppaction://hlinksldjump" r:id="rId15"/>
          </p:cNvPr>
          <p:cNvSpPr/>
          <p:nvPr/>
        </p:nvSpPr>
        <p:spPr>
          <a:xfrm>
            <a:off x="560720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30" name="Google Shape;7230;p91">
            <a:hlinkClick action="ppaction://hlinksldjump" r:id="rId16"/>
          </p:cNvPr>
          <p:cNvSpPr/>
          <p:nvPr/>
        </p:nvSpPr>
        <p:spPr>
          <a:xfrm>
            <a:off x="6426708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31" name="Google Shape;7231;p91">
            <a:hlinkClick action="ppaction://hlinksldjump" r:id="rId17"/>
          </p:cNvPr>
          <p:cNvSpPr/>
          <p:nvPr/>
        </p:nvSpPr>
        <p:spPr>
          <a:xfrm>
            <a:off x="7246217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32" name="Google Shape;7232;p91">
            <a:hlinkClick action="ppaction://hlinksldjump" r:id="rId18"/>
          </p:cNvPr>
          <p:cNvSpPr/>
          <p:nvPr/>
        </p:nvSpPr>
        <p:spPr>
          <a:xfrm>
            <a:off x="8065725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33" name="Google Shape;7233;p91">
            <a:hlinkClick action="ppaction://hlinksldjump" r:id="rId19"/>
          </p:cNvPr>
          <p:cNvSpPr/>
          <p:nvPr/>
        </p:nvSpPr>
        <p:spPr>
          <a:xfrm>
            <a:off x="8885233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34" name="Google Shape;7234;p91">
            <a:hlinkClick action="ppaction://hlinksldjump" r:id="rId20"/>
          </p:cNvPr>
          <p:cNvSpPr/>
          <p:nvPr/>
        </p:nvSpPr>
        <p:spPr>
          <a:xfrm>
            <a:off x="9704742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35" name="Google Shape;7235;p91">
            <a:hlinkClick action="ppaction://hlinksldjump" r:id="rId21"/>
          </p:cNvPr>
          <p:cNvSpPr/>
          <p:nvPr/>
        </p:nvSpPr>
        <p:spPr>
          <a:xfrm>
            <a:off x="105242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36" name="Google Shape;7236;p91">
            <a:hlinkClick action="ppaction://hlinksldjump" r:id="rId22"/>
          </p:cNvPr>
          <p:cNvSpPr/>
          <p:nvPr/>
        </p:nvSpPr>
        <p:spPr>
          <a:xfrm rot="-5400000">
            <a:off x="-2778500" y="3317725"/>
            <a:ext cx="63174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37" name="Google Shape;7237;p91">
            <a:hlinkClick action="ppaction://hlinksldjump" r:id="rId23"/>
          </p:cNvPr>
          <p:cNvSpPr/>
          <p:nvPr/>
        </p:nvSpPr>
        <p:spPr>
          <a:xfrm>
            <a:off x="690150" y="525"/>
            <a:ext cx="772800" cy="526500"/>
          </a:xfrm>
          <a:prstGeom prst="round2SameRect">
            <a:avLst>
              <a:gd fmla="val 43699" name="adj1"/>
              <a:gd fmla="val 0" name="adj2"/>
            </a:avLst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6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7241" name="Shape 7241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 name="SlidesMania">
  <a:themeElements>
    <a:clrScheme name="Simple Light">
      <a:dk1>
        <a:srgbClr val="000000"/>
      </a:dk1>
      <a:lt1>
        <a:srgbClr val="FFFFFF"/>
      </a:lt1>
      <a:dk2>
        <a:srgbClr val="D9D9D9"/>
      </a:dk2>
      <a:lt2>
        <a:srgbClr val="F3F3F3"/>
      </a:lt2>
      <a:accent1>
        <a:srgbClr val="CC0000"/>
      </a:accent1>
      <a:accent2>
        <a:srgbClr val="E69138"/>
      </a:accent2>
      <a:accent3>
        <a:srgbClr val="F1C232"/>
      </a:accent3>
      <a:accent4>
        <a:srgbClr val="6AA84F"/>
      </a:accent4>
      <a:accent5>
        <a:srgbClr val="45818E"/>
      </a:accent5>
      <a:accent6>
        <a:srgbClr val="3D85C6"/>
      </a:accent6>
      <a:hlink>
        <a:srgbClr val="252525"/>
      </a:hlink>
      <a:folHlink>
        <a:srgbClr val="0097A7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