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59"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Lst>
  <p:sldSz cy="6858000" cx="12192000"/>
  <p:notesSz cx="6858000" cy="9144000"/>
  <p:embeddedFontLst>
    <p:embeddedFont>
      <p:font typeface="Anton"/>
      <p:regular r:id="rId18"/>
    </p:embeddedFont>
    <p:embeddedFont>
      <p:font typeface="Poppins"/>
      <p:regular r:id="rId19"/>
      <p:bold r:id="rId20"/>
      <p:italic r:id="rId21"/>
      <p:boldItalic r:id="rId22"/>
    </p:embeddedFont>
    <p:embeddedFont>
      <p:font typeface="Montserrat"/>
      <p:regular r:id="rId23"/>
      <p:bold r:id="rId24"/>
      <p:italic r:id="rId25"/>
      <p:boldItalic r:id="rId26"/>
    </p:embeddedFont>
    <p:embeddedFont>
      <p:font typeface="Barlow Condensed"/>
      <p:regular r:id="rId27"/>
      <p:bold r:id="rId28"/>
      <p:italic r:id="rId29"/>
      <p:boldItalic r:id="rId30"/>
    </p:embeddedFont>
    <p:embeddedFont>
      <p:font typeface="Homemade Apple"/>
      <p:regular r:id="rId3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17">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9D8909FC-926F-4016-88AD-D4E1EEEDDED8}">
  <a:tblStyle styleId="{9D8909FC-926F-4016-88AD-D4E1EEEDDED8}" styleName="Table_0">
    <a:wholeTbl>
      <a:tcTxStyle b="off" i="off">
        <a:font>
          <a:latin typeface="Calibri"/>
          <a:ea typeface="Calibri"/>
          <a:cs typeface="Calibri"/>
        </a:font>
        <a:schemeClr val="dk1"/>
      </a:tcTxStyle>
      <a:tcStyle>
        <a:tcBdr>
          <a:left>
            <a:ln cap="flat" cmpd="sng" w="9525">
              <a:solidFill>
                <a:srgbClr val="000000">
                  <a:alpha val="0"/>
                </a:srgbClr>
              </a:solidFill>
              <a:prstDash val="solid"/>
              <a:round/>
              <a:headEnd len="sm" w="sm" type="none"/>
              <a:tailEnd len="sm" w="sm" type="none"/>
            </a:ln>
          </a:left>
          <a:right>
            <a:ln cap="flat" cmpd="sng" w="9525">
              <a:solidFill>
                <a:srgbClr val="000000">
                  <a:alpha val="0"/>
                </a:srgbClr>
              </a:solidFill>
              <a:prstDash val="solid"/>
              <a:round/>
              <a:headEnd len="sm" w="sm" type="none"/>
              <a:tailEnd len="sm" w="sm" type="none"/>
            </a:ln>
          </a:right>
          <a:top>
            <a:ln cap="flat" cmpd="sng" w="25400">
              <a:solidFill>
                <a:schemeClr val="dk1"/>
              </a:solidFill>
              <a:prstDash val="solid"/>
              <a:round/>
              <a:headEnd len="sm" w="sm" type="none"/>
              <a:tailEnd len="sm" w="sm" type="none"/>
            </a:ln>
          </a:top>
          <a:bottom>
            <a:ln cap="flat" cmpd="sng" w="25400">
              <a:solidFill>
                <a:schemeClr val="dk1"/>
              </a:solidFill>
              <a:prstDash val="solid"/>
              <a:round/>
              <a:headEnd len="sm" w="sm" type="none"/>
              <a:tailEnd len="sm" w="sm" type="none"/>
            </a:ln>
          </a:bottom>
          <a:insideH>
            <a:ln cap="flat" cmpd="sng" w="9525">
              <a:solidFill>
                <a:srgbClr val="000000">
                  <a:alpha val="0"/>
                </a:srgbClr>
              </a:solidFill>
              <a:prstDash val="solid"/>
              <a:round/>
              <a:headEnd len="sm" w="sm" type="none"/>
              <a:tailEnd len="sm" w="sm" type="none"/>
            </a:ln>
          </a:insideH>
          <a:insideV>
            <a:ln cap="flat" cmpd="sng" w="9525">
              <a:solidFill>
                <a:srgbClr val="000000">
                  <a:alpha val="0"/>
                </a:srgbClr>
              </a:solidFill>
              <a:prstDash val="solid"/>
              <a:round/>
              <a:headEnd len="sm" w="sm" type="none"/>
              <a:tailEnd len="sm" w="sm" type="none"/>
            </a:ln>
          </a:insideV>
        </a:tcBdr>
        <a:fill>
          <a:solidFill>
            <a:schemeClr val="lt1"/>
          </a:solidFill>
        </a:fill>
      </a:tcStyle>
    </a:wholeTbl>
    <a:band1H>
      <a:tcTxStyle/>
      <a:tcStyle>
        <a:fill>
          <a:solidFill>
            <a:srgbClr val="E6E6E6"/>
          </a:solidFill>
        </a:fill>
      </a:tcStyle>
    </a:band1H>
    <a:band2H>
      <a:tcTxStyle/>
    </a:band2H>
    <a:band1V>
      <a:tcTxStyle/>
      <a:tcStyle>
        <a:fill>
          <a:solidFill>
            <a:srgbClr val="E6E6E6"/>
          </a:solidFill>
        </a:fill>
      </a:tcStyle>
    </a:band1V>
    <a:band2V>
      <a:tcTxStyle/>
    </a:band2V>
    <a:lastCol>
      <a:tcTxStyle b="on" i="off">
        <a:font>
          <a:latin typeface="Calibri"/>
          <a:ea typeface="Calibri"/>
          <a:cs typeface="Calibri"/>
        </a:font>
        <a:schemeClr val="lt1"/>
      </a:tcTxStyle>
      <a:tcStyle>
        <a:fill>
          <a:solidFill>
            <a:schemeClr val="accent2"/>
          </a:solidFill>
        </a:fill>
      </a:tcStyle>
    </a:lastCol>
    <a:firstCol>
      <a:tcTxStyle b="on" i="off">
        <a:font>
          <a:latin typeface="Calibri"/>
          <a:ea typeface="Calibri"/>
          <a:cs typeface="Calibri"/>
        </a:font>
        <a:schemeClr val="lt1"/>
      </a:tcTxStyle>
      <a:tcStyle>
        <a:fill>
          <a:solidFill>
            <a:schemeClr val="accent2"/>
          </a:solidFill>
        </a:fill>
      </a:tcStyle>
    </a:firstCol>
    <a:lastRow>
      <a:tcTxStyle b="on" i="off"/>
      <a:tcStyle>
        <a:tcBdr>
          <a:top>
            <a:ln cap="flat" cmpd="sng" w="50800">
              <a:solidFill>
                <a:schemeClr val="dk1"/>
              </a:solidFill>
              <a:prstDash val="solid"/>
              <a:round/>
              <a:headEnd len="sm" w="sm" type="none"/>
              <a:tailEnd len="sm" w="sm" type="none"/>
            </a:ln>
          </a:top>
        </a:tcBdr>
        <a:fill>
          <a:solidFill>
            <a:schemeClr val="lt1"/>
          </a:solidFill>
        </a:fill>
      </a:tcStyle>
    </a:lastRow>
    <a:seCell>
      <a:tcTxStyle b="on" i="off">
        <a:font>
          <a:latin typeface="Calibri"/>
          <a:ea typeface="Calibri"/>
          <a:cs typeface="Calibri"/>
        </a:font>
        <a:schemeClr val="dk1"/>
      </a:tcTxStyle>
    </a:seCell>
    <a:swCell>
      <a:tcTxStyle b="on" i="off">
        <a:font>
          <a:latin typeface="Calibri"/>
          <a:ea typeface="Calibri"/>
          <a:cs typeface="Calibri"/>
        </a:font>
        <a:schemeClr val="dk1"/>
      </a:tcTxStyle>
    </a:swCell>
    <a:firstRow>
      <a:tcTxStyle b="on" i="off">
        <a:font>
          <a:latin typeface="Calibri"/>
          <a:ea typeface="Calibri"/>
          <a:cs typeface="Calibri"/>
        </a:font>
        <a:schemeClr val="lt1"/>
      </a:tcTxStyle>
      <a:tcStyle>
        <a:tcBdr>
          <a:bottom>
            <a:ln cap="flat" cmpd="sng" w="25400">
              <a:solidFill>
                <a:schemeClr val="dk1"/>
              </a:solidFill>
              <a:prstDash val="solid"/>
              <a:round/>
              <a:headEnd len="sm" w="sm" type="none"/>
              <a:tailEnd len="sm" w="sm" type="none"/>
            </a:ln>
          </a:bottom>
        </a:tcBdr>
        <a:fill>
          <a:solidFill>
            <a:schemeClr val="accent2"/>
          </a:solidFill>
        </a:fill>
      </a:tc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60" orient="horz"/>
        <p:guide pos="3817"/>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bold.fntdata"/><Relationship Id="rId22" Type="http://schemas.openxmlformats.org/officeDocument/2006/relationships/font" Target="fonts/Poppins-boldItalic.fntdata"/><Relationship Id="rId21" Type="http://schemas.openxmlformats.org/officeDocument/2006/relationships/font" Target="fonts/Poppins-italic.fntdata"/><Relationship Id="rId24" Type="http://schemas.openxmlformats.org/officeDocument/2006/relationships/font" Target="fonts/Montserrat-bold.fntdata"/><Relationship Id="rId23" Type="http://schemas.openxmlformats.org/officeDocument/2006/relationships/font" Target="fonts/Montserrat-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6" Type="http://schemas.openxmlformats.org/officeDocument/2006/relationships/font" Target="fonts/Montserrat-boldItalic.fntdata"/><Relationship Id="rId25" Type="http://schemas.openxmlformats.org/officeDocument/2006/relationships/font" Target="fonts/Montserrat-italic.fntdata"/><Relationship Id="rId28" Type="http://schemas.openxmlformats.org/officeDocument/2006/relationships/font" Target="fonts/BarlowCondensed-bold.fntdata"/><Relationship Id="rId27" Type="http://schemas.openxmlformats.org/officeDocument/2006/relationships/font" Target="fonts/BarlowCondensed-regular.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29" Type="http://schemas.openxmlformats.org/officeDocument/2006/relationships/font" Target="fonts/BarlowCondensed-italic.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HomemadeApple-regular.fntdata"/><Relationship Id="rId30" Type="http://schemas.openxmlformats.org/officeDocument/2006/relationships/font" Target="fonts/BarlowCondensed-boldItalic.fntdata"/><Relationship Id="rId11" Type="http://schemas.openxmlformats.org/officeDocument/2006/relationships/slide" Target="slides/slide5.xml"/><Relationship Id="rId10" Type="http://schemas.openxmlformats.org/officeDocument/2006/relationships/slide" Target="slides/slide4.xml"/><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font" Target="fonts/Poppins-regular.fntdata"/><Relationship Id="rId18" Type="http://schemas.openxmlformats.org/officeDocument/2006/relationships/font" Target="fonts/Anton-regular.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25" name="Shape 725"/>
        <p:cNvGrpSpPr/>
        <p:nvPr/>
      </p:nvGrpSpPr>
      <p:grpSpPr>
        <a:xfrm>
          <a:off x="0" y="0"/>
          <a:ext cx="0" cy="0"/>
          <a:chOff x="0" y="0"/>
          <a:chExt cx="0" cy="0"/>
        </a:xfrm>
      </p:grpSpPr>
      <p:sp>
        <p:nvSpPr>
          <p:cNvPr id="726" name="Google Shape;726;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30" name="Shape 730"/>
        <p:cNvGrpSpPr/>
        <p:nvPr/>
      </p:nvGrpSpPr>
      <p:grpSpPr>
        <a:xfrm>
          <a:off x="0" y="0"/>
          <a:ext cx="0" cy="0"/>
          <a:chOff x="0" y="0"/>
          <a:chExt cx="0" cy="0"/>
        </a:xfrm>
      </p:grpSpPr>
      <p:sp>
        <p:nvSpPr>
          <p:cNvPr id="731" name="Google Shape;731;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36" name="Shape 736"/>
        <p:cNvGrpSpPr/>
        <p:nvPr/>
      </p:nvGrpSpPr>
      <p:grpSpPr>
        <a:xfrm>
          <a:off x="0" y="0"/>
          <a:ext cx="0" cy="0"/>
          <a:chOff x="0" y="0"/>
          <a:chExt cx="0" cy="0"/>
        </a:xfrm>
      </p:grpSpPr>
      <p:sp>
        <p:nvSpPr>
          <p:cNvPr id="737" name="Google Shape;737;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42" name="Shape 742"/>
        <p:cNvGrpSpPr/>
        <p:nvPr/>
      </p:nvGrpSpPr>
      <p:grpSpPr>
        <a:xfrm>
          <a:off x="0" y="0"/>
          <a:ext cx="0" cy="0"/>
          <a:chOff x="0" y="0"/>
          <a:chExt cx="0" cy="0"/>
        </a:xfrm>
      </p:grpSpPr>
      <p:sp>
        <p:nvSpPr>
          <p:cNvPr id="743" name="Google Shape;743;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48" name="Shape 748"/>
        <p:cNvGrpSpPr/>
        <p:nvPr/>
      </p:nvGrpSpPr>
      <p:grpSpPr>
        <a:xfrm>
          <a:off x="0" y="0"/>
          <a:ext cx="0" cy="0"/>
          <a:chOff x="0" y="0"/>
          <a:chExt cx="0" cy="0"/>
        </a:xfrm>
      </p:grpSpPr>
      <p:sp>
        <p:nvSpPr>
          <p:cNvPr id="749" name="Google Shape;749;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55" name="Shape 755"/>
        <p:cNvGrpSpPr/>
        <p:nvPr/>
      </p:nvGrpSpPr>
      <p:grpSpPr>
        <a:xfrm>
          <a:off x="0" y="0"/>
          <a:ext cx="0" cy="0"/>
          <a:chOff x="0" y="0"/>
          <a:chExt cx="0" cy="0"/>
        </a:xfrm>
      </p:grpSpPr>
      <p:sp>
        <p:nvSpPr>
          <p:cNvPr id="756" name="Google Shape;756;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1" name="Shape 761"/>
        <p:cNvGrpSpPr/>
        <p:nvPr/>
      </p:nvGrpSpPr>
      <p:grpSpPr>
        <a:xfrm>
          <a:off x="0" y="0"/>
          <a:ext cx="0" cy="0"/>
          <a:chOff x="0" y="0"/>
          <a:chExt cx="0" cy="0"/>
        </a:xfrm>
      </p:grpSpPr>
      <p:sp>
        <p:nvSpPr>
          <p:cNvPr id="762" name="Google Shape;762;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9" name="Shape 769"/>
        <p:cNvGrpSpPr/>
        <p:nvPr/>
      </p:nvGrpSpPr>
      <p:grpSpPr>
        <a:xfrm>
          <a:off x="0" y="0"/>
          <a:ext cx="0" cy="0"/>
          <a:chOff x="0" y="0"/>
          <a:chExt cx="0" cy="0"/>
        </a:xfrm>
      </p:grpSpPr>
      <p:sp>
        <p:nvSpPr>
          <p:cNvPr id="770" name="Google Shape;770;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74" name="Shape 774"/>
        <p:cNvGrpSpPr/>
        <p:nvPr/>
      </p:nvGrpSpPr>
      <p:grpSpPr>
        <a:xfrm>
          <a:off x="0" y="0"/>
          <a:ext cx="0" cy="0"/>
          <a:chOff x="0" y="0"/>
          <a:chExt cx="0" cy="0"/>
        </a:xfrm>
      </p:grpSpPr>
      <p:sp>
        <p:nvSpPr>
          <p:cNvPr id="775" name="Google Shape;775;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76" name="Google Shape;776;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85" name="Shape 785"/>
        <p:cNvGrpSpPr/>
        <p:nvPr/>
      </p:nvGrpSpPr>
      <p:grpSpPr>
        <a:xfrm>
          <a:off x="0" y="0"/>
          <a:ext cx="0" cy="0"/>
          <a:chOff x="0" y="0"/>
          <a:chExt cx="0" cy="0"/>
        </a:xfrm>
      </p:grpSpPr>
      <p:sp>
        <p:nvSpPr>
          <p:cNvPr id="786" name="Google Shape;786;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1" name="Shape 791"/>
        <p:cNvGrpSpPr/>
        <p:nvPr/>
      </p:nvGrpSpPr>
      <p:grpSpPr>
        <a:xfrm>
          <a:off x="0" y="0"/>
          <a:ext cx="0" cy="0"/>
          <a:chOff x="0" y="0"/>
          <a:chExt cx="0" cy="0"/>
        </a:xfrm>
      </p:grpSpPr>
      <p:sp>
        <p:nvSpPr>
          <p:cNvPr id="792" name="Google Shape;792;g8ad2d08cfb_0_11: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793" name="Google Shape;793;g8ad2d08cfb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3.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5.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1">
  <p:cSld name="Diapositiva de título">
    <p:spTree>
      <p:nvGrpSpPr>
        <p:cNvPr id="7" name="Shape 7"/>
        <p:cNvGrpSpPr/>
        <p:nvPr/>
      </p:nvGrpSpPr>
      <p:grpSpPr>
        <a:xfrm>
          <a:off x="0" y="0"/>
          <a:ext cx="0" cy="0"/>
          <a:chOff x="0" y="0"/>
          <a:chExt cx="0" cy="0"/>
        </a:xfrm>
      </p:grpSpPr>
      <p:sp>
        <p:nvSpPr>
          <p:cNvPr id="8" name="Google Shape;8;p2"/>
          <p:cNvSpPr/>
          <p:nvPr/>
        </p:nvSpPr>
        <p:spPr>
          <a:xfrm>
            <a:off x="19617" y="1719162"/>
            <a:ext cx="2058629" cy="2054762"/>
          </a:xfrm>
          <a:custGeom>
            <a:rect b="b" l="l" r="r" t="t"/>
            <a:pathLst>
              <a:path extrusionOk="0" h="1556402" w="1542044">
                <a:moveTo>
                  <a:pt x="0" y="1315403"/>
                </a:moveTo>
                <a:cubicBezTo>
                  <a:pt x="0" y="1110615"/>
                  <a:pt x="0" y="904875"/>
                  <a:pt x="0" y="700088"/>
                </a:cubicBezTo>
                <a:cubicBezTo>
                  <a:pt x="0" y="691515"/>
                  <a:pt x="0" y="682943"/>
                  <a:pt x="0" y="675322"/>
                </a:cubicBezTo>
                <a:cubicBezTo>
                  <a:pt x="77153" y="680085"/>
                  <a:pt x="153353" y="685800"/>
                  <a:pt x="230505" y="688658"/>
                </a:cubicBezTo>
                <a:cubicBezTo>
                  <a:pt x="262890" y="690563"/>
                  <a:pt x="271463" y="673418"/>
                  <a:pt x="256223" y="645795"/>
                </a:cubicBezTo>
                <a:cubicBezTo>
                  <a:pt x="253365" y="640080"/>
                  <a:pt x="248603" y="634365"/>
                  <a:pt x="243840" y="629603"/>
                </a:cubicBezTo>
                <a:cubicBezTo>
                  <a:pt x="216218" y="598170"/>
                  <a:pt x="206693" y="561975"/>
                  <a:pt x="218123" y="521970"/>
                </a:cubicBezTo>
                <a:cubicBezTo>
                  <a:pt x="240030" y="441960"/>
                  <a:pt x="335280" y="404813"/>
                  <a:pt x="410528" y="469583"/>
                </a:cubicBezTo>
                <a:cubicBezTo>
                  <a:pt x="412433" y="471488"/>
                  <a:pt x="413385" y="472440"/>
                  <a:pt x="415290" y="474345"/>
                </a:cubicBezTo>
                <a:lnTo>
                  <a:pt x="415290" y="474345"/>
                </a:lnTo>
                <a:cubicBezTo>
                  <a:pt x="417195" y="476250"/>
                  <a:pt x="418148" y="477203"/>
                  <a:pt x="420053" y="479108"/>
                </a:cubicBezTo>
                <a:lnTo>
                  <a:pt x="420053" y="479108"/>
                </a:lnTo>
                <a:cubicBezTo>
                  <a:pt x="421958" y="481013"/>
                  <a:pt x="422910" y="482917"/>
                  <a:pt x="424815" y="484822"/>
                </a:cubicBezTo>
                <a:cubicBezTo>
                  <a:pt x="424815" y="485775"/>
                  <a:pt x="424815" y="486728"/>
                  <a:pt x="424815" y="487680"/>
                </a:cubicBezTo>
                <a:cubicBezTo>
                  <a:pt x="426720" y="489585"/>
                  <a:pt x="427673" y="491490"/>
                  <a:pt x="429578" y="493395"/>
                </a:cubicBezTo>
                <a:cubicBezTo>
                  <a:pt x="429578" y="493395"/>
                  <a:pt x="429578" y="493395"/>
                  <a:pt x="429578" y="493395"/>
                </a:cubicBezTo>
                <a:cubicBezTo>
                  <a:pt x="429578" y="495300"/>
                  <a:pt x="429578" y="496253"/>
                  <a:pt x="430530" y="498158"/>
                </a:cubicBezTo>
                <a:cubicBezTo>
                  <a:pt x="446723" y="546735"/>
                  <a:pt x="444818" y="593408"/>
                  <a:pt x="410528" y="635318"/>
                </a:cubicBezTo>
                <a:cubicBezTo>
                  <a:pt x="401003" y="647700"/>
                  <a:pt x="389573" y="662940"/>
                  <a:pt x="401955" y="681038"/>
                </a:cubicBezTo>
                <a:cubicBezTo>
                  <a:pt x="409575" y="683895"/>
                  <a:pt x="418148" y="690563"/>
                  <a:pt x="425768" y="689610"/>
                </a:cubicBezTo>
                <a:cubicBezTo>
                  <a:pt x="497205" y="686753"/>
                  <a:pt x="567690" y="682943"/>
                  <a:pt x="639128" y="679133"/>
                </a:cubicBezTo>
                <a:cubicBezTo>
                  <a:pt x="640080" y="679133"/>
                  <a:pt x="641985" y="677228"/>
                  <a:pt x="644843" y="675322"/>
                </a:cubicBezTo>
                <a:cubicBezTo>
                  <a:pt x="641033" y="640080"/>
                  <a:pt x="637223" y="602933"/>
                  <a:pt x="634365" y="566738"/>
                </a:cubicBezTo>
                <a:cubicBezTo>
                  <a:pt x="631508" y="526733"/>
                  <a:pt x="626745" y="486728"/>
                  <a:pt x="628650" y="446722"/>
                </a:cubicBezTo>
                <a:cubicBezTo>
                  <a:pt x="629603" y="407670"/>
                  <a:pt x="650558" y="401003"/>
                  <a:pt x="684848" y="418147"/>
                </a:cubicBezTo>
                <a:cubicBezTo>
                  <a:pt x="718185" y="435292"/>
                  <a:pt x="749618" y="459105"/>
                  <a:pt x="792480" y="452438"/>
                </a:cubicBezTo>
                <a:cubicBezTo>
                  <a:pt x="839153" y="445770"/>
                  <a:pt x="876300" y="413385"/>
                  <a:pt x="886778" y="360997"/>
                </a:cubicBezTo>
                <a:cubicBezTo>
                  <a:pt x="895350" y="320040"/>
                  <a:pt x="871538" y="266700"/>
                  <a:pt x="836295" y="247650"/>
                </a:cubicBezTo>
                <a:cubicBezTo>
                  <a:pt x="797243" y="225742"/>
                  <a:pt x="758190" y="227647"/>
                  <a:pt x="719138" y="245745"/>
                </a:cubicBezTo>
                <a:cubicBezTo>
                  <a:pt x="716280" y="247650"/>
                  <a:pt x="713423" y="248603"/>
                  <a:pt x="710565" y="250508"/>
                </a:cubicBezTo>
                <a:cubicBezTo>
                  <a:pt x="708660" y="250508"/>
                  <a:pt x="707708" y="250508"/>
                  <a:pt x="705803" y="251460"/>
                </a:cubicBezTo>
                <a:cubicBezTo>
                  <a:pt x="702945" y="254317"/>
                  <a:pt x="700088" y="257175"/>
                  <a:pt x="696278" y="260033"/>
                </a:cubicBezTo>
                <a:lnTo>
                  <a:pt x="696278" y="260033"/>
                </a:lnTo>
                <a:cubicBezTo>
                  <a:pt x="678180" y="262890"/>
                  <a:pt x="660083" y="266700"/>
                  <a:pt x="641033" y="269558"/>
                </a:cubicBezTo>
                <a:lnTo>
                  <a:pt x="640080" y="269558"/>
                </a:lnTo>
                <a:cubicBezTo>
                  <a:pt x="638175" y="244792"/>
                  <a:pt x="637223" y="220028"/>
                  <a:pt x="635318" y="195263"/>
                </a:cubicBezTo>
                <a:cubicBezTo>
                  <a:pt x="634365" y="183833"/>
                  <a:pt x="632460" y="172403"/>
                  <a:pt x="631508" y="160020"/>
                </a:cubicBezTo>
                <a:cubicBezTo>
                  <a:pt x="634365" y="114300"/>
                  <a:pt x="637223" y="68580"/>
                  <a:pt x="641033" y="21908"/>
                </a:cubicBezTo>
                <a:cubicBezTo>
                  <a:pt x="645795" y="17145"/>
                  <a:pt x="649605" y="13335"/>
                  <a:pt x="654368" y="8572"/>
                </a:cubicBezTo>
                <a:cubicBezTo>
                  <a:pt x="659130" y="11430"/>
                  <a:pt x="662940" y="16192"/>
                  <a:pt x="667703" y="15240"/>
                </a:cubicBezTo>
                <a:cubicBezTo>
                  <a:pt x="694373" y="13335"/>
                  <a:pt x="720090" y="10478"/>
                  <a:pt x="746760" y="8572"/>
                </a:cubicBezTo>
                <a:cubicBezTo>
                  <a:pt x="789623" y="5715"/>
                  <a:pt x="832485" y="953"/>
                  <a:pt x="875348" y="0"/>
                </a:cubicBezTo>
                <a:cubicBezTo>
                  <a:pt x="888683" y="0"/>
                  <a:pt x="902018" y="8572"/>
                  <a:pt x="915353" y="13335"/>
                </a:cubicBezTo>
                <a:cubicBezTo>
                  <a:pt x="905828" y="30480"/>
                  <a:pt x="899160" y="49530"/>
                  <a:pt x="887730" y="64770"/>
                </a:cubicBezTo>
                <a:cubicBezTo>
                  <a:pt x="862965" y="97155"/>
                  <a:pt x="859155" y="131445"/>
                  <a:pt x="874395" y="168592"/>
                </a:cubicBezTo>
                <a:cubicBezTo>
                  <a:pt x="878205" y="178117"/>
                  <a:pt x="882015" y="188595"/>
                  <a:pt x="886778" y="198120"/>
                </a:cubicBezTo>
                <a:cubicBezTo>
                  <a:pt x="915353" y="249555"/>
                  <a:pt x="1001078" y="270510"/>
                  <a:pt x="1047750" y="239078"/>
                </a:cubicBezTo>
                <a:cubicBezTo>
                  <a:pt x="1106805" y="199072"/>
                  <a:pt x="1117283" y="122872"/>
                  <a:pt x="1071563" y="66675"/>
                </a:cubicBezTo>
                <a:cubicBezTo>
                  <a:pt x="1065848" y="59055"/>
                  <a:pt x="1061085" y="49530"/>
                  <a:pt x="1057275" y="40958"/>
                </a:cubicBezTo>
                <a:cubicBezTo>
                  <a:pt x="1045845" y="17145"/>
                  <a:pt x="1056323" y="0"/>
                  <a:pt x="1082993" y="0"/>
                </a:cubicBezTo>
                <a:cubicBezTo>
                  <a:pt x="1098233" y="0"/>
                  <a:pt x="1113473" y="2858"/>
                  <a:pt x="1127760" y="3810"/>
                </a:cubicBezTo>
                <a:cubicBezTo>
                  <a:pt x="1166813" y="5715"/>
                  <a:pt x="1206818" y="6667"/>
                  <a:pt x="1245870" y="9525"/>
                </a:cubicBezTo>
                <a:cubicBezTo>
                  <a:pt x="1264920" y="10478"/>
                  <a:pt x="1283970" y="15240"/>
                  <a:pt x="1303973" y="19050"/>
                </a:cubicBezTo>
                <a:cubicBezTo>
                  <a:pt x="1299210" y="91440"/>
                  <a:pt x="1294448" y="163830"/>
                  <a:pt x="1289685" y="236220"/>
                </a:cubicBezTo>
                <a:cubicBezTo>
                  <a:pt x="1287780" y="265747"/>
                  <a:pt x="1303020" y="273367"/>
                  <a:pt x="1329690" y="259080"/>
                </a:cubicBezTo>
                <a:cubicBezTo>
                  <a:pt x="1350645" y="248603"/>
                  <a:pt x="1369695" y="234315"/>
                  <a:pt x="1391603" y="225742"/>
                </a:cubicBezTo>
                <a:cubicBezTo>
                  <a:pt x="1456373" y="201930"/>
                  <a:pt x="1512570" y="239078"/>
                  <a:pt x="1533525" y="289560"/>
                </a:cubicBezTo>
                <a:cubicBezTo>
                  <a:pt x="1558290" y="348615"/>
                  <a:pt x="1526858" y="420053"/>
                  <a:pt x="1467803" y="438150"/>
                </a:cubicBezTo>
                <a:cubicBezTo>
                  <a:pt x="1427798" y="450533"/>
                  <a:pt x="1386840" y="444817"/>
                  <a:pt x="1350645" y="419100"/>
                </a:cubicBezTo>
                <a:cubicBezTo>
                  <a:pt x="1337310" y="409575"/>
                  <a:pt x="1321118" y="404813"/>
                  <a:pt x="1304925" y="401003"/>
                </a:cubicBezTo>
                <a:cubicBezTo>
                  <a:pt x="1291590" y="398145"/>
                  <a:pt x="1283970" y="407670"/>
                  <a:pt x="1284923" y="421958"/>
                </a:cubicBezTo>
                <a:cubicBezTo>
                  <a:pt x="1287780" y="459105"/>
                  <a:pt x="1290638" y="495300"/>
                  <a:pt x="1293495" y="532447"/>
                </a:cubicBezTo>
                <a:cubicBezTo>
                  <a:pt x="1296353" y="577215"/>
                  <a:pt x="1299210" y="621030"/>
                  <a:pt x="1302068" y="665797"/>
                </a:cubicBezTo>
                <a:cubicBezTo>
                  <a:pt x="1223963" y="671513"/>
                  <a:pt x="1144905" y="678180"/>
                  <a:pt x="1066800" y="683895"/>
                </a:cubicBezTo>
                <a:cubicBezTo>
                  <a:pt x="1049655" y="684847"/>
                  <a:pt x="1041083" y="668655"/>
                  <a:pt x="1049655" y="650558"/>
                </a:cubicBezTo>
                <a:cubicBezTo>
                  <a:pt x="1057275" y="633413"/>
                  <a:pt x="1069658" y="618172"/>
                  <a:pt x="1079183" y="601980"/>
                </a:cubicBezTo>
                <a:cubicBezTo>
                  <a:pt x="1080135" y="600075"/>
                  <a:pt x="1082040" y="598170"/>
                  <a:pt x="1082993" y="596265"/>
                </a:cubicBezTo>
                <a:lnTo>
                  <a:pt x="1082993" y="596265"/>
                </a:lnTo>
                <a:cubicBezTo>
                  <a:pt x="1084898" y="593408"/>
                  <a:pt x="1085850" y="589597"/>
                  <a:pt x="1087755" y="586740"/>
                </a:cubicBezTo>
                <a:lnTo>
                  <a:pt x="1087755" y="586740"/>
                </a:lnTo>
                <a:cubicBezTo>
                  <a:pt x="1089660" y="581978"/>
                  <a:pt x="1090613" y="577215"/>
                  <a:pt x="1092518" y="572453"/>
                </a:cubicBezTo>
                <a:lnTo>
                  <a:pt x="1092518" y="572453"/>
                </a:lnTo>
                <a:cubicBezTo>
                  <a:pt x="1094423" y="562928"/>
                  <a:pt x="1100138" y="553403"/>
                  <a:pt x="1098233" y="544830"/>
                </a:cubicBezTo>
                <a:cubicBezTo>
                  <a:pt x="1095375" y="523875"/>
                  <a:pt x="1103948" y="499110"/>
                  <a:pt x="1078230" y="484822"/>
                </a:cubicBezTo>
                <a:lnTo>
                  <a:pt x="1078230" y="484822"/>
                </a:lnTo>
                <a:cubicBezTo>
                  <a:pt x="1075373" y="480060"/>
                  <a:pt x="1071563" y="475297"/>
                  <a:pt x="1068705" y="470535"/>
                </a:cubicBezTo>
                <a:lnTo>
                  <a:pt x="1068705" y="470535"/>
                </a:lnTo>
                <a:cubicBezTo>
                  <a:pt x="1066800" y="468630"/>
                  <a:pt x="1065848" y="467678"/>
                  <a:pt x="1063943" y="465772"/>
                </a:cubicBezTo>
                <a:lnTo>
                  <a:pt x="1063943" y="465772"/>
                </a:lnTo>
                <a:cubicBezTo>
                  <a:pt x="1062038" y="463867"/>
                  <a:pt x="1061085" y="462915"/>
                  <a:pt x="1059180" y="461010"/>
                </a:cubicBezTo>
                <a:lnTo>
                  <a:pt x="1059180" y="461010"/>
                </a:lnTo>
                <a:cubicBezTo>
                  <a:pt x="1057275" y="459105"/>
                  <a:pt x="1056323" y="458153"/>
                  <a:pt x="1054418" y="456247"/>
                </a:cubicBezTo>
                <a:lnTo>
                  <a:pt x="1054418" y="456247"/>
                </a:lnTo>
                <a:cubicBezTo>
                  <a:pt x="1049655" y="453390"/>
                  <a:pt x="1044893" y="449580"/>
                  <a:pt x="1040130" y="446722"/>
                </a:cubicBezTo>
                <a:lnTo>
                  <a:pt x="1040130" y="446722"/>
                </a:lnTo>
                <a:cubicBezTo>
                  <a:pt x="1035368" y="443865"/>
                  <a:pt x="1030605" y="440055"/>
                  <a:pt x="1024890" y="437197"/>
                </a:cubicBezTo>
                <a:cubicBezTo>
                  <a:pt x="1023938" y="437197"/>
                  <a:pt x="1022985" y="437197"/>
                  <a:pt x="1022033" y="436245"/>
                </a:cubicBezTo>
                <a:cubicBezTo>
                  <a:pt x="1020128" y="435292"/>
                  <a:pt x="1018223" y="433388"/>
                  <a:pt x="1017270" y="432435"/>
                </a:cubicBezTo>
                <a:lnTo>
                  <a:pt x="1017270" y="432435"/>
                </a:lnTo>
                <a:cubicBezTo>
                  <a:pt x="1011555" y="430530"/>
                  <a:pt x="1004888" y="429578"/>
                  <a:pt x="999173" y="427672"/>
                </a:cubicBezTo>
                <a:cubicBezTo>
                  <a:pt x="993458" y="427672"/>
                  <a:pt x="988695" y="427672"/>
                  <a:pt x="982980" y="427672"/>
                </a:cubicBezTo>
                <a:cubicBezTo>
                  <a:pt x="895350" y="423863"/>
                  <a:pt x="828675" y="513397"/>
                  <a:pt x="877253" y="600075"/>
                </a:cubicBezTo>
                <a:cubicBezTo>
                  <a:pt x="886778" y="617220"/>
                  <a:pt x="899160" y="633413"/>
                  <a:pt x="907733" y="650558"/>
                </a:cubicBezTo>
                <a:cubicBezTo>
                  <a:pt x="916305" y="668655"/>
                  <a:pt x="906780" y="680085"/>
                  <a:pt x="887730" y="679133"/>
                </a:cubicBezTo>
                <a:cubicBezTo>
                  <a:pt x="873443" y="678180"/>
                  <a:pt x="859155" y="676275"/>
                  <a:pt x="844868" y="675322"/>
                </a:cubicBezTo>
                <a:cubicBezTo>
                  <a:pt x="804863" y="672465"/>
                  <a:pt x="764858" y="669608"/>
                  <a:pt x="724853" y="666750"/>
                </a:cubicBezTo>
                <a:cubicBezTo>
                  <a:pt x="702945" y="664845"/>
                  <a:pt x="680085" y="663893"/>
                  <a:pt x="659130" y="662940"/>
                </a:cubicBezTo>
                <a:cubicBezTo>
                  <a:pt x="656273" y="685800"/>
                  <a:pt x="654368" y="704850"/>
                  <a:pt x="652463" y="724853"/>
                </a:cubicBezTo>
                <a:cubicBezTo>
                  <a:pt x="648653" y="778193"/>
                  <a:pt x="643890" y="831533"/>
                  <a:pt x="641985" y="884872"/>
                </a:cubicBezTo>
                <a:cubicBezTo>
                  <a:pt x="641033" y="900113"/>
                  <a:pt x="642938" y="918210"/>
                  <a:pt x="661035" y="925830"/>
                </a:cubicBezTo>
                <a:cubicBezTo>
                  <a:pt x="671513" y="922972"/>
                  <a:pt x="681990" y="919163"/>
                  <a:pt x="692468" y="916305"/>
                </a:cubicBezTo>
                <a:cubicBezTo>
                  <a:pt x="692468" y="916305"/>
                  <a:pt x="692468" y="916305"/>
                  <a:pt x="692468" y="916305"/>
                </a:cubicBezTo>
                <a:cubicBezTo>
                  <a:pt x="698183" y="911543"/>
                  <a:pt x="704850" y="906780"/>
                  <a:pt x="710565" y="902970"/>
                </a:cubicBezTo>
                <a:cubicBezTo>
                  <a:pt x="710565" y="902970"/>
                  <a:pt x="710565" y="902970"/>
                  <a:pt x="710565" y="902970"/>
                </a:cubicBezTo>
                <a:cubicBezTo>
                  <a:pt x="717233" y="898208"/>
                  <a:pt x="722948" y="892493"/>
                  <a:pt x="729615" y="887730"/>
                </a:cubicBezTo>
                <a:cubicBezTo>
                  <a:pt x="770573" y="871538"/>
                  <a:pt x="835343" y="879158"/>
                  <a:pt x="867728" y="914400"/>
                </a:cubicBezTo>
                <a:cubicBezTo>
                  <a:pt x="929640" y="980122"/>
                  <a:pt x="898208" y="1079183"/>
                  <a:pt x="822008" y="1103948"/>
                </a:cubicBezTo>
                <a:cubicBezTo>
                  <a:pt x="779145" y="1117283"/>
                  <a:pt x="741045" y="1106805"/>
                  <a:pt x="704850" y="1079183"/>
                </a:cubicBezTo>
                <a:cubicBezTo>
                  <a:pt x="692468" y="1069658"/>
                  <a:pt x="669608" y="1062038"/>
                  <a:pt x="658178" y="1067753"/>
                </a:cubicBezTo>
                <a:cubicBezTo>
                  <a:pt x="646748" y="1073468"/>
                  <a:pt x="639128" y="1097280"/>
                  <a:pt x="640080" y="1112520"/>
                </a:cubicBezTo>
                <a:cubicBezTo>
                  <a:pt x="641985" y="1168718"/>
                  <a:pt x="647700" y="1225868"/>
                  <a:pt x="652463" y="1282065"/>
                </a:cubicBezTo>
                <a:cubicBezTo>
                  <a:pt x="653415" y="1289685"/>
                  <a:pt x="654368" y="1298257"/>
                  <a:pt x="655320" y="1305878"/>
                </a:cubicBezTo>
                <a:cubicBezTo>
                  <a:pt x="657225" y="1317307"/>
                  <a:pt x="654368" y="1324928"/>
                  <a:pt x="641033" y="1324928"/>
                </a:cubicBezTo>
                <a:cubicBezTo>
                  <a:pt x="600075" y="1321118"/>
                  <a:pt x="560070" y="1317307"/>
                  <a:pt x="519113" y="1314450"/>
                </a:cubicBezTo>
                <a:cubicBezTo>
                  <a:pt x="484823" y="1312545"/>
                  <a:pt x="451485" y="1310640"/>
                  <a:pt x="417195" y="1309688"/>
                </a:cubicBezTo>
                <a:cubicBezTo>
                  <a:pt x="395288" y="1309688"/>
                  <a:pt x="389573" y="1319213"/>
                  <a:pt x="400050" y="1338263"/>
                </a:cubicBezTo>
                <a:cubicBezTo>
                  <a:pt x="407670" y="1351598"/>
                  <a:pt x="414338" y="1364932"/>
                  <a:pt x="423863" y="1376363"/>
                </a:cubicBezTo>
                <a:cubicBezTo>
                  <a:pt x="460058" y="1423035"/>
                  <a:pt x="447675" y="1492568"/>
                  <a:pt x="403860" y="1531620"/>
                </a:cubicBezTo>
                <a:cubicBezTo>
                  <a:pt x="367665" y="1564005"/>
                  <a:pt x="286703" y="1567815"/>
                  <a:pt x="248603" y="1524000"/>
                </a:cubicBezTo>
                <a:cubicBezTo>
                  <a:pt x="246698" y="1522095"/>
                  <a:pt x="245745" y="1520190"/>
                  <a:pt x="243840" y="1518285"/>
                </a:cubicBezTo>
                <a:cubicBezTo>
                  <a:pt x="243840" y="1518285"/>
                  <a:pt x="243840" y="1518285"/>
                  <a:pt x="243840" y="1518285"/>
                </a:cubicBezTo>
                <a:cubicBezTo>
                  <a:pt x="241935" y="1516380"/>
                  <a:pt x="240983" y="1515428"/>
                  <a:pt x="239078" y="1513523"/>
                </a:cubicBezTo>
                <a:lnTo>
                  <a:pt x="239078" y="1513523"/>
                </a:lnTo>
                <a:cubicBezTo>
                  <a:pt x="237173" y="1511618"/>
                  <a:pt x="236220" y="1510665"/>
                  <a:pt x="234315" y="1508760"/>
                </a:cubicBezTo>
                <a:cubicBezTo>
                  <a:pt x="234315" y="1508760"/>
                  <a:pt x="234315" y="1508760"/>
                  <a:pt x="234315" y="1508760"/>
                </a:cubicBezTo>
                <a:cubicBezTo>
                  <a:pt x="232410" y="1506855"/>
                  <a:pt x="231458" y="1505903"/>
                  <a:pt x="229553" y="1503998"/>
                </a:cubicBezTo>
                <a:lnTo>
                  <a:pt x="229553" y="1503998"/>
                </a:lnTo>
                <a:cubicBezTo>
                  <a:pt x="227648" y="1497330"/>
                  <a:pt x="226695" y="1490663"/>
                  <a:pt x="223838" y="1484948"/>
                </a:cubicBezTo>
                <a:cubicBezTo>
                  <a:pt x="209550" y="1453515"/>
                  <a:pt x="213360" y="1422082"/>
                  <a:pt x="226695" y="1392555"/>
                </a:cubicBezTo>
                <a:cubicBezTo>
                  <a:pt x="234315" y="1376363"/>
                  <a:pt x="246698" y="1362075"/>
                  <a:pt x="256223" y="1346835"/>
                </a:cubicBezTo>
                <a:cubicBezTo>
                  <a:pt x="264795" y="1332548"/>
                  <a:pt x="262890" y="1319213"/>
                  <a:pt x="253365" y="1312545"/>
                </a:cubicBezTo>
                <a:cubicBezTo>
                  <a:pt x="250508" y="1310640"/>
                  <a:pt x="246698" y="1307782"/>
                  <a:pt x="243840" y="1307782"/>
                </a:cubicBezTo>
                <a:cubicBezTo>
                  <a:pt x="204788" y="1309688"/>
                  <a:pt x="165735" y="1311593"/>
                  <a:pt x="125730" y="1314450"/>
                </a:cubicBezTo>
                <a:cubicBezTo>
                  <a:pt x="87630" y="1317307"/>
                  <a:pt x="48578" y="1320165"/>
                  <a:pt x="10478" y="1322070"/>
                </a:cubicBezTo>
                <a:cubicBezTo>
                  <a:pt x="9525" y="1327785"/>
                  <a:pt x="4763" y="1319213"/>
                  <a:pt x="0" y="1315403"/>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 name="Google Shape;9;p2"/>
          <p:cNvSpPr/>
          <p:nvPr/>
        </p:nvSpPr>
        <p:spPr>
          <a:xfrm>
            <a:off x="585434" y="5119416"/>
            <a:ext cx="2052620" cy="1742882"/>
          </a:xfrm>
          <a:custGeom>
            <a:rect b="b" l="l" r="r" t="t"/>
            <a:pathLst>
              <a:path extrusionOk="0" h="1320165" w="1537543">
                <a:moveTo>
                  <a:pt x="868710" y="1314450"/>
                </a:moveTo>
                <a:cubicBezTo>
                  <a:pt x="860137" y="1316355"/>
                  <a:pt x="851565" y="1319213"/>
                  <a:pt x="842992" y="1319213"/>
                </a:cubicBezTo>
                <a:cubicBezTo>
                  <a:pt x="649635" y="1319213"/>
                  <a:pt x="455325" y="1319213"/>
                  <a:pt x="261967" y="1319213"/>
                </a:cubicBezTo>
                <a:cubicBezTo>
                  <a:pt x="251490" y="1319213"/>
                  <a:pt x="241012" y="1320165"/>
                  <a:pt x="230535" y="1320165"/>
                </a:cubicBezTo>
                <a:cubicBezTo>
                  <a:pt x="233392" y="1280160"/>
                  <a:pt x="236250" y="1239203"/>
                  <a:pt x="239107" y="1199198"/>
                </a:cubicBezTo>
                <a:cubicBezTo>
                  <a:pt x="241965" y="1162050"/>
                  <a:pt x="244822" y="1124903"/>
                  <a:pt x="247680" y="1086803"/>
                </a:cubicBezTo>
                <a:cubicBezTo>
                  <a:pt x="247680" y="1081088"/>
                  <a:pt x="241965" y="1074420"/>
                  <a:pt x="239107" y="1067753"/>
                </a:cubicBezTo>
                <a:cubicBezTo>
                  <a:pt x="227677" y="1047750"/>
                  <a:pt x="217200" y="1052513"/>
                  <a:pt x="206722" y="1067753"/>
                </a:cubicBezTo>
                <a:cubicBezTo>
                  <a:pt x="206722" y="1067753"/>
                  <a:pt x="206722" y="1067753"/>
                  <a:pt x="206722" y="1067753"/>
                </a:cubicBezTo>
                <a:cubicBezTo>
                  <a:pt x="203865" y="1069658"/>
                  <a:pt x="201007" y="1070610"/>
                  <a:pt x="197197" y="1072515"/>
                </a:cubicBezTo>
                <a:cubicBezTo>
                  <a:pt x="197197" y="1072515"/>
                  <a:pt x="197197" y="1072515"/>
                  <a:pt x="197197" y="1072515"/>
                </a:cubicBezTo>
                <a:cubicBezTo>
                  <a:pt x="191482" y="1074420"/>
                  <a:pt x="183862" y="1073467"/>
                  <a:pt x="180052" y="1077278"/>
                </a:cubicBezTo>
                <a:cubicBezTo>
                  <a:pt x="149572" y="1106805"/>
                  <a:pt x="112425" y="1106805"/>
                  <a:pt x="73372" y="1104900"/>
                </a:cubicBezTo>
                <a:cubicBezTo>
                  <a:pt x="24795" y="1088708"/>
                  <a:pt x="982" y="1052513"/>
                  <a:pt x="30" y="1000125"/>
                </a:cubicBezTo>
                <a:cubicBezTo>
                  <a:pt x="-923" y="952500"/>
                  <a:pt x="20985" y="919163"/>
                  <a:pt x="61942" y="900113"/>
                </a:cubicBezTo>
                <a:cubicBezTo>
                  <a:pt x="100042" y="882968"/>
                  <a:pt x="140047" y="884872"/>
                  <a:pt x="175290" y="911543"/>
                </a:cubicBezTo>
                <a:cubicBezTo>
                  <a:pt x="189577" y="922020"/>
                  <a:pt x="206722" y="929640"/>
                  <a:pt x="222915" y="937260"/>
                </a:cubicBezTo>
                <a:cubicBezTo>
                  <a:pt x="227677" y="939165"/>
                  <a:pt x="240060" y="933450"/>
                  <a:pt x="241012" y="929640"/>
                </a:cubicBezTo>
                <a:cubicBezTo>
                  <a:pt x="243870" y="916305"/>
                  <a:pt x="243870" y="901065"/>
                  <a:pt x="242917" y="887730"/>
                </a:cubicBezTo>
                <a:cubicBezTo>
                  <a:pt x="241012" y="852488"/>
                  <a:pt x="239107" y="817245"/>
                  <a:pt x="236250" y="782003"/>
                </a:cubicBezTo>
                <a:cubicBezTo>
                  <a:pt x="234345" y="751522"/>
                  <a:pt x="230535" y="721043"/>
                  <a:pt x="227677" y="690563"/>
                </a:cubicBezTo>
                <a:cubicBezTo>
                  <a:pt x="230535" y="682943"/>
                  <a:pt x="233392" y="675322"/>
                  <a:pt x="237202" y="667703"/>
                </a:cubicBezTo>
                <a:cubicBezTo>
                  <a:pt x="250537" y="667703"/>
                  <a:pt x="264825" y="667703"/>
                  <a:pt x="278160" y="668655"/>
                </a:cubicBezTo>
                <a:cubicBezTo>
                  <a:pt x="335310" y="672465"/>
                  <a:pt x="392460" y="678180"/>
                  <a:pt x="449610" y="680085"/>
                </a:cubicBezTo>
                <a:cubicBezTo>
                  <a:pt x="461992" y="680085"/>
                  <a:pt x="475327" y="668655"/>
                  <a:pt x="488662" y="662940"/>
                </a:cubicBezTo>
                <a:cubicBezTo>
                  <a:pt x="488662" y="656272"/>
                  <a:pt x="492472" y="647700"/>
                  <a:pt x="489615" y="642938"/>
                </a:cubicBezTo>
                <a:cubicBezTo>
                  <a:pt x="480090" y="627697"/>
                  <a:pt x="467707" y="613410"/>
                  <a:pt x="457230" y="599122"/>
                </a:cubicBezTo>
                <a:cubicBezTo>
                  <a:pt x="457230" y="599122"/>
                  <a:pt x="457230" y="599122"/>
                  <a:pt x="457230" y="599122"/>
                </a:cubicBezTo>
                <a:cubicBezTo>
                  <a:pt x="455325" y="595313"/>
                  <a:pt x="454372" y="592455"/>
                  <a:pt x="452467" y="588645"/>
                </a:cubicBezTo>
                <a:cubicBezTo>
                  <a:pt x="450562" y="582930"/>
                  <a:pt x="448657" y="577215"/>
                  <a:pt x="447705" y="571500"/>
                </a:cubicBezTo>
                <a:cubicBezTo>
                  <a:pt x="437227" y="528638"/>
                  <a:pt x="442942" y="489585"/>
                  <a:pt x="474375" y="457200"/>
                </a:cubicBezTo>
                <a:cubicBezTo>
                  <a:pt x="505807" y="423863"/>
                  <a:pt x="543907" y="413385"/>
                  <a:pt x="588675" y="425768"/>
                </a:cubicBezTo>
                <a:cubicBezTo>
                  <a:pt x="646777" y="441960"/>
                  <a:pt x="682972" y="512445"/>
                  <a:pt x="668685" y="553403"/>
                </a:cubicBezTo>
                <a:cubicBezTo>
                  <a:pt x="658207" y="576263"/>
                  <a:pt x="645825" y="598170"/>
                  <a:pt x="636300" y="621030"/>
                </a:cubicBezTo>
                <a:cubicBezTo>
                  <a:pt x="631537" y="633413"/>
                  <a:pt x="629632" y="647700"/>
                  <a:pt x="626775" y="661035"/>
                </a:cubicBezTo>
                <a:cubicBezTo>
                  <a:pt x="640110" y="667703"/>
                  <a:pt x="653445" y="679133"/>
                  <a:pt x="667732" y="679133"/>
                </a:cubicBezTo>
                <a:cubicBezTo>
                  <a:pt x="706785" y="680085"/>
                  <a:pt x="746790" y="678180"/>
                  <a:pt x="785842" y="675322"/>
                </a:cubicBezTo>
                <a:cubicBezTo>
                  <a:pt x="813465" y="673418"/>
                  <a:pt x="841087" y="668655"/>
                  <a:pt x="868710" y="665797"/>
                </a:cubicBezTo>
                <a:cubicBezTo>
                  <a:pt x="869662" y="658178"/>
                  <a:pt x="869662" y="653415"/>
                  <a:pt x="869662" y="649605"/>
                </a:cubicBezTo>
                <a:cubicBezTo>
                  <a:pt x="866805" y="608647"/>
                  <a:pt x="862995" y="568643"/>
                  <a:pt x="860137" y="527685"/>
                </a:cubicBezTo>
                <a:cubicBezTo>
                  <a:pt x="858232" y="498158"/>
                  <a:pt x="857280" y="468630"/>
                  <a:pt x="855375" y="439103"/>
                </a:cubicBezTo>
                <a:cubicBezTo>
                  <a:pt x="853470" y="414338"/>
                  <a:pt x="865852" y="402908"/>
                  <a:pt x="888712" y="412433"/>
                </a:cubicBezTo>
                <a:cubicBezTo>
                  <a:pt x="904905" y="419100"/>
                  <a:pt x="918240" y="430530"/>
                  <a:pt x="932527" y="440055"/>
                </a:cubicBezTo>
                <a:cubicBezTo>
                  <a:pt x="969675" y="462915"/>
                  <a:pt x="1007775" y="463868"/>
                  <a:pt x="1044922" y="443865"/>
                </a:cubicBezTo>
                <a:cubicBezTo>
                  <a:pt x="1083022" y="424815"/>
                  <a:pt x="1101120" y="390525"/>
                  <a:pt x="1102072" y="349568"/>
                </a:cubicBezTo>
                <a:cubicBezTo>
                  <a:pt x="1103025" y="304800"/>
                  <a:pt x="1084927" y="269558"/>
                  <a:pt x="1044922" y="247650"/>
                </a:cubicBezTo>
                <a:cubicBezTo>
                  <a:pt x="1000155" y="222885"/>
                  <a:pt x="957292" y="232410"/>
                  <a:pt x="917287" y="260033"/>
                </a:cubicBezTo>
                <a:cubicBezTo>
                  <a:pt x="907762" y="266700"/>
                  <a:pt x="898237" y="273368"/>
                  <a:pt x="887760" y="277178"/>
                </a:cubicBezTo>
                <a:cubicBezTo>
                  <a:pt x="863947" y="284797"/>
                  <a:pt x="854422" y="275272"/>
                  <a:pt x="855375" y="250508"/>
                </a:cubicBezTo>
                <a:cubicBezTo>
                  <a:pt x="860137" y="174308"/>
                  <a:pt x="864900" y="98108"/>
                  <a:pt x="869662" y="21908"/>
                </a:cubicBezTo>
                <a:cubicBezTo>
                  <a:pt x="869662" y="20955"/>
                  <a:pt x="869662" y="20003"/>
                  <a:pt x="869662" y="18097"/>
                </a:cubicBezTo>
                <a:cubicBezTo>
                  <a:pt x="884902" y="16193"/>
                  <a:pt x="899190" y="14288"/>
                  <a:pt x="914430" y="13335"/>
                </a:cubicBezTo>
                <a:cubicBezTo>
                  <a:pt x="981105" y="8572"/>
                  <a:pt x="1046827" y="3810"/>
                  <a:pt x="1113502" y="0"/>
                </a:cubicBezTo>
                <a:cubicBezTo>
                  <a:pt x="1119217" y="0"/>
                  <a:pt x="1124932" y="5715"/>
                  <a:pt x="1130647" y="8572"/>
                </a:cubicBezTo>
                <a:cubicBezTo>
                  <a:pt x="1121122" y="29528"/>
                  <a:pt x="1112550" y="52388"/>
                  <a:pt x="1100167" y="72390"/>
                </a:cubicBezTo>
                <a:cubicBezTo>
                  <a:pt x="1082070" y="103822"/>
                  <a:pt x="1071592" y="134303"/>
                  <a:pt x="1088737" y="169545"/>
                </a:cubicBezTo>
                <a:cubicBezTo>
                  <a:pt x="1094452" y="200978"/>
                  <a:pt x="1115407" y="220980"/>
                  <a:pt x="1139220" y="236220"/>
                </a:cubicBezTo>
                <a:cubicBezTo>
                  <a:pt x="1194465" y="272415"/>
                  <a:pt x="1252567" y="256222"/>
                  <a:pt x="1289715" y="215265"/>
                </a:cubicBezTo>
                <a:cubicBezTo>
                  <a:pt x="1328767" y="171450"/>
                  <a:pt x="1325910" y="107633"/>
                  <a:pt x="1285905" y="60960"/>
                </a:cubicBezTo>
                <a:cubicBezTo>
                  <a:pt x="1278285" y="52388"/>
                  <a:pt x="1271617" y="42863"/>
                  <a:pt x="1268760" y="32385"/>
                </a:cubicBezTo>
                <a:cubicBezTo>
                  <a:pt x="1264950" y="20955"/>
                  <a:pt x="1265902" y="5715"/>
                  <a:pt x="1282095" y="4763"/>
                </a:cubicBezTo>
                <a:cubicBezTo>
                  <a:pt x="1308765" y="2858"/>
                  <a:pt x="1335435" y="3810"/>
                  <a:pt x="1362105" y="4763"/>
                </a:cubicBezTo>
                <a:cubicBezTo>
                  <a:pt x="1414492" y="8572"/>
                  <a:pt x="1465927" y="13335"/>
                  <a:pt x="1518315" y="17145"/>
                </a:cubicBezTo>
                <a:cubicBezTo>
                  <a:pt x="1520220" y="33338"/>
                  <a:pt x="1522125" y="48578"/>
                  <a:pt x="1523077" y="64770"/>
                </a:cubicBezTo>
                <a:cubicBezTo>
                  <a:pt x="1527840" y="123825"/>
                  <a:pt x="1532602" y="183833"/>
                  <a:pt x="1536412" y="242888"/>
                </a:cubicBezTo>
                <a:cubicBezTo>
                  <a:pt x="1537365" y="265747"/>
                  <a:pt x="1523077" y="274320"/>
                  <a:pt x="1502122" y="264795"/>
                </a:cubicBezTo>
                <a:cubicBezTo>
                  <a:pt x="1493550" y="260985"/>
                  <a:pt x="1486882" y="255270"/>
                  <a:pt x="1479262" y="250508"/>
                </a:cubicBezTo>
                <a:cubicBezTo>
                  <a:pt x="1437352" y="223838"/>
                  <a:pt x="1394490" y="209550"/>
                  <a:pt x="1344960" y="234315"/>
                </a:cubicBezTo>
                <a:cubicBezTo>
                  <a:pt x="1289715" y="261938"/>
                  <a:pt x="1268760" y="336233"/>
                  <a:pt x="1297335" y="390525"/>
                </a:cubicBezTo>
                <a:cubicBezTo>
                  <a:pt x="1332577" y="455295"/>
                  <a:pt x="1421160" y="461010"/>
                  <a:pt x="1462117" y="432435"/>
                </a:cubicBezTo>
                <a:cubicBezTo>
                  <a:pt x="1473547" y="423863"/>
                  <a:pt x="1485930" y="415290"/>
                  <a:pt x="1499265" y="409575"/>
                </a:cubicBezTo>
                <a:cubicBezTo>
                  <a:pt x="1525935" y="397193"/>
                  <a:pt x="1539270" y="405765"/>
                  <a:pt x="1537365" y="433388"/>
                </a:cubicBezTo>
                <a:cubicBezTo>
                  <a:pt x="1535460" y="493395"/>
                  <a:pt x="1531650" y="552450"/>
                  <a:pt x="1527840" y="612458"/>
                </a:cubicBezTo>
                <a:cubicBezTo>
                  <a:pt x="1526887" y="633413"/>
                  <a:pt x="1522125" y="654368"/>
                  <a:pt x="1519267" y="675322"/>
                </a:cubicBezTo>
                <a:cubicBezTo>
                  <a:pt x="1516410" y="677228"/>
                  <a:pt x="1513552" y="678180"/>
                  <a:pt x="1510695" y="680085"/>
                </a:cubicBezTo>
                <a:cubicBezTo>
                  <a:pt x="1480215" y="682943"/>
                  <a:pt x="1449735" y="686753"/>
                  <a:pt x="1419255" y="688658"/>
                </a:cubicBezTo>
                <a:cubicBezTo>
                  <a:pt x="1382107" y="691515"/>
                  <a:pt x="1344007" y="694372"/>
                  <a:pt x="1306860" y="693420"/>
                </a:cubicBezTo>
                <a:cubicBezTo>
                  <a:pt x="1272570" y="692468"/>
                  <a:pt x="1262092" y="677228"/>
                  <a:pt x="1268760" y="648653"/>
                </a:cubicBezTo>
                <a:cubicBezTo>
                  <a:pt x="1278285" y="636270"/>
                  <a:pt x="1288762" y="624840"/>
                  <a:pt x="1297335" y="611505"/>
                </a:cubicBezTo>
                <a:cubicBezTo>
                  <a:pt x="1310670" y="592455"/>
                  <a:pt x="1319242" y="571500"/>
                  <a:pt x="1314480" y="546735"/>
                </a:cubicBezTo>
                <a:cubicBezTo>
                  <a:pt x="1313527" y="535305"/>
                  <a:pt x="1313527" y="523875"/>
                  <a:pt x="1310670" y="513397"/>
                </a:cubicBezTo>
                <a:cubicBezTo>
                  <a:pt x="1295430" y="462915"/>
                  <a:pt x="1256377" y="440055"/>
                  <a:pt x="1195417" y="437197"/>
                </a:cubicBezTo>
                <a:cubicBezTo>
                  <a:pt x="1143982" y="434340"/>
                  <a:pt x="1077307" y="501968"/>
                  <a:pt x="1094452" y="563880"/>
                </a:cubicBezTo>
                <a:cubicBezTo>
                  <a:pt x="1100167" y="584835"/>
                  <a:pt x="1114455" y="603885"/>
                  <a:pt x="1123027" y="623888"/>
                </a:cubicBezTo>
                <a:cubicBezTo>
                  <a:pt x="1129695" y="640080"/>
                  <a:pt x="1141125" y="660083"/>
                  <a:pt x="1136362" y="672465"/>
                </a:cubicBezTo>
                <a:cubicBezTo>
                  <a:pt x="1132552" y="683895"/>
                  <a:pt x="1108740" y="696278"/>
                  <a:pt x="1094452" y="695325"/>
                </a:cubicBezTo>
                <a:cubicBezTo>
                  <a:pt x="1045875" y="694372"/>
                  <a:pt x="998250" y="688658"/>
                  <a:pt x="949672" y="684847"/>
                </a:cubicBezTo>
                <a:cubicBezTo>
                  <a:pt x="925860" y="682943"/>
                  <a:pt x="902047" y="681990"/>
                  <a:pt x="874425" y="680085"/>
                </a:cubicBezTo>
                <a:cubicBezTo>
                  <a:pt x="877282" y="716280"/>
                  <a:pt x="879187" y="750570"/>
                  <a:pt x="882045" y="783908"/>
                </a:cubicBezTo>
                <a:cubicBezTo>
                  <a:pt x="884902" y="818197"/>
                  <a:pt x="887760" y="853440"/>
                  <a:pt x="888712" y="887730"/>
                </a:cubicBezTo>
                <a:cubicBezTo>
                  <a:pt x="888712" y="911543"/>
                  <a:pt x="872520" y="922020"/>
                  <a:pt x="850612" y="913447"/>
                </a:cubicBezTo>
                <a:cubicBezTo>
                  <a:pt x="835372" y="906780"/>
                  <a:pt x="822037" y="897255"/>
                  <a:pt x="807750" y="888683"/>
                </a:cubicBezTo>
                <a:cubicBezTo>
                  <a:pt x="753457" y="854393"/>
                  <a:pt x="677257" y="873443"/>
                  <a:pt x="645825" y="930593"/>
                </a:cubicBezTo>
                <a:cubicBezTo>
                  <a:pt x="617250" y="982980"/>
                  <a:pt x="632490" y="1065848"/>
                  <a:pt x="696307" y="1090613"/>
                </a:cubicBezTo>
                <a:cubicBezTo>
                  <a:pt x="701070" y="1092517"/>
                  <a:pt x="705832" y="1093470"/>
                  <a:pt x="710595" y="1095375"/>
                </a:cubicBezTo>
                <a:lnTo>
                  <a:pt x="710595" y="1095375"/>
                </a:lnTo>
                <a:cubicBezTo>
                  <a:pt x="735360" y="1110615"/>
                  <a:pt x="759172" y="1109663"/>
                  <a:pt x="783937" y="1095375"/>
                </a:cubicBezTo>
                <a:lnTo>
                  <a:pt x="783937" y="1095375"/>
                </a:lnTo>
                <a:cubicBezTo>
                  <a:pt x="788700" y="1093470"/>
                  <a:pt x="793462" y="1092517"/>
                  <a:pt x="798225" y="1090613"/>
                </a:cubicBezTo>
                <a:cubicBezTo>
                  <a:pt x="801082" y="1088708"/>
                  <a:pt x="802987" y="1087755"/>
                  <a:pt x="805845" y="1085850"/>
                </a:cubicBezTo>
                <a:cubicBezTo>
                  <a:pt x="807750" y="1083945"/>
                  <a:pt x="809655" y="1082992"/>
                  <a:pt x="811560" y="1081088"/>
                </a:cubicBezTo>
                <a:cubicBezTo>
                  <a:pt x="811560" y="1081088"/>
                  <a:pt x="811560" y="1081088"/>
                  <a:pt x="811560" y="1081088"/>
                </a:cubicBezTo>
                <a:cubicBezTo>
                  <a:pt x="813465" y="1079183"/>
                  <a:pt x="815370" y="1078230"/>
                  <a:pt x="817275" y="1076325"/>
                </a:cubicBezTo>
                <a:cubicBezTo>
                  <a:pt x="825847" y="1071563"/>
                  <a:pt x="833467" y="1064895"/>
                  <a:pt x="842992" y="1062038"/>
                </a:cubicBezTo>
                <a:cubicBezTo>
                  <a:pt x="853470" y="1058228"/>
                  <a:pt x="869662" y="1052513"/>
                  <a:pt x="875377" y="1056323"/>
                </a:cubicBezTo>
                <a:cubicBezTo>
                  <a:pt x="883950" y="1062990"/>
                  <a:pt x="888712" y="1078230"/>
                  <a:pt x="887760" y="1089660"/>
                </a:cubicBezTo>
                <a:cubicBezTo>
                  <a:pt x="881092" y="1165860"/>
                  <a:pt x="874425" y="1240155"/>
                  <a:pt x="868710" y="13144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 name="Google Shape;10;p2"/>
          <p:cNvSpPr/>
          <p:nvPr/>
        </p:nvSpPr>
        <p:spPr>
          <a:xfrm>
            <a:off x="1425499" y="3097371"/>
            <a:ext cx="1505540" cy="1499119"/>
          </a:xfrm>
          <a:custGeom>
            <a:rect b="b" l="l" r="r" t="t"/>
            <a:pathLst>
              <a:path extrusionOk="0" h="1135524" w="1127745">
                <a:moveTo>
                  <a:pt x="268023" y="241935"/>
                </a:moveTo>
                <a:cubicBezTo>
                  <a:pt x="289930" y="244792"/>
                  <a:pt x="310885" y="250507"/>
                  <a:pt x="332793" y="251460"/>
                </a:cubicBezTo>
                <a:cubicBezTo>
                  <a:pt x="374703" y="254317"/>
                  <a:pt x="417565" y="256222"/>
                  <a:pt x="460428" y="256222"/>
                </a:cubicBezTo>
                <a:cubicBezTo>
                  <a:pt x="499480" y="256222"/>
                  <a:pt x="508053" y="240982"/>
                  <a:pt x="489003" y="207645"/>
                </a:cubicBezTo>
                <a:cubicBezTo>
                  <a:pt x="471858" y="177165"/>
                  <a:pt x="448045" y="150495"/>
                  <a:pt x="449950" y="110490"/>
                </a:cubicBezTo>
                <a:cubicBezTo>
                  <a:pt x="452808" y="53340"/>
                  <a:pt x="506148" y="0"/>
                  <a:pt x="565203" y="0"/>
                </a:cubicBezTo>
                <a:cubicBezTo>
                  <a:pt x="623305" y="0"/>
                  <a:pt x="677598" y="53340"/>
                  <a:pt x="679503" y="111442"/>
                </a:cubicBezTo>
                <a:cubicBezTo>
                  <a:pt x="680455" y="140017"/>
                  <a:pt x="670930" y="164782"/>
                  <a:pt x="654738" y="187642"/>
                </a:cubicBezTo>
                <a:cubicBezTo>
                  <a:pt x="652833" y="190500"/>
                  <a:pt x="650928" y="192405"/>
                  <a:pt x="649023" y="195263"/>
                </a:cubicBezTo>
                <a:cubicBezTo>
                  <a:pt x="639498" y="209550"/>
                  <a:pt x="625210" y="227647"/>
                  <a:pt x="637593" y="241935"/>
                </a:cubicBezTo>
                <a:cubicBezTo>
                  <a:pt x="646165" y="252413"/>
                  <a:pt x="667120" y="257175"/>
                  <a:pt x="682360" y="256222"/>
                </a:cubicBezTo>
                <a:cubicBezTo>
                  <a:pt x="746178" y="253365"/>
                  <a:pt x="809043" y="248603"/>
                  <a:pt x="872860" y="243840"/>
                </a:cubicBezTo>
                <a:cubicBezTo>
                  <a:pt x="890005" y="242888"/>
                  <a:pt x="895720" y="246697"/>
                  <a:pt x="894768" y="264795"/>
                </a:cubicBezTo>
                <a:cubicBezTo>
                  <a:pt x="889053" y="333375"/>
                  <a:pt x="884290" y="401955"/>
                  <a:pt x="880480" y="471488"/>
                </a:cubicBezTo>
                <a:cubicBezTo>
                  <a:pt x="879528" y="481965"/>
                  <a:pt x="885243" y="492442"/>
                  <a:pt x="888100" y="502920"/>
                </a:cubicBezTo>
                <a:cubicBezTo>
                  <a:pt x="899530" y="499110"/>
                  <a:pt x="911913" y="497205"/>
                  <a:pt x="923343" y="492442"/>
                </a:cubicBezTo>
                <a:cubicBezTo>
                  <a:pt x="951918" y="480060"/>
                  <a:pt x="979540" y="460057"/>
                  <a:pt x="1009068" y="456247"/>
                </a:cubicBezTo>
                <a:cubicBezTo>
                  <a:pt x="1064313" y="448628"/>
                  <a:pt x="1116700" y="495300"/>
                  <a:pt x="1126225" y="551497"/>
                </a:cubicBezTo>
                <a:cubicBezTo>
                  <a:pt x="1135750" y="606742"/>
                  <a:pt x="1099555" y="664845"/>
                  <a:pt x="1044310" y="682942"/>
                </a:cubicBezTo>
                <a:cubicBezTo>
                  <a:pt x="1009068" y="694372"/>
                  <a:pt x="977635" y="684847"/>
                  <a:pt x="947155" y="665797"/>
                </a:cubicBezTo>
                <a:cubicBezTo>
                  <a:pt x="935725" y="658178"/>
                  <a:pt x="924295" y="649605"/>
                  <a:pt x="911913" y="644842"/>
                </a:cubicBezTo>
                <a:cubicBezTo>
                  <a:pt x="889053" y="635317"/>
                  <a:pt x="877623" y="642938"/>
                  <a:pt x="879528" y="666750"/>
                </a:cubicBezTo>
                <a:cubicBezTo>
                  <a:pt x="883338" y="738188"/>
                  <a:pt x="889053" y="808672"/>
                  <a:pt x="893815" y="880110"/>
                </a:cubicBezTo>
                <a:cubicBezTo>
                  <a:pt x="894768" y="887730"/>
                  <a:pt x="894768" y="895350"/>
                  <a:pt x="894768" y="902970"/>
                </a:cubicBezTo>
                <a:cubicBezTo>
                  <a:pt x="886195" y="901065"/>
                  <a:pt x="878575" y="899160"/>
                  <a:pt x="870003" y="899160"/>
                </a:cubicBezTo>
                <a:cubicBezTo>
                  <a:pt x="805233" y="894397"/>
                  <a:pt x="740463" y="888682"/>
                  <a:pt x="674740" y="885825"/>
                </a:cubicBezTo>
                <a:cubicBezTo>
                  <a:pt x="662358" y="884872"/>
                  <a:pt x="644260" y="891540"/>
                  <a:pt x="637593" y="900113"/>
                </a:cubicBezTo>
                <a:cubicBezTo>
                  <a:pt x="632830" y="906780"/>
                  <a:pt x="641403" y="923925"/>
                  <a:pt x="646165" y="936307"/>
                </a:cubicBezTo>
                <a:cubicBezTo>
                  <a:pt x="648070" y="942022"/>
                  <a:pt x="652833" y="946785"/>
                  <a:pt x="656643" y="950595"/>
                </a:cubicBezTo>
                <a:cubicBezTo>
                  <a:pt x="700458" y="998220"/>
                  <a:pt x="689980" y="1078230"/>
                  <a:pt x="637593" y="1117282"/>
                </a:cubicBezTo>
                <a:cubicBezTo>
                  <a:pt x="609970" y="1138238"/>
                  <a:pt x="580443" y="1133475"/>
                  <a:pt x="550915" y="1135380"/>
                </a:cubicBezTo>
                <a:cubicBezTo>
                  <a:pt x="501385" y="1139190"/>
                  <a:pt x="441378" y="1066800"/>
                  <a:pt x="454713" y="1014413"/>
                </a:cubicBezTo>
                <a:cubicBezTo>
                  <a:pt x="462333" y="986790"/>
                  <a:pt x="478525" y="961072"/>
                  <a:pt x="489003" y="934403"/>
                </a:cubicBezTo>
                <a:cubicBezTo>
                  <a:pt x="493765" y="922972"/>
                  <a:pt x="501385" y="906780"/>
                  <a:pt x="496623" y="900113"/>
                </a:cubicBezTo>
                <a:cubicBezTo>
                  <a:pt x="489955" y="891540"/>
                  <a:pt x="473763" y="884872"/>
                  <a:pt x="461380" y="885825"/>
                </a:cubicBezTo>
                <a:cubicBezTo>
                  <a:pt x="401373" y="888682"/>
                  <a:pt x="340413" y="894397"/>
                  <a:pt x="280405" y="898207"/>
                </a:cubicBezTo>
                <a:cubicBezTo>
                  <a:pt x="266118" y="899160"/>
                  <a:pt x="252783" y="898207"/>
                  <a:pt x="238495" y="898207"/>
                </a:cubicBezTo>
                <a:cubicBezTo>
                  <a:pt x="242305" y="860107"/>
                  <a:pt x="246115" y="821055"/>
                  <a:pt x="248020" y="782955"/>
                </a:cubicBezTo>
                <a:cubicBezTo>
                  <a:pt x="250878" y="745807"/>
                  <a:pt x="252783" y="708660"/>
                  <a:pt x="252783" y="671513"/>
                </a:cubicBezTo>
                <a:cubicBezTo>
                  <a:pt x="252783" y="663892"/>
                  <a:pt x="248020" y="650557"/>
                  <a:pt x="243258" y="648653"/>
                </a:cubicBezTo>
                <a:cubicBezTo>
                  <a:pt x="234685" y="645795"/>
                  <a:pt x="223255" y="649605"/>
                  <a:pt x="213730" y="652463"/>
                </a:cubicBezTo>
                <a:cubicBezTo>
                  <a:pt x="206110" y="655320"/>
                  <a:pt x="200395" y="662940"/>
                  <a:pt x="193728" y="666750"/>
                </a:cubicBezTo>
                <a:cubicBezTo>
                  <a:pt x="137530" y="698182"/>
                  <a:pt x="78475" y="707707"/>
                  <a:pt x="28945" y="652463"/>
                </a:cubicBezTo>
                <a:cubicBezTo>
                  <a:pt x="-1535" y="618172"/>
                  <a:pt x="-10107" y="563880"/>
                  <a:pt x="13705" y="523875"/>
                </a:cubicBezTo>
                <a:cubicBezTo>
                  <a:pt x="41328" y="478155"/>
                  <a:pt x="75618" y="455295"/>
                  <a:pt x="126100" y="464820"/>
                </a:cubicBezTo>
                <a:cubicBezTo>
                  <a:pt x="154675" y="469582"/>
                  <a:pt x="181345" y="486728"/>
                  <a:pt x="208015" y="501015"/>
                </a:cubicBezTo>
                <a:cubicBezTo>
                  <a:pt x="239448" y="517207"/>
                  <a:pt x="255640" y="509588"/>
                  <a:pt x="253735" y="474345"/>
                </a:cubicBezTo>
                <a:cubicBezTo>
                  <a:pt x="249925" y="399097"/>
                  <a:pt x="244210" y="324803"/>
                  <a:pt x="239448" y="249555"/>
                </a:cubicBezTo>
                <a:cubicBezTo>
                  <a:pt x="248973" y="245745"/>
                  <a:pt x="258498" y="243840"/>
                  <a:pt x="268023" y="24193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 name="Google Shape;11;p2"/>
          <p:cNvSpPr/>
          <p:nvPr/>
        </p:nvSpPr>
        <p:spPr>
          <a:xfrm>
            <a:off x="574412" y="552759"/>
            <a:ext cx="1504600" cy="1500873"/>
          </a:xfrm>
          <a:custGeom>
            <a:rect b="b" l="l" r="r" t="t"/>
            <a:pathLst>
              <a:path extrusionOk="0" h="1136853" w="1127041">
                <a:moveTo>
                  <a:pt x="498824" y="895888"/>
                </a:moveTo>
                <a:cubicBezTo>
                  <a:pt x="485489" y="891125"/>
                  <a:pt x="472154" y="882553"/>
                  <a:pt x="458819" y="882553"/>
                </a:cubicBezTo>
                <a:cubicBezTo>
                  <a:pt x="415956" y="883505"/>
                  <a:pt x="373094" y="887315"/>
                  <a:pt x="330231" y="891125"/>
                </a:cubicBezTo>
                <a:cubicBezTo>
                  <a:pt x="303561" y="893030"/>
                  <a:pt x="277844" y="895888"/>
                  <a:pt x="251174" y="897793"/>
                </a:cubicBezTo>
                <a:cubicBezTo>
                  <a:pt x="247364" y="897793"/>
                  <a:pt x="242601" y="893030"/>
                  <a:pt x="237839" y="891125"/>
                </a:cubicBezTo>
                <a:cubicBezTo>
                  <a:pt x="240696" y="853978"/>
                  <a:pt x="244506" y="817783"/>
                  <a:pt x="247364" y="780635"/>
                </a:cubicBezTo>
                <a:cubicBezTo>
                  <a:pt x="250221" y="742535"/>
                  <a:pt x="253079" y="703483"/>
                  <a:pt x="254984" y="665383"/>
                </a:cubicBezTo>
                <a:cubicBezTo>
                  <a:pt x="255936" y="648238"/>
                  <a:pt x="238791" y="635855"/>
                  <a:pt x="222599" y="643475"/>
                </a:cubicBezTo>
                <a:cubicBezTo>
                  <a:pt x="210216" y="650143"/>
                  <a:pt x="197834" y="658715"/>
                  <a:pt x="186404" y="666335"/>
                </a:cubicBezTo>
                <a:cubicBezTo>
                  <a:pt x="154019" y="687290"/>
                  <a:pt x="118776" y="696815"/>
                  <a:pt x="80676" y="686338"/>
                </a:cubicBezTo>
                <a:cubicBezTo>
                  <a:pt x="26384" y="671098"/>
                  <a:pt x="-5049" y="617758"/>
                  <a:pt x="666" y="557750"/>
                </a:cubicBezTo>
                <a:cubicBezTo>
                  <a:pt x="7334" y="493933"/>
                  <a:pt x="88296" y="434878"/>
                  <a:pt x="157829" y="470120"/>
                </a:cubicBezTo>
                <a:cubicBezTo>
                  <a:pt x="174974" y="478693"/>
                  <a:pt x="191166" y="490123"/>
                  <a:pt x="209264" y="499648"/>
                </a:cubicBezTo>
                <a:cubicBezTo>
                  <a:pt x="239744" y="515840"/>
                  <a:pt x="254031" y="508220"/>
                  <a:pt x="252126" y="472978"/>
                </a:cubicBezTo>
                <a:cubicBezTo>
                  <a:pt x="247364" y="401540"/>
                  <a:pt x="242601" y="331055"/>
                  <a:pt x="237839" y="260570"/>
                </a:cubicBezTo>
                <a:cubicBezTo>
                  <a:pt x="237839" y="255808"/>
                  <a:pt x="237839" y="251998"/>
                  <a:pt x="237839" y="247235"/>
                </a:cubicBezTo>
                <a:cubicBezTo>
                  <a:pt x="242601" y="245330"/>
                  <a:pt x="247364" y="242473"/>
                  <a:pt x="252126" y="242473"/>
                </a:cubicBezTo>
                <a:cubicBezTo>
                  <a:pt x="319754" y="247235"/>
                  <a:pt x="387381" y="253903"/>
                  <a:pt x="454056" y="257713"/>
                </a:cubicBezTo>
                <a:cubicBezTo>
                  <a:pt x="468344" y="258665"/>
                  <a:pt x="483584" y="247235"/>
                  <a:pt x="497871" y="241520"/>
                </a:cubicBezTo>
                <a:cubicBezTo>
                  <a:pt x="497871" y="238663"/>
                  <a:pt x="497871" y="235805"/>
                  <a:pt x="497871" y="232948"/>
                </a:cubicBezTo>
                <a:cubicBezTo>
                  <a:pt x="497871" y="231995"/>
                  <a:pt x="497871" y="230090"/>
                  <a:pt x="497871" y="229138"/>
                </a:cubicBezTo>
                <a:cubicBezTo>
                  <a:pt x="495966" y="227233"/>
                  <a:pt x="495014" y="225328"/>
                  <a:pt x="493109" y="223423"/>
                </a:cubicBezTo>
                <a:cubicBezTo>
                  <a:pt x="493109" y="222470"/>
                  <a:pt x="493109" y="221518"/>
                  <a:pt x="493109" y="220565"/>
                </a:cubicBezTo>
                <a:cubicBezTo>
                  <a:pt x="480726" y="198658"/>
                  <a:pt x="468344" y="177703"/>
                  <a:pt x="456914" y="155795"/>
                </a:cubicBezTo>
                <a:cubicBezTo>
                  <a:pt x="455009" y="139603"/>
                  <a:pt x="452151" y="122458"/>
                  <a:pt x="452151" y="106265"/>
                </a:cubicBezTo>
                <a:cubicBezTo>
                  <a:pt x="454056" y="58640"/>
                  <a:pt x="478821" y="27208"/>
                  <a:pt x="521684" y="9110"/>
                </a:cubicBezTo>
                <a:cubicBezTo>
                  <a:pt x="563594" y="-8035"/>
                  <a:pt x="601694" y="-415"/>
                  <a:pt x="635984" y="27208"/>
                </a:cubicBezTo>
                <a:cubicBezTo>
                  <a:pt x="674084" y="56735"/>
                  <a:pt x="678846" y="98645"/>
                  <a:pt x="675036" y="142460"/>
                </a:cubicBezTo>
                <a:cubicBezTo>
                  <a:pt x="661701" y="167225"/>
                  <a:pt x="647414" y="191038"/>
                  <a:pt x="634079" y="215803"/>
                </a:cubicBezTo>
                <a:cubicBezTo>
                  <a:pt x="633126" y="217708"/>
                  <a:pt x="634079" y="221518"/>
                  <a:pt x="634079" y="224375"/>
                </a:cubicBezTo>
                <a:cubicBezTo>
                  <a:pt x="635031" y="246283"/>
                  <a:pt x="648366" y="259618"/>
                  <a:pt x="673131" y="258665"/>
                </a:cubicBezTo>
                <a:cubicBezTo>
                  <a:pt x="722661" y="256760"/>
                  <a:pt x="772191" y="253903"/>
                  <a:pt x="821721" y="250093"/>
                </a:cubicBezTo>
                <a:cubicBezTo>
                  <a:pt x="843629" y="248188"/>
                  <a:pt x="864584" y="244378"/>
                  <a:pt x="886491" y="241520"/>
                </a:cubicBezTo>
                <a:cubicBezTo>
                  <a:pt x="889349" y="247235"/>
                  <a:pt x="894111" y="253903"/>
                  <a:pt x="894111" y="259618"/>
                </a:cubicBezTo>
                <a:cubicBezTo>
                  <a:pt x="888396" y="330103"/>
                  <a:pt x="882681" y="400588"/>
                  <a:pt x="876966" y="472025"/>
                </a:cubicBezTo>
                <a:cubicBezTo>
                  <a:pt x="876014" y="481550"/>
                  <a:pt x="880776" y="499648"/>
                  <a:pt x="884586" y="499648"/>
                </a:cubicBezTo>
                <a:cubicBezTo>
                  <a:pt x="896016" y="500600"/>
                  <a:pt x="911256" y="498695"/>
                  <a:pt x="919829" y="492028"/>
                </a:cubicBezTo>
                <a:cubicBezTo>
                  <a:pt x="947451" y="471073"/>
                  <a:pt x="976979" y="453928"/>
                  <a:pt x="1012221" y="452975"/>
                </a:cubicBezTo>
                <a:cubicBezTo>
                  <a:pt x="1061751" y="451070"/>
                  <a:pt x="1110329" y="488218"/>
                  <a:pt x="1122711" y="534890"/>
                </a:cubicBezTo>
                <a:cubicBezTo>
                  <a:pt x="1136999" y="589183"/>
                  <a:pt x="1115091" y="643475"/>
                  <a:pt x="1069371" y="670145"/>
                </a:cubicBezTo>
                <a:cubicBezTo>
                  <a:pt x="1026509" y="694910"/>
                  <a:pt x="987456" y="689195"/>
                  <a:pt x="947451" y="664430"/>
                </a:cubicBezTo>
                <a:cubicBezTo>
                  <a:pt x="931259" y="654905"/>
                  <a:pt x="913161" y="647285"/>
                  <a:pt x="895064" y="641570"/>
                </a:cubicBezTo>
                <a:cubicBezTo>
                  <a:pt x="883634" y="637760"/>
                  <a:pt x="876014" y="646333"/>
                  <a:pt x="876966" y="658715"/>
                </a:cubicBezTo>
                <a:cubicBezTo>
                  <a:pt x="879824" y="701578"/>
                  <a:pt x="881729" y="744440"/>
                  <a:pt x="885539" y="787303"/>
                </a:cubicBezTo>
                <a:cubicBezTo>
                  <a:pt x="888396" y="821593"/>
                  <a:pt x="892206" y="854930"/>
                  <a:pt x="895064" y="888268"/>
                </a:cubicBezTo>
                <a:cubicBezTo>
                  <a:pt x="895064" y="892078"/>
                  <a:pt x="889349" y="896840"/>
                  <a:pt x="886491" y="901603"/>
                </a:cubicBezTo>
                <a:cubicBezTo>
                  <a:pt x="867441" y="898745"/>
                  <a:pt x="848391" y="893983"/>
                  <a:pt x="828389" y="892078"/>
                </a:cubicBezTo>
                <a:cubicBezTo>
                  <a:pt x="789336" y="889220"/>
                  <a:pt x="749331" y="888268"/>
                  <a:pt x="710279" y="886363"/>
                </a:cubicBezTo>
                <a:cubicBezTo>
                  <a:pt x="695039" y="885410"/>
                  <a:pt x="679799" y="882553"/>
                  <a:pt x="665511" y="882553"/>
                </a:cubicBezTo>
                <a:cubicBezTo>
                  <a:pt x="638841" y="882553"/>
                  <a:pt x="628364" y="898745"/>
                  <a:pt x="639794" y="923510"/>
                </a:cubicBezTo>
                <a:cubicBezTo>
                  <a:pt x="643604" y="932083"/>
                  <a:pt x="648366" y="941608"/>
                  <a:pt x="654081" y="949228"/>
                </a:cubicBezTo>
                <a:cubicBezTo>
                  <a:pt x="699801" y="1005425"/>
                  <a:pt x="689324" y="1081625"/>
                  <a:pt x="630269" y="1121630"/>
                </a:cubicBezTo>
                <a:cubicBezTo>
                  <a:pt x="583596" y="1154015"/>
                  <a:pt x="497871" y="1132108"/>
                  <a:pt x="469296" y="1080673"/>
                </a:cubicBezTo>
                <a:cubicBezTo>
                  <a:pt x="464534" y="1071148"/>
                  <a:pt x="460724" y="1061623"/>
                  <a:pt x="456914" y="1051145"/>
                </a:cubicBezTo>
                <a:cubicBezTo>
                  <a:pt x="457866" y="1038763"/>
                  <a:pt x="461676" y="1027333"/>
                  <a:pt x="460724" y="1014950"/>
                </a:cubicBezTo>
                <a:cubicBezTo>
                  <a:pt x="456914" y="989233"/>
                  <a:pt x="468344" y="970183"/>
                  <a:pt x="481679" y="950180"/>
                </a:cubicBezTo>
                <a:cubicBezTo>
                  <a:pt x="486441" y="943513"/>
                  <a:pt x="493109" y="936845"/>
                  <a:pt x="495014" y="929225"/>
                </a:cubicBezTo>
                <a:cubicBezTo>
                  <a:pt x="497871" y="919700"/>
                  <a:pt x="497871" y="907318"/>
                  <a:pt x="498824" y="89588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 name="Google Shape;12;p2"/>
          <p:cNvSpPr/>
          <p:nvPr/>
        </p:nvSpPr>
        <p:spPr>
          <a:xfrm>
            <a:off x="18346" y="4831094"/>
            <a:ext cx="1205756" cy="1496892"/>
          </a:xfrm>
          <a:custGeom>
            <a:rect b="b" l="l" r="r" t="t"/>
            <a:pathLst>
              <a:path extrusionOk="0" h="1133837" w="903188">
                <a:moveTo>
                  <a:pt x="663893" y="884190"/>
                </a:moveTo>
                <a:cubicBezTo>
                  <a:pt x="661035" y="891810"/>
                  <a:pt x="658178" y="899430"/>
                  <a:pt x="654368" y="907050"/>
                </a:cubicBezTo>
                <a:cubicBezTo>
                  <a:pt x="647700" y="904193"/>
                  <a:pt x="641985" y="899430"/>
                  <a:pt x="635318" y="898478"/>
                </a:cubicBezTo>
                <a:cubicBezTo>
                  <a:pt x="595313" y="893715"/>
                  <a:pt x="556260" y="888953"/>
                  <a:pt x="516255" y="885143"/>
                </a:cubicBezTo>
                <a:cubicBezTo>
                  <a:pt x="485775" y="882285"/>
                  <a:pt x="454343" y="881333"/>
                  <a:pt x="423863" y="880380"/>
                </a:cubicBezTo>
                <a:cubicBezTo>
                  <a:pt x="401955" y="880380"/>
                  <a:pt x="395288" y="890858"/>
                  <a:pt x="403860" y="910860"/>
                </a:cubicBezTo>
                <a:cubicBezTo>
                  <a:pt x="410528" y="924195"/>
                  <a:pt x="417195" y="937530"/>
                  <a:pt x="426720" y="949913"/>
                </a:cubicBezTo>
                <a:cubicBezTo>
                  <a:pt x="462915" y="995633"/>
                  <a:pt x="451485" y="1062308"/>
                  <a:pt x="418148" y="1095645"/>
                </a:cubicBezTo>
                <a:cubicBezTo>
                  <a:pt x="375285" y="1139460"/>
                  <a:pt x="318135" y="1146128"/>
                  <a:pt x="265748" y="1112790"/>
                </a:cubicBezTo>
                <a:cubicBezTo>
                  <a:pt x="263843" y="1110885"/>
                  <a:pt x="262890" y="1109933"/>
                  <a:pt x="260985" y="1108028"/>
                </a:cubicBezTo>
                <a:cubicBezTo>
                  <a:pt x="259080" y="1107075"/>
                  <a:pt x="258128" y="1105170"/>
                  <a:pt x="256223" y="1104218"/>
                </a:cubicBezTo>
                <a:cubicBezTo>
                  <a:pt x="254318" y="1100408"/>
                  <a:pt x="253365" y="1095645"/>
                  <a:pt x="250508" y="1091835"/>
                </a:cubicBezTo>
                <a:cubicBezTo>
                  <a:pt x="208598" y="1047068"/>
                  <a:pt x="210503" y="991823"/>
                  <a:pt x="243840" y="948008"/>
                </a:cubicBezTo>
                <a:cubicBezTo>
                  <a:pt x="251460" y="937530"/>
                  <a:pt x="260033" y="927053"/>
                  <a:pt x="261938" y="914670"/>
                </a:cubicBezTo>
                <a:cubicBezTo>
                  <a:pt x="264795" y="903240"/>
                  <a:pt x="276225" y="884190"/>
                  <a:pt x="251460" y="879428"/>
                </a:cubicBezTo>
                <a:cubicBezTo>
                  <a:pt x="209550" y="882285"/>
                  <a:pt x="167640" y="885143"/>
                  <a:pt x="125730" y="888000"/>
                </a:cubicBezTo>
                <a:cubicBezTo>
                  <a:pt x="83820" y="890858"/>
                  <a:pt x="41910" y="893715"/>
                  <a:pt x="0" y="896573"/>
                </a:cubicBezTo>
                <a:cubicBezTo>
                  <a:pt x="0" y="802275"/>
                  <a:pt x="953" y="707978"/>
                  <a:pt x="953" y="614633"/>
                </a:cubicBezTo>
                <a:cubicBezTo>
                  <a:pt x="953" y="495570"/>
                  <a:pt x="953" y="376508"/>
                  <a:pt x="953" y="257445"/>
                </a:cubicBezTo>
                <a:cubicBezTo>
                  <a:pt x="4763" y="251730"/>
                  <a:pt x="8573" y="240300"/>
                  <a:pt x="12383" y="240300"/>
                </a:cubicBezTo>
                <a:cubicBezTo>
                  <a:pt x="31433" y="241253"/>
                  <a:pt x="50483" y="245063"/>
                  <a:pt x="69533" y="247920"/>
                </a:cubicBezTo>
                <a:cubicBezTo>
                  <a:pt x="89535" y="250778"/>
                  <a:pt x="108585" y="255540"/>
                  <a:pt x="128588" y="256493"/>
                </a:cubicBezTo>
                <a:cubicBezTo>
                  <a:pt x="165735" y="259350"/>
                  <a:pt x="203835" y="261255"/>
                  <a:pt x="240983" y="261255"/>
                </a:cubicBezTo>
                <a:cubicBezTo>
                  <a:pt x="260985" y="261255"/>
                  <a:pt x="277178" y="243158"/>
                  <a:pt x="268605" y="226965"/>
                </a:cubicBezTo>
                <a:cubicBezTo>
                  <a:pt x="259080" y="207915"/>
                  <a:pt x="242888" y="191723"/>
                  <a:pt x="228600" y="174578"/>
                </a:cubicBezTo>
                <a:cubicBezTo>
                  <a:pt x="228600" y="173625"/>
                  <a:pt x="228600" y="172673"/>
                  <a:pt x="228600" y="171720"/>
                </a:cubicBezTo>
                <a:cubicBezTo>
                  <a:pt x="227648" y="169815"/>
                  <a:pt x="225743" y="167910"/>
                  <a:pt x="224790" y="166005"/>
                </a:cubicBezTo>
                <a:cubicBezTo>
                  <a:pt x="221933" y="146955"/>
                  <a:pt x="216218" y="127905"/>
                  <a:pt x="216218" y="107903"/>
                </a:cubicBezTo>
                <a:cubicBezTo>
                  <a:pt x="215265" y="54563"/>
                  <a:pt x="269558" y="-4492"/>
                  <a:pt x="336233" y="270"/>
                </a:cubicBezTo>
                <a:cubicBezTo>
                  <a:pt x="392430" y="4080"/>
                  <a:pt x="441960" y="52658"/>
                  <a:pt x="444818" y="108855"/>
                </a:cubicBezTo>
                <a:cubicBezTo>
                  <a:pt x="446723" y="146003"/>
                  <a:pt x="431483" y="175530"/>
                  <a:pt x="411480" y="206010"/>
                </a:cubicBezTo>
                <a:cubicBezTo>
                  <a:pt x="404813" y="216488"/>
                  <a:pt x="399098" y="231728"/>
                  <a:pt x="401955" y="242205"/>
                </a:cubicBezTo>
                <a:cubicBezTo>
                  <a:pt x="404813" y="249825"/>
                  <a:pt x="422910" y="256493"/>
                  <a:pt x="433388" y="255540"/>
                </a:cubicBezTo>
                <a:cubicBezTo>
                  <a:pt x="485775" y="253635"/>
                  <a:pt x="539115" y="250778"/>
                  <a:pt x="591503" y="246968"/>
                </a:cubicBezTo>
                <a:cubicBezTo>
                  <a:pt x="609600" y="246015"/>
                  <a:pt x="626745" y="241253"/>
                  <a:pt x="643890" y="238395"/>
                </a:cubicBezTo>
                <a:cubicBezTo>
                  <a:pt x="648653" y="238395"/>
                  <a:pt x="652463" y="238395"/>
                  <a:pt x="657225" y="239348"/>
                </a:cubicBezTo>
                <a:cubicBezTo>
                  <a:pt x="654368" y="282210"/>
                  <a:pt x="651510" y="325073"/>
                  <a:pt x="647700" y="367935"/>
                </a:cubicBezTo>
                <a:cubicBezTo>
                  <a:pt x="645795" y="398415"/>
                  <a:pt x="641985" y="429848"/>
                  <a:pt x="641033" y="460328"/>
                </a:cubicBezTo>
                <a:cubicBezTo>
                  <a:pt x="639128" y="488903"/>
                  <a:pt x="660083" y="504143"/>
                  <a:pt x="686753" y="493665"/>
                </a:cubicBezTo>
                <a:cubicBezTo>
                  <a:pt x="697230" y="488903"/>
                  <a:pt x="706755" y="483188"/>
                  <a:pt x="715328" y="475568"/>
                </a:cubicBezTo>
                <a:cubicBezTo>
                  <a:pt x="763905" y="435563"/>
                  <a:pt x="855345" y="447945"/>
                  <a:pt x="888683" y="510810"/>
                </a:cubicBezTo>
                <a:cubicBezTo>
                  <a:pt x="925830" y="580343"/>
                  <a:pt x="889635" y="666068"/>
                  <a:pt x="802958" y="677498"/>
                </a:cubicBezTo>
                <a:cubicBezTo>
                  <a:pt x="764858" y="682260"/>
                  <a:pt x="734378" y="666068"/>
                  <a:pt x="703898" y="646065"/>
                </a:cubicBezTo>
                <a:cubicBezTo>
                  <a:pt x="693420" y="639398"/>
                  <a:pt x="678180" y="639398"/>
                  <a:pt x="664845" y="636540"/>
                </a:cubicBezTo>
                <a:cubicBezTo>
                  <a:pt x="640080" y="644160"/>
                  <a:pt x="639128" y="666068"/>
                  <a:pt x="640080" y="684165"/>
                </a:cubicBezTo>
                <a:cubicBezTo>
                  <a:pt x="641033" y="725123"/>
                  <a:pt x="643890" y="765128"/>
                  <a:pt x="647700" y="806085"/>
                </a:cubicBezTo>
                <a:cubicBezTo>
                  <a:pt x="652463" y="833708"/>
                  <a:pt x="659130" y="858473"/>
                  <a:pt x="663893" y="88419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2295636" y="5694594"/>
            <a:ext cx="1503649" cy="1160157"/>
          </a:xfrm>
          <a:custGeom>
            <a:rect b="b" l="l" r="r" t="t"/>
            <a:pathLst>
              <a:path extrusionOk="0" h="878774" w="1126329">
                <a:moveTo>
                  <a:pt x="884965" y="878775"/>
                </a:moveTo>
                <a:cubicBezTo>
                  <a:pt x="670652" y="878775"/>
                  <a:pt x="456340" y="878775"/>
                  <a:pt x="242027" y="878775"/>
                </a:cubicBezTo>
                <a:cubicBezTo>
                  <a:pt x="242980" y="856867"/>
                  <a:pt x="242980" y="834960"/>
                  <a:pt x="244885" y="814005"/>
                </a:cubicBezTo>
                <a:cubicBezTo>
                  <a:pt x="249647" y="756855"/>
                  <a:pt x="255362" y="700657"/>
                  <a:pt x="259172" y="643507"/>
                </a:cubicBezTo>
                <a:cubicBezTo>
                  <a:pt x="260125" y="625410"/>
                  <a:pt x="250600" y="614932"/>
                  <a:pt x="232502" y="613980"/>
                </a:cubicBezTo>
                <a:lnTo>
                  <a:pt x="232502" y="613980"/>
                </a:lnTo>
                <a:cubicBezTo>
                  <a:pt x="227740" y="613980"/>
                  <a:pt x="223930" y="613980"/>
                  <a:pt x="219167" y="613980"/>
                </a:cubicBezTo>
                <a:cubicBezTo>
                  <a:pt x="203927" y="625410"/>
                  <a:pt x="188687" y="635888"/>
                  <a:pt x="174400" y="647317"/>
                </a:cubicBezTo>
                <a:cubicBezTo>
                  <a:pt x="148682" y="668272"/>
                  <a:pt x="83912" y="671130"/>
                  <a:pt x="59147" y="650175"/>
                </a:cubicBezTo>
                <a:cubicBezTo>
                  <a:pt x="57242" y="648270"/>
                  <a:pt x="56290" y="647317"/>
                  <a:pt x="54385" y="645413"/>
                </a:cubicBezTo>
                <a:cubicBezTo>
                  <a:pt x="54385" y="645413"/>
                  <a:pt x="54385" y="645413"/>
                  <a:pt x="54385" y="645413"/>
                </a:cubicBezTo>
                <a:cubicBezTo>
                  <a:pt x="49622" y="643507"/>
                  <a:pt x="44860" y="642555"/>
                  <a:pt x="41050" y="640650"/>
                </a:cubicBezTo>
                <a:lnTo>
                  <a:pt x="41050" y="640650"/>
                </a:lnTo>
                <a:cubicBezTo>
                  <a:pt x="30572" y="628267"/>
                  <a:pt x="20095" y="615885"/>
                  <a:pt x="8665" y="604455"/>
                </a:cubicBezTo>
                <a:lnTo>
                  <a:pt x="8665" y="604455"/>
                </a:lnTo>
                <a:cubicBezTo>
                  <a:pt x="5807" y="589215"/>
                  <a:pt x="-860" y="573022"/>
                  <a:pt x="92" y="558735"/>
                </a:cubicBezTo>
                <a:cubicBezTo>
                  <a:pt x="2950" y="532065"/>
                  <a:pt x="11522" y="507300"/>
                  <a:pt x="17237" y="480630"/>
                </a:cubicBezTo>
                <a:cubicBezTo>
                  <a:pt x="17237" y="480630"/>
                  <a:pt x="17237" y="480630"/>
                  <a:pt x="17237" y="480630"/>
                </a:cubicBezTo>
                <a:cubicBezTo>
                  <a:pt x="18190" y="479677"/>
                  <a:pt x="20095" y="477772"/>
                  <a:pt x="21047" y="476820"/>
                </a:cubicBezTo>
                <a:lnTo>
                  <a:pt x="21047" y="476820"/>
                </a:lnTo>
                <a:cubicBezTo>
                  <a:pt x="26762" y="474915"/>
                  <a:pt x="34382" y="473962"/>
                  <a:pt x="39145" y="469200"/>
                </a:cubicBezTo>
                <a:cubicBezTo>
                  <a:pt x="59147" y="451102"/>
                  <a:pt x="82960" y="441577"/>
                  <a:pt x="109630" y="445387"/>
                </a:cubicBezTo>
                <a:cubicBezTo>
                  <a:pt x="135347" y="449197"/>
                  <a:pt x="160112" y="456817"/>
                  <a:pt x="185830" y="463485"/>
                </a:cubicBezTo>
                <a:cubicBezTo>
                  <a:pt x="202975" y="469200"/>
                  <a:pt x="219167" y="475867"/>
                  <a:pt x="236312" y="481582"/>
                </a:cubicBezTo>
                <a:cubicBezTo>
                  <a:pt x="238217" y="479677"/>
                  <a:pt x="239170" y="478725"/>
                  <a:pt x="241075" y="476820"/>
                </a:cubicBezTo>
                <a:cubicBezTo>
                  <a:pt x="241075" y="476820"/>
                  <a:pt x="241075" y="476820"/>
                  <a:pt x="241075" y="476820"/>
                </a:cubicBezTo>
                <a:cubicBezTo>
                  <a:pt x="246790" y="468247"/>
                  <a:pt x="257267" y="458722"/>
                  <a:pt x="258220" y="449197"/>
                </a:cubicBezTo>
                <a:cubicBezTo>
                  <a:pt x="259172" y="431100"/>
                  <a:pt x="254410" y="413002"/>
                  <a:pt x="253457" y="393952"/>
                </a:cubicBezTo>
                <a:cubicBezTo>
                  <a:pt x="250600" y="343470"/>
                  <a:pt x="247742" y="293940"/>
                  <a:pt x="244885" y="243457"/>
                </a:cubicBezTo>
                <a:cubicBezTo>
                  <a:pt x="279175" y="246315"/>
                  <a:pt x="312512" y="249172"/>
                  <a:pt x="346802" y="251077"/>
                </a:cubicBezTo>
                <a:cubicBezTo>
                  <a:pt x="386807" y="253935"/>
                  <a:pt x="426812" y="256792"/>
                  <a:pt x="466817" y="255840"/>
                </a:cubicBezTo>
                <a:cubicBezTo>
                  <a:pt x="500155" y="255840"/>
                  <a:pt x="512537" y="230122"/>
                  <a:pt x="494440" y="200595"/>
                </a:cubicBezTo>
                <a:cubicBezTo>
                  <a:pt x="491582" y="195832"/>
                  <a:pt x="487772" y="190117"/>
                  <a:pt x="483962" y="185355"/>
                </a:cubicBezTo>
                <a:cubicBezTo>
                  <a:pt x="464912" y="159637"/>
                  <a:pt x="458245" y="131062"/>
                  <a:pt x="459197" y="99630"/>
                </a:cubicBezTo>
                <a:cubicBezTo>
                  <a:pt x="462055" y="35812"/>
                  <a:pt x="529682" y="-13718"/>
                  <a:pt x="590642" y="3427"/>
                </a:cubicBezTo>
                <a:cubicBezTo>
                  <a:pt x="640172" y="16762"/>
                  <a:pt x="663985" y="50100"/>
                  <a:pt x="674462" y="97725"/>
                </a:cubicBezTo>
                <a:cubicBezTo>
                  <a:pt x="664937" y="120585"/>
                  <a:pt x="655412" y="144397"/>
                  <a:pt x="646840" y="167257"/>
                </a:cubicBezTo>
                <a:cubicBezTo>
                  <a:pt x="640172" y="184402"/>
                  <a:pt x="635410" y="201547"/>
                  <a:pt x="629695" y="218692"/>
                </a:cubicBezTo>
                <a:cubicBezTo>
                  <a:pt x="630647" y="246315"/>
                  <a:pt x="642077" y="256792"/>
                  <a:pt x="674462" y="255840"/>
                </a:cubicBezTo>
                <a:cubicBezTo>
                  <a:pt x="743042" y="252030"/>
                  <a:pt x="811622" y="247267"/>
                  <a:pt x="880202" y="242505"/>
                </a:cubicBezTo>
                <a:cubicBezTo>
                  <a:pt x="881155" y="245362"/>
                  <a:pt x="883060" y="248220"/>
                  <a:pt x="883060" y="250125"/>
                </a:cubicBezTo>
                <a:cubicBezTo>
                  <a:pt x="877345" y="315847"/>
                  <a:pt x="872582" y="381570"/>
                  <a:pt x="866867" y="447292"/>
                </a:cubicBezTo>
                <a:cubicBezTo>
                  <a:pt x="864962" y="465390"/>
                  <a:pt x="872582" y="473962"/>
                  <a:pt x="889727" y="475867"/>
                </a:cubicBezTo>
                <a:lnTo>
                  <a:pt x="889727" y="475867"/>
                </a:lnTo>
                <a:cubicBezTo>
                  <a:pt x="891632" y="475867"/>
                  <a:pt x="892585" y="475867"/>
                  <a:pt x="894490" y="475867"/>
                </a:cubicBezTo>
                <a:cubicBezTo>
                  <a:pt x="921160" y="479677"/>
                  <a:pt x="939257" y="461580"/>
                  <a:pt x="959260" y="449197"/>
                </a:cubicBezTo>
                <a:cubicBezTo>
                  <a:pt x="988787" y="429195"/>
                  <a:pt x="1020220" y="425385"/>
                  <a:pt x="1054510" y="434910"/>
                </a:cubicBezTo>
                <a:cubicBezTo>
                  <a:pt x="1056415" y="435862"/>
                  <a:pt x="1057367" y="437767"/>
                  <a:pt x="1059272" y="438720"/>
                </a:cubicBezTo>
                <a:lnTo>
                  <a:pt x="1059272" y="438720"/>
                </a:lnTo>
                <a:cubicBezTo>
                  <a:pt x="1065940" y="441577"/>
                  <a:pt x="1072607" y="445387"/>
                  <a:pt x="1079275" y="448245"/>
                </a:cubicBezTo>
                <a:lnTo>
                  <a:pt x="1081180" y="448245"/>
                </a:lnTo>
                <a:cubicBezTo>
                  <a:pt x="1084990" y="451102"/>
                  <a:pt x="1087847" y="454912"/>
                  <a:pt x="1091657" y="457770"/>
                </a:cubicBezTo>
                <a:lnTo>
                  <a:pt x="1091657" y="457770"/>
                </a:lnTo>
                <a:cubicBezTo>
                  <a:pt x="1096420" y="463485"/>
                  <a:pt x="1101182" y="470152"/>
                  <a:pt x="1105945" y="475867"/>
                </a:cubicBezTo>
                <a:lnTo>
                  <a:pt x="1105945" y="475867"/>
                </a:lnTo>
                <a:cubicBezTo>
                  <a:pt x="1111660" y="493012"/>
                  <a:pt x="1120232" y="509205"/>
                  <a:pt x="1124042" y="526350"/>
                </a:cubicBezTo>
                <a:cubicBezTo>
                  <a:pt x="1131663" y="559687"/>
                  <a:pt x="1119280" y="590167"/>
                  <a:pt x="1101182" y="617790"/>
                </a:cubicBezTo>
                <a:cubicBezTo>
                  <a:pt x="1042127" y="667320"/>
                  <a:pt x="1009742" y="669225"/>
                  <a:pt x="944020" y="627315"/>
                </a:cubicBezTo>
                <a:cubicBezTo>
                  <a:pt x="937352" y="622552"/>
                  <a:pt x="930685" y="616838"/>
                  <a:pt x="922112" y="614932"/>
                </a:cubicBezTo>
                <a:cubicBezTo>
                  <a:pt x="910682" y="613027"/>
                  <a:pt x="898300" y="613980"/>
                  <a:pt x="886870" y="613027"/>
                </a:cubicBezTo>
                <a:cubicBezTo>
                  <a:pt x="872582" y="613027"/>
                  <a:pt x="868772" y="622552"/>
                  <a:pt x="868772" y="633982"/>
                </a:cubicBezTo>
                <a:cubicBezTo>
                  <a:pt x="869725" y="670177"/>
                  <a:pt x="871630" y="706372"/>
                  <a:pt x="874487" y="742567"/>
                </a:cubicBezTo>
                <a:cubicBezTo>
                  <a:pt x="876392" y="788288"/>
                  <a:pt x="880202" y="834007"/>
                  <a:pt x="884965" y="87877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14532" y="22808"/>
            <a:ext cx="1196480" cy="1198021"/>
          </a:xfrm>
          <a:custGeom>
            <a:rect b="b" l="l" r="r" t="t"/>
            <a:pathLst>
              <a:path extrusionOk="0" h="907454" w="896240">
                <a:moveTo>
                  <a:pt x="657225" y="648653"/>
                </a:moveTo>
                <a:cubicBezTo>
                  <a:pt x="657225" y="653415"/>
                  <a:pt x="657225" y="657225"/>
                  <a:pt x="657225" y="661988"/>
                </a:cubicBezTo>
                <a:cubicBezTo>
                  <a:pt x="640080" y="660083"/>
                  <a:pt x="622935" y="659130"/>
                  <a:pt x="605790" y="658178"/>
                </a:cubicBezTo>
                <a:cubicBezTo>
                  <a:pt x="551498" y="654368"/>
                  <a:pt x="497205" y="649605"/>
                  <a:pt x="442913" y="647700"/>
                </a:cubicBezTo>
                <a:cubicBezTo>
                  <a:pt x="428625" y="647700"/>
                  <a:pt x="410528" y="654368"/>
                  <a:pt x="401003" y="663893"/>
                </a:cubicBezTo>
                <a:cubicBezTo>
                  <a:pt x="396240" y="669608"/>
                  <a:pt x="403860" y="688658"/>
                  <a:pt x="407670" y="701040"/>
                </a:cubicBezTo>
                <a:cubicBezTo>
                  <a:pt x="409575" y="707708"/>
                  <a:pt x="416243" y="713423"/>
                  <a:pt x="420053" y="720090"/>
                </a:cubicBezTo>
                <a:cubicBezTo>
                  <a:pt x="428625" y="737235"/>
                  <a:pt x="440055" y="754380"/>
                  <a:pt x="444818" y="772478"/>
                </a:cubicBezTo>
                <a:cubicBezTo>
                  <a:pt x="456248" y="817245"/>
                  <a:pt x="428625" y="871538"/>
                  <a:pt x="387668" y="893445"/>
                </a:cubicBezTo>
                <a:cubicBezTo>
                  <a:pt x="343853" y="917258"/>
                  <a:pt x="288608" y="910590"/>
                  <a:pt x="256223" y="874395"/>
                </a:cubicBezTo>
                <a:cubicBezTo>
                  <a:pt x="240983" y="858203"/>
                  <a:pt x="232410" y="837248"/>
                  <a:pt x="220028" y="818198"/>
                </a:cubicBezTo>
                <a:cubicBezTo>
                  <a:pt x="216218" y="781050"/>
                  <a:pt x="224790" y="747713"/>
                  <a:pt x="247650" y="717233"/>
                </a:cubicBezTo>
                <a:cubicBezTo>
                  <a:pt x="253365" y="709613"/>
                  <a:pt x="260985" y="701040"/>
                  <a:pt x="261938" y="691515"/>
                </a:cubicBezTo>
                <a:cubicBezTo>
                  <a:pt x="263843" y="681038"/>
                  <a:pt x="259080" y="669608"/>
                  <a:pt x="258128" y="659130"/>
                </a:cubicBezTo>
                <a:cubicBezTo>
                  <a:pt x="246698" y="654368"/>
                  <a:pt x="236220" y="645795"/>
                  <a:pt x="224790" y="646748"/>
                </a:cubicBezTo>
                <a:cubicBezTo>
                  <a:pt x="158115" y="650558"/>
                  <a:pt x="90488" y="656273"/>
                  <a:pt x="23813" y="661988"/>
                </a:cubicBezTo>
                <a:cubicBezTo>
                  <a:pt x="9525" y="662940"/>
                  <a:pt x="-953" y="662940"/>
                  <a:pt x="953" y="644843"/>
                </a:cubicBezTo>
                <a:cubicBezTo>
                  <a:pt x="0" y="439103"/>
                  <a:pt x="0" y="234315"/>
                  <a:pt x="0" y="30480"/>
                </a:cubicBezTo>
                <a:cubicBezTo>
                  <a:pt x="0" y="0"/>
                  <a:pt x="2857" y="-2858"/>
                  <a:pt x="32385" y="1905"/>
                </a:cubicBezTo>
                <a:cubicBezTo>
                  <a:pt x="40005" y="2857"/>
                  <a:pt x="48578" y="3810"/>
                  <a:pt x="57150" y="3810"/>
                </a:cubicBezTo>
                <a:cubicBezTo>
                  <a:pt x="224790" y="3810"/>
                  <a:pt x="391478" y="3810"/>
                  <a:pt x="559118" y="3810"/>
                </a:cubicBezTo>
                <a:cubicBezTo>
                  <a:pt x="588645" y="3810"/>
                  <a:pt x="618173" y="952"/>
                  <a:pt x="647700" y="0"/>
                </a:cubicBezTo>
                <a:cubicBezTo>
                  <a:pt x="650558" y="4763"/>
                  <a:pt x="657225" y="9525"/>
                  <a:pt x="657225" y="14287"/>
                </a:cubicBezTo>
                <a:cubicBezTo>
                  <a:pt x="654368" y="50483"/>
                  <a:pt x="649605" y="86678"/>
                  <a:pt x="646748" y="121920"/>
                </a:cubicBezTo>
                <a:cubicBezTo>
                  <a:pt x="643890" y="160973"/>
                  <a:pt x="641033" y="200025"/>
                  <a:pt x="640080" y="240030"/>
                </a:cubicBezTo>
                <a:cubicBezTo>
                  <a:pt x="640080" y="263843"/>
                  <a:pt x="656273" y="272415"/>
                  <a:pt x="677228" y="260985"/>
                </a:cubicBezTo>
                <a:cubicBezTo>
                  <a:pt x="693420" y="252413"/>
                  <a:pt x="707708" y="241935"/>
                  <a:pt x="723900" y="232410"/>
                </a:cubicBezTo>
                <a:cubicBezTo>
                  <a:pt x="778193" y="200978"/>
                  <a:pt x="842963" y="217170"/>
                  <a:pt x="879158" y="270510"/>
                </a:cubicBezTo>
                <a:cubicBezTo>
                  <a:pt x="910590" y="316230"/>
                  <a:pt x="897255" y="385763"/>
                  <a:pt x="850583" y="421005"/>
                </a:cubicBezTo>
                <a:cubicBezTo>
                  <a:pt x="824865" y="440055"/>
                  <a:pt x="793433" y="454343"/>
                  <a:pt x="762000" y="445770"/>
                </a:cubicBezTo>
                <a:cubicBezTo>
                  <a:pt x="734378" y="438150"/>
                  <a:pt x="709613" y="419100"/>
                  <a:pt x="682943" y="406718"/>
                </a:cubicBezTo>
                <a:cubicBezTo>
                  <a:pt x="674370" y="402908"/>
                  <a:pt x="661035" y="397193"/>
                  <a:pt x="654368" y="401003"/>
                </a:cubicBezTo>
                <a:cubicBezTo>
                  <a:pt x="646748" y="405765"/>
                  <a:pt x="640080" y="419100"/>
                  <a:pt x="640080" y="428625"/>
                </a:cubicBezTo>
                <a:cubicBezTo>
                  <a:pt x="641985" y="484823"/>
                  <a:pt x="644843" y="540068"/>
                  <a:pt x="648653" y="596265"/>
                </a:cubicBezTo>
                <a:cubicBezTo>
                  <a:pt x="649605" y="613410"/>
                  <a:pt x="654368" y="630555"/>
                  <a:pt x="657225" y="64865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3470583" y="5653849"/>
            <a:ext cx="1196285" cy="1187070"/>
          </a:xfrm>
          <a:custGeom>
            <a:rect b="b" l="l" r="r" t="t"/>
            <a:pathLst>
              <a:path extrusionOk="0" h="899159" w="896094">
                <a:moveTo>
                  <a:pt x="200117" y="481013"/>
                </a:moveTo>
                <a:cubicBezTo>
                  <a:pt x="200117" y="481013"/>
                  <a:pt x="198212" y="481013"/>
                  <a:pt x="198212" y="481013"/>
                </a:cubicBezTo>
                <a:cubicBezTo>
                  <a:pt x="191545" y="478155"/>
                  <a:pt x="184878" y="474345"/>
                  <a:pt x="178210" y="471488"/>
                </a:cubicBezTo>
                <a:cubicBezTo>
                  <a:pt x="178210" y="471488"/>
                  <a:pt x="178210" y="471488"/>
                  <a:pt x="178210" y="471488"/>
                </a:cubicBezTo>
                <a:cubicBezTo>
                  <a:pt x="176305" y="470535"/>
                  <a:pt x="175353" y="468630"/>
                  <a:pt x="173447" y="467678"/>
                </a:cubicBezTo>
                <a:cubicBezTo>
                  <a:pt x="139157" y="457200"/>
                  <a:pt x="107725" y="461963"/>
                  <a:pt x="78197" y="481965"/>
                </a:cubicBezTo>
                <a:cubicBezTo>
                  <a:pt x="58195" y="495300"/>
                  <a:pt x="40097" y="513397"/>
                  <a:pt x="13427" y="508635"/>
                </a:cubicBezTo>
                <a:cubicBezTo>
                  <a:pt x="11522" y="508635"/>
                  <a:pt x="10570" y="508635"/>
                  <a:pt x="8665" y="508635"/>
                </a:cubicBezTo>
                <a:cubicBezTo>
                  <a:pt x="8665" y="508635"/>
                  <a:pt x="8665" y="508635"/>
                  <a:pt x="8665" y="508635"/>
                </a:cubicBezTo>
                <a:cubicBezTo>
                  <a:pt x="5807" y="492443"/>
                  <a:pt x="-860" y="476250"/>
                  <a:pt x="92" y="460058"/>
                </a:cubicBezTo>
                <a:cubicBezTo>
                  <a:pt x="4855" y="389572"/>
                  <a:pt x="11522" y="318135"/>
                  <a:pt x="17237" y="247650"/>
                </a:cubicBezTo>
                <a:cubicBezTo>
                  <a:pt x="82960" y="252413"/>
                  <a:pt x="148682" y="257175"/>
                  <a:pt x="214405" y="260033"/>
                </a:cubicBezTo>
                <a:cubicBezTo>
                  <a:pt x="228692" y="260985"/>
                  <a:pt x="248695" y="255270"/>
                  <a:pt x="256315" y="244793"/>
                </a:cubicBezTo>
                <a:cubicBezTo>
                  <a:pt x="266792" y="231458"/>
                  <a:pt x="258220" y="213360"/>
                  <a:pt x="247742" y="199072"/>
                </a:cubicBezTo>
                <a:cubicBezTo>
                  <a:pt x="222025" y="165735"/>
                  <a:pt x="205832" y="129540"/>
                  <a:pt x="218215" y="84772"/>
                </a:cubicBezTo>
                <a:cubicBezTo>
                  <a:pt x="232503" y="36195"/>
                  <a:pt x="277270" y="0"/>
                  <a:pt x="329657" y="0"/>
                </a:cubicBezTo>
                <a:cubicBezTo>
                  <a:pt x="379187" y="0"/>
                  <a:pt x="425860" y="37147"/>
                  <a:pt x="438242" y="84772"/>
                </a:cubicBezTo>
                <a:cubicBezTo>
                  <a:pt x="448720" y="123825"/>
                  <a:pt x="440147" y="158115"/>
                  <a:pt x="412525" y="187643"/>
                </a:cubicBezTo>
                <a:cubicBezTo>
                  <a:pt x="406810" y="193358"/>
                  <a:pt x="402047" y="200978"/>
                  <a:pt x="398237" y="207645"/>
                </a:cubicBezTo>
                <a:cubicBezTo>
                  <a:pt x="382997" y="234315"/>
                  <a:pt x="394428" y="258128"/>
                  <a:pt x="424907" y="258128"/>
                </a:cubicBezTo>
                <a:cubicBezTo>
                  <a:pt x="467770" y="258128"/>
                  <a:pt x="510632" y="254318"/>
                  <a:pt x="554447" y="251460"/>
                </a:cubicBezTo>
                <a:cubicBezTo>
                  <a:pt x="585880" y="249555"/>
                  <a:pt x="617312" y="246697"/>
                  <a:pt x="654460" y="242888"/>
                </a:cubicBezTo>
                <a:cubicBezTo>
                  <a:pt x="651603" y="280035"/>
                  <a:pt x="648745" y="314325"/>
                  <a:pt x="645887" y="348615"/>
                </a:cubicBezTo>
                <a:cubicBezTo>
                  <a:pt x="643030" y="392430"/>
                  <a:pt x="640172" y="436245"/>
                  <a:pt x="639220" y="480060"/>
                </a:cubicBezTo>
                <a:cubicBezTo>
                  <a:pt x="639220" y="498158"/>
                  <a:pt x="654460" y="508635"/>
                  <a:pt x="672557" y="501968"/>
                </a:cubicBezTo>
                <a:cubicBezTo>
                  <a:pt x="688750" y="495300"/>
                  <a:pt x="703037" y="485775"/>
                  <a:pt x="718278" y="477203"/>
                </a:cubicBezTo>
                <a:cubicBezTo>
                  <a:pt x="760187" y="451485"/>
                  <a:pt x="802097" y="450533"/>
                  <a:pt x="843055" y="477203"/>
                </a:cubicBezTo>
                <a:cubicBezTo>
                  <a:pt x="885917" y="504825"/>
                  <a:pt x="903062" y="546735"/>
                  <a:pt x="893537" y="595313"/>
                </a:cubicBezTo>
                <a:cubicBezTo>
                  <a:pt x="884965" y="641985"/>
                  <a:pt x="853532" y="669608"/>
                  <a:pt x="807812" y="683895"/>
                </a:cubicBezTo>
                <a:cubicBezTo>
                  <a:pt x="763997" y="697230"/>
                  <a:pt x="727803" y="679133"/>
                  <a:pt x="694465" y="654367"/>
                </a:cubicBezTo>
                <a:cubicBezTo>
                  <a:pt x="691607" y="652463"/>
                  <a:pt x="689703" y="649605"/>
                  <a:pt x="686845" y="648653"/>
                </a:cubicBezTo>
                <a:cubicBezTo>
                  <a:pt x="674462" y="645795"/>
                  <a:pt x="660175" y="637222"/>
                  <a:pt x="651603" y="641033"/>
                </a:cubicBezTo>
                <a:cubicBezTo>
                  <a:pt x="643982" y="644842"/>
                  <a:pt x="639220" y="662940"/>
                  <a:pt x="640172" y="674370"/>
                </a:cubicBezTo>
                <a:cubicBezTo>
                  <a:pt x="643982" y="741997"/>
                  <a:pt x="649697" y="810578"/>
                  <a:pt x="656365" y="878205"/>
                </a:cubicBezTo>
                <a:cubicBezTo>
                  <a:pt x="658270" y="893445"/>
                  <a:pt x="655412" y="899160"/>
                  <a:pt x="639220" y="899160"/>
                </a:cubicBezTo>
                <a:cubicBezTo>
                  <a:pt x="596357" y="898208"/>
                  <a:pt x="554447" y="898208"/>
                  <a:pt x="511585" y="898208"/>
                </a:cubicBezTo>
                <a:cubicBezTo>
                  <a:pt x="345850" y="898208"/>
                  <a:pt x="180115" y="898208"/>
                  <a:pt x="14380" y="898208"/>
                </a:cubicBezTo>
                <a:cubicBezTo>
                  <a:pt x="10570" y="846772"/>
                  <a:pt x="4855" y="795338"/>
                  <a:pt x="1997" y="744855"/>
                </a:cubicBezTo>
                <a:cubicBezTo>
                  <a:pt x="92" y="711517"/>
                  <a:pt x="3902" y="677228"/>
                  <a:pt x="4855" y="642938"/>
                </a:cubicBezTo>
                <a:cubicBezTo>
                  <a:pt x="17237" y="642938"/>
                  <a:pt x="28667" y="641985"/>
                  <a:pt x="40097" y="644842"/>
                </a:cubicBezTo>
                <a:cubicBezTo>
                  <a:pt x="47717" y="646747"/>
                  <a:pt x="54385" y="652463"/>
                  <a:pt x="62005" y="657225"/>
                </a:cubicBezTo>
                <a:cubicBezTo>
                  <a:pt x="127727" y="699135"/>
                  <a:pt x="160112" y="697230"/>
                  <a:pt x="219167" y="647700"/>
                </a:cubicBezTo>
                <a:cubicBezTo>
                  <a:pt x="222025" y="646747"/>
                  <a:pt x="225835" y="647700"/>
                  <a:pt x="227740" y="645795"/>
                </a:cubicBezTo>
                <a:cubicBezTo>
                  <a:pt x="260125" y="618172"/>
                  <a:pt x="262982" y="539115"/>
                  <a:pt x="232503" y="508635"/>
                </a:cubicBezTo>
                <a:cubicBezTo>
                  <a:pt x="230597" y="506730"/>
                  <a:pt x="226787" y="506730"/>
                  <a:pt x="223930" y="505778"/>
                </a:cubicBezTo>
                <a:cubicBezTo>
                  <a:pt x="223930" y="505778"/>
                  <a:pt x="223930" y="505778"/>
                  <a:pt x="223930" y="505778"/>
                </a:cubicBezTo>
                <a:cubicBezTo>
                  <a:pt x="219167" y="500063"/>
                  <a:pt x="214405" y="493395"/>
                  <a:pt x="209642" y="487680"/>
                </a:cubicBezTo>
                <a:cubicBezTo>
                  <a:pt x="209642" y="487680"/>
                  <a:pt x="209642" y="487680"/>
                  <a:pt x="209642" y="487680"/>
                </a:cubicBezTo>
                <a:cubicBezTo>
                  <a:pt x="206785" y="486728"/>
                  <a:pt x="202975" y="483870"/>
                  <a:pt x="200117" y="48101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6" name="Google Shape;16;p2"/>
          <p:cNvSpPr/>
          <p:nvPr/>
        </p:nvSpPr>
        <p:spPr>
          <a:xfrm>
            <a:off x="1427894" y="5697746"/>
            <a:ext cx="1194662" cy="1155748"/>
          </a:xfrm>
          <a:custGeom>
            <a:rect b="b" l="l" r="r" t="t"/>
            <a:pathLst>
              <a:path extrusionOk="0" h="875434" w="894878">
                <a:moveTo>
                  <a:pt x="886306" y="479195"/>
                </a:moveTo>
                <a:cubicBezTo>
                  <a:pt x="869161" y="473480"/>
                  <a:pt x="852969" y="466813"/>
                  <a:pt x="835823" y="461097"/>
                </a:cubicBezTo>
                <a:cubicBezTo>
                  <a:pt x="805344" y="432522"/>
                  <a:pt x="769148" y="428713"/>
                  <a:pt x="731048" y="436333"/>
                </a:cubicBezTo>
                <a:cubicBezTo>
                  <a:pt x="707236" y="441095"/>
                  <a:pt x="683423" y="448715"/>
                  <a:pt x="671994" y="474433"/>
                </a:cubicBezTo>
                <a:cubicBezTo>
                  <a:pt x="671994" y="474433"/>
                  <a:pt x="671994" y="474433"/>
                  <a:pt x="671994" y="474433"/>
                </a:cubicBezTo>
                <a:cubicBezTo>
                  <a:pt x="671041" y="475385"/>
                  <a:pt x="669136" y="477290"/>
                  <a:pt x="668184" y="478243"/>
                </a:cubicBezTo>
                <a:cubicBezTo>
                  <a:pt x="668184" y="478243"/>
                  <a:pt x="668184" y="478243"/>
                  <a:pt x="668184" y="478243"/>
                </a:cubicBezTo>
                <a:cubicBezTo>
                  <a:pt x="638656" y="501103"/>
                  <a:pt x="630084" y="570635"/>
                  <a:pt x="658659" y="602067"/>
                </a:cubicBezTo>
                <a:cubicBezTo>
                  <a:pt x="658659" y="602067"/>
                  <a:pt x="658659" y="602067"/>
                  <a:pt x="658659" y="602067"/>
                </a:cubicBezTo>
                <a:cubicBezTo>
                  <a:pt x="669136" y="614450"/>
                  <a:pt x="679614" y="626833"/>
                  <a:pt x="691044" y="638263"/>
                </a:cubicBezTo>
                <a:cubicBezTo>
                  <a:pt x="691044" y="638263"/>
                  <a:pt x="691044" y="638263"/>
                  <a:pt x="691044" y="638263"/>
                </a:cubicBezTo>
                <a:cubicBezTo>
                  <a:pt x="695806" y="640167"/>
                  <a:pt x="700569" y="641120"/>
                  <a:pt x="704379" y="643025"/>
                </a:cubicBezTo>
                <a:cubicBezTo>
                  <a:pt x="704379" y="643025"/>
                  <a:pt x="704379" y="643025"/>
                  <a:pt x="704379" y="643025"/>
                </a:cubicBezTo>
                <a:cubicBezTo>
                  <a:pt x="706284" y="644930"/>
                  <a:pt x="707236" y="645883"/>
                  <a:pt x="709141" y="647788"/>
                </a:cubicBezTo>
                <a:cubicBezTo>
                  <a:pt x="733906" y="667790"/>
                  <a:pt x="798676" y="665885"/>
                  <a:pt x="824394" y="644930"/>
                </a:cubicBezTo>
                <a:cubicBezTo>
                  <a:pt x="838681" y="632547"/>
                  <a:pt x="853921" y="622070"/>
                  <a:pt x="869161" y="611592"/>
                </a:cubicBezTo>
                <a:cubicBezTo>
                  <a:pt x="873923" y="611592"/>
                  <a:pt x="877734" y="611592"/>
                  <a:pt x="882496" y="611592"/>
                </a:cubicBezTo>
                <a:cubicBezTo>
                  <a:pt x="882496" y="611592"/>
                  <a:pt x="882496" y="611592"/>
                  <a:pt x="882496" y="611592"/>
                </a:cubicBezTo>
                <a:cubicBezTo>
                  <a:pt x="886306" y="622070"/>
                  <a:pt x="894879" y="633500"/>
                  <a:pt x="894879" y="643978"/>
                </a:cubicBezTo>
                <a:cubicBezTo>
                  <a:pt x="890116" y="720178"/>
                  <a:pt x="884401" y="795425"/>
                  <a:pt x="877734" y="871625"/>
                </a:cubicBezTo>
                <a:cubicBezTo>
                  <a:pt x="872019" y="872578"/>
                  <a:pt x="866304" y="875435"/>
                  <a:pt x="860589" y="875435"/>
                </a:cubicBezTo>
                <a:cubicBezTo>
                  <a:pt x="652944" y="875435"/>
                  <a:pt x="445298" y="875435"/>
                  <a:pt x="238606" y="875435"/>
                </a:cubicBezTo>
                <a:cubicBezTo>
                  <a:pt x="244321" y="801140"/>
                  <a:pt x="250989" y="726845"/>
                  <a:pt x="255751" y="652550"/>
                </a:cubicBezTo>
                <a:cubicBezTo>
                  <a:pt x="256704" y="641120"/>
                  <a:pt x="250989" y="624928"/>
                  <a:pt x="243369" y="619213"/>
                </a:cubicBezTo>
                <a:cubicBezTo>
                  <a:pt x="237654" y="614450"/>
                  <a:pt x="221461" y="621117"/>
                  <a:pt x="210984" y="624928"/>
                </a:cubicBezTo>
                <a:cubicBezTo>
                  <a:pt x="201459" y="627785"/>
                  <a:pt x="193839" y="634453"/>
                  <a:pt x="185266" y="639215"/>
                </a:cubicBezTo>
                <a:cubicBezTo>
                  <a:pt x="183361" y="641120"/>
                  <a:pt x="181456" y="642072"/>
                  <a:pt x="179551" y="643978"/>
                </a:cubicBezTo>
                <a:cubicBezTo>
                  <a:pt x="179551" y="643978"/>
                  <a:pt x="179551" y="643978"/>
                  <a:pt x="179551" y="643978"/>
                </a:cubicBezTo>
                <a:cubicBezTo>
                  <a:pt x="177646" y="645883"/>
                  <a:pt x="175741" y="646835"/>
                  <a:pt x="173836" y="648740"/>
                </a:cubicBezTo>
                <a:cubicBezTo>
                  <a:pt x="170979" y="650645"/>
                  <a:pt x="169073" y="651597"/>
                  <a:pt x="166216" y="653503"/>
                </a:cubicBezTo>
                <a:cubicBezTo>
                  <a:pt x="161454" y="655408"/>
                  <a:pt x="156691" y="656360"/>
                  <a:pt x="151929" y="658265"/>
                </a:cubicBezTo>
                <a:cubicBezTo>
                  <a:pt x="151929" y="658265"/>
                  <a:pt x="151929" y="658265"/>
                  <a:pt x="151929" y="658265"/>
                </a:cubicBezTo>
                <a:cubicBezTo>
                  <a:pt x="127164" y="658265"/>
                  <a:pt x="103351" y="658265"/>
                  <a:pt x="78586" y="658265"/>
                </a:cubicBezTo>
                <a:cubicBezTo>
                  <a:pt x="78586" y="658265"/>
                  <a:pt x="78586" y="658265"/>
                  <a:pt x="78586" y="658265"/>
                </a:cubicBezTo>
                <a:cubicBezTo>
                  <a:pt x="73824" y="656360"/>
                  <a:pt x="69061" y="655408"/>
                  <a:pt x="64299" y="653503"/>
                </a:cubicBezTo>
                <a:cubicBezTo>
                  <a:pt x="481" y="628738"/>
                  <a:pt x="-14759" y="545870"/>
                  <a:pt x="13816" y="493483"/>
                </a:cubicBezTo>
                <a:cubicBezTo>
                  <a:pt x="45249" y="436333"/>
                  <a:pt x="121449" y="416330"/>
                  <a:pt x="175741" y="451572"/>
                </a:cubicBezTo>
                <a:cubicBezTo>
                  <a:pt x="190029" y="460145"/>
                  <a:pt x="203364" y="470622"/>
                  <a:pt x="218604" y="476338"/>
                </a:cubicBezTo>
                <a:cubicBezTo>
                  <a:pt x="240511" y="485863"/>
                  <a:pt x="256704" y="475385"/>
                  <a:pt x="256704" y="450620"/>
                </a:cubicBezTo>
                <a:cubicBezTo>
                  <a:pt x="256704" y="416330"/>
                  <a:pt x="252894" y="381088"/>
                  <a:pt x="250036" y="346797"/>
                </a:cubicBezTo>
                <a:cubicBezTo>
                  <a:pt x="248131" y="313460"/>
                  <a:pt x="245273" y="279170"/>
                  <a:pt x="242416" y="242975"/>
                </a:cubicBezTo>
                <a:cubicBezTo>
                  <a:pt x="270039" y="244880"/>
                  <a:pt x="293851" y="245833"/>
                  <a:pt x="317664" y="247738"/>
                </a:cubicBezTo>
                <a:cubicBezTo>
                  <a:pt x="366241" y="251547"/>
                  <a:pt x="413866" y="257263"/>
                  <a:pt x="462444" y="258215"/>
                </a:cubicBezTo>
                <a:cubicBezTo>
                  <a:pt x="476731" y="258215"/>
                  <a:pt x="500544" y="246785"/>
                  <a:pt x="504354" y="235355"/>
                </a:cubicBezTo>
                <a:cubicBezTo>
                  <a:pt x="509116" y="222020"/>
                  <a:pt x="497686" y="202018"/>
                  <a:pt x="491019" y="186778"/>
                </a:cubicBezTo>
                <a:cubicBezTo>
                  <a:pt x="482446" y="165822"/>
                  <a:pt x="468159" y="147725"/>
                  <a:pt x="462444" y="126770"/>
                </a:cubicBezTo>
                <a:cubicBezTo>
                  <a:pt x="445298" y="64858"/>
                  <a:pt x="511973" y="-2770"/>
                  <a:pt x="563409" y="88"/>
                </a:cubicBezTo>
                <a:cubicBezTo>
                  <a:pt x="624369" y="2945"/>
                  <a:pt x="663421" y="25805"/>
                  <a:pt x="678661" y="76288"/>
                </a:cubicBezTo>
                <a:cubicBezTo>
                  <a:pt x="681519" y="86765"/>
                  <a:pt x="681519" y="98195"/>
                  <a:pt x="682471" y="109625"/>
                </a:cubicBezTo>
                <a:cubicBezTo>
                  <a:pt x="669136" y="133438"/>
                  <a:pt x="655801" y="156297"/>
                  <a:pt x="643419" y="180110"/>
                </a:cubicBezTo>
                <a:cubicBezTo>
                  <a:pt x="638656" y="189635"/>
                  <a:pt x="638656" y="200113"/>
                  <a:pt x="636751" y="210590"/>
                </a:cubicBezTo>
                <a:cubicBezTo>
                  <a:pt x="630084" y="239165"/>
                  <a:pt x="640561" y="255358"/>
                  <a:pt x="674851" y="255358"/>
                </a:cubicBezTo>
                <a:cubicBezTo>
                  <a:pt x="711998" y="256310"/>
                  <a:pt x="750098" y="252500"/>
                  <a:pt x="787246" y="250595"/>
                </a:cubicBezTo>
                <a:cubicBezTo>
                  <a:pt x="817726" y="248690"/>
                  <a:pt x="848206" y="244880"/>
                  <a:pt x="878686" y="242022"/>
                </a:cubicBezTo>
                <a:cubicBezTo>
                  <a:pt x="880591" y="250595"/>
                  <a:pt x="882496" y="260120"/>
                  <a:pt x="882496" y="268693"/>
                </a:cubicBezTo>
                <a:cubicBezTo>
                  <a:pt x="884401" y="297268"/>
                  <a:pt x="887259" y="325843"/>
                  <a:pt x="888211" y="354418"/>
                </a:cubicBezTo>
                <a:cubicBezTo>
                  <a:pt x="890116" y="394422"/>
                  <a:pt x="890116" y="435380"/>
                  <a:pt x="891069" y="475385"/>
                </a:cubicBezTo>
                <a:cubicBezTo>
                  <a:pt x="891069" y="475385"/>
                  <a:pt x="891069" y="475385"/>
                  <a:pt x="891069" y="475385"/>
                </a:cubicBezTo>
                <a:cubicBezTo>
                  <a:pt x="889164" y="476338"/>
                  <a:pt x="888211" y="478243"/>
                  <a:pt x="886306" y="479195"/>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 name="Google Shape;17;p2"/>
          <p:cNvSpPr/>
          <p:nvPr/>
        </p:nvSpPr>
        <p:spPr>
          <a:xfrm>
            <a:off x="2297803" y="5112814"/>
            <a:ext cx="1497711" cy="924837"/>
          </a:xfrm>
          <a:custGeom>
            <a:rect b="b" l="l" r="r" t="t"/>
            <a:pathLst>
              <a:path extrusionOk="0" h="700528" w="1121881">
                <a:moveTo>
                  <a:pt x="672839" y="540306"/>
                </a:moveTo>
                <a:cubicBezTo>
                  <a:pt x="663314" y="492681"/>
                  <a:pt x="638549" y="459343"/>
                  <a:pt x="589019" y="446008"/>
                </a:cubicBezTo>
                <a:cubicBezTo>
                  <a:pt x="527107" y="428863"/>
                  <a:pt x="459479" y="478393"/>
                  <a:pt x="457574" y="542211"/>
                </a:cubicBezTo>
                <a:cubicBezTo>
                  <a:pt x="456622" y="573643"/>
                  <a:pt x="463289" y="602218"/>
                  <a:pt x="482339" y="627936"/>
                </a:cubicBezTo>
                <a:cubicBezTo>
                  <a:pt x="486149" y="632698"/>
                  <a:pt x="489007" y="637461"/>
                  <a:pt x="492817" y="643176"/>
                </a:cubicBezTo>
                <a:cubicBezTo>
                  <a:pt x="510914" y="671751"/>
                  <a:pt x="499484" y="697468"/>
                  <a:pt x="465194" y="698421"/>
                </a:cubicBezTo>
                <a:cubicBezTo>
                  <a:pt x="425189" y="698421"/>
                  <a:pt x="385184" y="695563"/>
                  <a:pt x="345179" y="693658"/>
                </a:cubicBezTo>
                <a:cubicBezTo>
                  <a:pt x="310889" y="691753"/>
                  <a:pt x="277552" y="687943"/>
                  <a:pt x="243262" y="686038"/>
                </a:cubicBezTo>
                <a:cubicBezTo>
                  <a:pt x="240404" y="684133"/>
                  <a:pt x="237547" y="682228"/>
                  <a:pt x="234689" y="681276"/>
                </a:cubicBezTo>
                <a:cubicBezTo>
                  <a:pt x="237547" y="660321"/>
                  <a:pt x="242309" y="639366"/>
                  <a:pt x="243262" y="618411"/>
                </a:cubicBezTo>
                <a:cubicBezTo>
                  <a:pt x="247072" y="558403"/>
                  <a:pt x="249929" y="499348"/>
                  <a:pt x="252787" y="439341"/>
                </a:cubicBezTo>
                <a:cubicBezTo>
                  <a:pt x="253739" y="410766"/>
                  <a:pt x="240404" y="403146"/>
                  <a:pt x="214687" y="415528"/>
                </a:cubicBezTo>
                <a:cubicBezTo>
                  <a:pt x="201352" y="421243"/>
                  <a:pt x="189922" y="429816"/>
                  <a:pt x="177539" y="438388"/>
                </a:cubicBezTo>
                <a:cubicBezTo>
                  <a:pt x="136582" y="466963"/>
                  <a:pt x="47999" y="462201"/>
                  <a:pt x="12757" y="396478"/>
                </a:cubicBezTo>
                <a:cubicBezTo>
                  <a:pt x="-15818" y="343138"/>
                  <a:pt x="5137" y="267891"/>
                  <a:pt x="60382" y="240268"/>
                </a:cubicBezTo>
                <a:cubicBezTo>
                  <a:pt x="109912" y="215503"/>
                  <a:pt x="152774" y="230743"/>
                  <a:pt x="194684" y="256461"/>
                </a:cubicBezTo>
                <a:cubicBezTo>
                  <a:pt x="202304" y="261223"/>
                  <a:pt x="209924" y="266938"/>
                  <a:pt x="217544" y="270748"/>
                </a:cubicBezTo>
                <a:cubicBezTo>
                  <a:pt x="238499" y="280273"/>
                  <a:pt x="252787" y="271701"/>
                  <a:pt x="251834" y="248841"/>
                </a:cubicBezTo>
                <a:cubicBezTo>
                  <a:pt x="248024" y="188833"/>
                  <a:pt x="243262" y="129778"/>
                  <a:pt x="238499" y="70723"/>
                </a:cubicBezTo>
                <a:cubicBezTo>
                  <a:pt x="237547" y="54531"/>
                  <a:pt x="235642" y="39291"/>
                  <a:pt x="233737" y="23098"/>
                </a:cubicBezTo>
                <a:cubicBezTo>
                  <a:pt x="237547" y="21193"/>
                  <a:pt x="242309" y="19288"/>
                  <a:pt x="246119" y="17383"/>
                </a:cubicBezTo>
                <a:cubicBezTo>
                  <a:pt x="303269" y="11668"/>
                  <a:pt x="360419" y="5953"/>
                  <a:pt x="417569" y="1191"/>
                </a:cubicBezTo>
                <a:cubicBezTo>
                  <a:pt x="437572" y="-714"/>
                  <a:pt x="456622" y="238"/>
                  <a:pt x="476624" y="238"/>
                </a:cubicBezTo>
                <a:cubicBezTo>
                  <a:pt x="489959" y="238"/>
                  <a:pt x="497579" y="8811"/>
                  <a:pt x="494722" y="20241"/>
                </a:cubicBezTo>
                <a:cubicBezTo>
                  <a:pt x="490912" y="35481"/>
                  <a:pt x="485197" y="52626"/>
                  <a:pt x="475672" y="65008"/>
                </a:cubicBezTo>
                <a:cubicBezTo>
                  <a:pt x="437572" y="118348"/>
                  <a:pt x="443287" y="186928"/>
                  <a:pt x="490912" y="225028"/>
                </a:cubicBezTo>
                <a:cubicBezTo>
                  <a:pt x="529012" y="255508"/>
                  <a:pt x="587114" y="257413"/>
                  <a:pt x="624262" y="228838"/>
                </a:cubicBezTo>
                <a:cubicBezTo>
                  <a:pt x="665219" y="197406"/>
                  <a:pt x="680459" y="141208"/>
                  <a:pt x="659504" y="96441"/>
                </a:cubicBezTo>
                <a:cubicBezTo>
                  <a:pt x="652837" y="82153"/>
                  <a:pt x="642359" y="69771"/>
                  <a:pt x="635692" y="55483"/>
                </a:cubicBezTo>
                <a:cubicBezTo>
                  <a:pt x="629977" y="45006"/>
                  <a:pt x="625214" y="33576"/>
                  <a:pt x="622357" y="22146"/>
                </a:cubicBezTo>
                <a:cubicBezTo>
                  <a:pt x="619499" y="8811"/>
                  <a:pt x="626167" y="-714"/>
                  <a:pt x="641407" y="238"/>
                </a:cubicBezTo>
                <a:cubicBezTo>
                  <a:pt x="683317" y="2143"/>
                  <a:pt x="724274" y="5001"/>
                  <a:pt x="766184" y="7858"/>
                </a:cubicBezTo>
                <a:cubicBezTo>
                  <a:pt x="804284" y="10716"/>
                  <a:pt x="842384" y="14526"/>
                  <a:pt x="884294" y="18336"/>
                </a:cubicBezTo>
                <a:cubicBezTo>
                  <a:pt x="882389" y="45958"/>
                  <a:pt x="880484" y="71676"/>
                  <a:pt x="879532" y="96441"/>
                </a:cubicBezTo>
                <a:cubicBezTo>
                  <a:pt x="876674" y="138351"/>
                  <a:pt x="873817" y="179308"/>
                  <a:pt x="870959" y="221218"/>
                </a:cubicBezTo>
                <a:cubicBezTo>
                  <a:pt x="870007" y="230743"/>
                  <a:pt x="869054" y="239316"/>
                  <a:pt x="869054" y="248841"/>
                </a:cubicBezTo>
                <a:cubicBezTo>
                  <a:pt x="869054" y="255508"/>
                  <a:pt x="869054" y="265986"/>
                  <a:pt x="872864" y="268843"/>
                </a:cubicBezTo>
                <a:cubicBezTo>
                  <a:pt x="879532" y="272653"/>
                  <a:pt x="890962" y="274558"/>
                  <a:pt x="897629" y="271701"/>
                </a:cubicBezTo>
                <a:cubicBezTo>
                  <a:pt x="920489" y="261223"/>
                  <a:pt x="940492" y="245983"/>
                  <a:pt x="963352" y="236458"/>
                </a:cubicBezTo>
                <a:cubicBezTo>
                  <a:pt x="1028122" y="208836"/>
                  <a:pt x="1095749" y="241221"/>
                  <a:pt x="1116704" y="309801"/>
                </a:cubicBezTo>
                <a:cubicBezTo>
                  <a:pt x="1136707" y="372666"/>
                  <a:pt x="1096702" y="440293"/>
                  <a:pt x="1031932" y="454581"/>
                </a:cubicBezTo>
                <a:cubicBezTo>
                  <a:pt x="996689" y="462201"/>
                  <a:pt x="965257" y="452676"/>
                  <a:pt x="934777" y="432673"/>
                </a:cubicBezTo>
                <a:cubicBezTo>
                  <a:pt x="921442" y="424101"/>
                  <a:pt x="906202" y="416481"/>
                  <a:pt x="890009" y="412671"/>
                </a:cubicBezTo>
                <a:cubicBezTo>
                  <a:pt x="874769" y="408861"/>
                  <a:pt x="865244" y="418386"/>
                  <a:pt x="866197" y="434578"/>
                </a:cubicBezTo>
                <a:cubicBezTo>
                  <a:pt x="871912" y="510778"/>
                  <a:pt x="878579" y="586978"/>
                  <a:pt x="885247" y="663178"/>
                </a:cubicBezTo>
                <a:cubicBezTo>
                  <a:pt x="883342" y="670798"/>
                  <a:pt x="881437" y="678418"/>
                  <a:pt x="879532" y="686991"/>
                </a:cubicBezTo>
                <a:cubicBezTo>
                  <a:pt x="810952" y="691753"/>
                  <a:pt x="742372" y="697468"/>
                  <a:pt x="673792" y="700326"/>
                </a:cubicBezTo>
                <a:cubicBezTo>
                  <a:pt x="641407" y="702231"/>
                  <a:pt x="629977" y="690801"/>
                  <a:pt x="629024" y="663178"/>
                </a:cubicBezTo>
                <a:cubicBezTo>
                  <a:pt x="639502" y="646986"/>
                  <a:pt x="650932" y="630793"/>
                  <a:pt x="660457" y="614601"/>
                </a:cubicBezTo>
                <a:cubicBezTo>
                  <a:pt x="670934" y="589836"/>
                  <a:pt x="682364" y="566976"/>
                  <a:pt x="672839" y="540306"/>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8" name="Google Shape;18;p2"/>
          <p:cNvSpPr/>
          <p:nvPr/>
        </p:nvSpPr>
        <p:spPr>
          <a:xfrm>
            <a:off x="11989" y="3453241"/>
            <a:ext cx="1182809" cy="1153164"/>
          </a:xfrm>
          <a:custGeom>
            <a:rect b="b" l="l" r="r" t="t"/>
            <a:pathLst>
              <a:path extrusionOk="0" h="873477" w="885999">
                <a:moveTo>
                  <a:pt x="5715" y="1905"/>
                </a:moveTo>
                <a:cubicBezTo>
                  <a:pt x="10478" y="6668"/>
                  <a:pt x="15240" y="14288"/>
                  <a:pt x="20003" y="14288"/>
                </a:cubicBezTo>
                <a:cubicBezTo>
                  <a:pt x="58103" y="12383"/>
                  <a:pt x="97155" y="9525"/>
                  <a:pt x="135255" y="6668"/>
                </a:cubicBezTo>
                <a:cubicBezTo>
                  <a:pt x="174308" y="3810"/>
                  <a:pt x="213360" y="1905"/>
                  <a:pt x="253365" y="0"/>
                </a:cubicBezTo>
                <a:cubicBezTo>
                  <a:pt x="256223" y="0"/>
                  <a:pt x="260033" y="2858"/>
                  <a:pt x="262890" y="4763"/>
                </a:cubicBezTo>
                <a:cubicBezTo>
                  <a:pt x="252413" y="24765"/>
                  <a:pt x="243840" y="45720"/>
                  <a:pt x="231458" y="63818"/>
                </a:cubicBezTo>
                <a:cubicBezTo>
                  <a:pt x="206693" y="100965"/>
                  <a:pt x="208598" y="162878"/>
                  <a:pt x="239078" y="196215"/>
                </a:cubicBezTo>
                <a:cubicBezTo>
                  <a:pt x="239078" y="196215"/>
                  <a:pt x="239078" y="196215"/>
                  <a:pt x="239078" y="196215"/>
                </a:cubicBezTo>
                <a:cubicBezTo>
                  <a:pt x="240983" y="198120"/>
                  <a:pt x="241935" y="199072"/>
                  <a:pt x="243840" y="200978"/>
                </a:cubicBezTo>
                <a:cubicBezTo>
                  <a:pt x="243840" y="200978"/>
                  <a:pt x="243840" y="200978"/>
                  <a:pt x="243840" y="200978"/>
                </a:cubicBezTo>
                <a:cubicBezTo>
                  <a:pt x="245745" y="202883"/>
                  <a:pt x="246698" y="203835"/>
                  <a:pt x="248603" y="205740"/>
                </a:cubicBezTo>
                <a:cubicBezTo>
                  <a:pt x="248603" y="205740"/>
                  <a:pt x="248603" y="205740"/>
                  <a:pt x="248603" y="205740"/>
                </a:cubicBezTo>
                <a:cubicBezTo>
                  <a:pt x="250508" y="207645"/>
                  <a:pt x="251460" y="208597"/>
                  <a:pt x="253365" y="210503"/>
                </a:cubicBezTo>
                <a:cubicBezTo>
                  <a:pt x="253365" y="210503"/>
                  <a:pt x="253365" y="210503"/>
                  <a:pt x="253365" y="210503"/>
                </a:cubicBezTo>
                <a:cubicBezTo>
                  <a:pt x="255270" y="212408"/>
                  <a:pt x="256223" y="214313"/>
                  <a:pt x="258128" y="216218"/>
                </a:cubicBezTo>
                <a:cubicBezTo>
                  <a:pt x="296228" y="260033"/>
                  <a:pt x="377190" y="255270"/>
                  <a:pt x="413385" y="223838"/>
                </a:cubicBezTo>
                <a:cubicBezTo>
                  <a:pt x="457200" y="184785"/>
                  <a:pt x="469583" y="114300"/>
                  <a:pt x="433388" y="68580"/>
                </a:cubicBezTo>
                <a:cubicBezTo>
                  <a:pt x="423863" y="57150"/>
                  <a:pt x="417195" y="42863"/>
                  <a:pt x="409575" y="30480"/>
                </a:cubicBezTo>
                <a:cubicBezTo>
                  <a:pt x="399098" y="11430"/>
                  <a:pt x="404813" y="953"/>
                  <a:pt x="426720" y="1905"/>
                </a:cubicBezTo>
                <a:cubicBezTo>
                  <a:pt x="461010" y="2858"/>
                  <a:pt x="494348" y="3810"/>
                  <a:pt x="528638" y="6668"/>
                </a:cubicBezTo>
                <a:cubicBezTo>
                  <a:pt x="569595" y="9525"/>
                  <a:pt x="609600" y="13335"/>
                  <a:pt x="650558" y="17145"/>
                </a:cubicBezTo>
                <a:cubicBezTo>
                  <a:pt x="645795" y="86678"/>
                  <a:pt x="641985" y="156210"/>
                  <a:pt x="636270" y="225743"/>
                </a:cubicBezTo>
                <a:cubicBezTo>
                  <a:pt x="635318" y="242888"/>
                  <a:pt x="641985" y="252413"/>
                  <a:pt x="657225" y="248603"/>
                </a:cubicBezTo>
                <a:cubicBezTo>
                  <a:pt x="675323" y="244793"/>
                  <a:pt x="693420" y="238125"/>
                  <a:pt x="708660" y="228600"/>
                </a:cubicBezTo>
                <a:cubicBezTo>
                  <a:pt x="764858" y="194310"/>
                  <a:pt x="817245" y="200025"/>
                  <a:pt x="860108" y="246697"/>
                </a:cubicBezTo>
                <a:cubicBezTo>
                  <a:pt x="896303" y="285750"/>
                  <a:pt x="894398" y="353378"/>
                  <a:pt x="855345" y="394335"/>
                </a:cubicBezTo>
                <a:cubicBezTo>
                  <a:pt x="819150" y="432435"/>
                  <a:pt x="744855" y="441008"/>
                  <a:pt x="710565" y="405765"/>
                </a:cubicBezTo>
                <a:cubicBezTo>
                  <a:pt x="699135" y="394335"/>
                  <a:pt x="681038" y="386715"/>
                  <a:pt x="664845" y="381000"/>
                </a:cubicBezTo>
                <a:cubicBezTo>
                  <a:pt x="644843" y="374333"/>
                  <a:pt x="633413" y="384810"/>
                  <a:pt x="635318" y="406718"/>
                </a:cubicBezTo>
                <a:cubicBezTo>
                  <a:pt x="640080" y="485775"/>
                  <a:pt x="644843" y="563880"/>
                  <a:pt x="649605" y="642938"/>
                </a:cubicBezTo>
                <a:cubicBezTo>
                  <a:pt x="622935" y="639128"/>
                  <a:pt x="596265" y="635318"/>
                  <a:pt x="568643" y="632460"/>
                </a:cubicBezTo>
                <a:cubicBezTo>
                  <a:pt x="517208" y="627697"/>
                  <a:pt x="466725" y="623888"/>
                  <a:pt x="415290" y="621030"/>
                </a:cubicBezTo>
                <a:cubicBezTo>
                  <a:pt x="394335" y="620078"/>
                  <a:pt x="383858" y="634365"/>
                  <a:pt x="392430" y="654368"/>
                </a:cubicBezTo>
                <a:cubicBezTo>
                  <a:pt x="399098" y="669608"/>
                  <a:pt x="409575" y="682943"/>
                  <a:pt x="418148" y="697230"/>
                </a:cubicBezTo>
                <a:cubicBezTo>
                  <a:pt x="442913" y="736283"/>
                  <a:pt x="447675" y="776288"/>
                  <a:pt x="422910" y="817245"/>
                </a:cubicBezTo>
                <a:cubicBezTo>
                  <a:pt x="401003" y="853440"/>
                  <a:pt x="369570" y="872490"/>
                  <a:pt x="323850" y="873443"/>
                </a:cubicBezTo>
                <a:cubicBezTo>
                  <a:pt x="249555" y="875347"/>
                  <a:pt x="200978" y="798195"/>
                  <a:pt x="219075" y="738188"/>
                </a:cubicBezTo>
                <a:cubicBezTo>
                  <a:pt x="227648" y="709613"/>
                  <a:pt x="244793" y="683895"/>
                  <a:pt x="259080" y="657225"/>
                </a:cubicBezTo>
                <a:cubicBezTo>
                  <a:pt x="270510" y="635318"/>
                  <a:pt x="263843" y="621030"/>
                  <a:pt x="239078" y="621030"/>
                </a:cubicBezTo>
                <a:cubicBezTo>
                  <a:pt x="206693" y="621030"/>
                  <a:pt x="174308" y="623888"/>
                  <a:pt x="141923" y="625793"/>
                </a:cubicBezTo>
                <a:cubicBezTo>
                  <a:pt x="94298" y="629603"/>
                  <a:pt x="47625" y="634365"/>
                  <a:pt x="0" y="638175"/>
                </a:cubicBezTo>
                <a:cubicBezTo>
                  <a:pt x="0" y="435293"/>
                  <a:pt x="952" y="233363"/>
                  <a:pt x="952" y="30480"/>
                </a:cubicBezTo>
                <a:cubicBezTo>
                  <a:pt x="1905" y="19050"/>
                  <a:pt x="4762" y="10478"/>
                  <a:pt x="5715" y="19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875300" y="2291165"/>
            <a:ext cx="927204" cy="1449601"/>
          </a:xfrm>
          <a:custGeom>
            <a:rect b="b" l="l" r="r" t="t"/>
            <a:pathLst>
              <a:path extrusionOk="0" h="1098016" w="694535">
                <a:moveTo>
                  <a:pt x="680158" y="852605"/>
                </a:moveTo>
                <a:cubicBezTo>
                  <a:pt x="670633" y="854510"/>
                  <a:pt x="661108" y="856415"/>
                  <a:pt x="650630" y="858320"/>
                </a:cubicBezTo>
                <a:cubicBezTo>
                  <a:pt x="575383" y="853558"/>
                  <a:pt x="499182" y="848795"/>
                  <a:pt x="423935" y="844985"/>
                </a:cubicBezTo>
                <a:cubicBezTo>
                  <a:pt x="397265" y="844033"/>
                  <a:pt x="387740" y="857367"/>
                  <a:pt x="398217" y="882133"/>
                </a:cubicBezTo>
                <a:cubicBezTo>
                  <a:pt x="404885" y="898325"/>
                  <a:pt x="413457" y="913565"/>
                  <a:pt x="422982" y="927852"/>
                </a:cubicBezTo>
                <a:cubicBezTo>
                  <a:pt x="447747" y="966905"/>
                  <a:pt x="445842" y="1010720"/>
                  <a:pt x="418220" y="1048820"/>
                </a:cubicBezTo>
                <a:cubicBezTo>
                  <a:pt x="389645" y="1088825"/>
                  <a:pt x="343925" y="1105970"/>
                  <a:pt x="298205" y="1094540"/>
                </a:cubicBezTo>
                <a:cubicBezTo>
                  <a:pt x="259152" y="1084062"/>
                  <a:pt x="225815" y="1044058"/>
                  <a:pt x="221052" y="1000242"/>
                </a:cubicBezTo>
                <a:cubicBezTo>
                  <a:pt x="230577" y="975477"/>
                  <a:pt x="239150" y="949760"/>
                  <a:pt x="250580" y="925948"/>
                </a:cubicBezTo>
                <a:cubicBezTo>
                  <a:pt x="259152" y="907850"/>
                  <a:pt x="280107" y="893562"/>
                  <a:pt x="265820" y="868798"/>
                </a:cubicBezTo>
                <a:cubicBezTo>
                  <a:pt x="264867" y="849748"/>
                  <a:pt x="255342" y="843080"/>
                  <a:pt x="236292" y="844985"/>
                </a:cubicBezTo>
                <a:cubicBezTo>
                  <a:pt x="175332" y="849748"/>
                  <a:pt x="115325" y="854510"/>
                  <a:pt x="54365" y="858320"/>
                </a:cubicBezTo>
                <a:cubicBezTo>
                  <a:pt x="41030" y="859273"/>
                  <a:pt x="26742" y="855462"/>
                  <a:pt x="12455" y="854510"/>
                </a:cubicBezTo>
                <a:cubicBezTo>
                  <a:pt x="7692" y="798312"/>
                  <a:pt x="1977" y="741162"/>
                  <a:pt x="72" y="684965"/>
                </a:cubicBezTo>
                <a:cubicBezTo>
                  <a:pt x="-880" y="669725"/>
                  <a:pt x="7692" y="645913"/>
                  <a:pt x="18170" y="640197"/>
                </a:cubicBezTo>
                <a:cubicBezTo>
                  <a:pt x="28647" y="634483"/>
                  <a:pt x="52460" y="642102"/>
                  <a:pt x="64842" y="651627"/>
                </a:cubicBezTo>
                <a:cubicBezTo>
                  <a:pt x="101037" y="679250"/>
                  <a:pt x="139137" y="689727"/>
                  <a:pt x="182000" y="676392"/>
                </a:cubicBezTo>
                <a:cubicBezTo>
                  <a:pt x="258200" y="652580"/>
                  <a:pt x="289632" y="552567"/>
                  <a:pt x="227720" y="486845"/>
                </a:cubicBezTo>
                <a:cubicBezTo>
                  <a:pt x="194382" y="451602"/>
                  <a:pt x="130565" y="444935"/>
                  <a:pt x="89607" y="460175"/>
                </a:cubicBezTo>
                <a:cubicBezTo>
                  <a:pt x="82940" y="464938"/>
                  <a:pt x="77225" y="470652"/>
                  <a:pt x="70557" y="475415"/>
                </a:cubicBezTo>
                <a:cubicBezTo>
                  <a:pt x="70557" y="475415"/>
                  <a:pt x="70557" y="475415"/>
                  <a:pt x="70557" y="475415"/>
                </a:cubicBezTo>
                <a:cubicBezTo>
                  <a:pt x="64842" y="480177"/>
                  <a:pt x="58175" y="484940"/>
                  <a:pt x="52460" y="488750"/>
                </a:cubicBezTo>
                <a:cubicBezTo>
                  <a:pt x="52460" y="488750"/>
                  <a:pt x="52460" y="488750"/>
                  <a:pt x="52460" y="488750"/>
                </a:cubicBezTo>
                <a:cubicBezTo>
                  <a:pt x="41982" y="491608"/>
                  <a:pt x="31505" y="495417"/>
                  <a:pt x="21027" y="498275"/>
                </a:cubicBezTo>
                <a:cubicBezTo>
                  <a:pt x="1977" y="490655"/>
                  <a:pt x="1025" y="472558"/>
                  <a:pt x="1977" y="457317"/>
                </a:cubicBezTo>
                <a:cubicBezTo>
                  <a:pt x="4835" y="403977"/>
                  <a:pt x="8645" y="350638"/>
                  <a:pt x="12455" y="297297"/>
                </a:cubicBezTo>
                <a:cubicBezTo>
                  <a:pt x="14360" y="277295"/>
                  <a:pt x="16265" y="258245"/>
                  <a:pt x="19122" y="235385"/>
                </a:cubicBezTo>
                <a:cubicBezTo>
                  <a:pt x="40077" y="236337"/>
                  <a:pt x="61985" y="238242"/>
                  <a:pt x="84845" y="239195"/>
                </a:cubicBezTo>
                <a:cubicBezTo>
                  <a:pt x="124850" y="242052"/>
                  <a:pt x="164855" y="244910"/>
                  <a:pt x="204860" y="247767"/>
                </a:cubicBezTo>
                <a:cubicBezTo>
                  <a:pt x="219147" y="248720"/>
                  <a:pt x="233435" y="250625"/>
                  <a:pt x="247722" y="251577"/>
                </a:cubicBezTo>
                <a:cubicBezTo>
                  <a:pt x="266772" y="252530"/>
                  <a:pt x="276297" y="240147"/>
                  <a:pt x="267725" y="223002"/>
                </a:cubicBezTo>
                <a:cubicBezTo>
                  <a:pt x="259152" y="205858"/>
                  <a:pt x="247722" y="189665"/>
                  <a:pt x="237245" y="172520"/>
                </a:cubicBezTo>
                <a:cubicBezTo>
                  <a:pt x="188667" y="85842"/>
                  <a:pt x="255342" y="-3692"/>
                  <a:pt x="342972" y="117"/>
                </a:cubicBezTo>
                <a:cubicBezTo>
                  <a:pt x="348687" y="117"/>
                  <a:pt x="353450" y="117"/>
                  <a:pt x="359165" y="117"/>
                </a:cubicBezTo>
                <a:cubicBezTo>
                  <a:pt x="364880" y="2022"/>
                  <a:pt x="371547" y="2975"/>
                  <a:pt x="377262" y="4880"/>
                </a:cubicBezTo>
                <a:cubicBezTo>
                  <a:pt x="377262" y="4880"/>
                  <a:pt x="377262" y="4880"/>
                  <a:pt x="377262" y="4880"/>
                </a:cubicBezTo>
                <a:cubicBezTo>
                  <a:pt x="379167" y="5833"/>
                  <a:pt x="381072" y="7737"/>
                  <a:pt x="382025" y="8690"/>
                </a:cubicBezTo>
                <a:cubicBezTo>
                  <a:pt x="382977" y="8690"/>
                  <a:pt x="383930" y="9642"/>
                  <a:pt x="384882" y="9642"/>
                </a:cubicBezTo>
                <a:cubicBezTo>
                  <a:pt x="389645" y="12500"/>
                  <a:pt x="394407" y="16310"/>
                  <a:pt x="400122" y="19167"/>
                </a:cubicBezTo>
                <a:cubicBezTo>
                  <a:pt x="400122" y="19167"/>
                  <a:pt x="400122" y="19167"/>
                  <a:pt x="400122" y="19167"/>
                </a:cubicBezTo>
                <a:cubicBezTo>
                  <a:pt x="404885" y="22025"/>
                  <a:pt x="409647" y="25835"/>
                  <a:pt x="414410" y="28692"/>
                </a:cubicBezTo>
                <a:cubicBezTo>
                  <a:pt x="414410" y="28692"/>
                  <a:pt x="414410" y="28692"/>
                  <a:pt x="414410" y="28692"/>
                </a:cubicBezTo>
                <a:cubicBezTo>
                  <a:pt x="416315" y="30597"/>
                  <a:pt x="417267" y="31550"/>
                  <a:pt x="419172" y="33455"/>
                </a:cubicBezTo>
                <a:cubicBezTo>
                  <a:pt x="419172" y="33455"/>
                  <a:pt x="419172" y="33455"/>
                  <a:pt x="419172" y="33455"/>
                </a:cubicBezTo>
                <a:cubicBezTo>
                  <a:pt x="421077" y="35360"/>
                  <a:pt x="422030" y="36312"/>
                  <a:pt x="423935" y="38217"/>
                </a:cubicBezTo>
                <a:cubicBezTo>
                  <a:pt x="423935" y="38217"/>
                  <a:pt x="423935" y="38217"/>
                  <a:pt x="423935" y="38217"/>
                </a:cubicBezTo>
                <a:cubicBezTo>
                  <a:pt x="425840" y="40122"/>
                  <a:pt x="426792" y="41075"/>
                  <a:pt x="428697" y="42980"/>
                </a:cubicBezTo>
                <a:cubicBezTo>
                  <a:pt x="428697" y="42980"/>
                  <a:pt x="428697" y="42980"/>
                  <a:pt x="428697" y="42980"/>
                </a:cubicBezTo>
                <a:cubicBezTo>
                  <a:pt x="431555" y="47742"/>
                  <a:pt x="435365" y="52505"/>
                  <a:pt x="438222" y="57267"/>
                </a:cubicBezTo>
                <a:cubicBezTo>
                  <a:pt x="438222" y="57267"/>
                  <a:pt x="438222" y="57267"/>
                  <a:pt x="438222" y="57267"/>
                </a:cubicBezTo>
                <a:cubicBezTo>
                  <a:pt x="451557" y="84890"/>
                  <a:pt x="453462" y="114417"/>
                  <a:pt x="451557" y="143945"/>
                </a:cubicBezTo>
                <a:cubicBezTo>
                  <a:pt x="451557" y="143945"/>
                  <a:pt x="451557" y="143945"/>
                  <a:pt x="451557" y="143945"/>
                </a:cubicBezTo>
                <a:cubicBezTo>
                  <a:pt x="449652" y="148708"/>
                  <a:pt x="448700" y="153470"/>
                  <a:pt x="446795" y="158233"/>
                </a:cubicBezTo>
                <a:lnTo>
                  <a:pt x="446795" y="158233"/>
                </a:lnTo>
                <a:cubicBezTo>
                  <a:pt x="444890" y="161090"/>
                  <a:pt x="443937" y="164900"/>
                  <a:pt x="442032" y="167758"/>
                </a:cubicBezTo>
                <a:cubicBezTo>
                  <a:pt x="442032" y="167758"/>
                  <a:pt x="442032" y="167758"/>
                  <a:pt x="442032" y="167758"/>
                </a:cubicBezTo>
                <a:cubicBezTo>
                  <a:pt x="441080" y="169662"/>
                  <a:pt x="439175" y="171567"/>
                  <a:pt x="438222" y="173472"/>
                </a:cubicBezTo>
                <a:cubicBezTo>
                  <a:pt x="428697" y="189665"/>
                  <a:pt x="416315" y="204905"/>
                  <a:pt x="408695" y="222050"/>
                </a:cubicBezTo>
                <a:cubicBezTo>
                  <a:pt x="400122" y="240147"/>
                  <a:pt x="408695" y="256340"/>
                  <a:pt x="425840" y="255387"/>
                </a:cubicBezTo>
                <a:cubicBezTo>
                  <a:pt x="503945" y="250625"/>
                  <a:pt x="583002" y="243958"/>
                  <a:pt x="661108" y="237290"/>
                </a:cubicBezTo>
                <a:cubicBezTo>
                  <a:pt x="674442" y="237290"/>
                  <a:pt x="680158" y="243005"/>
                  <a:pt x="681110" y="256340"/>
                </a:cubicBezTo>
                <a:cubicBezTo>
                  <a:pt x="683015" y="284915"/>
                  <a:pt x="687777" y="313490"/>
                  <a:pt x="689683" y="342065"/>
                </a:cubicBezTo>
                <a:cubicBezTo>
                  <a:pt x="692540" y="379213"/>
                  <a:pt x="693492" y="416360"/>
                  <a:pt x="694445" y="453508"/>
                </a:cubicBezTo>
                <a:cubicBezTo>
                  <a:pt x="694445" y="462080"/>
                  <a:pt x="692540" y="471605"/>
                  <a:pt x="688730" y="480177"/>
                </a:cubicBezTo>
                <a:cubicBezTo>
                  <a:pt x="683015" y="492560"/>
                  <a:pt x="672538" y="501133"/>
                  <a:pt x="657297" y="493513"/>
                </a:cubicBezTo>
                <a:cubicBezTo>
                  <a:pt x="643010" y="485892"/>
                  <a:pt x="627770" y="478272"/>
                  <a:pt x="614435" y="468747"/>
                </a:cubicBezTo>
                <a:cubicBezTo>
                  <a:pt x="546807" y="423980"/>
                  <a:pt x="462035" y="456365"/>
                  <a:pt x="442032" y="534470"/>
                </a:cubicBezTo>
                <a:cubicBezTo>
                  <a:pt x="422982" y="608765"/>
                  <a:pt x="497277" y="683060"/>
                  <a:pt x="571572" y="663058"/>
                </a:cubicBezTo>
                <a:cubicBezTo>
                  <a:pt x="593480" y="657342"/>
                  <a:pt x="612530" y="641150"/>
                  <a:pt x="634438" y="632577"/>
                </a:cubicBezTo>
                <a:cubicBezTo>
                  <a:pt x="648725" y="626863"/>
                  <a:pt x="667775" y="618290"/>
                  <a:pt x="678252" y="624005"/>
                </a:cubicBezTo>
                <a:cubicBezTo>
                  <a:pt x="688730" y="629720"/>
                  <a:pt x="695397" y="650675"/>
                  <a:pt x="694445" y="664963"/>
                </a:cubicBezTo>
                <a:cubicBezTo>
                  <a:pt x="689683" y="724017"/>
                  <a:pt x="684920" y="788787"/>
                  <a:pt x="680158" y="852605"/>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544" y="4269297"/>
            <a:ext cx="1192748" cy="905449"/>
          </a:xfrm>
          <a:custGeom>
            <a:rect b="b" l="l" r="r" t="t"/>
            <a:pathLst>
              <a:path extrusionOk="0" h="685842" w="893444">
                <a:moveTo>
                  <a:pt x="9525" y="17187"/>
                </a:moveTo>
                <a:cubicBezTo>
                  <a:pt x="57150" y="13378"/>
                  <a:pt x="103823" y="8615"/>
                  <a:pt x="151448" y="4805"/>
                </a:cubicBezTo>
                <a:cubicBezTo>
                  <a:pt x="183833" y="1947"/>
                  <a:pt x="216218" y="42"/>
                  <a:pt x="248603" y="42"/>
                </a:cubicBezTo>
                <a:cubicBezTo>
                  <a:pt x="273368" y="42"/>
                  <a:pt x="280035" y="14330"/>
                  <a:pt x="268605" y="36237"/>
                </a:cubicBezTo>
                <a:cubicBezTo>
                  <a:pt x="254318" y="62907"/>
                  <a:pt x="237173" y="88625"/>
                  <a:pt x="228600" y="117200"/>
                </a:cubicBezTo>
                <a:cubicBezTo>
                  <a:pt x="210503" y="177207"/>
                  <a:pt x="259080" y="254360"/>
                  <a:pt x="333375" y="252455"/>
                </a:cubicBezTo>
                <a:cubicBezTo>
                  <a:pt x="379095" y="251503"/>
                  <a:pt x="410528" y="232453"/>
                  <a:pt x="432435" y="196257"/>
                </a:cubicBezTo>
                <a:cubicBezTo>
                  <a:pt x="457200" y="156253"/>
                  <a:pt x="452438" y="115295"/>
                  <a:pt x="427673" y="76242"/>
                </a:cubicBezTo>
                <a:cubicBezTo>
                  <a:pt x="419100" y="61955"/>
                  <a:pt x="408623" y="48620"/>
                  <a:pt x="401955" y="33380"/>
                </a:cubicBezTo>
                <a:cubicBezTo>
                  <a:pt x="393383" y="14330"/>
                  <a:pt x="403860" y="-910"/>
                  <a:pt x="424815" y="42"/>
                </a:cubicBezTo>
                <a:cubicBezTo>
                  <a:pt x="476250" y="2900"/>
                  <a:pt x="527685" y="7662"/>
                  <a:pt x="578168" y="11472"/>
                </a:cubicBezTo>
                <a:cubicBezTo>
                  <a:pt x="604838" y="14330"/>
                  <a:pt x="631508" y="18140"/>
                  <a:pt x="659130" y="21950"/>
                </a:cubicBezTo>
                <a:cubicBezTo>
                  <a:pt x="659130" y="24807"/>
                  <a:pt x="659130" y="27665"/>
                  <a:pt x="660083" y="30522"/>
                </a:cubicBezTo>
                <a:cubicBezTo>
                  <a:pt x="656273" y="69575"/>
                  <a:pt x="653415" y="108628"/>
                  <a:pt x="649605" y="147680"/>
                </a:cubicBezTo>
                <a:cubicBezTo>
                  <a:pt x="646748" y="181970"/>
                  <a:pt x="643890" y="217213"/>
                  <a:pt x="640080" y="251503"/>
                </a:cubicBezTo>
                <a:cubicBezTo>
                  <a:pt x="638175" y="271505"/>
                  <a:pt x="650558" y="283888"/>
                  <a:pt x="669608" y="276267"/>
                </a:cubicBezTo>
                <a:cubicBezTo>
                  <a:pt x="691515" y="266742"/>
                  <a:pt x="710565" y="251503"/>
                  <a:pt x="731520" y="239120"/>
                </a:cubicBezTo>
                <a:cubicBezTo>
                  <a:pt x="769620" y="221022"/>
                  <a:pt x="807720" y="223880"/>
                  <a:pt x="842963" y="246740"/>
                </a:cubicBezTo>
                <a:cubicBezTo>
                  <a:pt x="853440" y="253407"/>
                  <a:pt x="862965" y="261980"/>
                  <a:pt x="873443" y="269600"/>
                </a:cubicBezTo>
                <a:lnTo>
                  <a:pt x="873443" y="269600"/>
                </a:lnTo>
                <a:cubicBezTo>
                  <a:pt x="876300" y="274363"/>
                  <a:pt x="879158" y="279125"/>
                  <a:pt x="882968" y="282935"/>
                </a:cubicBezTo>
                <a:cubicBezTo>
                  <a:pt x="882968" y="282935"/>
                  <a:pt x="882968" y="282935"/>
                  <a:pt x="882968" y="282935"/>
                </a:cubicBezTo>
                <a:cubicBezTo>
                  <a:pt x="886778" y="297222"/>
                  <a:pt x="890588" y="311510"/>
                  <a:pt x="893445" y="326750"/>
                </a:cubicBezTo>
                <a:cubicBezTo>
                  <a:pt x="893445" y="334370"/>
                  <a:pt x="893445" y="341990"/>
                  <a:pt x="893445" y="349610"/>
                </a:cubicBezTo>
                <a:cubicBezTo>
                  <a:pt x="893445" y="352467"/>
                  <a:pt x="893445" y="356278"/>
                  <a:pt x="892493" y="359135"/>
                </a:cubicBezTo>
                <a:cubicBezTo>
                  <a:pt x="882015" y="446765"/>
                  <a:pt x="784860" y="480103"/>
                  <a:pt x="713423" y="436288"/>
                </a:cubicBezTo>
                <a:cubicBezTo>
                  <a:pt x="701040" y="428667"/>
                  <a:pt x="689610" y="420095"/>
                  <a:pt x="676275" y="414380"/>
                </a:cubicBezTo>
                <a:cubicBezTo>
                  <a:pt x="653415" y="404855"/>
                  <a:pt x="639128" y="414380"/>
                  <a:pt x="639128" y="439145"/>
                </a:cubicBezTo>
                <a:cubicBezTo>
                  <a:pt x="639128" y="456290"/>
                  <a:pt x="641985" y="473435"/>
                  <a:pt x="643890" y="490580"/>
                </a:cubicBezTo>
                <a:cubicBezTo>
                  <a:pt x="648653" y="549635"/>
                  <a:pt x="653415" y="607738"/>
                  <a:pt x="657225" y="666792"/>
                </a:cubicBezTo>
                <a:cubicBezTo>
                  <a:pt x="640080" y="669650"/>
                  <a:pt x="621983" y="674413"/>
                  <a:pt x="604838" y="675365"/>
                </a:cubicBezTo>
                <a:cubicBezTo>
                  <a:pt x="552450" y="679175"/>
                  <a:pt x="499110" y="682985"/>
                  <a:pt x="446723" y="683938"/>
                </a:cubicBezTo>
                <a:cubicBezTo>
                  <a:pt x="436245" y="683938"/>
                  <a:pt x="417195" y="678222"/>
                  <a:pt x="415290" y="670603"/>
                </a:cubicBezTo>
                <a:cubicBezTo>
                  <a:pt x="411480" y="660125"/>
                  <a:pt x="417195" y="644885"/>
                  <a:pt x="424815" y="634407"/>
                </a:cubicBezTo>
                <a:cubicBezTo>
                  <a:pt x="444818" y="604880"/>
                  <a:pt x="459105" y="575353"/>
                  <a:pt x="458153" y="537253"/>
                </a:cubicBezTo>
                <a:cubicBezTo>
                  <a:pt x="455295" y="480103"/>
                  <a:pt x="405765" y="432478"/>
                  <a:pt x="349568" y="428667"/>
                </a:cubicBezTo>
                <a:cubicBezTo>
                  <a:pt x="282893" y="423905"/>
                  <a:pt x="228600" y="482960"/>
                  <a:pt x="229553" y="536300"/>
                </a:cubicBezTo>
                <a:cubicBezTo>
                  <a:pt x="229553" y="555350"/>
                  <a:pt x="235268" y="574400"/>
                  <a:pt x="238125" y="594403"/>
                </a:cubicBezTo>
                <a:cubicBezTo>
                  <a:pt x="239078" y="596307"/>
                  <a:pt x="240983" y="598213"/>
                  <a:pt x="241935" y="600117"/>
                </a:cubicBezTo>
                <a:cubicBezTo>
                  <a:pt x="241935" y="601070"/>
                  <a:pt x="241935" y="602022"/>
                  <a:pt x="241935" y="602975"/>
                </a:cubicBezTo>
                <a:cubicBezTo>
                  <a:pt x="249555" y="616310"/>
                  <a:pt x="259080" y="629645"/>
                  <a:pt x="265748" y="643932"/>
                </a:cubicBezTo>
                <a:cubicBezTo>
                  <a:pt x="269558" y="652505"/>
                  <a:pt x="274320" y="664888"/>
                  <a:pt x="271463" y="670603"/>
                </a:cubicBezTo>
                <a:cubicBezTo>
                  <a:pt x="266700" y="677270"/>
                  <a:pt x="254318" y="682032"/>
                  <a:pt x="244793" y="682032"/>
                </a:cubicBezTo>
                <a:cubicBezTo>
                  <a:pt x="190500" y="681080"/>
                  <a:pt x="136208" y="678222"/>
                  <a:pt x="81915" y="676317"/>
                </a:cubicBezTo>
                <a:cubicBezTo>
                  <a:pt x="62865" y="673460"/>
                  <a:pt x="43815" y="669650"/>
                  <a:pt x="24765" y="668697"/>
                </a:cubicBezTo>
                <a:cubicBezTo>
                  <a:pt x="20955" y="668697"/>
                  <a:pt x="17145" y="679175"/>
                  <a:pt x="13335" y="685842"/>
                </a:cubicBezTo>
                <a:cubicBezTo>
                  <a:pt x="10478" y="678222"/>
                  <a:pt x="4763" y="670603"/>
                  <a:pt x="4763" y="662030"/>
                </a:cubicBezTo>
                <a:cubicBezTo>
                  <a:pt x="3810" y="604880"/>
                  <a:pt x="3810" y="547730"/>
                  <a:pt x="2858" y="490580"/>
                </a:cubicBezTo>
                <a:cubicBezTo>
                  <a:pt x="1905" y="341990"/>
                  <a:pt x="953" y="193400"/>
                  <a:pt x="0" y="45762"/>
                </a:cubicBezTo>
                <a:cubicBezTo>
                  <a:pt x="1905" y="35285"/>
                  <a:pt x="6668" y="25760"/>
                  <a:pt x="9525" y="17187"/>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1" name="Google Shape;21;p2"/>
          <p:cNvSpPr/>
          <p:nvPr/>
        </p:nvSpPr>
        <p:spPr>
          <a:xfrm>
            <a:off x="-21" y="870356"/>
            <a:ext cx="912343" cy="1180721"/>
          </a:xfrm>
          <a:custGeom>
            <a:rect b="b" l="l" r="r" t="t"/>
            <a:pathLst>
              <a:path extrusionOk="0" h="894350" w="683403">
                <a:moveTo>
                  <a:pt x="229976" y="175260"/>
                </a:moveTo>
                <a:cubicBezTo>
                  <a:pt x="241406" y="194310"/>
                  <a:pt x="250931" y="215265"/>
                  <a:pt x="266171" y="231458"/>
                </a:cubicBezTo>
                <a:cubicBezTo>
                  <a:pt x="299508" y="267653"/>
                  <a:pt x="353801" y="274320"/>
                  <a:pt x="397616" y="250508"/>
                </a:cubicBezTo>
                <a:cubicBezTo>
                  <a:pt x="438573" y="228600"/>
                  <a:pt x="466196" y="174308"/>
                  <a:pt x="454766" y="129540"/>
                </a:cubicBezTo>
                <a:cubicBezTo>
                  <a:pt x="450003" y="111442"/>
                  <a:pt x="439526" y="94298"/>
                  <a:pt x="430001" y="77152"/>
                </a:cubicBezTo>
                <a:cubicBezTo>
                  <a:pt x="426191" y="70485"/>
                  <a:pt x="419523" y="64770"/>
                  <a:pt x="417618" y="58102"/>
                </a:cubicBezTo>
                <a:cubicBezTo>
                  <a:pt x="413808" y="45720"/>
                  <a:pt x="406188" y="26670"/>
                  <a:pt x="410951" y="20955"/>
                </a:cubicBezTo>
                <a:cubicBezTo>
                  <a:pt x="420476" y="11430"/>
                  <a:pt x="438573" y="3810"/>
                  <a:pt x="452861" y="4763"/>
                </a:cubicBezTo>
                <a:cubicBezTo>
                  <a:pt x="507153" y="6667"/>
                  <a:pt x="561446" y="11430"/>
                  <a:pt x="615738" y="15240"/>
                </a:cubicBezTo>
                <a:cubicBezTo>
                  <a:pt x="632883" y="16192"/>
                  <a:pt x="650028" y="18098"/>
                  <a:pt x="667173" y="19050"/>
                </a:cubicBezTo>
                <a:cubicBezTo>
                  <a:pt x="671936" y="89535"/>
                  <a:pt x="677651" y="160973"/>
                  <a:pt x="680508" y="231458"/>
                </a:cubicBezTo>
                <a:cubicBezTo>
                  <a:pt x="682413" y="265748"/>
                  <a:pt x="668126" y="274320"/>
                  <a:pt x="637646" y="258127"/>
                </a:cubicBezTo>
                <a:cubicBezTo>
                  <a:pt x="620501" y="248602"/>
                  <a:pt x="604308" y="237173"/>
                  <a:pt x="586211" y="228600"/>
                </a:cubicBezTo>
                <a:cubicBezTo>
                  <a:pt x="516678" y="193358"/>
                  <a:pt x="435716" y="251460"/>
                  <a:pt x="429048" y="316230"/>
                </a:cubicBezTo>
                <a:cubicBezTo>
                  <a:pt x="422381" y="376238"/>
                  <a:pt x="454766" y="429578"/>
                  <a:pt x="509058" y="444817"/>
                </a:cubicBezTo>
                <a:cubicBezTo>
                  <a:pt x="547158" y="456248"/>
                  <a:pt x="582401" y="445770"/>
                  <a:pt x="614786" y="424815"/>
                </a:cubicBezTo>
                <a:cubicBezTo>
                  <a:pt x="627168" y="417195"/>
                  <a:pt x="638598" y="407670"/>
                  <a:pt x="650981" y="401955"/>
                </a:cubicBezTo>
                <a:cubicBezTo>
                  <a:pt x="667173" y="394335"/>
                  <a:pt x="684318" y="406717"/>
                  <a:pt x="683366" y="423863"/>
                </a:cubicBezTo>
                <a:cubicBezTo>
                  <a:pt x="681461" y="461963"/>
                  <a:pt x="678603" y="501015"/>
                  <a:pt x="675746" y="539115"/>
                </a:cubicBezTo>
                <a:cubicBezTo>
                  <a:pt x="672888" y="576263"/>
                  <a:pt x="669078" y="612458"/>
                  <a:pt x="666221" y="649605"/>
                </a:cubicBezTo>
                <a:cubicBezTo>
                  <a:pt x="661458" y="654368"/>
                  <a:pt x="657648" y="658178"/>
                  <a:pt x="652886" y="662940"/>
                </a:cubicBezTo>
                <a:cubicBezTo>
                  <a:pt x="647171" y="662940"/>
                  <a:pt x="640503" y="662940"/>
                  <a:pt x="634788" y="661988"/>
                </a:cubicBezTo>
                <a:cubicBezTo>
                  <a:pt x="568113" y="656272"/>
                  <a:pt x="502391" y="649605"/>
                  <a:pt x="435716" y="644843"/>
                </a:cubicBezTo>
                <a:cubicBezTo>
                  <a:pt x="409998" y="642938"/>
                  <a:pt x="401426" y="656272"/>
                  <a:pt x="409998" y="680085"/>
                </a:cubicBezTo>
                <a:cubicBezTo>
                  <a:pt x="412856" y="688658"/>
                  <a:pt x="416666" y="698183"/>
                  <a:pt x="422381" y="703897"/>
                </a:cubicBezTo>
                <a:cubicBezTo>
                  <a:pt x="464291" y="743903"/>
                  <a:pt x="464291" y="828675"/>
                  <a:pt x="411903" y="870585"/>
                </a:cubicBezTo>
                <a:cubicBezTo>
                  <a:pt x="374756" y="900113"/>
                  <a:pt x="311891" y="902970"/>
                  <a:pt x="276648" y="874395"/>
                </a:cubicBezTo>
                <a:cubicBezTo>
                  <a:pt x="223308" y="831533"/>
                  <a:pt x="223308" y="763905"/>
                  <a:pt x="248073" y="727710"/>
                </a:cubicBezTo>
                <a:cubicBezTo>
                  <a:pt x="257598" y="714375"/>
                  <a:pt x="267123" y="700088"/>
                  <a:pt x="274743" y="685800"/>
                </a:cubicBezTo>
                <a:cubicBezTo>
                  <a:pt x="289983" y="659130"/>
                  <a:pt x="281411" y="645795"/>
                  <a:pt x="251883" y="644843"/>
                </a:cubicBezTo>
                <a:cubicBezTo>
                  <a:pt x="238548" y="644843"/>
                  <a:pt x="226166" y="643890"/>
                  <a:pt x="212831" y="644843"/>
                </a:cubicBezTo>
                <a:cubicBezTo>
                  <a:pt x="145203" y="650558"/>
                  <a:pt x="77576" y="657225"/>
                  <a:pt x="9948" y="662940"/>
                </a:cubicBezTo>
                <a:cubicBezTo>
                  <a:pt x="6138" y="655320"/>
                  <a:pt x="423" y="646747"/>
                  <a:pt x="423" y="639128"/>
                </a:cubicBezTo>
                <a:cubicBezTo>
                  <a:pt x="-529" y="486728"/>
                  <a:pt x="423" y="333375"/>
                  <a:pt x="423" y="180975"/>
                </a:cubicBezTo>
                <a:cubicBezTo>
                  <a:pt x="423" y="128588"/>
                  <a:pt x="423" y="76200"/>
                  <a:pt x="423" y="23813"/>
                </a:cubicBezTo>
                <a:cubicBezTo>
                  <a:pt x="423" y="16192"/>
                  <a:pt x="6138" y="8573"/>
                  <a:pt x="8996" y="0"/>
                </a:cubicBezTo>
                <a:cubicBezTo>
                  <a:pt x="7091" y="18098"/>
                  <a:pt x="17568" y="19050"/>
                  <a:pt x="31856" y="17145"/>
                </a:cubicBezTo>
                <a:cubicBezTo>
                  <a:pt x="98531" y="11430"/>
                  <a:pt x="166158" y="5715"/>
                  <a:pt x="232833" y="1905"/>
                </a:cubicBezTo>
                <a:cubicBezTo>
                  <a:pt x="243311" y="952"/>
                  <a:pt x="254741" y="10477"/>
                  <a:pt x="266171" y="14288"/>
                </a:cubicBezTo>
                <a:cubicBezTo>
                  <a:pt x="256646" y="33338"/>
                  <a:pt x="249026" y="52388"/>
                  <a:pt x="237596" y="70485"/>
                </a:cubicBezTo>
                <a:cubicBezTo>
                  <a:pt x="218546" y="105727"/>
                  <a:pt x="213783" y="139065"/>
                  <a:pt x="229976" y="17526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 name="Google Shape;22;p2"/>
          <p:cNvSpPr/>
          <p:nvPr/>
        </p:nvSpPr>
        <p:spPr>
          <a:xfrm>
            <a:off x="11989" y="1721991"/>
            <a:ext cx="1192546" cy="905078"/>
          </a:xfrm>
          <a:custGeom>
            <a:rect b="b" l="l" r="r" t="t"/>
            <a:pathLst>
              <a:path extrusionOk="0" h="685561" w="893293">
                <a:moveTo>
                  <a:pt x="2858" y="18812"/>
                </a:moveTo>
                <a:cubicBezTo>
                  <a:pt x="70485" y="13097"/>
                  <a:pt x="138113" y="6429"/>
                  <a:pt x="205740" y="714"/>
                </a:cubicBezTo>
                <a:cubicBezTo>
                  <a:pt x="218123" y="-238"/>
                  <a:pt x="231458" y="-238"/>
                  <a:pt x="244793" y="714"/>
                </a:cubicBezTo>
                <a:cubicBezTo>
                  <a:pt x="275273" y="1667"/>
                  <a:pt x="282893" y="15002"/>
                  <a:pt x="267653" y="41672"/>
                </a:cubicBezTo>
                <a:cubicBezTo>
                  <a:pt x="259080" y="55959"/>
                  <a:pt x="250508" y="70247"/>
                  <a:pt x="240983" y="83582"/>
                </a:cubicBezTo>
                <a:cubicBezTo>
                  <a:pt x="216218" y="119777"/>
                  <a:pt x="216218" y="187404"/>
                  <a:pt x="269558" y="230267"/>
                </a:cubicBezTo>
                <a:cubicBezTo>
                  <a:pt x="304800" y="257889"/>
                  <a:pt x="367665" y="255032"/>
                  <a:pt x="404813" y="226457"/>
                </a:cubicBezTo>
                <a:cubicBezTo>
                  <a:pt x="457200" y="184547"/>
                  <a:pt x="457200" y="100727"/>
                  <a:pt x="415290" y="59769"/>
                </a:cubicBezTo>
                <a:cubicBezTo>
                  <a:pt x="409575" y="54054"/>
                  <a:pt x="405765" y="44529"/>
                  <a:pt x="402908" y="35957"/>
                </a:cubicBezTo>
                <a:cubicBezTo>
                  <a:pt x="394335" y="11192"/>
                  <a:pt x="402908" y="-1191"/>
                  <a:pt x="428625" y="714"/>
                </a:cubicBezTo>
                <a:cubicBezTo>
                  <a:pt x="495300" y="5477"/>
                  <a:pt x="561023" y="12144"/>
                  <a:pt x="627698" y="17859"/>
                </a:cubicBezTo>
                <a:cubicBezTo>
                  <a:pt x="633413" y="18812"/>
                  <a:pt x="640080" y="18812"/>
                  <a:pt x="645795" y="18812"/>
                </a:cubicBezTo>
                <a:cubicBezTo>
                  <a:pt x="642938" y="64532"/>
                  <a:pt x="640080" y="110252"/>
                  <a:pt x="636270" y="156924"/>
                </a:cubicBezTo>
                <a:cubicBezTo>
                  <a:pt x="635318" y="178832"/>
                  <a:pt x="633413" y="201692"/>
                  <a:pt x="634365" y="223599"/>
                </a:cubicBezTo>
                <a:cubicBezTo>
                  <a:pt x="635318" y="237887"/>
                  <a:pt x="641033" y="251222"/>
                  <a:pt x="644843" y="265509"/>
                </a:cubicBezTo>
                <a:cubicBezTo>
                  <a:pt x="644843" y="265509"/>
                  <a:pt x="645795" y="265509"/>
                  <a:pt x="645795" y="265509"/>
                </a:cubicBezTo>
                <a:cubicBezTo>
                  <a:pt x="662940" y="279797"/>
                  <a:pt x="678180" y="276939"/>
                  <a:pt x="701040" y="255984"/>
                </a:cubicBezTo>
                <a:cubicBezTo>
                  <a:pt x="701040" y="255984"/>
                  <a:pt x="701040" y="255984"/>
                  <a:pt x="701040" y="255984"/>
                </a:cubicBezTo>
                <a:cubicBezTo>
                  <a:pt x="703898" y="253127"/>
                  <a:pt x="706755" y="250269"/>
                  <a:pt x="710565" y="247412"/>
                </a:cubicBezTo>
                <a:cubicBezTo>
                  <a:pt x="712470" y="247412"/>
                  <a:pt x="713423" y="247412"/>
                  <a:pt x="715328" y="246459"/>
                </a:cubicBezTo>
                <a:cubicBezTo>
                  <a:pt x="718185" y="244554"/>
                  <a:pt x="721043" y="243602"/>
                  <a:pt x="723900" y="241697"/>
                </a:cubicBezTo>
                <a:cubicBezTo>
                  <a:pt x="762953" y="222647"/>
                  <a:pt x="802005" y="221694"/>
                  <a:pt x="841058" y="243602"/>
                </a:cubicBezTo>
                <a:cubicBezTo>
                  <a:pt x="876300" y="262652"/>
                  <a:pt x="900113" y="315992"/>
                  <a:pt x="891540" y="356949"/>
                </a:cubicBezTo>
                <a:cubicBezTo>
                  <a:pt x="881063" y="409337"/>
                  <a:pt x="843915" y="441722"/>
                  <a:pt x="797243" y="448389"/>
                </a:cubicBezTo>
                <a:cubicBezTo>
                  <a:pt x="754380" y="454104"/>
                  <a:pt x="722948" y="431244"/>
                  <a:pt x="689610" y="414099"/>
                </a:cubicBezTo>
                <a:cubicBezTo>
                  <a:pt x="655320" y="396002"/>
                  <a:pt x="634365" y="403622"/>
                  <a:pt x="633413" y="442674"/>
                </a:cubicBezTo>
                <a:cubicBezTo>
                  <a:pt x="632460" y="482679"/>
                  <a:pt x="636270" y="522684"/>
                  <a:pt x="639128" y="562689"/>
                </a:cubicBezTo>
                <a:cubicBezTo>
                  <a:pt x="641985" y="599837"/>
                  <a:pt x="646748" y="636032"/>
                  <a:pt x="649605" y="671274"/>
                </a:cubicBezTo>
                <a:cubicBezTo>
                  <a:pt x="646748" y="673179"/>
                  <a:pt x="645795" y="675084"/>
                  <a:pt x="643890" y="675084"/>
                </a:cubicBezTo>
                <a:cubicBezTo>
                  <a:pt x="572453" y="678894"/>
                  <a:pt x="501968" y="682704"/>
                  <a:pt x="430530" y="685562"/>
                </a:cubicBezTo>
                <a:cubicBezTo>
                  <a:pt x="422910" y="685562"/>
                  <a:pt x="415290" y="679847"/>
                  <a:pt x="406718" y="676989"/>
                </a:cubicBezTo>
                <a:cubicBezTo>
                  <a:pt x="418148" y="656034"/>
                  <a:pt x="428625" y="635079"/>
                  <a:pt x="441008" y="614124"/>
                </a:cubicBezTo>
                <a:cubicBezTo>
                  <a:pt x="461010" y="580787"/>
                  <a:pt x="461963" y="544592"/>
                  <a:pt x="450533" y="509349"/>
                </a:cubicBezTo>
                <a:cubicBezTo>
                  <a:pt x="448628" y="501729"/>
                  <a:pt x="440055" y="496014"/>
                  <a:pt x="434340" y="489347"/>
                </a:cubicBezTo>
                <a:cubicBezTo>
                  <a:pt x="434340" y="489347"/>
                  <a:pt x="434340" y="489347"/>
                  <a:pt x="434340" y="489347"/>
                </a:cubicBezTo>
                <a:cubicBezTo>
                  <a:pt x="432435" y="487442"/>
                  <a:pt x="431483" y="485537"/>
                  <a:pt x="429578" y="483632"/>
                </a:cubicBezTo>
                <a:cubicBezTo>
                  <a:pt x="429578" y="482679"/>
                  <a:pt x="429578" y="481727"/>
                  <a:pt x="429578" y="480774"/>
                </a:cubicBezTo>
                <a:cubicBezTo>
                  <a:pt x="427673" y="478869"/>
                  <a:pt x="426720" y="476964"/>
                  <a:pt x="424815" y="475059"/>
                </a:cubicBezTo>
                <a:cubicBezTo>
                  <a:pt x="424815" y="475059"/>
                  <a:pt x="424815" y="475059"/>
                  <a:pt x="424815" y="475059"/>
                </a:cubicBezTo>
                <a:cubicBezTo>
                  <a:pt x="422910" y="473154"/>
                  <a:pt x="421958" y="472202"/>
                  <a:pt x="420053" y="470297"/>
                </a:cubicBezTo>
                <a:cubicBezTo>
                  <a:pt x="420053" y="470297"/>
                  <a:pt x="420053" y="470297"/>
                  <a:pt x="420053" y="470297"/>
                </a:cubicBezTo>
                <a:cubicBezTo>
                  <a:pt x="418148" y="468392"/>
                  <a:pt x="417195" y="467439"/>
                  <a:pt x="415290" y="465534"/>
                </a:cubicBezTo>
                <a:cubicBezTo>
                  <a:pt x="340043" y="400764"/>
                  <a:pt x="244793" y="438864"/>
                  <a:pt x="222885" y="517922"/>
                </a:cubicBezTo>
                <a:cubicBezTo>
                  <a:pt x="211455" y="557927"/>
                  <a:pt x="220980" y="594122"/>
                  <a:pt x="248603" y="625554"/>
                </a:cubicBezTo>
                <a:cubicBezTo>
                  <a:pt x="253365" y="630317"/>
                  <a:pt x="257175" y="636032"/>
                  <a:pt x="260985" y="641747"/>
                </a:cubicBezTo>
                <a:cubicBezTo>
                  <a:pt x="277178" y="669369"/>
                  <a:pt x="267653" y="686514"/>
                  <a:pt x="235268" y="684609"/>
                </a:cubicBezTo>
                <a:cubicBezTo>
                  <a:pt x="158115" y="680799"/>
                  <a:pt x="81915" y="676037"/>
                  <a:pt x="4762" y="671274"/>
                </a:cubicBezTo>
                <a:cubicBezTo>
                  <a:pt x="4762" y="613172"/>
                  <a:pt x="3810" y="554117"/>
                  <a:pt x="3810" y="496014"/>
                </a:cubicBezTo>
                <a:cubicBezTo>
                  <a:pt x="2858" y="342662"/>
                  <a:pt x="952" y="189309"/>
                  <a:pt x="0" y="36909"/>
                </a:cubicBezTo>
                <a:cubicBezTo>
                  <a:pt x="1905" y="31194"/>
                  <a:pt x="2858" y="25479"/>
                  <a:pt x="2858" y="18812"/>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3" name="Google Shape;23;p2"/>
          <p:cNvSpPr/>
          <p:nvPr/>
        </p:nvSpPr>
        <p:spPr>
          <a:xfrm>
            <a:off x="1712237" y="4265443"/>
            <a:ext cx="928359" cy="1192692"/>
          </a:xfrm>
          <a:custGeom>
            <a:rect b="b" l="l" r="r" t="t"/>
            <a:pathLst>
              <a:path extrusionOk="0" h="903418" w="695400">
                <a:moveTo>
                  <a:pt x="685699" y="658281"/>
                </a:moveTo>
                <a:cubicBezTo>
                  <a:pt x="681889" y="660186"/>
                  <a:pt x="677126" y="662091"/>
                  <a:pt x="673316" y="663996"/>
                </a:cubicBezTo>
                <a:cubicBezTo>
                  <a:pt x="620928" y="659233"/>
                  <a:pt x="569494" y="654471"/>
                  <a:pt x="517106" y="651613"/>
                </a:cubicBezTo>
                <a:cubicBezTo>
                  <a:pt x="490436" y="649708"/>
                  <a:pt x="463766" y="649708"/>
                  <a:pt x="437096" y="651613"/>
                </a:cubicBezTo>
                <a:cubicBezTo>
                  <a:pt x="419951" y="652566"/>
                  <a:pt x="419951" y="667806"/>
                  <a:pt x="423761" y="679236"/>
                </a:cubicBezTo>
                <a:cubicBezTo>
                  <a:pt x="426619" y="689713"/>
                  <a:pt x="434239" y="700191"/>
                  <a:pt x="440906" y="707811"/>
                </a:cubicBezTo>
                <a:cubicBezTo>
                  <a:pt x="480911" y="754483"/>
                  <a:pt x="483769" y="818301"/>
                  <a:pt x="444716" y="862116"/>
                </a:cubicBezTo>
                <a:cubicBezTo>
                  <a:pt x="407569" y="904026"/>
                  <a:pt x="349466" y="919266"/>
                  <a:pt x="294221" y="883071"/>
                </a:cubicBezTo>
                <a:cubicBezTo>
                  <a:pt x="270408" y="867831"/>
                  <a:pt x="248501" y="846876"/>
                  <a:pt x="243739" y="816396"/>
                </a:cubicBezTo>
                <a:cubicBezTo>
                  <a:pt x="238023" y="773533"/>
                  <a:pt x="250406" y="736386"/>
                  <a:pt x="277076" y="703048"/>
                </a:cubicBezTo>
                <a:cubicBezTo>
                  <a:pt x="287553" y="689713"/>
                  <a:pt x="296126" y="673521"/>
                  <a:pt x="284696" y="655423"/>
                </a:cubicBezTo>
                <a:cubicBezTo>
                  <a:pt x="278981" y="652566"/>
                  <a:pt x="273266" y="646851"/>
                  <a:pt x="267551" y="646851"/>
                </a:cubicBezTo>
                <a:cubicBezTo>
                  <a:pt x="200876" y="650661"/>
                  <a:pt x="135153" y="655423"/>
                  <a:pt x="68478" y="660186"/>
                </a:cubicBezTo>
                <a:cubicBezTo>
                  <a:pt x="53239" y="661138"/>
                  <a:pt x="38951" y="663996"/>
                  <a:pt x="23711" y="664948"/>
                </a:cubicBezTo>
                <a:cubicBezTo>
                  <a:pt x="20853" y="661138"/>
                  <a:pt x="15139" y="658281"/>
                  <a:pt x="15139" y="654471"/>
                </a:cubicBezTo>
                <a:cubicBezTo>
                  <a:pt x="10376" y="587796"/>
                  <a:pt x="5614" y="520168"/>
                  <a:pt x="851" y="453493"/>
                </a:cubicBezTo>
                <a:cubicBezTo>
                  <a:pt x="-102" y="435396"/>
                  <a:pt x="6566" y="419203"/>
                  <a:pt x="22758" y="408726"/>
                </a:cubicBezTo>
                <a:cubicBezTo>
                  <a:pt x="37998" y="416346"/>
                  <a:pt x="55144" y="422061"/>
                  <a:pt x="67526" y="432538"/>
                </a:cubicBezTo>
                <a:cubicBezTo>
                  <a:pt x="100864" y="462066"/>
                  <a:pt x="139916" y="463018"/>
                  <a:pt x="179921" y="455398"/>
                </a:cubicBezTo>
                <a:cubicBezTo>
                  <a:pt x="186589" y="454446"/>
                  <a:pt x="191351" y="447778"/>
                  <a:pt x="198019" y="443968"/>
                </a:cubicBezTo>
                <a:cubicBezTo>
                  <a:pt x="244691" y="417298"/>
                  <a:pt x="263741" y="373483"/>
                  <a:pt x="252311" y="319191"/>
                </a:cubicBezTo>
                <a:cubicBezTo>
                  <a:pt x="240881" y="265851"/>
                  <a:pt x="175158" y="222988"/>
                  <a:pt x="123723" y="238228"/>
                </a:cubicBezTo>
                <a:cubicBezTo>
                  <a:pt x="98006" y="245848"/>
                  <a:pt x="75146" y="261088"/>
                  <a:pt x="51333" y="274423"/>
                </a:cubicBezTo>
                <a:cubicBezTo>
                  <a:pt x="25616" y="288711"/>
                  <a:pt x="5614" y="282043"/>
                  <a:pt x="1803" y="253468"/>
                </a:cubicBezTo>
                <a:cubicBezTo>
                  <a:pt x="-1054" y="227751"/>
                  <a:pt x="-102" y="200128"/>
                  <a:pt x="1803" y="174411"/>
                </a:cubicBezTo>
                <a:cubicBezTo>
                  <a:pt x="4661" y="127738"/>
                  <a:pt x="9423" y="81066"/>
                  <a:pt x="13233" y="35346"/>
                </a:cubicBezTo>
                <a:cubicBezTo>
                  <a:pt x="16091" y="27726"/>
                  <a:pt x="18948" y="20106"/>
                  <a:pt x="21806" y="12486"/>
                </a:cubicBezTo>
                <a:cubicBezTo>
                  <a:pt x="36094" y="12486"/>
                  <a:pt x="49428" y="13438"/>
                  <a:pt x="63716" y="12486"/>
                </a:cubicBezTo>
                <a:cubicBezTo>
                  <a:pt x="123723" y="8676"/>
                  <a:pt x="184683" y="2961"/>
                  <a:pt x="244691" y="103"/>
                </a:cubicBezTo>
                <a:cubicBezTo>
                  <a:pt x="257073" y="-849"/>
                  <a:pt x="273266" y="5818"/>
                  <a:pt x="279933" y="14391"/>
                </a:cubicBezTo>
                <a:cubicBezTo>
                  <a:pt x="284696" y="21058"/>
                  <a:pt x="277076" y="37251"/>
                  <a:pt x="272314" y="48681"/>
                </a:cubicBezTo>
                <a:cubicBezTo>
                  <a:pt x="260883" y="75351"/>
                  <a:pt x="244691" y="101068"/>
                  <a:pt x="238023" y="128691"/>
                </a:cubicBezTo>
                <a:cubicBezTo>
                  <a:pt x="223736" y="182031"/>
                  <a:pt x="284696" y="253468"/>
                  <a:pt x="334226" y="249658"/>
                </a:cubicBezTo>
                <a:cubicBezTo>
                  <a:pt x="363753" y="247753"/>
                  <a:pt x="393281" y="252516"/>
                  <a:pt x="420903" y="231561"/>
                </a:cubicBezTo>
                <a:cubicBezTo>
                  <a:pt x="473291" y="192508"/>
                  <a:pt x="482816" y="112498"/>
                  <a:pt x="439953" y="64873"/>
                </a:cubicBezTo>
                <a:cubicBezTo>
                  <a:pt x="436144" y="60111"/>
                  <a:pt x="431381" y="55348"/>
                  <a:pt x="429476" y="50586"/>
                </a:cubicBezTo>
                <a:cubicBezTo>
                  <a:pt x="425666" y="38203"/>
                  <a:pt x="416141" y="21058"/>
                  <a:pt x="420903" y="14391"/>
                </a:cubicBezTo>
                <a:cubicBezTo>
                  <a:pt x="427571" y="4866"/>
                  <a:pt x="445669" y="-849"/>
                  <a:pt x="458051" y="103"/>
                </a:cubicBezTo>
                <a:cubicBezTo>
                  <a:pt x="522821" y="2961"/>
                  <a:pt x="587591" y="8676"/>
                  <a:pt x="653314" y="13438"/>
                </a:cubicBezTo>
                <a:cubicBezTo>
                  <a:pt x="661886" y="14391"/>
                  <a:pt x="669506" y="16296"/>
                  <a:pt x="678078" y="17248"/>
                </a:cubicBezTo>
                <a:cubicBezTo>
                  <a:pt x="679031" y="31536"/>
                  <a:pt x="680936" y="45823"/>
                  <a:pt x="681889" y="60111"/>
                </a:cubicBezTo>
                <a:cubicBezTo>
                  <a:pt x="686651" y="119166"/>
                  <a:pt x="691414" y="177268"/>
                  <a:pt x="695224" y="236323"/>
                </a:cubicBezTo>
                <a:cubicBezTo>
                  <a:pt x="696176" y="248706"/>
                  <a:pt x="693319" y="265851"/>
                  <a:pt x="685699" y="273471"/>
                </a:cubicBezTo>
                <a:cubicBezTo>
                  <a:pt x="679983" y="278233"/>
                  <a:pt x="661886" y="273471"/>
                  <a:pt x="651408" y="267756"/>
                </a:cubicBezTo>
                <a:cubicBezTo>
                  <a:pt x="630453" y="258231"/>
                  <a:pt x="612356" y="242038"/>
                  <a:pt x="590449" y="233466"/>
                </a:cubicBezTo>
                <a:cubicBezTo>
                  <a:pt x="529489" y="210606"/>
                  <a:pt x="468528" y="254421"/>
                  <a:pt x="450431" y="308713"/>
                </a:cubicBezTo>
                <a:cubicBezTo>
                  <a:pt x="436144" y="353481"/>
                  <a:pt x="454241" y="403011"/>
                  <a:pt x="492341" y="428728"/>
                </a:cubicBezTo>
                <a:cubicBezTo>
                  <a:pt x="536156" y="459208"/>
                  <a:pt x="585686" y="458256"/>
                  <a:pt x="624739" y="428728"/>
                </a:cubicBezTo>
                <a:cubicBezTo>
                  <a:pt x="633311" y="422061"/>
                  <a:pt x="642836" y="414441"/>
                  <a:pt x="653314" y="410631"/>
                </a:cubicBezTo>
                <a:cubicBezTo>
                  <a:pt x="663791" y="407773"/>
                  <a:pt x="679031" y="404916"/>
                  <a:pt x="686651" y="409678"/>
                </a:cubicBezTo>
                <a:cubicBezTo>
                  <a:pt x="693319" y="413488"/>
                  <a:pt x="695224" y="429681"/>
                  <a:pt x="695224" y="440158"/>
                </a:cubicBezTo>
                <a:cubicBezTo>
                  <a:pt x="691414" y="502071"/>
                  <a:pt x="685699" y="563983"/>
                  <a:pt x="681889" y="625896"/>
                </a:cubicBezTo>
                <a:cubicBezTo>
                  <a:pt x="681889" y="636373"/>
                  <a:pt x="684746" y="646851"/>
                  <a:pt x="685699" y="65828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4" name="Google Shape;24;p2"/>
          <p:cNvSpPr/>
          <p:nvPr/>
        </p:nvSpPr>
        <p:spPr>
          <a:xfrm>
            <a:off x="13260" y="5990858"/>
            <a:ext cx="904098" cy="887787"/>
          </a:xfrm>
          <a:custGeom>
            <a:rect b="b" l="l" r="r" t="t"/>
            <a:pathLst>
              <a:path extrusionOk="0" h="672464" w="677227">
                <a:moveTo>
                  <a:pt x="269558" y="234315"/>
                </a:moveTo>
                <a:cubicBezTo>
                  <a:pt x="321945" y="266700"/>
                  <a:pt x="379095" y="260032"/>
                  <a:pt x="421958" y="217170"/>
                </a:cubicBezTo>
                <a:cubicBezTo>
                  <a:pt x="455295" y="183832"/>
                  <a:pt x="466725" y="117157"/>
                  <a:pt x="430530" y="71438"/>
                </a:cubicBezTo>
                <a:cubicBezTo>
                  <a:pt x="421005" y="60007"/>
                  <a:pt x="413385" y="45720"/>
                  <a:pt x="407670" y="32385"/>
                </a:cubicBezTo>
                <a:cubicBezTo>
                  <a:pt x="398145" y="12382"/>
                  <a:pt x="404813" y="1905"/>
                  <a:pt x="427673" y="1905"/>
                </a:cubicBezTo>
                <a:cubicBezTo>
                  <a:pt x="458153" y="2857"/>
                  <a:pt x="489585" y="3810"/>
                  <a:pt x="520065" y="6667"/>
                </a:cubicBezTo>
                <a:cubicBezTo>
                  <a:pt x="560070" y="10477"/>
                  <a:pt x="599123" y="15240"/>
                  <a:pt x="639128" y="20002"/>
                </a:cubicBezTo>
                <a:cubicBezTo>
                  <a:pt x="645795" y="20955"/>
                  <a:pt x="652463" y="25717"/>
                  <a:pt x="658178" y="28575"/>
                </a:cubicBezTo>
                <a:cubicBezTo>
                  <a:pt x="661035" y="59055"/>
                  <a:pt x="663893" y="89535"/>
                  <a:pt x="666750" y="120015"/>
                </a:cubicBezTo>
                <a:cubicBezTo>
                  <a:pt x="669608" y="155257"/>
                  <a:pt x="671513" y="190500"/>
                  <a:pt x="673418" y="225742"/>
                </a:cubicBezTo>
                <a:cubicBezTo>
                  <a:pt x="674370" y="240030"/>
                  <a:pt x="674370" y="254317"/>
                  <a:pt x="671513" y="267652"/>
                </a:cubicBezTo>
                <a:cubicBezTo>
                  <a:pt x="670560" y="271463"/>
                  <a:pt x="658178" y="277177"/>
                  <a:pt x="653415" y="275272"/>
                </a:cubicBezTo>
                <a:cubicBezTo>
                  <a:pt x="637223" y="268605"/>
                  <a:pt x="620078" y="260985"/>
                  <a:pt x="605790" y="249555"/>
                </a:cubicBezTo>
                <a:cubicBezTo>
                  <a:pt x="569595" y="221932"/>
                  <a:pt x="530543" y="220027"/>
                  <a:pt x="492443" y="238125"/>
                </a:cubicBezTo>
                <a:cubicBezTo>
                  <a:pt x="451485" y="257175"/>
                  <a:pt x="429578" y="290513"/>
                  <a:pt x="430530" y="338138"/>
                </a:cubicBezTo>
                <a:cubicBezTo>
                  <a:pt x="431483" y="390525"/>
                  <a:pt x="456248" y="426720"/>
                  <a:pt x="503873" y="442913"/>
                </a:cubicBezTo>
                <a:cubicBezTo>
                  <a:pt x="546735" y="460057"/>
                  <a:pt x="595313" y="447675"/>
                  <a:pt x="626745" y="410527"/>
                </a:cubicBezTo>
                <a:cubicBezTo>
                  <a:pt x="626745" y="410527"/>
                  <a:pt x="626745" y="410527"/>
                  <a:pt x="626745" y="410527"/>
                </a:cubicBezTo>
                <a:cubicBezTo>
                  <a:pt x="629603" y="408622"/>
                  <a:pt x="632460" y="407670"/>
                  <a:pt x="636270" y="405765"/>
                </a:cubicBezTo>
                <a:cubicBezTo>
                  <a:pt x="636270" y="405765"/>
                  <a:pt x="636270" y="405765"/>
                  <a:pt x="636270" y="405765"/>
                </a:cubicBezTo>
                <a:cubicBezTo>
                  <a:pt x="646748" y="405765"/>
                  <a:pt x="658178" y="405765"/>
                  <a:pt x="668655" y="405765"/>
                </a:cubicBezTo>
                <a:cubicBezTo>
                  <a:pt x="671513" y="412432"/>
                  <a:pt x="677228" y="419100"/>
                  <a:pt x="677228" y="424815"/>
                </a:cubicBezTo>
                <a:cubicBezTo>
                  <a:pt x="675323" y="461963"/>
                  <a:pt x="671513" y="500063"/>
                  <a:pt x="668655" y="537210"/>
                </a:cubicBezTo>
                <a:cubicBezTo>
                  <a:pt x="665798" y="577215"/>
                  <a:pt x="662940" y="618172"/>
                  <a:pt x="660083" y="658177"/>
                </a:cubicBezTo>
                <a:cubicBezTo>
                  <a:pt x="659130" y="675322"/>
                  <a:pt x="646748" y="671513"/>
                  <a:pt x="636270" y="671513"/>
                </a:cubicBezTo>
                <a:cubicBezTo>
                  <a:pt x="551498" y="671513"/>
                  <a:pt x="467678" y="671513"/>
                  <a:pt x="382905" y="671513"/>
                </a:cubicBezTo>
                <a:cubicBezTo>
                  <a:pt x="263843" y="671513"/>
                  <a:pt x="143828" y="671513"/>
                  <a:pt x="24765" y="672465"/>
                </a:cubicBezTo>
                <a:cubicBezTo>
                  <a:pt x="6668" y="672465"/>
                  <a:pt x="0" y="668655"/>
                  <a:pt x="0" y="648652"/>
                </a:cubicBezTo>
                <a:cubicBezTo>
                  <a:pt x="953" y="445770"/>
                  <a:pt x="0" y="242888"/>
                  <a:pt x="953" y="39052"/>
                </a:cubicBezTo>
                <a:cubicBezTo>
                  <a:pt x="953" y="31432"/>
                  <a:pt x="3810" y="24765"/>
                  <a:pt x="4763" y="17145"/>
                </a:cubicBezTo>
                <a:cubicBezTo>
                  <a:pt x="46673" y="14288"/>
                  <a:pt x="88583" y="11430"/>
                  <a:pt x="130493" y="8572"/>
                </a:cubicBezTo>
                <a:cubicBezTo>
                  <a:pt x="172403" y="5715"/>
                  <a:pt x="214313" y="2857"/>
                  <a:pt x="256223" y="0"/>
                </a:cubicBezTo>
                <a:cubicBezTo>
                  <a:pt x="270510" y="17145"/>
                  <a:pt x="261938" y="31432"/>
                  <a:pt x="252413" y="47625"/>
                </a:cubicBezTo>
                <a:cubicBezTo>
                  <a:pt x="240030" y="67627"/>
                  <a:pt x="226695" y="86677"/>
                  <a:pt x="219075" y="108585"/>
                </a:cubicBezTo>
                <a:cubicBezTo>
                  <a:pt x="206693" y="147638"/>
                  <a:pt x="215265" y="200025"/>
                  <a:pt x="260985" y="223838"/>
                </a:cubicBezTo>
                <a:cubicBezTo>
                  <a:pt x="262890" y="224790"/>
                  <a:pt x="263843" y="226695"/>
                  <a:pt x="265748" y="227647"/>
                </a:cubicBezTo>
                <a:cubicBezTo>
                  <a:pt x="266700" y="231457"/>
                  <a:pt x="268605" y="233363"/>
                  <a:pt x="269558" y="23431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5" name="Google Shape;25;p2"/>
          <p:cNvSpPr/>
          <p:nvPr/>
        </p:nvSpPr>
        <p:spPr>
          <a:xfrm>
            <a:off x="868988" y="15263"/>
            <a:ext cx="918212" cy="879049"/>
          </a:xfrm>
          <a:custGeom>
            <a:rect b="b" l="l" r="r" t="t"/>
            <a:pathLst>
              <a:path extrusionOk="0" h="665845" w="687799">
                <a:moveTo>
                  <a:pt x="17183" y="654368"/>
                </a:moveTo>
                <a:cubicBezTo>
                  <a:pt x="14325" y="636270"/>
                  <a:pt x="10515" y="619125"/>
                  <a:pt x="8610" y="601028"/>
                </a:cubicBezTo>
                <a:cubicBezTo>
                  <a:pt x="4800" y="544830"/>
                  <a:pt x="990" y="489585"/>
                  <a:pt x="38" y="433388"/>
                </a:cubicBezTo>
                <a:cubicBezTo>
                  <a:pt x="38" y="423863"/>
                  <a:pt x="6705" y="410528"/>
                  <a:pt x="14325" y="405765"/>
                </a:cubicBezTo>
                <a:cubicBezTo>
                  <a:pt x="20040" y="401955"/>
                  <a:pt x="33375" y="406718"/>
                  <a:pt x="42900" y="411480"/>
                </a:cubicBezTo>
                <a:cubicBezTo>
                  <a:pt x="69570" y="423863"/>
                  <a:pt x="94335" y="442913"/>
                  <a:pt x="121958" y="450533"/>
                </a:cubicBezTo>
                <a:cubicBezTo>
                  <a:pt x="153390" y="459105"/>
                  <a:pt x="184823" y="445770"/>
                  <a:pt x="210540" y="425768"/>
                </a:cubicBezTo>
                <a:cubicBezTo>
                  <a:pt x="258165" y="390525"/>
                  <a:pt x="270548" y="320993"/>
                  <a:pt x="239115" y="275273"/>
                </a:cubicBezTo>
                <a:cubicBezTo>
                  <a:pt x="202920" y="221933"/>
                  <a:pt x="139103" y="205740"/>
                  <a:pt x="83858" y="237173"/>
                </a:cubicBezTo>
                <a:cubicBezTo>
                  <a:pt x="67665" y="246698"/>
                  <a:pt x="53378" y="257175"/>
                  <a:pt x="37185" y="265748"/>
                </a:cubicBezTo>
                <a:cubicBezTo>
                  <a:pt x="16230" y="277178"/>
                  <a:pt x="-915" y="268605"/>
                  <a:pt x="38" y="244793"/>
                </a:cubicBezTo>
                <a:cubicBezTo>
                  <a:pt x="990" y="205740"/>
                  <a:pt x="3848" y="166688"/>
                  <a:pt x="6705" y="126683"/>
                </a:cubicBezTo>
                <a:cubicBezTo>
                  <a:pt x="9563" y="90488"/>
                  <a:pt x="14325" y="54293"/>
                  <a:pt x="17183" y="19050"/>
                </a:cubicBezTo>
                <a:cubicBezTo>
                  <a:pt x="17183" y="14288"/>
                  <a:pt x="11468" y="9525"/>
                  <a:pt x="7658" y="4763"/>
                </a:cubicBezTo>
                <a:cubicBezTo>
                  <a:pt x="14325" y="3810"/>
                  <a:pt x="20993" y="0"/>
                  <a:pt x="28613" y="0"/>
                </a:cubicBezTo>
                <a:cubicBezTo>
                  <a:pt x="234353" y="0"/>
                  <a:pt x="439140" y="0"/>
                  <a:pt x="644880" y="0"/>
                </a:cubicBezTo>
                <a:cubicBezTo>
                  <a:pt x="660120" y="0"/>
                  <a:pt x="665835" y="2858"/>
                  <a:pt x="666788" y="20003"/>
                </a:cubicBezTo>
                <a:cubicBezTo>
                  <a:pt x="669645" y="70485"/>
                  <a:pt x="675360" y="120968"/>
                  <a:pt x="679170" y="171450"/>
                </a:cubicBezTo>
                <a:cubicBezTo>
                  <a:pt x="681075" y="194310"/>
                  <a:pt x="682980" y="216218"/>
                  <a:pt x="683933" y="239078"/>
                </a:cubicBezTo>
                <a:cubicBezTo>
                  <a:pt x="683933" y="262890"/>
                  <a:pt x="671550" y="271463"/>
                  <a:pt x="650595" y="260985"/>
                </a:cubicBezTo>
                <a:cubicBezTo>
                  <a:pt x="631545" y="252413"/>
                  <a:pt x="614400" y="239078"/>
                  <a:pt x="596303" y="228600"/>
                </a:cubicBezTo>
                <a:cubicBezTo>
                  <a:pt x="545820" y="199073"/>
                  <a:pt x="488670" y="219075"/>
                  <a:pt x="460095" y="257175"/>
                </a:cubicBezTo>
                <a:cubicBezTo>
                  <a:pt x="421043" y="309563"/>
                  <a:pt x="431520" y="368618"/>
                  <a:pt x="469620" y="407670"/>
                </a:cubicBezTo>
                <a:cubicBezTo>
                  <a:pt x="507720" y="446723"/>
                  <a:pt x="568680" y="448628"/>
                  <a:pt x="614400" y="416243"/>
                </a:cubicBezTo>
                <a:cubicBezTo>
                  <a:pt x="632498" y="402908"/>
                  <a:pt x="652500" y="381953"/>
                  <a:pt x="675360" y="398145"/>
                </a:cubicBezTo>
                <a:cubicBezTo>
                  <a:pt x="696315" y="413385"/>
                  <a:pt x="684885" y="441008"/>
                  <a:pt x="682980" y="461963"/>
                </a:cubicBezTo>
                <a:cubicBezTo>
                  <a:pt x="679170" y="524828"/>
                  <a:pt x="672503" y="586740"/>
                  <a:pt x="666788" y="648653"/>
                </a:cubicBezTo>
                <a:cubicBezTo>
                  <a:pt x="644880" y="651510"/>
                  <a:pt x="623925" y="656273"/>
                  <a:pt x="602018" y="657225"/>
                </a:cubicBezTo>
                <a:cubicBezTo>
                  <a:pt x="552488" y="661035"/>
                  <a:pt x="502958" y="663893"/>
                  <a:pt x="453428" y="665798"/>
                </a:cubicBezTo>
                <a:cubicBezTo>
                  <a:pt x="428663" y="666750"/>
                  <a:pt x="415328" y="653415"/>
                  <a:pt x="414375" y="631508"/>
                </a:cubicBezTo>
                <a:cubicBezTo>
                  <a:pt x="433425" y="606743"/>
                  <a:pt x="455333" y="582930"/>
                  <a:pt x="455333" y="548640"/>
                </a:cubicBezTo>
                <a:cubicBezTo>
                  <a:pt x="459143" y="504825"/>
                  <a:pt x="454380" y="463868"/>
                  <a:pt x="416280" y="433388"/>
                </a:cubicBezTo>
                <a:cubicBezTo>
                  <a:pt x="381038" y="405765"/>
                  <a:pt x="342938" y="397193"/>
                  <a:pt x="301980" y="415290"/>
                </a:cubicBezTo>
                <a:cubicBezTo>
                  <a:pt x="259118" y="433388"/>
                  <a:pt x="234353" y="465773"/>
                  <a:pt x="232448" y="512445"/>
                </a:cubicBezTo>
                <a:cubicBezTo>
                  <a:pt x="231495" y="528638"/>
                  <a:pt x="235305" y="545783"/>
                  <a:pt x="237210" y="561975"/>
                </a:cubicBezTo>
                <a:cubicBezTo>
                  <a:pt x="249593" y="583883"/>
                  <a:pt x="261975" y="604838"/>
                  <a:pt x="273405" y="626745"/>
                </a:cubicBezTo>
                <a:cubicBezTo>
                  <a:pt x="273405" y="627698"/>
                  <a:pt x="273405" y="628650"/>
                  <a:pt x="273405" y="629603"/>
                </a:cubicBezTo>
                <a:cubicBezTo>
                  <a:pt x="275310" y="631508"/>
                  <a:pt x="276263" y="633413"/>
                  <a:pt x="278168" y="635318"/>
                </a:cubicBezTo>
                <a:cubicBezTo>
                  <a:pt x="278168" y="636270"/>
                  <a:pt x="278168" y="638175"/>
                  <a:pt x="278168" y="639128"/>
                </a:cubicBezTo>
                <a:cubicBezTo>
                  <a:pt x="278168" y="641985"/>
                  <a:pt x="278168" y="644843"/>
                  <a:pt x="278168" y="647700"/>
                </a:cubicBezTo>
                <a:cubicBezTo>
                  <a:pt x="263880" y="653415"/>
                  <a:pt x="248640" y="664845"/>
                  <a:pt x="234353" y="663893"/>
                </a:cubicBezTo>
                <a:cubicBezTo>
                  <a:pt x="166725" y="661035"/>
                  <a:pt x="99098" y="654368"/>
                  <a:pt x="32423" y="648653"/>
                </a:cubicBezTo>
                <a:cubicBezTo>
                  <a:pt x="26708" y="649605"/>
                  <a:pt x="21945" y="652463"/>
                  <a:pt x="17183" y="654368"/>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2598397" y="6506429"/>
            <a:ext cx="42258" cy="349581"/>
          </a:xfrm>
          <a:custGeom>
            <a:rect b="b" l="l" r="r" t="t"/>
            <a:pathLst>
              <a:path extrusionOk="0" h="264794" w="31654">
                <a:moveTo>
                  <a:pt x="0" y="260032"/>
                </a:moveTo>
                <a:cubicBezTo>
                  <a:pt x="5715" y="183832"/>
                  <a:pt x="12383" y="108585"/>
                  <a:pt x="17145" y="32385"/>
                </a:cubicBezTo>
                <a:cubicBezTo>
                  <a:pt x="18098" y="21907"/>
                  <a:pt x="9525" y="10477"/>
                  <a:pt x="4763" y="0"/>
                </a:cubicBezTo>
                <a:cubicBezTo>
                  <a:pt x="22860" y="952"/>
                  <a:pt x="33338" y="11430"/>
                  <a:pt x="31433" y="29527"/>
                </a:cubicBezTo>
                <a:cubicBezTo>
                  <a:pt x="26670" y="86677"/>
                  <a:pt x="20955" y="142875"/>
                  <a:pt x="17145" y="200025"/>
                </a:cubicBezTo>
                <a:cubicBezTo>
                  <a:pt x="15240" y="221932"/>
                  <a:pt x="15240" y="243840"/>
                  <a:pt x="14288" y="264795"/>
                </a:cubicBezTo>
                <a:cubicBezTo>
                  <a:pt x="9525" y="262890"/>
                  <a:pt x="4763" y="260985"/>
                  <a:pt x="0" y="260032"/>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3452523" y="5980797"/>
            <a:ext cx="42344" cy="344551"/>
          </a:xfrm>
          <a:custGeom>
            <a:rect b="b" l="l" r="r" t="t"/>
            <a:pathLst>
              <a:path extrusionOk="0" h="260984" w="31718">
                <a:moveTo>
                  <a:pt x="13621" y="27622"/>
                </a:moveTo>
                <a:cubicBezTo>
                  <a:pt x="15526" y="20003"/>
                  <a:pt x="17431" y="12383"/>
                  <a:pt x="19336" y="3810"/>
                </a:cubicBezTo>
                <a:cubicBezTo>
                  <a:pt x="23146" y="2858"/>
                  <a:pt x="26956" y="953"/>
                  <a:pt x="31718" y="0"/>
                </a:cubicBezTo>
                <a:cubicBezTo>
                  <a:pt x="26003" y="70485"/>
                  <a:pt x="19336" y="140970"/>
                  <a:pt x="14573" y="212408"/>
                </a:cubicBezTo>
                <a:cubicBezTo>
                  <a:pt x="13621" y="228600"/>
                  <a:pt x="20288" y="244793"/>
                  <a:pt x="23146" y="260985"/>
                </a:cubicBezTo>
                <a:cubicBezTo>
                  <a:pt x="6001" y="259080"/>
                  <a:pt x="-1619" y="251460"/>
                  <a:pt x="286" y="232410"/>
                </a:cubicBezTo>
                <a:cubicBezTo>
                  <a:pt x="6001" y="166688"/>
                  <a:pt x="11716" y="100965"/>
                  <a:pt x="16478" y="35243"/>
                </a:cubicBezTo>
                <a:cubicBezTo>
                  <a:pt x="16478" y="32385"/>
                  <a:pt x="14573" y="29528"/>
                  <a:pt x="13621" y="27622"/>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 name="Google Shape;28;p2"/>
          <p:cNvSpPr/>
          <p:nvPr/>
        </p:nvSpPr>
        <p:spPr>
          <a:xfrm>
            <a:off x="3452903" y="6505171"/>
            <a:ext cx="36875" cy="349582"/>
          </a:xfrm>
          <a:custGeom>
            <a:rect b="b" l="l" r="r" t="t"/>
            <a:pathLst>
              <a:path extrusionOk="0" h="264795" w="27622">
                <a:moveTo>
                  <a:pt x="18097" y="0"/>
                </a:moveTo>
                <a:cubicBezTo>
                  <a:pt x="17145" y="34290"/>
                  <a:pt x="13335" y="67628"/>
                  <a:pt x="15240" y="101918"/>
                </a:cubicBezTo>
                <a:cubicBezTo>
                  <a:pt x="17145" y="153353"/>
                  <a:pt x="22860" y="204788"/>
                  <a:pt x="27622" y="255270"/>
                </a:cubicBezTo>
                <a:cubicBezTo>
                  <a:pt x="24765" y="258128"/>
                  <a:pt x="20955" y="261938"/>
                  <a:pt x="18097" y="264795"/>
                </a:cubicBezTo>
                <a:cubicBezTo>
                  <a:pt x="14288" y="220028"/>
                  <a:pt x="9525" y="174308"/>
                  <a:pt x="5715" y="129540"/>
                </a:cubicBezTo>
                <a:cubicBezTo>
                  <a:pt x="2858" y="93345"/>
                  <a:pt x="1905" y="57150"/>
                  <a:pt x="0" y="20955"/>
                </a:cubicBezTo>
                <a:cubicBezTo>
                  <a:pt x="0" y="9525"/>
                  <a:pt x="2858" y="0"/>
                  <a:pt x="18097"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860057" y="3402566"/>
            <a:ext cx="906923" cy="928499"/>
          </a:xfrm>
          <a:custGeom>
            <a:rect b="b" l="l" r="r" t="t"/>
            <a:pathLst>
              <a:path extrusionOk="0" h="703302" w="679343">
                <a:moveTo>
                  <a:pt x="662047" y="665130"/>
                </a:moveTo>
                <a:cubicBezTo>
                  <a:pt x="659190" y="672750"/>
                  <a:pt x="656332" y="680370"/>
                  <a:pt x="653475" y="687990"/>
                </a:cubicBezTo>
                <a:cubicBezTo>
                  <a:pt x="625852" y="689895"/>
                  <a:pt x="598230" y="692752"/>
                  <a:pt x="570607" y="694657"/>
                </a:cubicBezTo>
                <a:cubicBezTo>
                  <a:pt x="532507" y="697515"/>
                  <a:pt x="493455" y="700372"/>
                  <a:pt x="455355" y="700372"/>
                </a:cubicBezTo>
                <a:cubicBezTo>
                  <a:pt x="438210" y="700372"/>
                  <a:pt x="418207" y="696562"/>
                  <a:pt x="412492" y="673702"/>
                </a:cubicBezTo>
                <a:cubicBezTo>
                  <a:pt x="420112" y="659415"/>
                  <a:pt x="424875" y="642270"/>
                  <a:pt x="435352" y="630840"/>
                </a:cubicBezTo>
                <a:cubicBezTo>
                  <a:pt x="467737" y="596550"/>
                  <a:pt x="466785" y="557497"/>
                  <a:pt x="457260" y="516540"/>
                </a:cubicBezTo>
                <a:cubicBezTo>
                  <a:pt x="455355" y="510825"/>
                  <a:pt x="448687" y="506062"/>
                  <a:pt x="443925" y="500347"/>
                </a:cubicBezTo>
                <a:lnTo>
                  <a:pt x="443925" y="500347"/>
                </a:lnTo>
                <a:cubicBezTo>
                  <a:pt x="441067" y="494632"/>
                  <a:pt x="438210" y="488917"/>
                  <a:pt x="435352" y="482250"/>
                </a:cubicBezTo>
                <a:cubicBezTo>
                  <a:pt x="414397" y="469867"/>
                  <a:pt x="395347" y="453675"/>
                  <a:pt x="373440" y="447960"/>
                </a:cubicBezTo>
                <a:cubicBezTo>
                  <a:pt x="335340" y="437482"/>
                  <a:pt x="298192" y="447007"/>
                  <a:pt x="270570" y="476535"/>
                </a:cubicBezTo>
                <a:cubicBezTo>
                  <a:pt x="241042" y="507967"/>
                  <a:pt x="229612" y="546067"/>
                  <a:pt x="243900" y="587977"/>
                </a:cubicBezTo>
                <a:cubicBezTo>
                  <a:pt x="251520" y="607980"/>
                  <a:pt x="265807" y="626077"/>
                  <a:pt x="273427" y="646080"/>
                </a:cubicBezTo>
                <a:cubicBezTo>
                  <a:pt x="278190" y="658462"/>
                  <a:pt x="282952" y="678465"/>
                  <a:pt x="277237" y="685132"/>
                </a:cubicBezTo>
                <a:cubicBezTo>
                  <a:pt x="267712" y="695610"/>
                  <a:pt x="248662" y="704182"/>
                  <a:pt x="234375" y="703230"/>
                </a:cubicBezTo>
                <a:cubicBezTo>
                  <a:pt x="161032" y="699420"/>
                  <a:pt x="87690" y="692752"/>
                  <a:pt x="15300" y="687037"/>
                </a:cubicBezTo>
                <a:cubicBezTo>
                  <a:pt x="15300" y="684180"/>
                  <a:pt x="15300" y="681322"/>
                  <a:pt x="14347" y="678465"/>
                </a:cubicBezTo>
                <a:cubicBezTo>
                  <a:pt x="9585" y="599407"/>
                  <a:pt x="4822" y="521302"/>
                  <a:pt x="60" y="442245"/>
                </a:cubicBezTo>
                <a:cubicBezTo>
                  <a:pt x="-893" y="421290"/>
                  <a:pt x="9585" y="409860"/>
                  <a:pt x="29587" y="416527"/>
                </a:cubicBezTo>
                <a:cubicBezTo>
                  <a:pt x="45780" y="422242"/>
                  <a:pt x="63877" y="428910"/>
                  <a:pt x="75307" y="441292"/>
                </a:cubicBezTo>
                <a:cubicBezTo>
                  <a:pt x="109597" y="476535"/>
                  <a:pt x="183892" y="467962"/>
                  <a:pt x="220087" y="429862"/>
                </a:cubicBezTo>
                <a:cubicBezTo>
                  <a:pt x="259140" y="388905"/>
                  <a:pt x="261045" y="321277"/>
                  <a:pt x="224850" y="282225"/>
                </a:cubicBezTo>
                <a:cubicBezTo>
                  <a:pt x="181987" y="235552"/>
                  <a:pt x="128647" y="229837"/>
                  <a:pt x="73402" y="264127"/>
                </a:cubicBezTo>
                <a:cubicBezTo>
                  <a:pt x="58162" y="273652"/>
                  <a:pt x="40065" y="280320"/>
                  <a:pt x="21967" y="284130"/>
                </a:cubicBezTo>
                <a:cubicBezTo>
                  <a:pt x="6727" y="287940"/>
                  <a:pt x="-893" y="278415"/>
                  <a:pt x="1012" y="261270"/>
                </a:cubicBezTo>
                <a:cubicBezTo>
                  <a:pt x="6727" y="191737"/>
                  <a:pt x="10537" y="122205"/>
                  <a:pt x="15300" y="52672"/>
                </a:cubicBezTo>
                <a:cubicBezTo>
                  <a:pt x="28635" y="52672"/>
                  <a:pt x="31492" y="45052"/>
                  <a:pt x="29587" y="33622"/>
                </a:cubicBezTo>
                <a:cubicBezTo>
                  <a:pt x="27682" y="26002"/>
                  <a:pt x="27682" y="17430"/>
                  <a:pt x="26730" y="9810"/>
                </a:cubicBezTo>
                <a:cubicBezTo>
                  <a:pt x="41017" y="11715"/>
                  <a:pt x="54352" y="14572"/>
                  <a:pt x="68640" y="13620"/>
                </a:cubicBezTo>
                <a:cubicBezTo>
                  <a:pt x="129600" y="9810"/>
                  <a:pt x="190560" y="6000"/>
                  <a:pt x="250567" y="285"/>
                </a:cubicBezTo>
                <a:cubicBezTo>
                  <a:pt x="269617" y="-1620"/>
                  <a:pt x="279142" y="6000"/>
                  <a:pt x="280095" y="24097"/>
                </a:cubicBezTo>
                <a:cubicBezTo>
                  <a:pt x="268665" y="44100"/>
                  <a:pt x="255330" y="64102"/>
                  <a:pt x="244852" y="85057"/>
                </a:cubicBezTo>
                <a:cubicBezTo>
                  <a:pt x="233422" y="106965"/>
                  <a:pt x="218182" y="128872"/>
                  <a:pt x="235327" y="155542"/>
                </a:cubicBezTo>
                <a:cubicBezTo>
                  <a:pt x="240090" y="199357"/>
                  <a:pt x="273427" y="240315"/>
                  <a:pt x="312480" y="249840"/>
                </a:cubicBezTo>
                <a:cubicBezTo>
                  <a:pt x="358200" y="261270"/>
                  <a:pt x="403920" y="244125"/>
                  <a:pt x="432495" y="204120"/>
                </a:cubicBezTo>
                <a:cubicBezTo>
                  <a:pt x="460117" y="166020"/>
                  <a:pt x="461070" y="121252"/>
                  <a:pt x="437257" y="83152"/>
                </a:cubicBezTo>
                <a:cubicBezTo>
                  <a:pt x="427732" y="68865"/>
                  <a:pt x="419160" y="53625"/>
                  <a:pt x="412492" y="37432"/>
                </a:cubicBezTo>
                <a:cubicBezTo>
                  <a:pt x="402015" y="12667"/>
                  <a:pt x="411540" y="-668"/>
                  <a:pt x="438210" y="285"/>
                </a:cubicBezTo>
                <a:cubicBezTo>
                  <a:pt x="513457" y="4095"/>
                  <a:pt x="589657" y="9810"/>
                  <a:pt x="664905" y="13620"/>
                </a:cubicBezTo>
                <a:cubicBezTo>
                  <a:pt x="669667" y="88867"/>
                  <a:pt x="675382" y="163162"/>
                  <a:pt x="679192" y="238410"/>
                </a:cubicBezTo>
                <a:cubicBezTo>
                  <a:pt x="681097" y="273652"/>
                  <a:pt x="664905" y="281272"/>
                  <a:pt x="633472" y="265080"/>
                </a:cubicBezTo>
                <a:cubicBezTo>
                  <a:pt x="606802" y="251745"/>
                  <a:pt x="580132" y="234600"/>
                  <a:pt x="551557" y="228885"/>
                </a:cubicBezTo>
                <a:cubicBezTo>
                  <a:pt x="501075" y="219360"/>
                  <a:pt x="466785" y="242220"/>
                  <a:pt x="439162" y="287940"/>
                </a:cubicBezTo>
                <a:cubicBezTo>
                  <a:pt x="415350" y="327945"/>
                  <a:pt x="423922" y="382237"/>
                  <a:pt x="454402" y="416527"/>
                </a:cubicBezTo>
                <a:cubicBezTo>
                  <a:pt x="502980" y="471772"/>
                  <a:pt x="562987" y="462247"/>
                  <a:pt x="619185" y="430815"/>
                </a:cubicBezTo>
                <a:cubicBezTo>
                  <a:pt x="626805" y="427005"/>
                  <a:pt x="631567" y="419385"/>
                  <a:pt x="639187" y="416527"/>
                </a:cubicBezTo>
                <a:cubicBezTo>
                  <a:pt x="648712" y="412717"/>
                  <a:pt x="660142" y="409860"/>
                  <a:pt x="668715" y="412717"/>
                </a:cubicBezTo>
                <a:cubicBezTo>
                  <a:pt x="674430" y="414622"/>
                  <a:pt x="679192" y="427957"/>
                  <a:pt x="678240" y="435577"/>
                </a:cubicBezTo>
                <a:cubicBezTo>
                  <a:pt x="677287" y="472725"/>
                  <a:pt x="675382" y="509872"/>
                  <a:pt x="673477" y="547020"/>
                </a:cubicBezTo>
                <a:cubicBezTo>
                  <a:pt x="668715" y="587977"/>
                  <a:pt x="664905" y="627030"/>
                  <a:pt x="662047" y="66513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 name="Google Shape;30;p2"/>
          <p:cNvSpPr/>
          <p:nvPr/>
        </p:nvSpPr>
        <p:spPr>
          <a:xfrm>
            <a:off x="298208" y="3460787"/>
            <a:ext cx="75861" cy="252755"/>
          </a:xfrm>
          <a:custGeom>
            <a:rect b="b" l="l" r="r" t="t"/>
            <a:pathLst>
              <a:path extrusionOk="0" h="191452" w="56825">
                <a:moveTo>
                  <a:pt x="24681" y="191453"/>
                </a:moveTo>
                <a:cubicBezTo>
                  <a:pt x="-5799" y="157163"/>
                  <a:pt x="-7704" y="95250"/>
                  <a:pt x="17061" y="59055"/>
                </a:cubicBezTo>
                <a:cubicBezTo>
                  <a:pt x="29443" y="40957"/>
                  <a:pt x="38016" y="20003"/>
                  <a:pt x="48493" y="0"/>
                </a:cubicBezTo>
                <a:cubicBezTo>
                  <a:pt x="58018" y="6668"/>
                  <a:pt x="59923" y="20003"/>
                  <a:pt x="51351" y="34290"/>
                </a:cubicBezTo>
                <a:cubicBezTo>
                  <a:pt x="41826" y="49530"/>
                  <a:pt x="29443" y="63818"/>
                  <a:pt x="21823" y="80010"/>
                </a:cubicBezTo>
                <a:cubicBezTo>
                  <a:pt x="8488" y="109538"/>
                  <a:pt x="4678" y="140970"/>
                  <a:pt x="18966" y="172403"/>
                </a:cubicBezTo>
                <a:cubicBezTo>
                  <a:pt x="21823" y="178118"/>
                  <a:pt x="22776" y="184785"/>
                  <a:pt x="24681" y="19145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548732" y="2368027"/>
            <a:ext cx="75267" cy="247725"/>
          </a:xfrm>
          <a:custGeom>
            <a:rect b="b" l="l" r="r" t="t"/>
            <a:pathLst>
              <a:path extrusionOk="0" h="187642" w="56380">
                <a:moveTo>
                  <a:pt x="33237" y="0"/>
                </a:moveTo>
                <a:cubicBezTo>
                  <a:pt x="38952" y="6667"/>
                  <a:pt x="47524" y="12382"/>
                  <a:pt x="49429" y="20002"/>
                </a:cubicBezTo>
                <a:cubicBezTo>
                  <a:pt x="59907" y="56197"/>
                  <a:pt x="59907" y="91440"/>
                  <a:pt x="39904" y="124777"/>
                </a:cubicBezTo>
                <a:cubicBezTo>
                  <a:pt x="27522" y="144780"/>
                  <a:pt x="17044" y="166688"/>
                  <a:pt x="5614" y="187642"/>
                </a:cubicBezTo>
                <a:cubicBezTo>
                  <a:pt x="-6768" y="169545"/>
                  <a:pt x="3709" y="154305"/>
                  <a:pt x="14187" y="141922"/>
                </a:cubicBezTo>
                <a:cubicBezTo>
                  <a:pt x="48477" y="100013"/>
                  <a:pt x="49429" y="53340"/>
                  <a:pt x="34189" y="4763"/>
                </a:cubicBezTo>
                <a:cubicBezTo>
                  <a:pt x="33237" y="2857"/>
                  <a:pt x="33237" y="1905"/>
                  <a:pt x="33237"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1173614" y="1735510"/>
            <a:ext cx="66727" cy="204970"/>
          </a:xfrm>
          <a:custGeom>
            <a:rect b="b" l="l" r="r" t="t"/>
            <a:pathLst>
              <a:path extrusionOk="0" h="155257" w="49983">
                <a:moveTo>
                  <a:pt x="49983" y="0"/>
                </a:moveTo>
                <a:cubicBezTo>
                  <a:pt x="49031" y="11430"/>
                  <a:pt x="49983" y="22860"/>
                  <a:pt x="47126" y="33338"/>
                </a:cubicBezTo>
                <a:cubicBezTo>
                  <a:pt x="45221" y="40958"/>
                  <a:pt x="37601" y="46672"/>
                  <a:pt x="33791" y="54292"/>
                </a:cubicBezTo>
                <a:cubicBezTo>
                  <a:pt x="20456" y="73342"/>
                  <a:pt x="9026" y="93345"/>
                  <a:pt x="12836" y="119063"/>
                </a:cubicBezTo>
                <a:cubicBezTo>
                  <a:pt x="14741" y="130492"/>
                  <a:pt x="10931" y="142875"/>
                  <a:pt x="9026" y="155258"/>
                </a:cubicBezTo>
                <a:cubicBezTo>
                  <a:pt x="-6214" y="118110"/>
                  <a:pt x="-2404" y="84772"/>
                  <a:pt x="22361" y="51435"/>
                </a:cubicBezTo>
                <a:cubicBezTo>
                  <a:pt x="32838" y="36195"/>
                  <a:pt x="40458" y="17145"/>
                  <a:pt x="49983"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858519" y="1929162"/>
            <a:ext cx="14334" cy="143354"/>
          </a:xfrm>
          <a:custGeom>
            <a:rect b="b" l="l" r="r" t="t"/>
            <a:pathLst>
              <a:path extrusionOk="0" h="108585" w="10737">
                <a:moveTo>
                  <a:pt x="10737" y="108585"/>
                </a:moveTo>
                <a:cubicBezTo>
                  <a:pt x="6927" y="94298"/>
                  <a:pt x="1212" y="80963"/>
                  <a:pt x="260" y="66675"/>
                </a:cubicBezTo>
                <a:cubicBezTo>
                  <a:pt x="-693" y="44767"/>
                  <a:pt x="1212" y="21908"/>
                  <a:pt x="2165" y="0"/>
                </a:cubicBezTo>
                <a:cubicBezTo>
                  <a:pt x="4070" y="11430"/>
                  <a:pt x="5975" y="22860"/>
                  <a:pt x="5975" y="35242"/>
                </a:cubicBezTo>
                <a:cubicBezTo>
                  <a:pt x="7880" y="59055"/>
                  <a:pt x="9785" y="83820"/>
                  <a:pt x="10737" y="108585"/>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1459054" y="2362997"/>
            <a:ext cx="26844" cy="114431"/>
          </a:xfrm>
          <a:custGeom>
            <a:rect b="b" l="l" r="r" t="t"/>
            <a:pathLst>
              <a:path extrusionOk="0" h="86677" w="20108">
                <a:moveTo>
                  <a:pt x="13335" y="86678"/>
                </a:moveTo>
                <a:cubicBezTo>
                  <a:pt x="14288" y="57150"/>
                  <a:pt x="13335" y="27623"/>
                  <a:pt x="0" y="0"/>
                </a:cubicBezTo>
                <a:cubicBezTo>
                  <a:pt x="24765" y="13335"/>
                  <a:pt x="16193" y="39053"/>
                  <a:pt x="20002" y="60008"/>
                </a:cubicBezTo>
                <a:cubicBezTo>
                  <a:pt x="20955" y="67628"/>
                  <a:pt x="15240" y="77153"/>
                  <a:pt x="13335" y="8667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872853" y="2061199"/>
            <a:ext cx="73752" cy="24273"/>
          </a:xfrm>
          <a:custGeom>
            <a:rect b="b" l="l" r="r" t="t"/>
            <a:pathLst>
              <a:path extrusionOk="0" h="18386" w="55245">
                <a:moveTo>
                  <a:pt x="55245" y="0"/>
                </a:moveTo>
                <a:cubicBezTo>
                  <a:pt x="33338" y="20955"/>
                  <a:pt x="18098" y="23813"/>
                  <a:pt x="0" y="9525"/>
                </a:cubicBezTo>
                <a:cubicBezTo>
                  <a:pt x="19050" y="5715"/>
                  <a:pt x="37148" y="2858"/>
                  <a:pt x="5524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904643" y="2935155"/>
            <a:ext cx="41962" cy="12575"/>
          </a:xfrm>
          <a:custGeom>
            <a:rect b="b" l="l" r="r" t="t"/>
            <a:pathLst>
              <a:path extrusionOk="0" h="9525" w="31432">
                <a:moveTo>
                  <a:pt x="0" y="9525"/>
                </a:moveTo>
                <a:cubicBezTo>
                  <a:pt x="10477" y="6667"/>
                  <a:pt x="20955" y="2858"/>
                  <a:pt x="31433" y="0"/>
                </a:cubicBezTo>
                <a:cubicBezTo>
                  <a:pt x="20955" y="2858"/>
                  <a:pt x="10477" y="6667"/>
                  <a:pt x="0" y="952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946605" y="2917551"/>
            <a:ext cx="24159" cy="17604"/>
          </a:xfrm>
          <a:custGeom>
            <a:rect b="b" l="l" r="r" t="t"/>
            <a:pathLst>
              <a:path extrusionOk="0" h="13334" w="18097">
                <a:moveTo>
                  <a:pt x="0" y="13335"/>
                </a:moveTo>
                <a:cubicBezTo>
                  <a:pt x="5715" y="8572"/>
                  <a:pt x="12382" y="3810"/>
                  <a:pt x="18097" y="0"/>
                </a:cubicBezTo>
                <a:cubicBezTo>
                  <a:pt x="12382" y="3810"/>
                  <a:pt x="5715" y="8572"/>
                  <a:pt x="0" y="1333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970765" y="2896173"/>
            <a:ext cx="25432" cy="20119"/>
          </a:xfrm>
          <a:custGeom>
            <a:rect b="b" l="l" r="r" t="t"/>
            <a:pathLst>
              <a:path extrusionOk="0" h="15239" w="19050">
                <a:moveTo>
                  <a:pt x="0" y="15240"/>
                </a:moveTo>
                <a:cubicBezTo>
                  <a:pt x="6668" y="10477"/>
                  <a:pt x="12383" y="4763"/>
                  <a:pt x="19050" y="0"/>
                </a:cubicBezTo>
                <a:cubicBezTo>
                  <a:pt x="12383" y="5715"/>
                  <a:pt x="6668" y="10477"/>
                  <a:pt x="0" y="15240"/>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1446338" y="2342877"/>
            <a:ext cx="12716" cy="18862"/>
          </a:xfrm>
          <a:custGeom>
            <a:rect b="b" l="l" r="r" t="t"/>
            <a:pathLst>
              <a:path extrusionOk="0" h="14287" w="9525">
                <a:moveTo>
                  <a:pt x="9525" y="14288"/>
                </a:moveTo>
                <a:cubicBezTo>
                  <a:pt x="6668" y="9525"/>
                  <a:pt x="2858" y="4763"/>
                  <a:pt x="0" y="0"/>
                </a:cubicBezTo>
                <a:cubicBezTo>
                  <a:pt x="2858" y="5715"/>
                  <a:pt x="6668" y="10477"/>
                  <a:pt x="9525" y="1428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946605" y="2049882"/>
            <a:ext cx="12716" cy="11317"/>
          </a:xfrm>
          <a:custGeom>
            <a:rect b="b" l="l" r="r" t="t"/>
            <a:pathLst>
              <a:path extrusionOk="0" h="8572" w="9525">
                <a:moveTo>
                  <a:pt x="9525" y="0"/>
                </a:moveTo>
                <a:cubicBezTo>
                  <a:pt x="6667" y="2858"/>
                  <a:pt x="3810" y="5715"/>
                  <a:pt x="0" y="8572"/>
                </a:cubicBezTo>
                <a:cubicBezTo>
                  <a:pt x="2857" y="5715"/>
                  <a:pt x="6667" y="2858"/>
                  <a:pt x="952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1356056" y="2290063"/>
            <a:ext cx="24159" cy="6287"/>
          </a:xfrm>
          <a:custGeom>
            <a:rect b="b" l="l" r="r" t="t"/>
            <a:pathLst>
              <a:path extrusionOk="0" h="4762" w="18097">
                <a:moveTo>
                  <a:pt x="18098" y="4763"/>
                </a:moveTo>
                <a:cubicBezTo>
                  <a:pt x="12383" y="2858"/>
                  <a:pt x="5715" y="1905"/>
                  <a:pt x="0" y="0"/>
                </a:cubicBezTo>
                <a:cubicBezTo>
                  <a:pt x="5715" y="1905"/>
                  <a:pt x="11430" y="2858"/>
                  <a:pt x="18098"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1409463" y="2313955"/>
            <a:ext cx="19073" cy="12575"/>
          </a:xfrm>
          <a:custGeom>
            <a:rect b="b" l="l" r="r" t="t"/>
            <a:pathLst>
              <a:path extrusionOk="0" h="9525" w="14287">
                <a:moveTo>
                  <a:pt x="14288" y="9525"/>
                </a:moveTo>
                <a:cubicBezTo>
                  <a:pt x="9525" y="6667"/>
                  <a:pt x="4763" y="2858"/>
                  <a:pt x="0" y="0"/>
                </a:cubicBezTo>
                <a:cubicBezTo>
                  <a:pt x="4763" y="2858"/>
                  <a:pt x="9525" y="5715"/>
                  <a:pt x="14288"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2"/>
          <p:cNvSpPr/>
          <p:nvPr/>
        </p:nvSpPr>
        <p:spPr>
          <a:xfrm>
            <a:off x="1390389" y="2301380"/>
            <a:ext cx="20345" cy="12575"/>
          </a:xfrm>
          <a:custGeom>
            <a:rect b="b" l="l" r="r" t="t"/>
            <a:pathLst>
              <a:path extrusionOk="0" h="9525" w="15240">
                <a:moveTo>
                  <a:pt x="15240" y="9525"/>
                </a:moveTo>
                <a:cubicBezTo>
                  <a:pt x="10478" y="6667"/>
                  <a:pt x="5715" y="2858"/>
                  <a:pt x="0" y="0"/>
                </a:cubicBezTo>
                <a:cubicBezTo>
                  <a:pt x="4763" y="3810"/>
                  <a:pt x="9525" y="6667"/>
                  <a:pt x="15240"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1470499" y="2476171"/>
            <a:ext cx="6357" cy="18862"/>
          </a:xfrm>
          <a:custGeom>
            <a:rect b="b" l="l" r="r" t="t"/>
            <a:pathLst>
              <a:path extrusionOk="0" h="14287" w="4762">
                <a:moveTo>
                  <a:pt x="0" y="14288"/>
                </a:moveTo>
                <a:cubicBezTo>
                  <a:pt x="1905" y="9525"/>
                  <a:pt x="2858" y="4763"/>
                  <a:pt x="4763" y="0"/>
                </a:cubicBezTo>
                <a:cubicBezTo>
                  <a:pt x="3810" y="4763"/>
                  <a:pt x="1905" y="9525"/>
                  <a:pt x="0" y="1428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965680" y="2042336"/>
            <a:ext cx="11444" cy="6287"/>
          </a:xfrm>
          <a:custGeom>
            <a:rect b="b" l="l" r="r" t="t"/>
            <a:pathLst>
              <a:path extrusionOk="0" h="4762" w="8572">
                <a:moveTo>
                  <a:pt x="8572" y="0"/>
                </a:moveTo>
                <a:cubicBezTo>
                  <a:pt x="5715" y="1905"/>
                  <a:pt x="2857" y="2858"/>
                  <a:pt x="0" y="4763"/>
                </a:cubicBezTo>
                <a:cubicBezTo>
                  <a:pt x="2857" y="2858"/>
                  <a:pt x="5715" y="1905"/>
                  <a:pt x="8572"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1465413" y="2495033"/>
            <a:ext cx="6357" cy="12575"/>
          </a:xfrm>
          <a:custGeom>
            <a:rect b="b" l="l" r="r" t="t"/>
            <a:pathLst>
              <a:path extrusionOk="0" h="9525" w="4762">
                <a:moveTo>
                  <a:pt x="0" y="9525"/>
                </a:moveTo>
                <a:cubicBezTo>
                  <a:pt x="1905" y="6667"/>
                  <a:pt x="2858" y="2858"/>
                  <a:pt x="4763" y="0"/>
                </a:cubicBezTo>
                <a:cubicBezTo>
                  <a:pt x="2858" y="2858"/>
                  <a:pt x="952" y="5715"/>
                  <a:pt x="0"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342600" y="3724860"/>
            <a:ext cx="6357" cy="6287"/>
          </a:xfrm>
          <a:custGeom>
            <a:rect b="b" l="l" r="r" t="t"/>
            <a:pathLst>
              <a:path extrusionOk="0" h="4762" w="4762">
                <a:moveTo>
                  <a:pt x="4763" y="4763"/>
                </a:moveTo>
                <a:cubicBezTo>
                  <a:pt x="2858" y="2857"/>
                  <a:pt x="1905" y="1905"/>
                  <a:pt x="0" y="0"/>
                </a:cubicBezTo>
                <a:cubicBezTo>
                  <a:pt x="1905" y="1905"/>
                  <a:pt x="3810" y="3810"/>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575302" y="2344134"/>
            <a:ext cx="6357" cy="6287"/>
          </a:xfrm>
          <a:custGeom>
            <a:rect b="b" l="l" r="r" t="t"/>
            <a:pathLst>
              <a:path extrusionOk="0" h="4762" w="4762">
                <a:moveTo>
                  <a:pt x="0" y="0"/>
                </a:moveTo>
                <a:cubicBezTo>
                  <a:pt x="1905" y="1905"/>
                  <a:pt x="2858" y="2858"/>
                  <a:pt x="4763" y="4763"/>
                </a:cubicBezTo>
                <a:cubicBezTo>
                  <a:pt x="2858" y="2858"/>
                  <a:pt x="953" y="1905"/>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1439981" y="2337847"/>
            <a:ext cx="6357" cy="6287"/>
          </a:xfrm>
          <a:custGeom>
            <a:rect b="b" l="l" r="r" t="t"/>
            <a:pathLst>
              <a:path extrusionOk="0" h="4762" w="4762">
                <a:moveTo>
                  <a:pt x="4763" y="4763"/>
                </a:moveTo>
                <a:cubicBezTo>
                  <a:pt x="2858" y="2858"/>
                  <a:pt x="1905" y="1905"/>
                  <a:pt x="0" y="0"/>
                </a:cubicBezTo>
                <a:cubicBezTo>
                  <a:pt x="1905" y="1905"/>
                  <a:pt x="3810" y="2858"/>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568943" y="2337847"/>
            <a:ext cx="6357" cy="6287"/>
          </a:xfrm>
          <a:custGeom>
            <a:rect b="b" l="l" r="r" t="t"/>
            <a:pathLst>
              <a:path extrusionOk="0" h="4762" w="4762">
                <a:moveTo>
                  <a:pt x="0" y="0"/>
                </a:moveTo>
                <a:cubicBezTo>
                  <a:pt x="1905" y="1905"/>
                  <a:pt x="2858" y="2858"/>
                  <a:pt x="4763" y="4763"/>
                </a:cubicBezTo>
                <a:cubicBezTo>
                  <a:pt x="2858" y="2858"/>
                  <a:pt x="953" y="1905"/>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331157" y="3713542"/>
            <a:ext cx="6357" cy="6287"/>
          </a:xfrm>
          <a:custGeom>
            <a:rect b="b" l="l" r="r" t="t"/>
            <a:pathLst>
              <a:path extrusionOk="0" h="4762" w="4762">
                <a:moveTo>
                  <a:pt x="4763" y="4763"/>
                </a:moveTo>
                <a:cubicBezTo>
                  <a:pt x="2858" y="2857"/>
                  <a:pt x="1905" y="1905"/>
                  <a:pt x="0" y="0"/>
                </a:cubicBezTo>
                <a:cubicBezTo>
                  <a:pt x="953" y="953"/>
                  <a:pt x="2858" y="2857"/>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434895" y="2331559"/>
            <a:ext cx="6357" cy="6287"/>
          </a:xfrm>
          <a:custGeom>
            <a:rect b="b" l="l" r="r" t="t"/>
            <a:pathLst>
              <a:path extrusionOk="0" h="4762" w="4762">
                <a:moveTo>
                  <a:pt x="4763" y="4763"/>
                </a:moveTo>
                <a:cubicBezTo>
                  <a:pt x="2858" y="2858"/>
                  <a:pt x="1905" y="1905"/>
                  <a:pt x="0" y="0"/>
                </a:cubicBezTo>
                <a:cubicBezTo>
                  <a:pt x="953" y="1905"/>
                  <a:pt x="2858" y="3810"/>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428536" y="2325272"/>
            <a:ext cx="6357" cy="6287"/>
          </a:xfrm>
          <a:custGeom>
            <a:rect b="b" l="l" r="r" t="t"/>
            <a:pathLst>
              <a:path extrusionOk="0" h="4762" w="4762">
                <a:moveTo>
                  <a:pt x="4763" y="4763"/>
                </a:moveTo>
                <a:cubicBezTo>
                  <a:pt x="2858" y="2858"/>
                  <a:pt x="1905" y="1905"/>
                  <a:pt x="0" y="0"/>
                </a:cubicBezTo>
                <a:cubicBezTo>
                  <a:pt x="1905" y="1905"/>
                  <a:pt x="2858" y="3810"/>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337514" y="3719830"/>
            <a:ext cx="6357" cy="6287"/>
          </a:xfrm>
          <a:custGeom>
            <a:rect b="b" l="l" r="r" t="t"/>
            <a:pathLst>
              <a:path extrusionOk="0" h="4762" w="4762">
                <a:moveTo>
                  <a:pt x="4763" y="4763"/>
                </a:moveTo>
                <a:cubicBezTo>
                  <a:pt x="2858" y="2857"/>
                  <a:pt x="1905" y="1905"/>
                  <a:pt x="0" y="0"/>
                </a:cubicBezTo>
                <a:cubicBezTo>
                  <a:pt x="953" y="953"/>
                  <a:pt x="2858" y="2857"/>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459054" y="2506351"/>
            <a:ext cx="5086" cy="7544"/>
          </a:xfrm>
          <a:custGeom>
            <a:rect b="b" l="l" r="r" t="t"/>
            <a:pathLst>
              <a:path extrusionOk="0" h="5714" w="3810">
                <a:moveTo>
                  <a:pt x="0" y="5715"/>
                </a:moveTo>
                <a:cubicBezTo>
                  <a:pt x="952" y="3810"/>
                  <a:pt x="2858" y="1905"/>
                  <a:pt x="3810" y="0"/>
                </a:cubicBezTo>
                <a:cubicBezTo>
                  <a:pt x="2858" y="1905"/>
                  <a:pt x="1905" y="3810"/>
                  <a:pt x="0" y="571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586747" y="2361740"/>
            <a:ext cx="6357" cy="7544"/>
          </a:xfrm>
          <a:custGeom>
            <a:rect b="b" l="l" r="r" t="t"/>
            <a:pathLst>
              <a:path extrusionOk="0" h="5714" w="4762">
                <a:moveTo>
                  <a:pt x="0" y="0"/>
                </a:moveTo>
                <a:cubicBezTo>
                  <a:pt x="1905" y="1905"/>
                  <a:pt x="2857" y="3810"/>
                  <a:pt x="4763" y="5715"/>
                </a:cubicBezTo>
                <a:cubicBezTo>
                  <a:pt x="3810" y="2857"/>
                  <a:pt x="1905" y="952"/>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1380217" y="2296349"/>
            <a:ext cx="6357" cy="5030"/>
          </a:xfrm>
          <a:custGeom>
            <a:rect b="b" l="l" r="r" t="t"/>
            <a:pathLst>
              <a:path extrusionOk="0" h="3810" w="4762">
                <a:moveTo>
                  <a:pt x="4763" y="3810"/>
                </a:moveTo>
                <a:cubicBezTo>
                  <a:pt x="2857" y="2858"/>
                  <a:pt x="952" y="953"/>
                  <a:pt x="0" y="0"/>
                </a:cubicBezTo>
                <a:cubicBezTo>
                  <a:pt x="952" y="953"/>
                  <a:pt x="2857" y="1905"/>
                  <a:pt x="4763" y="381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348959" y="3731147"/>
            <a:ext cx="6357" cy="7545"/>
          </a:xfrm>
          <a:custGeom>
            <a:rect b="b" l="l" r="r" t="t"/>
            <a:pathLst>
              <a:path extrusionOk="0" h="5715" w="4762">
                <a:moveTo>
                  <a:pt x="4763" y="5715"/>
                </a:moveTo>
                <a:cubicBezTo>
                  <a:pt x="2858" y="3810"/>
                  <a:pt x="1905" y="1905"/>
                  <a:pt x="0" y="0"/>
                </a:cubicBezTo>
                <a:cubicBezTo>
                  <a:pt x="1905" y="1905"/>
                  <a:pt x="2858" y="3810"/>
                  <a:pt x="4763" y="571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580388" y="2350422"/>
            <a:ext cx="6357" cy="7545"/>
          </a:xfrm>
          <a:custGeom>
            <a:rect b="b" l="l" r="r" t="t"/>
            <a:pathLst>
              <a:path extrusionOk="0" h="5715" w="4762">
                <a:moveTo>
                  <a:pt x="0" y="0"/>
                </a:moveTo>
                <a:cubicBezTo>
                  <a:pt x="1905" y="1905"/>
                  <a:pt x="2857" y="3810"/>
                  <a:pt x="4763" y="5715"/>
                </a:cubicBezTo>
                <a:cubicBezTo>
                  <a:pt x="3810" y="2858"/>
                  <a:pt x="1905" y="953"/>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857534" y="3988527"/>
            <a:ext cx="1197125" cy="1476790"/>
          </a:xfrm>
          <a:custGeom>
            <a:rect b="b" l="l" r="r" t="t"/>
            <a:pathLst>
              <a:path extrusionOk="0" h="1118611" w="896723">
                <a:moveTo>
                  <a:pt x="17190" y="243194"/>
                </a:moveTo>
                <a:cubicBezTo>
                  <a:pt x="90532" y="248909"/>
                  <a:pt x="162922" y="255576"/>
                  <a:pt x="236265" y="259386"/>
                </a:cubicBezTo>
                <a:cubicBezTo>
                  <a:pt x="250552" y="260339"/>
                  <a:pt x="269602" y="251766"/>
                  <a:pt x="279127" y="241289"/>
                </a:cubicBezTo>
                <a:cubicBezTo>
                  <a:pt x="284842" y="234621"/>
                  <a:pt x="280080" y="214619"/>
                  <a:pt x="275317" y="202236"/>
                </a:cubicBezTo>
                <a:cubicBezTo>
                  <a:pt x="266745" y="182234"/>
                  <a:pt x="252457" y="164136"/>
                  <a:pt x="245790" y="144134"/>
                </a:cubicBezTo>
                <a:cubicBezTo>
                  <a:pt x="230550" y="102224"/>
                  <a:pt x="242932" y="64124"/>
                  <a:pt x="272460" y="32691"/>
                </a:cubicBezTo>
                <a:cubicBezTo>
                  <a:pt x="300082" y="3164"/>
                  <a:pt x="337230" y="-6361"/>
                  <a:pt x="375330" y="4116"/>
                </a:cubicBezTo>
                <a:cubicBezTo>
                  <a:pt x="397237" y="9831"/>
                  <a:pt x="417240" y="26976"/>
                  <a:pt x="437242" y="38406"/>
                </a:cubicBezTo>
                <a:cubicBezTo>
                  <a:pt x="440100" y="44121"/>
                  <a:pt x="442957" y="49836"/>
                  <a:pt x="445815" y="56504"/>
                </a:cubicBezTo>
                <a:cubicBezTo>
                  <a:pt x="445815" y="56504"/>
                  <a:pt x="445815" y="56504"/>
                  <a:pt x="445815" y="56504"/>
                </a:cubicBezTo>
                <a:cubicBezTo>
                  <a:pt x="457245" y="101271"/>
                  <a:pt x="450577" y="141276"/>
                  <a:pt x="420097" y="177471"/>
                </a:cubicBezTo>
                <a:cubicBezTo>
                  <a:pt x="414382" y="185091"/>
                  <a:pt x="408667" y="194616"/>
                  <a:pt x="407715" y="203189"/>
                </a:cubicBezTo>
                <a:cubicBezTo>
                  <a:pt x="406762" y="211761"/>
                  <a:pt x="411525" y="221286"/>
                  <a:pt x="413430" y="229859"/>
                </a:cubicBezTo>
                <a:cubicBezTo>
                  <a:pt x="419145" y="252719"/>
                  <a:pt x="439147" y="256529"/>
                  <a:pt x="456292" y="256529"/>
                </a:cubicBezTo>
                <a:cubicBezTo>
                  <a:pt x="494392" y="256529"/>
                  <a:pt x="533445" y="253671"/>
                  <a:pt x="571545" y="250814"/>
                </a:cubicBezTo>
                <a:cubicBezTo>
                  <a:pt x="599167" y="248909"/>
                  <a:pt x="626790" y="246051"/>
                  <a:pt x="654412" y="244146"/>
                </a:cubicBezTo>
                <a:cubicBezTo>
                  <a:pt x="650602" y="290819"/>
                  <a:pt x="645840" y="337491"/>
                  <a:pt x="642982" y="383211"/>
                </a:cubicBezTo>
                <a:cubicBezTo>
                  <a:pt x="641077" y="409881"/>
                  <a:pt x="640125" y="436551"/>
                  <a:pt x="642982" y="462269"/>
                </a:cubicBezTo>
                <a:cubicBezTo>
                  <a:pt x="645840" y="491796"/>
                  <a:pt x="665842" y="498464"/>
                  <a:pt x="692512" y="483224"/>
                </a:cubicBezTo>
                <a:cubicBezTo>
                  <a:pt x="716325" y="469889"/>
                  <a:pt x="739185" y="454649"/>
                  <a:pt x="764902" y="447029"/>
                </a:cubicBezTo>
                <a:cubicBezTo>
                  <a:pt x="816337" y="431789"/>
                  <a:pt x="882060" y="474651"/>
                  <a:pt x="893490" y="527991"/>
                </a:cubicBezTo>
                <a:cubicBezTo>
                  <a:pt x="904920" y="582284"/>
                  <a:pt x="885870" y="626099"/>
                  <a:pt x="839197" y="652769"/>
                </a:cubicBezTo>
                <a:cubicBezTo>
                  <a:pt x="820147" y="654674"/>
                  <a:pt x="800145" y="663246"/>
                  <a:pt x="783000" y="658484"/>
                </a:cubicBezTo>
                <a:cubicBezTo>
                  <a:pt x="757282" y="651816"/>
                  <a:pt x="732517" y="637529"/>
                  <a:pt x="707752" y="625146"/>
                </a:cubicBezTo>
                <a:cubicBezTo>
                  <a:pt x="694417" y="618479"/>
                  <a:pt x="682035" y="605144"/>
                  <a:pt x="664890" y="617526"/>
                </a:cubicBezTo>
                <a:cubicBezTo>
                  <a:pt x="648697" y="628004"/>
                  <a:pt x="642030" y="643244"/>
                  <a:pt x="642982" y="662294"/>
                </a:cubicBezTo>
                <a:cubicBezTo>
                  <a:pt x="646792" y="728969"/>
                  <a:pt x="651555" y="796596"/>
                  <a:pt x="657270" y="863271"/>
                </a:cubicBezTo>
                <a:cubicBezTo>
                  <a:pt x="657270" y="867081"/>
                  <a:pt x="662985" y="869939"/>
                  <a:pt x="665842" y="873749"/>
                </a:cubicBezTo>
                <a:cubicBezTo>
                  <a:pt x="665842" y="874701"/>
                  <a:pt x="665842" y="875654"/>
                  <a:pt x="665842" y="877559"/>
                </a:cubicBezTo>
                <a:cubicBezTo>
                  <a:pt x="615360" y="873749"/>
                  <a:pt x="564877" y="867081"/>
                  <a:pt x="514395" y="865176"/>
                </a:cubicBezTo>
                <a:cubicBezTo>
                  <a:pt x="481057" y="864224"/>
                  <a:pt x="445815" y="855651"/>
                  <a:pt x="414382" y="872796"/>
                </a:cubicBezTo>
                <a:cubicBezTo>
                  <a:pt x="400095" y="886131"/>
                  <a:pt x="403905" y="896609"/>
                  <a:pt x="419145" y="905181"/>
                </a:cubicBezTo>
                <a:lnTo>
                  <a:pt x="419145" y="905181"/>
                </a:lnTo>
                <a:cubicBezTo>
                  <a:pt x="422002" y="912801"/>
                  <a:pt x="422955" y="922326"/>
                  <a:pt x="427717" y="928041"/>
                </a:cubicBezTo>
                <a:cubicBezTo>
                  <a:pt x="451530" y="957569"/>
                  <a:pt x="460102" y="990906"/>
                  <a:pt x="456292" y="1028054"/>
                </a:cubicBezTo>
                <a:cubicBezTo>
                  <a:pt x="450577" y="1039484"/>
                  <a:pt x="445815" y="1051866"/>
                  <a:pt x="439147" y="1062344"/>
                </a:cubicBezTo>
                <a:cubicBezTo>
                  <a:pt x="414382" y="1106159"/>
                  <a:pt x="361995" y="1128066"/>
                  <a:pt x="312465" y="1114731"/>
                </a:cubicBezTo>
                <a:cubicBezTo>
                  <a:pt x="261982" y="1101396"/>
                  <a:pt x="228645" y="1057581"/>
                  <a:pt x="227692" y="1007099"/>
                </a:cubicBezTo>
                <a:cubicBezTo>
                  <a:pt x="226740" y="971856"/>
                  <a:pt x="243885" y="945186"/>
                  <a:pt x="261982" y="917564"/>
                </a:cubicBezTo>
                <a:cubicBezTo>
                  <a:pt x="268650" y="907086"/>
                  <a:pt x="275317" y="888036"/>
                  <a:pt x="269602" y="878511"/>
                </a:cubicBezTo>
                <a:cubicBezTo>
                  <a:pt x="264840" y="868986"/>
                  <a:pt x="244837" y="863271"/>
                  <a:pt x="232455" y="864224"/>
                </a:cubicBezTo>
                <a:cubicBezTo>
                  <a:pt x="165780" y="867081"/>
                  <a:pt x="98152" y="872796"/>
                  <a:pt x="31477" y="877559"/>
                </a:cubicBezTo>
                <a:cubicBezTo>
                  <a:pt x="26715" y="877559"/>
                  <a:pt x="22905" y="877559"/>
                  <a:pt x="18142" y="876606"/>
                </a:cubicBezTo>
                <a:cubicBezTo>
                  <a:pt x="13380" y="817551"/>
                  <a:pt x="9570" y="759449"/>
                  <a:pt x="4807" y="700394"/>
                </a:cubicBezTo>
                <a:cubicBezTo>
                  <a:pt x="3855" y="683249"/>
                  <a:pt x="997" y="666104"/>
                  <a:pt x="45" y="648959"/>
                </a:cubicBezTo>
                <a:cubicBezTo>
                  <a:pt x="-908" y="624194"/>
                  <a:pt x="13380" y="614669"/>
                  <a:pt x="37192" y="624194"/>
                </a:cubicBezTo>
                <a:cubicBezTo>
                  <a:pt x="50527" y="629909"/>
                  <a:pt x="61957" y="638481"/>
                  <a:pt x="74340" y="646101"/>
                </a:cubicBezTo>
                <a:cubicBezTo>
                  <a:pt x="145777" y="689916"/>
                  <a:pt x="242932" y="657531"/>
                  <a:pt x="253410" y="568949"/>
                </a:cubicBezTo>
                <a:cubicBezTo>
                  <a:pt x="253410" y="566091"/>
                  <a:pt x="253410" y="562281"/>
                  <a:pt x="254362" y="559424"/>
                </a:cubicBezTo>
                <a:cubicBezTo>
                  <a:pt x="254362" y="551804"/>
                  <a:pt x="254362" y="544184"/>
                  <a:pt x="254362" y="536564"/>
                </a:cubicBezTo>
                <a:cubicBezTo>
                  <a:pt x="261030" y="519419"/>
                  <a:pt x="257220" y="505131"/>
                  <a:pt x="243885" y="492749"/>
                </a:cubicBezTo>
                <a:cubicBezTo>
                  <a:pt x="243885" y="492749"/>
                  <a:pt x="243885" y="492749"/>
                  <a:pt x="243885" y="492749"/>
                </a:cubicBezTo>
                <a:cubicBezTo>
                  <a:pt x="241027" y="487986"/>
                  <a:pt x="238170" y="483224"/>
                  <a:pt x="234360" y="479414"/>
                </a:cubicBezTo>
                <a:cubicBezTo>
                  <a:pt x="234360" y="479414"/>
                  <a:pt x="234360" y="479414"/>
                  <a:pt x="234360" y="479414"/>
                </a:cubicBezTo>
                <a:cubicBezTo>
                  <a:pt x="224835" y="437504"/>
                  <a:pt x="138157" y="407024"/>
                  <a:pt x="93390" y="449886"/>
                </a:cubicBezTo>
                <a:cubicBezTo>
                  <a:pt x="72435" y="462269"/>
                  <a:pt x="53385" y="477509"/>
                  <a:pt x="31477" y="487034"/>
                </a:cubicBezTo>
                <a:cubicBezTo>
                  <a:pt x="13380" y="495606"/>
                  <a:pt x="45" y="483224"/>
                  <a:pt x="1950" y="462269"/>
                </a:cubicBezTo>
                <a:cubicBezTo>
                  <a:pt x="4807" y="427979"/>
                  <a:pt x="7665" y="392736"/>
                  <a:pt x="11475" y="358446"/>
                </a:cubicBezTo>
                <a:cubicBezTo>
                  <a:pt x="10522" y="321299"/>
                  <a:pt x="14332" y="282246"/>
                  <a:pt x="17190" y="24319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1" name="Google Shape;61;p2"/>
          <p:cNvSpPr/>
          <p:nvPr/>
        </p:nvSpPr>
        <p:spPr>
          <a:xfrm>
            <a:off x="873964" y="5128055"/>
            <a:ext cx="1181512" cy="889277"/>
          </a:xfrm>
          <a:custGeom>
            <a:rect b="b" l="l" r="r" t="t"/>
            <a:pathLst>
              <a:path extrusionOk="0" h="673593" w="885028">
                <a:moveTo>
                  <a:pt x="401123" y="10601"/>
                </a:moveTo>
                <a:cubicBezTo>
                  <a:pt x="433508" y="-6544"/>
                  <a:pt x="467798" y="2029"/>
                  <a:pt x="501135" y="2981"/>
                </a:cubicBezTo>
                <a:cubicBezTo>
                  <a:pt x="551618" y="4886"/>
                  <a:pt x="602100" y="10601"/>
                  <a:pt x="652583" y="15364"/>
                </a:cubicBezTo>
                <a:cubicBezTo>
                  <a:pt x="647820" y="91564"/>
                  <a:pt x="643058" y="167764"/>
                  <a:pt x="638295" y="243964"/>
                </a:cubicBezTo>
                <a:cubicBezTo>
                  <a:pt x="636390" y="268729"/>
                  <a:pt x="646868" y="278254"/>
                  <a:pt x="670680" y="270634"/>
                </a:cubicBezTo>
                <a:cubicBezTo>
                  <a:pt x="681158" y="267776"/>
                  <a:pt x="690683" y="260156"/>
                  <a:pt x="700208" y="253489"/>
                </a:cubicBezTo>
                <a:cubicBezTo>
                  <a:pt x="741165" y="225866"/>
                  <a:pt x="783075" y="216341"/>
                  <a:pt x="827843" y="241106"/>
                </a:cubicBezTo>
                <a:cubicBezTo>
                  <a:pt x="867848" y="263014"/>
                  <a:pt x="885945" y="298256"/>
                  <a:pt x="884993" y="343024"/>
                </a:cubicBezTo>
                <a:cubicBezTo>
                  <a:pt x="884040" y="383981"/>
                  <a:pt x="865943" y="418271"/>
                  <a:pt x="827843" y="437321"/>
                </a:cubicBezTo>
                <a:cubicBezTo>
                  <a:pt x="789743" y="456371"/>
                  <a:pt x="751643" y="456371"/>
                  <a:pt x="715448" y="433511"/>
                </a:cubicBezTo>
                <a:cubicBezTo>
                  <a:pt x="701160" y="423986"/>
                  <a:pt x="686873" y="412556"/>
                  <a:pt x="671633" y="405889"/>
                </a:cubicBezTo>
                <a:cubicBezTo>
                  <a:pt x="648773" y="396364"/>
                  <a:pt x="635438" y="407794"/>
                  <a:pt x="638295" y="432559"/>
                </a:cubicBezTo>
                <a:cubicBezTo>
                  <a:pt x="641153" y="462086"/>
                  <a:pt x="641153" y="491614"/>
                  <a:pt x="643058" y="521141"/>
                </a:cubicBezTo>
                <a:cubicBezTo>
                  <a:pt x="645915" y="562099"/>
                  <a:pt x="649725" y="602104"/>
                  <a:pt x="652583" y="643061"/>
                </a:cubicBezTo>
                <a:cubicBezTo>
                  <a:pt x="652583" y="647824"/>
                  <a:pt x="651630" y="651634"/>
                  <a:pt x="651630" y="659254"/>
                </a:cubicBezTo>
                <a:cubicBezTo>
                  <a:pt x="624008" y="663064"/>
                  <a:pt x="596385" y="666874"/>
                  <a:pt x="568763" y="668779"/>
                </a:cubicBezTo>
                <a:cubicBezTo>
                  <a:pt x="529710" y="671636"/>
                  <a:pt x="489705" y="673541"/>
                  <a:pt x="450653" y="672589"/>
                </a:cubicBezTo>
                <a:cubicBezTo>
                  <a:pt x="437318" y="672589"/>
                  <a:pt x="423030" y="661159"/>
                  <a:pt x="409695" y="654491"/>
                </a:cubicBezTo>
                <a:cubicBezTo>
                  <a:pt x="417315" y="644966"/>
                  <a:pt x="425888" y="636394"/>
                  <a:pt x="431603" y="625916"/>
                </a:cubicBezTo>
                <a:cubicBezTo>
                  <a:pt x="444938" y="601151"/>
                  <a:pt x="464940" y="578291"/>
                  <a:pt x="451605" y="546859"/>
                </a:cubicBezTo>
                <a:cubicBezTo>
                  <a:pt x="466845" y="505901"/>
                  <a:pt x="429698" y="434464"/>
                  <a:pt x="371595" y="419224"/>
                </a:cubicBezTo>
                <a:cubicBezTo>
                  <a:pt x="327780" y="406841"/>
                  <a:pt x="288728" y="417319"/>
                  <a:pt x="257295" y="450656"/>
                </a:cubicBezTo>
                <a:cubicBezTo>
                  <a:pt x="226815" y="483041"/>
                  <a:pt x="221100" y="522094"/>
                  <a:pt x="230625" y="564956"/>
                </a:cubicBezTo>
                <a:cubicBezTo>
                  <a:pt x="231578" y="570671"/>
                  <a:pt x="234435" y="576386"/>
                  <a:pt x="235388" y="582101"/>
                </a:cubicBezTo>
                <a:cubicBezTo>
                  <a:pt x="237293" y="585911"/>
                  <a:pt x="238245" y="588769"/>
                  <a:pt x="240150" y="592579"/>
                </a:cubicBezTo>
                <a:cubicBezTo>
                  <a:pt x="240150" y="592579"/>
                  <a:pt x="240150" y="592579"/>
                  <a:pt x="240150" y="592579"/>
                </a:cubicBezTo>
                <a:cubicBezTo>
                  <a:pt x="250628" y="613534"/>
                  <a:pt x="261105" y="635441"/>
                  <a:pt x="272535" y="656396"/>
                </a:cubicBezTo>
                <a:cubicBezTo>
                  <a:pt x="259200" y="662111"/>
                  <a:pt x="246818" y="674494"/>
                  <a:pt x="233483" y="673541"/>
                </a:cubicBezTo>
                <a:cubicBezTo>
                  <a:pt x="176333" y="671636"/>
                  <a:pt x="119183" y="665921"/>
                  <a:pt x="62033" y="662111"/>
                </a:cubicBezTo>
                <a:cubicBezTo>
                  <a:pt x="48698" y="661159"/>
                  <a:pt x="34410" y="661159"/>
                  <a:pt x="21075" y="661159"/>
                </a:cubicBezTo>
                <a:cubicBezTo>
                  <a:pt x="16313" y="635441"/>
                  <a:pt x="10598" y="610676"/>
                  <a:pt x="7740" y="584959"/>
                </a:cubicBezTo>
                <a:cubicBezTo>
                  <a:pt x="3930" y="544001"/>
                  <a:pt x="1073" y="503996"/>
                  <a:pt x="120" y="463039"/>
                </a:cubicBezTo>
                <a:cubicBezTo>
                  <a:pt x="120" y="443989"/>
                  <a:pt x="1073" y="423034"/>
                  <a:pt x="24885" y="415414"/>
                </a:cubicBezTo>
                <a:cubicBezTo>
                  <a:pt x="42030" y="427796"/>
                  <a:pt x="58223" y="442084"/>
                  <a:pt x="76320" y="451609"/>
                </a:cubicBezTo>
                <a:cubicBezTo>
                  <a:pt x="103943" y="466849"/>
                  <a:pt x="132518" y="474469"/>
                  <a:pt x="162045" y="456371"/>
                </a:cubicBezTo>
                <a:cubicBezTo>
                  <a:pt x="248723" y="444941"/>
                  <a:pt x="284918" y="359216"/>
                  <a:pt x="247770" y="289684"/>
                </a:cubicBezTo>
                <a:cubicBezTo>
                  <a:pt x="214433" y="226819"/>
                  <a:pt x="122993" y="214436"/>
                  <a:pt x="74415" y="254441"/>
                </a:cubicBezTo>
                <a:cubicBezTo>
                  <a:pt x="65843" y="262061"/>
                  <a:pt x="56318" y="267776"/>
                  <a:pt x="45840" y="272539"/>
                </a:cubicBezTo>
                <a:cubicBezTo>
                  <a:pt x="19170" y="283969"/>
                  <a:pt x="-1785" y="268729"/>
                  <a:pt x="120" y="239201"/>
                </a:cubicBezTo>
                <a:cubicBezTo>
                  <a:pt x="2025" y="208721"/>
                  <a:pt x="4883" y="177289"/>
                  <a:pt x="6788" y="146809"/>
                </a:cubicBezTo>
                <a:cubicBezTo>
                  <a:pt x="9645" y="103946"/>
                  <a:pt x="12503" y="61084"/>
                  <a:pt x="16313" y="18221"/>
                </a:cubicBezTo>
                <a:cubicBezTo>
                  <a:pt x="82988" y="13459"/>
                  <a:pt x="150615" y="7744"/>
                  <a:pt x="217290" y="4886"/>
                </a:cubicBezTo>
                <a:cubicBezTo>
                  <a:pt x="229673" y="3934"/>
                  <a:pt x="249675" y="10601"/>
                  <a:pt x="254438" y="19174"/>
                </a:cubicBezTo>
                <a:cubicBezTo>
                  <a:pt x="259200" y="28699"/>
                  <a:pt x="253485" y="47749"/>
                  <a:pt x="246818" y="58226"/>
                </a:cubicBezTo>
                <a:cubicBezTo>
                  <a:pt x="228720" y="85849"/>
                  <a:pt x="211575" y="112519"/>
                  <a:pt x="212528" y="147761"/>
                </a:cubicBezTo>
                <a:cubicBezTo>
                  <a:pt x="214433" y="198244"/>
                  <a:pt x="246818" y="242059"/>
                  <a:pt x="297300" y="255394"/>
                </a:cubicBezTo>
                <a:cubicBezTo>
                  <a:pt x="346830" y="268729"/>
                  <a:pt x="398265" y="246821"/>
                  <a:pt x="423983" y="203006"/>
                </a:cubicBezTo>
                <a:cubicBezTo>
                  <a:pt x="430650" y="191576"/>
                  <a:pt x="435413" y="180146"/>
                  <a:pt x="441128" y="168716"/>
                </a:cubicBezTo>
                <a:cubicBezTo>
                  <a:pt x="455415" y="120139"/>
                  <a:pt x="437318" y="80134"/>
                  <a:pt x="403980" y="45844"/>
                </a:cubicBezTo>
                <a:cubicBezTo>
                  <a:pt x="403980" y="45844"/>
                  <a:pt x="403980" y="45844"/>
                  <a:pt x="403980" y="45844"/>
                </a:cubicBezTo>
                <a:cubicBezTo>
                  <a:pt x="403980" y="32509"/>
                  <a:pt x="403028" y="21079"/>
                  <a:pt x="401123" y="1060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2" name="Google Shape;62;p2"/>
          <p:cNvSpPr/>
          <p:nvPr/>
        </p:nvSpPr>
        <p:spPr>
          <a:xfrm>
            <a:off x="2600940" y="6010976"/>
            <a:ext cx="39585" cy="314373"/>
          </a:xfrm>
          <a:custGeom>
            <a:rect b="b" l="l" r="r" t="t"/>
            <a:pathLst>
              <a:path extrusionOk="0" h="238125" w="29652">
                <a:moveTo>
                  <a:pt x="7620" y="0"/>
                </a:moveTo>
                <a:cubicBezTo>
                  <a:pt x="10478" y="1905"/>
                  <a:pt x="13335" y="3810"/>
                  <a:pt x="16193" y="4763"/>
                </a:cubicBezTo>
                <a:cubicBezTo>
                  <a:pt x="19050" y="55245"/>
                  <a:pt x="20955" y="104775"/>
                  <a:pt x="24765" y="155258"/>
                </a:cubicBezTo>
                <a:cubicBezTo>
                  <a:pt x="25718" y="173355"/>
                  <a:pt x="30480" y="192405"/>
                  <a:pt x="29528" y="210503"/>
                </a:cubicBezTo>
                <a:cubicBezTo>
                  <a:pt x="28575" y="220028"/>
                  <a:pt x="18098" y="228600"/>
                  <a:pt x="12383" y="238125"/>
                </a:cubicBezTo>
                <a:cubicBezTo>
                  <a:pt x="11430" y="198120"/>
                  <a:pt x="11430" y="157163"/>
                  <a:pt x="9525" y="117158"/>
                </a:cubicBezTo>
                <a:cubicBezTo>
                  <a:pt x="8573" y="88583"/>
                  <a:pt x="5715" y="60008"/>
                  <a:pt x="3810" y="31433"/>
                </a:cubicBezTo>
                <a:cubicBezTo>
                  <a:pt x="2858" y="22860"/>
                  <a:pt x="953" y="13335"/>
                  <a:pt x="0" y="4763"/>
                </a:cubicBezTo>
                <a:cubicBezTo>
                  <a:pt x="1905" y="2858"/>
                  <a:pt x="4763" y="953"/>
                  <a:pt x="7620"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1422179" y="5848761"/>
            <a:ext cx="61820" cy="142096"/>
          </a:xfrm>
          <a:custGeom>
            <a:rect b="b" l="l" r="r" t="t"/>
            <a:pathLst>
              <a:path extrusionOk="0" h="107632" w="46307">
                <a:moveTo>
                  <a:pt x="41910" y="0"/>
                </a:moveTo>
                <a:cubicBezTo>
                  <a:pt x="55245" y="31433"/>
                  <a:pt x="35243" y="55245"/>
                  <a:pt x="21908" y="79058"/>
                </a:cubicBezTo>
                <a:cubicBezTo>
                  <a:pt x="16193" y="89535"/>
                  <a:pt x="7620" y="98108"/>
                  <a:pt x="0" y="107633"/>
                </a:cubicBezTo>
                <a:cubicBezTo>
                  <a:pt x="2858" y="94297"/>
                  <a:pt x="4763" y="80010"/>
                  <a:pt x="9525" y="67628"/>
                </a:cubicBezTo>
                <a:cubicBezTo>
                  <a:pt x="19050" y="44768"/>
                  <a:pt x="30480" y="22860"/>
                  <a:pt x="4191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2027269" y="5130733"/>
            <a:ext cx="72995" cy="212515"/>
          </a:xfrm>
          <a:custGeom>
            <a:rect b="b" l="l" r="r" t="t"/>
            <a:pathLst>
              <a:path extrusionOk="0" h="160972" w="54678">
                <a:moveTo>
                  <a:pt x="49669" y="0"/>
                </a:moveTo>
                <a:cubicBezTo>
                  <a:pt x="60146" y="18098"/>
                  <a:pt x="52526" y="34290"/>
                  <a:pt x="42049" y="47625"/>
                </a:cubicBezTo>
                <a:cubicBezTo>
                  <a:pt x="15379" y="80963"/>
                  <a:pt x="3949" y="118110"/>
                  <a:pt x="8711" y="160973"/>
                </a:cubicBezTo>
                <a:cubicBezTo>
                  <a:pt x="-8434" y="126683"/>
                  <a:pt x="2044" y="95250"/>
                  <a:pt x="20141" y="63818"/>
                </a:cubicBezTo>
                <a:cubicBezTo>
                  <a:pt x="30619" y="43815"/>
                  <a:pt x="39191" y="20955"/>
                  <a:pt x="49669"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2275415" y="5841215"/>
            <a:ext cx="63294" cy="133294"/>
          </a:xfrm>
          <a:custGeom>
            <a:rect b="b" l="l" r="r" t="t"/>
            <a:pathLst>
              <a:path extrusionOk="0" h="100965" w="47411">
                <a:moveTo>
                  <a:pt x="0" y="100965"/>
                </a:moveTo>
                <a:cubicBezTo>
                  <a:pt x="1905" y="90488"/>
                  <a:pt x="2858" y="79058"/>
                  <a:pt x="6667" y="70485"/>
                </a:cubicBezTo>
                <a:cubicBezTo>
                  <a:pt x="18097" y="46673"/>
                  <a:pt x="32385" y="23813"/>
                  <a:pt x="45720" y="0"/>
                </a:cubicBezTo>
                <a:cubicBezTo>
                  <a:pt x="51435" y="23813"/>
                  <a:pt x="41910" y="44768"/>
                  <a:pt x="28575" y="64770"/>
                </a:cubicBezTo>
                <a:cubicBezTo>
                  <a:pt x="20955" y="77153"/>
                  <a:pt x="9525" y="88583"/>
                  <a:pt x="0" y="10096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684658" y="6535350"/>
            <a:ext cx="164034" cy="51988"/>
          </a:xfrm>
          <a:custGeom>
            <a:rect b="b" l="l" r="r" t="t"/>
            <a:pathLst>
              <a:path extrusionOk="0" h="39379" w="122872">
                <a:moveTo>
                  <a:pt x="122872" y="0"/>
                </a:moveTo>
                <a:cubicBezTo>
                  <a:pt x="91440" y="36195"/>
                  <a:pt x="42863" y="48577"/>
                  <a:pt x="0" y="32385"/>
                </a:cubicBezTo>
                <a:cubicBezTo>
                  <a:pt x="38100" y="34290"/>
                  <a:pt x="76200" y="34290"/>
                  <a:pt x="106680" y="4763"/>
                </a:cubicBezTo>
                <a:cubicBezTo>
                  <a:pt x="110490" y="952"/>
                  <a:pt x="117157" y="1905"/>
                  <a:pt x="122872"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195836" y="5907863"/>
            <a:ext cx="45804" cy="84251"/>
          </a:xfrm>
          <a:custGeom>
            <a:rect b="b" l="l" r="r" t="t"/>
            <a:pathLst>
              <a:path extrusionOk="0" h="63817" w="34310">
                <a:moveTo>
                  <a:pt x="32385" y="63817"/>
                </a:moveTo>
                <a:cubicBezTo>
                  <a:pt x="21907" y="42863"/>
                  <a:pt x="11430" y="20955"/>
                  <a:pt x="0" y="0"/>
                </a:cubicBezTo>
                <a:cubicBezTo>
                  <a:pt x="11430" y="14288"/>
                  <a:pt x="22860" y="28575"/>
                  <a:pt x="32385" y="43815"/>
                </a:cubicBezTo>
                <a:cubicBezTo>
                  <a:pt x="36195" y="48578"/>
                  <a:pt x="33338" y="57150"/>
                  <a:pt x="32385" y="63817"/>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531535" y="6565530"/>
            <a:ext cx="97912" cy="14621"/>
          </a:xfrm>
          <a:custGeom>
            <a:rect b="b" l="l" r="r" t="t"/>
            <a:pathLst>
              <a:path extrusionOk="0" h="11075" w="73342">
                <a:moveTo>
                  <a:pt x="0" y="0"/>
                </a:moveTo>
                <a:cubicBezTo>
                  <a:pt x="24765" y="0"/>
                  <a:pt x="48577" y="0"/>
                  <a:pt x="73342" y="0"/>
                </a:cubicBezTo>
                <a:cubicBezTo>
                  <a:pt x="49530" y="14288"/>
                  <a:pt x="24765" y="15240"/>
                  <a:pt x="0"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861408" y="6511537"/>
            <a:ext cx="43234" cy="17526"/>
          </a:xfrm>
          <a:custGeom>
            <a:rect b="b" l="l" r="r" t="t"/>
            <a:pathLst>
              <a:path extrusionOk="0" h="13275" w="32385">
                <a:moveTo>
                  <a:pt x="32385" y="13276"/>
                </a:moveTo>
                <a:cubicBezTo>
                  <a:pt x="21908" y="13276"/>
                  <a:pt x="10477" y="13276"/>
                  <a:pt x="0" y="13276"/>
                </a:cubicBezTo>
                <a:cubicBezTo>
                  <a:pt x="10477" y="-1964"/>
                  <a:pt x="20955" y="-6727"/>
                  <a:pt x="32385" y="13276"/>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1512462" y="6560500"/>
            <a:ext cx="19073" cy="6287"/>
          </a:xfrm>
          <a:custGeom>
            <a:rect b="b" l="l" r="r" t="t"/>
            <a:pathLst>
              <a:path extrusionOk="0" h="4762" w="14287">
                <a:moveTo>
                  <a:pt x="0" y="0"/>
                </a:moveTo>
                <a:cubicBezTo>
                  <a:pt x="4763" y="1905"/>
                  <a:pt x="9525" y="2857"/>
                  <a:pt x="14288" y="4763"/>
                </a:cubicBezTo>
                <a:cubicBezTo>
                  <a:pt x="9525" y="2857"/>
                  <a:pt x="4763" y="952"/>
                  <a:pt x="0"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1629448" y="6559243"/>
            <a:ext cx="19073" cy="6287"/>
          </a:xfrm>
          <a:custGeom>
            <a:rect b="b" l="l" r="r" t="t"/>
            <a:pathLst>
              <a:path extrusionOk="0" h="4762" w="14287">
                <a:moveTo>
                  <a:pt x="0" y="4763"/>
                </a:moveTo>
                <a:cubicBezTo>
                  <a:pt x="4763" y="2857"/>
                  <a:pt x="9525" y="1905"/>
                  <a:pt x="14288" y="0"/>
                </a:cubicBezTo>
                <a:cubicBezTo>
                  <a:pt x="9525" y="1905"/>
                  <a:pt x="4763" y="3810"/>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1190750" y="5895288"/>
            <a:ext cx="6357" cy="13832"/>
          </a:xfrm>
          <a:custGeom>
            <a:rect b="b" l="l" r="r" t="t"/>
            <a:pathLst>
              <a:path extrusionOk="0" h="10477" w="4762">
                <a:moveTo>
                  <a:pt x="4763" y="10478"/>
                </a:moveTo>
                <a:cubicBezTo>
                  <a:pt x="2858" y="6667"/>
                  <a:pt x="1905" y="3810"/>
                  <a:pt x="0" y="0"/>
                </a:cubicBezTo>
                <a:cubicBezTo>
                  <a:pt x="952" y="2857"/>
                  <a:pt x="2858" y="6667"/>
                  <a:pt x="4763" y="1047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2"/>
          <p:cNvSpPr/>
          <p:nvPr/>
        </p:nvSpPr>
        <p:spPr>
          <a:xfrm>
            <a:off x="848692" y="6529064"/>
            <a:ext cx="12716" cy="6287"/>
          </a:xfrm>
          <a:custGeom>
            <a:rect b="b" l="l" r="r" t="t"/>
            <a:pathLst>
              <a:path extrusionOk="0" h="4762" w="9525">
                <a:moveTo>
                  <a:pt x="9525" y="0"/>
                </a:moveTo>
                <a:cubicBezTo>
                  <a:pt x="6668" y="1905"/>
                  <a:pt x="3810" y="2857"/>
                  <a:pt x="0" y="4763"/>
                </a:cubicBezTo>
                <a:cubicBezTo>
                  <a:pt x="3810" y="3810"/>
                  <a:pt x="6668" y="1905"/>
                  <a:pt x="9525"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2"/>
          <p:cNvSpPr/>
          <p:nvPr/>
        </p:nvSpPr>
        <p:spPr>
          <a:xfrm>
            <a:off x="1666324" y="6541639"/>
            <a:ext cx="7630" cy="6287"/>
          </a:xfrm>
          <a:custGeom>
            <a:rect b="b" l="l" r="r" t="t"/>
            <a:pathLst>
              <a:path extrusionOk="0" h="4762" w="5715">
                <a:moveTo>
                  <a:pt x="0" y="4763"/>
                </a:moveTo>
                <a:cubicBezTo>
                  <a:pt x="1905" y="2857"/>
                  <a:pt x="3810" y="1905"/>
                  <a:pt x="5715" y="0"/>
                </a:cubicBezTo>
                <a:cubicBezTo>
                  <a:pt x="3810" y="1905"/>
                  <a:pt x="1905" y="2857"/>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1658694" y="6547925"/>
            <a:ext cx="7628" cy="6287"/>
          </a:xfrm>
          <a:custGeom>
            <a:rect b="b" l="l" r="r" t="t"/>
            <a:pathLst>
              <a:path extrusionOk="0" h="4762" w="5714">
                <a:moveTo>
                  <a:pt x="0" y="4763"/>
                </a:moveTo>
                <a:cubicBezTo>
                  <a:pt x="1905" y="2857"/>
                  <a:pt x="3810" y="1905"/>
                  <a:pt x="5715" y="0"/>
                </a:cubicBezTo>
                <a:cubicBezTo>
                  <a:pt x="3810" y="952"/>
                  <a:pt x="1905" y="2857"/>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1421614" y="740834"/>
            <a:ext cx="55242" cy="109401"/>
          </a:xfrm>
          <a:custGeom>
            <a:rect b="b" l="l" r="r" t="t"/>
            <a:pathLst>
              <a:path extrusionOk="0" h="82867" w="41380">
                <a:moveTo>
                  <a:pt x="41381" y="0"/>
                </a:moveTo>
                <a:cubicBezTo>
                  <a:pt x="41381" y="34290"/>
                  <a:pt x="19473" y="57150"/>
                  <a:pt x="423" y="82868"/>
                </a:cubicBezTo>
                <a:cubicBezTo>
                  <a:pt x="423" y="80010"/>
                  <a:pt x="-529" y="76200"/>
                  <a:pt x="423" y="74295"/>
                </a:cubicBezTo>
                <a:cubicBezTo>
                  <a:pt x="13758" y="48577"/>
                  <a:pt x="28046" y="24765"/>
                  <a:pt x="41381"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1185664" y="758439"/>
            <a:ext cx="48320" cy="85509"/>
          </a:xfrm>
          <a:custGeom>
            <a:rect b="b" l="l" r="r" t="t"/>
            <a:pathLst>
              <a:path extrusionOk="0" h="64770" w="36195">
                <a:moveTo>
                  <a:pt x="36195" y="64770"/>
                </a:moveTo>
                <a:cubicBezTo>
                  <a:pt x="23813" y="42863"/>
                  <a:pt x="11430" y="21908"/>
                  <a:pt x="0" y="0"/>
                </a:cubicBezTo>
                <a:cubicBezTo>
                  <a:pt x="11430" y="21908"/>
                  <a:pt x="23813" y="42863"/>
                  <a:pt x="36195" y="6477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1239777" y="860295"/>
            <a:ext cx="565" cy="11317"/>
          </a:xfrm>
          <a:custGeom>
            <a:rect b="b" l="l" r="r" t="t"/>
            <a:pathLst>
              <a:path extrusionOk="0" h="8572" w="423">
                <a:moveTo>
                  <a:pt x="423" y="8573"/>
                </a:moveTo>
                <a:cubicBezTo>
                  <a:pt x="423" y="5715"/>
                  <a:pt x="423" y="2858"/>
                  <a:pt x="423" y="0"/>
                </a:cubicBezTo>
                <a:cubicBezTo>
                  <a:pt x="-529" y="2858"/>
                  <a:pt x="423" y="5715"/>
                  <a:pt x="423" y="8573"/>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1232713" y="847720"/>
            <a:ext cx="6357" cy="7545"/>
          </a:xfrm>
          <a:custGeom>
            <a:rect b="b" l="l" r="r" t="t"/>
            <a:pathLst>
              <a:path extrusionOk="0" h="5715" w="4762">
                <a:moveTo>
                  <a:pt x="4763" y="5715"/>
                </a:moveTo>
                <a:cubicBezTo>
                  <a:pt x="2857" y="3810"/>
                  <a:pt x="1905" y="1905"/>
                  <a:pt x="0" y="0"/>
                </a:cubicBezTo>
                <a:cubicBezTo>
                  <a:pt x="1905" y="1905"/>
                  <a:pt x="3810" y="3810"/>
                  <a:pt x="4763" y="5715"/>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12444" y="5062829"/>
            <a:ext cx="269701" cy="114476"/>
          </a:xfrm>
          <a:custGeom>
            <a:rect b="b" l="l" r="r" t="t"/>
            <a:pathLst>
              <a:path extrusionOk="0" h="86711" w="202023">
                <a:moveTo>
                  <a:pt x="0" y="73343"/>
                </a:moveTo>
                <a:cubicBezTo>
                  <a:pt x="54293" y="75247"/>
                  <a:pt x="108585" y="78105"/>
                  <a:pt x="162878" y="79058"/>
                </a:cubicBezTo>
                <a:cubicBezTo>
                  <a:pt x="172403" y="79058"/>
                  <a:pt x="184785" y="74295"/>
                  <a:pt x="189548" y="67628"/>
                </a:cubicBezTo>
                <a:cubicBezTo>
                  <a:pt x="193358" y="61913"/>
                  <a:pt x="188595" y="49530"/>
                  <a:pt x="183833" y="40958"/>
                </a:cubicBezTo>
                <a:cubicBezTo>
                  <a:pt x="177165" y="26670"/>
                  <a:pt x="167640" y="14288"/>
                  <a:pt x="160020" y="0"/>
                </a:cubicBezTo>
                <a:cubicBezTo>
                  <a:pt x="173355" y="17145"/>
                  <a:pt x="189548" y="32385"/>
                  <a:pt x="200025" y="52388"/>
                </a:cubicBezTo>
                <a:cubicBezTo>
                  <a:pt x="207645" y="68580"/>
                  <a:pt x="192405" y="87630"/>
                  <a:pt x="172403" y="86678"/>
                </a:cubicBezTo>
                <a:cubicBezTo>
                  <a:pt x="135255" y="86678"/>
                  <a:pt x="97155" y="83820"/>
                  <a:pt x="60008" y="81915"/>
                </a:cubicBezTo>
                <a:cubicBezTo>
                  <a:pt x="39053" y="80963"/>
                  <a:pt x="19050" y="76200"/>
                  <a:pt x="0" y="73343"/>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299075" y="5993372"/>
            <a:ext cx="77555" cy="295510"/>
          </a:xfrm>
          <a:custGeom>
            <a:rect b="b" l="l" r="r" t="t"/>
            <a:pathLst>
              <a:path extrusionOk="0" h="223837" w="58094">
                <a:moveTo>
                  <a:pt x="46891" y="223838"/>
                </a:moveTo>
                <a:cubicBezTo>
                  <a:pt x="2124" y="200025"/>
                  <a:pt x="-7401" y="147638"/>
                  <a:pt x="4981" y="108585"/>
                </a:cubicBezTo>
                <a:cubicBezTo>
                  <a:pt x="11649" y="86678"/>
                  <a:pt x="25936" y="66675"/>
                  <a:pt x="38319" y="47625"/>
                </a:cubicBezTo>
                <a:cubicBezTo>
                  <a:pt x="47844" y="32385"/>
                  <a:pt x="56416" y="17145"/>
                  <a:pt x="42129" y="0"/>
                </a:cubicBezTo>
                <a:cubicBezTo>
                  <a:pt x="67846" y="4763"/>
                  <a:pt x="55464" y="22860"/>
                  <a:pt x="52606" y="35243"/>
                </a:cubicBezTo>
                <a:cubicBezTo>
                  <a:pt x="49749" y="46672"/>
                  <a:pt x="42129" y="58103"/>
                  <a:pt x="34509" y="68580"/>
                </a:cubicBezTo>
                <a:cubicBezTo>
                  <a:pt x="1171" y="112395"/>
                  <a:pt x="-734" y="167640"/>
                  <a:pt x="41176" y="212408"/>
                </a:cubicBezTo>
                <a:cubicBezTo>
                  <a:pt x="44034" y="215265"/>
                  <a:pt x="44986" y="220028"/>
                  <a:pt x="46891" y="223838"/>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909730" y="5673970"/>
            <a:ext cx="183109" cy="68522"/>
          </a:xfrm>
          <a:custGeom>
            <a:rect b="b" l="l" r="r" t="t"/>
            <a:pathLst>
              <a:path extrusionOk="0" h="51903" w="137160">
                <a:moveTo>
                  <a:pt x="137160" y="40957"/>
                </a:moveTo>
                <a:cubicBezTo>
                  <a:pt x="107632" y="60007"/>
                  <a:pt x="78105" y="51435"/>
                  <a:pt x="51435" y="36195"/>
                </a:cubicBezTo>
                <a:cubicBezTo>
                  <a:pt x="33338" y="25718"/>
                  <a:pt x="17145" y="12382"/>
                  <a:pt x="0" y="0"/>
                </a:cubicBezTo>
                <a:cubicBezTo>
                  <a:pt x="13335" y="2857"/>
                  <a:pt x="27623" y="2857"/>
                  <a:pt x="39052" y="9525"/>
                </a:cubicBezTo>
                <a:cubicBezTo>
                  <a:pt x="68580" y="28575"/>
                  <a:pt x="99060" y="45720"/>
                  <a:pt x="137160" y="40957"/>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319713" y="5051512"/>
            <a:ext cx="5085" cy="7545"/>
          </a:xfrm>
          <a:custGeom>
            <a:rect b="b" l="l" r="r" t="t"/>
            <a:pathLst>
              <a:path extrusionOk="0" h="5715" w="3809">
                <a:moveTo>
                  <a:pt x="3810" y="5715"/>
                </a:moveTo>
                <a:cubicBezTo>
                  <a:pt x="2857" y="3810"/>
                  <a:pt x="953" y="1905"/>
                  <a:pt x="0" y="0"/>
                </a:cubicBezTo>
                <a:cubicBezTo>
                  <a:pt x="953" y="1905"/>
                  <a:pt x="1905" y="3810"/>
                  <a:pt x="3810" y="5715"/>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366761" y="6293912"/>
            <a:ext cx="6357" cy="6287"/>
          </a:xfrm>
          <a:custGeom>
            <a:rect b="b" l="l" r="r" t="t"/>
            <a:pathLst>
              <a:path extrusionOk="0" h="4762" w="4762">
                <a:moveTo>
                  <a:pt x="4763" y="4763"/>
                </a:moveTo>
                <a:cubicBezTo>
                  <a:pt x="2857" y="2858"/>
                  <a:pt x="1905" y="1905"/>
                  <a:pt x="0" y="0"/>
                </a:cubicBezTo>
                <a:cubicBezTo>
                  <a:pt x="1905" y="1905"/>
                  <a:pt x="3810" y="3810"/>
                  <a:pt x="4763" y="4763"/>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2325006" y="6269276"/>
            <a:ext cx="218712" cy="54816"/>
          </a:xfrm>
          <a:custGeom>
            <a:rect b="b" l="l" r="r" t="t"/>
            <a:pathLst>
              <a:path extrusionOk="0" h="41521" w="163829">
                <a:moveTo>
                  <a:pt x="0" y="41521"/>
                </a:moveTo>
                <a:cubicBezTo>
                  <a:pt x="11430" y="15804"/>
                  <a:pt x="35242" y="8184"/>
                  <a:pt x="59055" y="3421"/>
                </a:cubicBezTo>
                <a:cubicBezTo>
                  <a:pt x="97155" y="-4199"/>
                  <a:pt x="133350" y="-389"/>
                  <a:pt x="163830" y="28186"/>
                </a:cubicBezTo>
                <a:cubicBezTo>
                  <a:pt x="139065" y="22471"/>
                  <a:pt x="113348" y="13899"/>
                  <a:pt x="87630" y="10089"/>
                </a:cubicBezTo>
                <a:cubicBezTo>
                  <a:pt x="60960" y="6279"/>
                  <a:pt x="37148" y="15804"/>
                  <a:pt x="17145" y="33901"/>
                </a:cubicBezTo>
                <a:cubicBezTo>
                  <a:pt x="13335" y="38664"/>
                  <a:pt x="5715" y="39616"/>
                  <a:pt x="0" y="41521"/>
                </a:cubicBezTo>
                <a:close/>
              </a:path>
            </a:pathLst>
          </a:custGeom>
          <a:solidFill>
            <a:srgbClr val="D2D5D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3763171" y="6324092"/>
            <a:ext cx="46210" cy="187365"/>
          </a:xfrm>
          <a:custGeom>
            <a:rect b="b" l="l" r="r" t="t"/>
            <a:pathLst>
              <a:path extrusionOk="0" h="141922" w="34614">
                <a:moveTo>
                  <a:pt x="4763" y="0"/>
                </a:moveTo>
                <a:cubicBezTo>
                  <a:pt x="7620" y="952"/>
                  <a:pt x="11430" y="952"/>
                  <a:pt x="13335" y="2857"/>
                </a:cubicBezTo>
                <a:cubicBezTo>
                  <a:pt x="43815" y="33338"/>
                  <a:pt x="40958" y="112395"/>
                  <a:pt x="8573" y="140018"/>
                </a:cubicBezTo>
                <a:cubicBezTo>
                  <a:pt x="6668" y="141922"/>
                  <a:pt x="2858" y="140970"/>
                  <a:pt x="0" y="141922"/>
                </a:cubicBezTo>
                <a:cubicBezTo>
                  <a:pt x="18098" y="114300"/>
                  <a:pt x="30480" y="83820"/>
                  <a:pt x="22860" y="50482"/>
                </a:cubicBezTo>
                <a:cubicBezTo>
                  <a:pt x="19050" y="33338"/>
                  <a:pt x="10478" y="17145"/>
                  <a:pt x="4763"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3135007" y="5826126"/>
            <a:ext cx="65032" cy="159701"/>
          </a:xfrm>
          <a:custGeom>
            <a:rect b="b" l="l" r="r" t="t"/>
            <a:pathLst>
              <a:path extrusionOk="0" h="120967" w="48713">
                <a:moveTo>
                  <a:pt x="45720" y="0"/>
                </a:moveTo>
                <a:cubicBezTo>
                  <a:pt x="54293" y="26670"/>
                  <a:pt x="42863" y="49530"/>
                  <a:pt x="31433" y="72390"/>
                </a:cubicBezTo>
                <a:cubicBezTo>
                  <a:pt x="22860" y="89535"/>
                  <a:pt x="10478" y="104775"/>
                  <a:pt x="0" y="120967"/>
                </a:cubicBezTo>
                <a:cubicBezTo>
                  <a:pt x="5715" y="103822"/>
                  <a:pt x="11430" y="86678"/>
                  <a:pt x="17145" y="69532"/>
                </a:cubicBezTo>
                <a:cubicBezTo>
                  <a:pt x="26670" y="45720"/>
                  <a:pt x="37148" y="22860"/>
                  <a:pt x="45720" y="0"/>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2282110" y="6330380"/>
            <a:ext cx="36538" cy="163474"/>
          </a:xfrm>
          <a:custGeom>
            <a:rect b="b" l="l" r="r" t="t"/>
            <a:pathLst>
              <a:path extrusionOk="0" h="123825" w="27369">
                <a:moveTo>
                  <a:pt x="17845" y="123825"/>
                </a:moveTo>
                <a:cubicBezTo>
                  <a:pt x="-10730" y="92392"/>
                  <a:pt x="-3110" y="22860"/>
                  <a:pt x="27370" y="0"/>
                </a:cubicBezTo>
                <a:cubicBezTo>
                  <a:pt x="21655" y="25717"/>
                  <a:pt x="13082" y="51435"/>
                  <a:pt x="10225" y="78105"/>
                </a:cubicBezTo>
                <a:cubicBezTo>
                  <a:pt x="8320" y="92392"/>
                  <a:pt x="14987" y="108585"/>
                  <a:pt x="17845" y="12382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2305931" y="6493854"/>
            <a:ext cx="43234" cy="47783"/>
          </a:xfrm>
          <a:custGeom>
            <a:rect b="b" l="l" r="r" t="t"/>
            <a:pathLst>
              <a:path extrusionOk="0" h="36194" w="32385">
                <a:moveTo>
                  <a:pt x="32385" y="36195"/>
                </a:moveTo>
                <a:cubicBezTo>
                  <a:pt x="21908" y="23813"/>
                  <a:pt x="11430" y="11430"/>
                  <a:pt x="0" y="0"/>
                </a:cubicBezTo>
                <a:cubicBezTo>
                  <a:pt x="11430" y="12382"/>
                  <a:pt x="21908" y="23813"/>
                  <a:pt x="32385" y="36195"/>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3751727" y="6300199"/>
            <a:ext cx="19073" cy="23892"/>
          </a:xfrm>
          <a:custGeom>
            <a:rect b="b" l="l" r="r" t="t"/>
            <a:pathLst>
              <a:path extrusionOk="0" h="18097" w="14287">
                <a:moveTo>
                  <a:pt x="0" y="0"/>
                </a:moveTo>
                <a:cubicBezTo>
                  <a:pt x="4763" y="5715"/>
                  <a:pt x="9525" y="12383"/>
                  <a:pt x="14288" y="18098"/>
                </a:cubicBezTo>
                <a:cubicBezTo>
                  <a:pt x="8572" y="12383"/>
                  <a:pt x="3810" y="666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3708493" y="6276307"/>
            <a:ext cx="26703" cy="12575"/>
          </a:xfrm>
          <a:custGeom>
            <a:rect b="b" l="l" r="r" t="t"/>
            <a:pathLst>
              <a:path extrusionOk="0" h="9525" w="20002">
                <a:moveTo>
                  <a:pt x="0" y="0"/>
                </a:moveTo>
                <a:cubicBezTo>
                  <a:pt x="6668" y="2858"/>
                  <a:pt x="13335" y="6668"/>
                  <a:pt x="20003" y="9525"/>
                </a:cubicBezTo>
                <a:cubicBezTo>
                  <a:pt x="13335" y="5715"/>
                  <a:pt x="6668" y="285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3737739" y="6288882"/>
            <a:ext cx="13987" cy="12575"/>
          </a:xfrm>
          <a:custGeom>
            <a:rect b="b" l="l" r="r" t="t"/>
            <a:pathLst>
              <a:path extrusionOk="0" h="9525" w="10477">
                <a:moveTo>
                  <a:pt x="0" y="0"/>
                </a:moveTo>
                <a:cubicBezTo>
                  <a:pt x="3810" y="2858"/>
                  <a:pt x="6668" y="6668"/>
                  <a:pt x="10478" y="9525"/>
                </a:cubicBezTo>
                <a:cubicBezTo>
                  <a:pt x="6668" y="5715"/>
                  <a:pt x="2858" y="285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2586953" y="6505171"/>
            <a:ext cx="17801" cy="12575"/>
          </a:xfrm>
          <a:custGeom>
            <a:rect b="b" l="l" r="r" t="t"/>
            <a:pathLst>
              <a:path extrusionOk="0" h="9525" w="13334">
                <a:moveTo>
                  <a:pt x="13335" y="0"/>
                </a:moveTo>
                <a:cubicBezTo>
                  <a:pt x="8572" y="0"/>
                  <a:pt x="4763" y="0"/>
                  <a:pt x="0" y="0"/>
                </a:cubicBezTo>
                <a:cubicBezTo>
                  <a:pt x="4763" y="0"/>
                  <a:pt x="9525" y="0"/>
                  <a:pt x="1333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2349167" y="6541639"/>
            <a:ext cx="17801" cy="6287"/>
          </a:xfrm>
          <a:custGeom>
            <a:rect b="b" l="l" r="r" t="t"/>
            <a:pathLst>
              <a:path extrusionOk="0" h="4762" w="13334">
                <a:moveTo>
                  <a:pt x="13335" y="4763"/>
                </a:moveTo>
                <a:cubicBezTo>
                  <a:pt x="8572" y="2857"/>
                  <a:pt x="3810" y="1905"/>
                  <a:pt x="0" y="0"/>
                </a:cubicBezTo>
                <a:cubicBezTo>
                  <a:pt x="4763" y="1905"/>
                  <a:pt x="8572" y="2857"/>
                  <a:pt x="13335"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2318647" y="6325349"/>
            <a:ext cx="5086" cy="5030"/>
          </a:xfrm>
          <a:custGeom>
            <a:rect b="b" l="l" r="r" t="t"/>
            <a:pathLst>
              <a:path extrusionOk="0" h="3810" w="3810">
                <a:moveTo>
                  <a:pt x="0" y="3810"/>
                </a:moveTo>
                <a:cubicBezTo>
                  <a:pt x="953" y="2858"/>
                  <a:pt x="2858" y="953"/>
                  <a:pt x="3810" y="0"/>
                </a:cubicBezTo>
                <a:cubicBezTo>
                  <a:pt x="2858" y="953"/>
                  <a:pt x="1905" y="2858"/>
                  <a:pt x="0" y="3810"/>
                </a:cubicBezTo>
                <a:close/>
              </a:path>
            </a:pathLst>
          </a:custGeom>
          <a:solidFill>
            <a:srgbClr val="D2D5D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2611112" y="6324092"/>
            <a:ext cx="6357" cy="6287"/>
          </a:xfrm>
          <a:custGeom>
            <a:rect b="b" l="l" r="r" t="t"/>
            <a:pathLst>
              <a:path extrusionOk="0" h="4762" w="4762">
                <a:moveTo>
                  <a:pt x="0" y="4763"/>
                </a:moveTo>
                <a:cubicBezTo>
                  <a:pt x="1905" y="2857"/>
                  <a:pt x="2858" y="1905"/>
                  <a:pt x="4763" y="0"/>
                </a:cubicBezTo>
                <a:cubicBezTo>
                  <a:pt x="2858" y="1905"/>
                  <a:pt x="1905" y="3810"/>
                  <a:pt x="0"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3483421" y="6325349"/>
            <a:ext cx="6357" cy="12575"/>
          </a:xfrm>
          <a:custGeom>
            <a:rect b="b" l="l" r="r" t="t"/>
            <a:pathLst>
              <a:path extrusionOk="0" h="9525" w="4762">
                <a:moveTo>
                  <a:pt x="0" y="0"/>
                </a:moveTo>
                <a:cubicBezTo>
                  <a:pt x="1905" y="0"/>
                  <a:pt x="2858" y="0"/>
                  <a:pt x="4763" y="0"/>
                </a:cubicBezTo>
                <a:cubicBezTo>
                  <a:pt x="2858" y="0"/>
                  <a:pt x="953" y="0"/>
                  <a:pt x="0" y="0"/>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2366969" y="6547925"/>
            <a:ext cx="6357" cy="6287"/>
          </a:xfrm>
          <a:custGeom>
            <a:rect b="b" l="l" r="r" t="t"/>
            <a:pathLst>
              <a:path extrusionOk="0" h="4762" w="4762">
                <a:moveTo>
                  <a:pt x="4763" y="4763"/>
                </a:moveTo>
                <a:cubicBezTo>
                  <a:pt x="2858" y="2857"/>
                  <a:pt x="1905" y="1905"/>
                  <a:pt x="0" y="0"/>
                </a:cubicBezTo>
                <a:cubicBezTo>
                  <a:pt x="1905" y="952"/>
                  <a:pt x="2858" y="2857"/>
                  <a:pt x="4763"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3702136" y="6271277"/>
            <a:ext cx="6357" cy="5029"/>
          </a:xfrm>
          <a:custGeom>
            <a:rect b="b" l="l" r="r" t="t"/>
            <a:pathLst>
              <a:path extrusionOk="0" h="3809" w="4762">
                <a:moveTo>
                  <a:pt x="0" y="0"/>
                </a:moveTo>
                <a:cubicBezTo>
                  <a:pt x="1905" y="953"/>
                  <a:pt x="2857" y="2857"/>
                  <a:pt x="4763" y="3810"/>
                </a:cubicBezTo>
                <a:cubicBezTo>
                  <a:pt x="3810" y="2857"/>
                  <a:pt x="1905" y="953"/>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294076" y="891733"/>
            <a:ext cx="69564" cy="210000"/>
          </a:xfrm>
          <a:custGeom>
            <a:rect b="b" l="l" r="r" t="t"/>
            <a:pathLst>
              <a:path extrusionOk="0" h="159067" w="52108">
                <a:moveTo>
                  <a:pt x="9679" y="159068"/>
                </a:moveTo>
                <a:cubicBezTo>
                  <a:pt x="-6514" y="122873"/>
                  <a:pt x="-1751" y="89535"/>
                  <a:pt x="19204" y="56198"/>
                </a:cubicBezTo>
                <a:cubicBezTo>
                  <a:pt x="30634" y="38100"/>
                  <a:pt x="38254" y="19050"/>
                  <a:pt x="47779" y="0"/>
                </a:cubicBezTo>
                <a:cubicBezTo>
                  <a:pt x="49684" y="10478"/>
                  <a:pt x="53494" y="21908"/>
                  <a:pt x="51589" y="32385"/>
                </a:cubicBezTo>
                <a:cubicBezTo>
                  <a:pt x="50636" y="41910"/>
                  <a:pt x="43016" y="50483"/>
                  <a:pt x="37301" y="58103"/>
                </a:cubicBezTo>
                <a:cubicBezTo>
                  <a:pt x="14441" y="87630"/>
                  <a:pt x="4916" y="121920"/>
                  <a:pt x="9679" y="159068"/>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1161400" y="3436894"/>
            <a:ext cx="76522" cy="173532"/>
          </a:xfrm>
          <a:custGeom>
            <a:rect b="b" l="l" r="r" t="t"/>
            <a:pathLst>
              <a:path extrusionOk="0" h="131444" w="57320">
                <a:moveTo>
                  <a:pt x="7697" y="131445"/>
                </a:moveTo>
                <a:cubicBezTo>
                  <a:pt x="-9448" y="104775"/>
                  <a:pt x="5792" y="82867"/>
                  <a:pt x="17222" y="60960"/>
                </a:cubicBezTo>
                <a:cubicBezTo>
                  <a:pt x="27700" y="40005"/>
                  <a:pt x="41035" y="20955"/>
                  <a:pt x="52465" y="0"/>
                </a:cubicBezTo>
                <a:cubicBezTo>
                  <a:pt x="66752" y="23813"/>
                  <a:pt x="45797" y="38100"/>
                  <a:pt x="37225" y="57150"/>
                </a:cubicBezTo>
                <a:cubicBezTo>
                  <a:pt x="25795" y="80963"/>
                  <a:pt x="17222" y="106680"/>
                  <a:pt x="7697" y="13144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977123" y="4557918"/>
            <a:ext cx="188195" cy="66046"/>
          </a:xfrm>
          <a:custGeom>
            <a:rect b="b" l="l" r="r" t="t"/>
            <a:pathLst>
              <a:path extrusionOk="0" h="50027" w="140970">
                <a:moveTo>
                  <a:pt x="0" y="20500"/>
                </a:moveTo>
                <a:cubicBezTo>
                  <a:pt x="44768" y="-22362"/>
                  <a:pt x="131445" y="9071"/>
                  <a:pt x="140970" y="50028"/>
                </a:cubicBezTo>
                <a:cubicBezTo>
                  <a:pt x="131445" y="42408"/>
                  <a:pt x="120968" y="34788"/>
                  <a:pt x="110490" y="27168"/>
                </a:cubicBezTo>
                <a:cubicBezTo>
                  <a:pt x="76200" y="4308"/>
                  <a:pt x="39053" y="2403"/>
                  <a:pt x="0" y="2050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1178034" y="4641570"/>
            <a:ext cx="18277" cy="57845"/>
          </a:xfrm>
          <a:custGeom>
            <a:rect b="b" l="l" r="r" t="t"/>
            <a:pathLst>
              <a:path extrusionOk="0" h="43815" w="13691">
                <a:moveTo>
                  <a:pt x="0" y="0"/>
                </a:moveTo>
                <a:cubicBezTo>
                  <a:pt x="13335" y="12383"/>
                  <a:pt x="17145" y="26670"/>
                  <a:pt x="10477" y="43815"/>
                </a:cubicBezTo>
                <a:cubicBezTo>
                  <a:pt x="7620" y="29528"/>
                  <a:pt x="3810" y="15240"/>
                  <a:pt x="0"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1166589" y="4623965"/>
            <a:ext cx="12716" cy="17604"/>
          </a:xfrm>
          <a:custGeom>
            <a:rect b="b" l="l" r="r" t="t"/>
            <a:pathLst>
              <a:path extrusionOk="0" h="13334" w="9525">
                <a:moveTo>
                  <a:pt x="0" y="0"/>
                </a:moveTo>
                <a:cubicBezTo>
                  <a:pt x="2858" y="4763"/>
                  <a:pt x="5715" y="9525"/>
                  <a:pt x="9525" y="13335"/>
                </a:cubicBezTo>
                <a:cubicBezTo>
                  <a:pt x="5715" y="9525"/>
                  <a:pt x="2858" y="4763"/>
                  <a:pt x="0"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1192021" y="4729594"/>
            <a:ext cx="1271" cy="12575"/>
          </a:xfrm>
          <a:custGeom>
            <a:rect b="b" l="l" r="r" t="t"/>
            <a:pathLst>
              <a:path extrusionOk="0" h="9525" w="952">
                <a:moveTo>
                  <a:pt x="952" y="0"/>
                </a:moveTo>
                <a:cubicBezTo>
                  <a:pt x="952" y="2858"/>
                  <a:pt x="952" y="6668"/>
                  <a:pt x="0" y="9525"/>
                </a:cubicBezTo>
                <a:cubicBezTo>
                  <a:pt x="952" y="6668"/>
                  <a:pt x="952" y="2858"/>
                  <a:pt x="952"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1743891" y="4798569"/>
            <a:ext cx="232700" cy="73407"/>
          </a:xfrm>
          <a:custGeom>
            <a:rect b="b" l="l" r="r" t="t"/>
            <a:pathLst>
              <a:path extrusionOk="0" h="55603" w="174307">
                <a:moveTo>
                  <a:pt x="0" y="4904"/>
                </a:moveTo>
                <a:cubicBezTo>
                  <a:pt x="17145" y="-7478"/>
                  <a:pt x="29528" y="6809"/>
                  <a:pt x="42863" y="12524"/>
                </a:cubicBezTo>
                <a:cubicBezTo>
                  <a:pt x="67628" y="23954"/>
                  <a:pt x="91440" y="39194"/>
                  <a:pt x="118110" y="45862"/>
                </a:cubicBezTo>
                <a:cubicBezTo>
                  <a:pt x="135255" y="50624"/>
                  <a:pt x="156210" y="42052"/>
                  <a:pt x="174308" y="40147"/>
                </a:cubicBezTo>
                <a:cubicBezTo>
                  <a:pt x="168592" y="43957"/>
                  <a:pt x="162878" y="50624"/>
                  <a:pt x="156210" y="51577"/>
                </a:cubicBezTo>
                <a:cubicBezTo>
                  <a:pt x="116205" y="59197"/>
                  <a:pt x="77153" y="58244"/>
                  <a:pt x="43815" y="28717"/>
                </a:cubicBezTo>
                <a:cubicBezTo>
                  <a:pt x="32385" y="18239"/>
                  <a:pt x="15240" y="12524"/>
                  <a:pt x="0" y="4904"/>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401667" y="4063124"/>
            <a:ext cx="76574" cy="228863"/>
          </a:xfrm>
          <a:custGeom>
            <a:rect b="b" l="l" r="r" t="t"/>
            <a:pathLst>
              <a:path extrusionOk="0" h="173355" w="57359">
                <a:moveTo>
                  <a:pt x="5840" y="173355"/>
                </a:moveTo>
                <a:cubicBezTo>
                  <a:pt x="3935" y="164783"/>
                  <a:pt x="-828" y="155258"/>
                  <a:pt x="125" y="146685"/>
                </a:cubicBezTo>
                <a:cubicBezTo>
                  <a:pt x="1077" y="137160"/>
                  <a:pt x="6792" y="127635"/>
                  <a:pt x="12507" y="120968"/>
                </a:cubicBezTo>
                <a:cubicBezTo>
                  <a:pt x="42035" y="84772"/>
                  <a:pt x="49655" y="44768"/>
                  <a:pt x="38225" y="0"/>
                </a:cubicBezTo>
                <a:cubicBezTo>
                  <a:pt x="42987" y="5715"/>
                  <a:pt x="49655" y="10478"/>
                  <a:pt x="51560" y="16193"/>
                </a:cubicBezTo>
                <a:cubicBezTo>
                  <a:pt x="61085" y="57150"/>
                  <a:pt x="62037" y="96203"/>
                  <a:pt x="29652" y="130493"/>
                </a:cubicBezTo>
                <a:cubicBezTo>
                  <a:pt x="18222" y="141922"/>
                  <a:pt x="13460" y="159068"/>
                  <a:pt x="5840" y="17335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441252" y="4039233"/>
            <a:ext cx="11444" cy="23892"/>
          </a:xfrm>
          <a:custGeom>
            <a:rect b="b" l="l" r="r" t="t"/>
            <a:pathLst>
              <a:path extrusionOk="0" h="18097" w="8572">
                <a:moveTo>
                  <a:pt x="8573" y="18097"/>
                </a:moveTo>
                <a:cubicBezTo>
                  <a:pt x="5715" y="12382"/>
                  <a:pt x="2858" y="6668"/>
                  <a:pt x="0" y="0"/>
                </a:cubicBezTo>
                <a:cubicBezTo>
                  <a:pt x="2858" y="6668"/>
                  <a:pt x="5715" y="12382"/>
                  <a:pt x="8573" y="18097"/>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1415820" y="5184806"/>
            <a:ext cx="56173" cy="162216"/>
          </a:xfrm>
          <a:custGeom>
            <a:rect b="b" l="l" r="r" t="t"/>
            <a:pathLst>
              <a:path extrusionOk="0" h="122872" w="42077">
                <a:moveTo>
                  <a:pt x="0" y="0"/>
                </a:moveTo>
                <a:cubicBezTo>
                  <a:pt x="33338" y="34290"/>
                  <a:pt x="51435" y="73342"/>
                  <a:pt x="37148" y="122872"/>
                </a:cubicBezTo>
                <a:cubicBezTo>
                  <a:pt x="40958" y="85725"/>
                  <a:pt x="32385" y="52388"/>
                  <a:pt x="8573" y="22860"/>
                </a:cubicBezTo>
                <a:cubicBezTo>
                  <a:pt x="3810" y="17145"/>
                  <a:pt x="2858" y="7620"/>
                  <a:pt x="0"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1397146" y="5142051"/>
            <a:ext cx="18674" cy="42753"/>
          </a:xfrm>
          <a:custGeom>
            <a:rect b="b" l="l" r="r" t="t"/>
            <a:pathLst>
              <a:path extrusionOk="0" h="32384" w="13988">
                <a:moveTo>
                  <a:pt x="9226" y="0"/>
                </a:moveTo>
                <a:cubicBezTo>
                  <a:pt x="11131" y="10477"/>
                  <a:pt x="12084" y="21907"/>
                  <a:pt x="13989" y="32385"/>
                </a:cubicBezTo>
                <a:cubicBezTo>
                  <a:pt x="-2204" y="23813"/>
                  <a:pt x="-5061" y="13335"/>
                  <a:pt x="9226"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rot="10800000">
            <a:off x="10120852" y="3102273"/>
            <a:ext cx="2058629" cy="2054451"/>
          </a:xfrm>
          <a:custGeom>
            <a:rect b="b" l="l" r="r" t="t"/>
            <a:pathLst>
              <a:path extrusionOk="0" h="1556402" w="1542044">
                <a:moveTo>
                  <a:pt x="0" y="1315403"/>
                </a:moveTo>
                <a:cubicBezTo>
                  <a:pt x="0" y="1110615"/>
                  <a:pt x="0" y="904875"/>
                  <a:pt x="0" y="700088"/>
                </a:cubicBezTo>
                <a:cubicBezTo>
                  <a:pt x="0" y="691515"/>
                  <a:pt x="0" y="682943"/>
                  <a:pt x="0" y="675322"/>
                </a:cubicBezTo>
                <a:cubicBezTo>
                  <a:pt x="77153" y="680085"/>
                  <a:pt x="153353" y="685800"/>
                  <a:pt x="230505" y="688658"/>
                </a:cubicBezTo>
                <a:cubicBezTo>
                  <a:pt x="262890" y="690563"/>
                  <a:pt x="271463" y="673418"/>
                  <a:pt x="256223" y="645795"/>
                </a:cubicBezTo>
                <a:cubicBezTo>
                  <a:pt x="253365" y="640080"/>
                  <a:pt x="248603" y="634365"/>
                  <a:pt x="243840" y="629603"/>
                </a:cubicBezTo>
                <a:cubicBezTo>
                  <a:pt x="216218" y="598170"/>
                  <a:pt x="206693" y="561975"/>
                  <a:pt x="218123" y="521970"/>
                </a:cubicBezTo>
                <a:cubicBezTo>
                  <a:pt x="240030" y="441960"/>
                  <a:pt x="335280" y="404813"/>
                  <a:pt x="410528" y="469583"/>
                </a:cubicBezTo>
                <a:cubicBezTo>
                  <a:pt x="412433" y="471488"/>
                  <a:pt x="413385" y="472440"/>
                  <a:pt x="415290" y="474345"/>
                </a:cubicBezTo>
                <a:lnTo>
                  <a:pt x="415290" y="474345"/>
                </a:lnTo>
                <a:cubicBezTo>
                  <a:pt x="417195" y="476250"/>
                  <a:pt x="418148" y="477203"/>
                  <a:pt x="420053" y="479108"/>
                </a:cubicBezTo>
                <a:lnTo>
                  <a:pt x="420053" y="479108"/>
                </a:lnTo>
                <a:cubicBezTo>
                  <a:pt x="421958" y="481013"/>
                  <a:pt x="422910" y="482917"/>
                  <a:pt x="424815" y="484822"/>
                </a:cubicBezTo>
                <a:cubicBezTo>
                  <a:pt x="424815" y="485775"/>
                  <a:pt x="424815" y="486728"/>
                  <a:pt x="424815" y="487680"/>
                </a:cubicBezTo>
                <a:cubicBezTo>
                  <a:pt x="426720" y="489585"/>
                  <a:pt x="427673" y="491490"/>
                  <a:pt x="429578" y="493395"/>
                </a:cubicBezTo>
                <a:cubicBezTo>
                  <a:pt x="429578" y="493395"/>
                  <a:pt x="429578" y="493395"/>
                  <a:pt x="429578" y="493395"/>
                </a:cubicBezTo>
                <a:cubicBezTo>
                  <a:pt x="429578" y="495300"/>
                  <a:pt x="429578" y="496253"/>
                  <a:pt x="430530" y="498158"/>
                </a:cubicBezTo>
                <a:cubicBezTo>
                  <a:pt x="446723" y="546735"/>
                  <a:pt x="444818" y="593408"/>
                  <a:pt x="410528" y="635318"/>
                </a:cubicBezTo>
                <a:cubicBezTo>
                  <a:pt x="401003" y="647700"/>
                  <a:pt x="389573" y="662940"/>
                  <a:pt x="401955" y="681038"/>
                </a:cubicBezTo>
                <a:cubicBezTo>
                  <a:pt x="409575" y="683895"/>
                  <a:pt x="418148" y="690563"/>
                  <a:pt x="425768" y="689610"/>
                </a:cubicBezTo>
                <a:cubicBezTo>
                  <a:pt x="497205" y="686753"/>
                  <a:pt x="567690" y="682943"/>
                  <a:pt x="639128" y="679133"/>
                </a:cubicBezTo>
                <a:cubicBezTo>
                  <a:pt x="640080" y="679133"/>
                  <a:pt x="641985" y="677228"/>
                  <a:pt x="644843" y="675322"/>
                </a:cubicBezTo>
                <a:cubicBezTo>
                  <a:pt x="641033" y="640080"/>
                  <a:pt x="637223" y="602933"/>
                  <a:pt x="634365" y="566738"/>
                </a:cubicBezTo>
                <a:cubicBezTo>
                  <a:pt x="631508" y="526733"/>
                  <a:pt x="626745" y="486728"/>
                  <a:pt x="628650" y="446722"/>
                </a:cubicBezTo>
                <a:cubicBezTo>
                  <a:pt x="629603" y="407670"/>
                  <a:pt x="650558" y="401003"/>
                  <a:pt x="684848" y="418147"/>
                </a:cubicBezTo>
                <a:cubicBezTo>
                  <a:pt x="718185" y="435292"/>
                  <a:pt x="749618" y="459105"/>
                  <a:pt x="792480" y="452438"/>
                </a:cubicBezTo>
                <a:cubicBezTo>
                  <a:pt x="839153" y="445770"/>
                  <a:pt x="876300" y="413385"/>
                  <a:pt x="886778" y="360997"/>
                </a:cubicBezTo>
                <a:cubicBezTo>
                  <a:pt x="895350" y="320040"/>
                  <a:pt x="871538" y="266700"/>
                  <a:pt x="836295" y="247650"/>
                </a:cubicBezTo>
                <a:cubicBezTo>
                  <a:pt x="797243" y="225742"/>
                  <a:pt x="758190" y="227647"/>
                  <a:pt x="719138" y="245745"/>
                </a:cubicBezTo>
                <a:cubicBezTo>
                  <a:pt x="716280" y="247650"/>
                  <a:pt x="713423" y="248603"/>
                  <a:pt x="710565" y="250508"/>
                </a:cubicBezTo>
                <a:cubicBezTo>
                  <a:pt x="708660" y="250508"/>
                  <a:pt x="707708" y="250508"/>
                  <a:pt x="705803" y="251460"/>
                </a:cubicBezTo>
                <a:cubicBezTo>
                  <a:pt x="702945" y="254317"/>
                  <a:pt x="700088" y="257175"/>
                  <a:pt x="696278" y="260033"/>
                </a:cubicBezTo>
                <a:lnTo>
                  <a:pt x="696278" y="260033"/>
                </a:lnTo>
                <a:cubicBezTo>
                  <a:pt x="678180" y="262890"/>
                  <a:pt x="660083" y="266700"/>
                  <a:pt x="641033" y="269558"/>
                </a:cubicBezTo>
                <a:lnTo>
                  <a:pt x="640080" y="269558"/>
                </a:lnTo>
                <a:cubicBezTo>
                  <a:pt x="638175" y="244792"/>
                  <a:pt x="637223" y="220028"/>
                  <a:pt x="635318" y="195263"/>
                </a:cubicBezTo>
                <a:cubicBezTo>
                  <a:pt x="634365" y="183833"/>
                  <a:pt x="632460" y="172403"/>
                  <a:pt x="631508" y="160020"/>
                </a:cubicBezTo>
                <a:cubicBezTo>
                  <a:pt x="634365" y="114300"/>
                  <a:pt x="637223" y="68580"/>
                  <a:pt x="641033" y="21908"/>
                </a:cubicBezTo>
                <a:cubicBezTo>
                  <a:pt x="645795" y="17145"/>
                  <a:pt x="649605" y="13335"/>
                  <a:pt x="654368" y="8572"/>
                </a:cubicBezTo>
                <a:cubicBezTo>
                  <a:pt x="659130" y="11430"/>
                  <a:pt x="662940" y="16192"/>
                  <a:pt x="667703" y="15240"/>
                </a:cubicBezTo>
                <a:cubicBezTo>
                  <a:pt x="694373" y="13335"/>
                  <a:pt x="720090" y="10478"/>
                  <a:pt x="746760" y="8572"/>
                </a:cubicBezTo>
                <a:cubicBezTo>
                  <a:pt x="789623" y="5715"/>
                  <a:pt x="832485" y="953"/>
                  <a:pt x="875348" y="0"/>
                </a:cubicBezTo>
                <a:cubicBezTo>
                  <a:pt x="888683" y="0"/>
                  <a:pt x="902018" y="8572"/>
                  <a:pt x="915353" y="13335"/>
                </a:cubicBezTo>
                <a:cubicBezTo>
                  <a:pt x="905828" y="30480"/>
                  <a:pt x="899160" y="49530"/>
                  <a:pt x="887730" y="64770"/>
                </a:cubicBezTo>
                <a:cubicBezTo>
                  <a:pt x="862965" y="97155"/>
                  <a:pt x="859155" y="131445"/>
                  <a:pt x="874395" y="168592"/>
                </a:cubicBezTo>
                <a:cubicBezTo>
                  <a:pt x="878205" y="178117"/>
                  <a:pt x="882015" y="188595"/>
                  <a:pt x="886778" y="198120"/>
                </a:cubicBezTo>
                <a:cubicBezTo>
                  <a:pt x="915353" y="249555"/>
                  <a:pt x="1001078" y="270510"/>
                  <a:pt x="1047750" y="239078"/>
                </a:cubicBezTo>
                <a:cubicBezTo>
                  <a:pt x="1106805" y="199072"/>
                  <a:pt x="1117283" y="122872"/>
                  <a:pt x="1071563" y="66675"/>
                </a:cubicBezTo>
                <a:cubicBezTo>
                  <a:pt x="1065848" y="59055"/>
                  <a:pt x="1061085" y="49530"/>
                  <a:pt x="1057275" y="40958"/>
                </a:cubicBezTo>
                <a:cubicBezTo>
                  <a:pt x="1045845" y="17145"/>
                  <a:pt x="1056323" y="0"/>
                  <a:pt x="1082993" y="0"/>
                </a:cubicBezTo>
                <a:cubicBezTo>
                  <a:pt x="1098233" y="0"/>
                  <a:pt x="1113473" y="2858"/>
                  <a:pt x="1127760" y="3810"/>
                </a:cubicBezTo>
                <a:cubicBezTo>
                  <a:pt x="1166813" y="5715"/>
                  <a:pt x="1206818" y="6667"/>
                  <a:pt x="1245870" y="9525"/>
                </a:cubicBezTo>
                <a:cubicBezTo>
                  <a:pt x="1264920" y="10478"/>
                  <a:pt x="1283970" y="15240"/>
                  <a:pt x="1303973" y="19050"/>
                </a:cubicBezTo>
                <a:cubicBezTo>
                  <a:pt x="1299210" y="91440"/>
                  <a:pt x="1294448" y="163830"/>
                  <a:pt x="1289685" y="236220"/>
                </a:cubicBezTo>
                <a:cubicBezTo>
                  <a:pt x="1287780" y="265747"/>
                  <a:pt x="1303020" y="273367"/>
                  <a:pt x="1329690" y="259080"/>
                </a:cubicBezTo>
                <a:cubicBezTo>
                  <a:pt x="1350645" y="248603"/>
                  <a:pt x="1369695" y="234315"/>
                  <a:pt x="1391603" y="225742"/>
                </a:cubicBezTo>
                <a:cubicBezTo>
                  <a:pt x="1456373" y="201930"/>
                  <a:pt x="1512570" y="239078"/>
                  <a:pt x="1533525" y="289560"/>
                </a:cubicBezTo>
                <a:cubicBezTo>
                  <a:pt x="1558290" y="348615"/>
                  <a:pt x="1526858" y="420053"/>
                  <a:pt x="1467803" y="438150"/>
                </a:cubicBezTo>
                <a:cubicBezTo>
                  <a:pt x="1427798" y="450533"/>
                  <a:pt x="1386840" y="444817"/>
                  <a:pt x="1350645" y="419100"/>
                </a:cubicBezTo>
                <a:cubicBezTo>
                  <a:pt x="1337310" y="409575"/>
                  <a:pt x="1321118" y="404813"/>
                  <a:pt x="1304925" y="401003"/>
                </a:cubicBezTo>
                <a:cubicBezTo>
                  <a:pt x="1291590" y="398145"/>
                  <a:pt x="1283970" y="407670"/>
                  <a:pt x="1284923" y="421958"/>
                </a:cubicBezTo>
                <a:cubicBezTo>
                  <a:pt x="1287780" y="459105"/>
                  <a:pt x="1290638" y="495300"/>
                  <a:pt x="1293495" y="532447"/>
                </a:cubicBezTo>
                <a:cubicBezTo>
                  <a:pt x="1296353" y="577215"/>
                  <a:pt x="1299210" y="621030"/>
                  <a:pt x="1302068" y="665797"/>
                </a:cubicBezTo>
                <a:cubicBezTo>
                  <a:pt x="1223963" y="671513"/>
                  <a:pt x="1144905" y="678180"/>
                  <a:pt x="1066800" y="683895"/>
                </a:cubicBezTo>
                <a:cubicBezTo>
                  <a:pt x="1049655" y="684847"/>
                  <a:pt x="1041083" y="668655"/>
                  <a:pt x="1049655" y="650558"/>
                </a:cubicBezTo>
                <a:cubicBezTo>
                  <a:pt x="1057275" y="633413"/>
                  <a:pt x="1069658" y="618172"/>
                  <a:pt x="1079183" y="601980"/>
                </a:cubicBezTo>
                <a:cubicBezTo>
                  <a:pt x="1080135" y="600075"/>
                  <a:pt x="1082040" y="598170"/>
                  <a:pt x="1082993" y="596265"/>
                </a:cubicBezTo>
                <a:lnTo>
                  <a:pt x="1082993" y="596265"/>
                </a:lnTo>
                <a:cubicBezTo>
                  <a:pt x="1084898" y="593408"/>
                  <a:pt x="1085850" y="589597"/>
                  <a:pt x="1087755" y="586740"/>
                </a:cubicBezTo>
                <a:lnTo>
                  <a:pt x="1087755" y="586740"/>
                </a:lnTo>
                <a:cubicBezTo>
                  <a:pt x="1089660" y="581978"/>
                  <a:pt x="1090613" y="577215"/>
                  <a:pt x="1092518" y="572453"/>
                </a:cubicBezTo>
                <a:lnTo>
                  <a:pt x="1092518" y="572453"/>
                </a:lnTo>
                <a:cubicBezTo>
                  <a:pt x="1094423" y="562928"/>
                  <a:pt x="1100138" y="553403"/>
                  <a:pt x="1098233" y="544830"/>
                </a:cubicBezTo>
                <a:cubicBezTo>
                  <a:pt x="1095375" y="523875"/>
                  <a:pt x="1103948" y="499110"/>
                  <a:pt x="1078230" y="484822"/>
                </a:cubicBezTo>
                <a:lnTo>
                  <a:pt x="1078230" y="484822"/>
                </a:lnTo>
                <a:cubicBezTo>
                  <a:pt x="1075373" y="480060"/>
                  <a:pt x="1071563" y="475297"/>
                  <a:pt x="1068705" y="470535"/>
                </a:cubicBezTo>
                <a:lnTo>
                  <a:pt x="1068705" y="470535"/>
                </a:lnTo>
                <a:cubicBezTo>
                  <a:pt x="1066800" y="468630"/>
                  <a:pt x="1065848" y="467678"/>
                  <a:pt x="1063943" y="465772"/>
                </a:cubicBezTo>
                <a:lnTo>
                  <a:pt x="1063943" y="465772"/>
                </a:lnTo>
                <a:cubicBezTo>
                  <a:pt x="1062038" y="463867"/>
                  <a:pt x="1061085" y="462915"/>
                  <a:pt x="1059180" y="461010"/>
                </a:cubicBezTo>
                <a:lnTo>
                  <a:pt x="1059180" y="461010"/>
                </a:lnTo>
                <a:cubicBezTo>
                  <a:pt x="1057275" y="459105"/>
                  <a:pt x="1056323" y="458153"/>
                  <a:pt x="1054418" y="456247"/>
                </a:cubicBezTo>
                <a:lnTo>
                  <a:pt x="1054418" y="456247"/>
                </a:lnTo>
                <a:cubicBezTo>
                  <a:pt x="1049655" y="453390"/>
                  <a:pt x="1044893" y="449580"/>
                  <a:pt x="1040130" y="446722"/>
                </a:cubicBezTo>
                <a:lnTo>
                  <a:pt x="1040130" y="446722"/>
                </a:lnTo>
                <a:cubicBezTo>
                  <a:pt x="1035368" y="443865"/>
                  <a:pt x="1030605" y="440055"/>
                  <a:pt x="1024890" y="437197"/>
                </a:cubicBezTo>
                <a:cubicBezTo>
                  <a:pt x="1023938" y="437197"/>
                  <a:pt x="1022985" y="437197"/>
                  <a:pt x="1022033" y="436245"/>
                </a:cubicBezTo>
                <a:cubicBezTo>
                  <a:pt x="1020128" y="435292"/>
                  <a:pt x="1018223" y="433388"/>
                  <a:pt x="1017270" y="432435"/>
                </a:cubicBezTo>
                <a:lnTo>
                  <a:pt x="1017270" y="432435"/>
                </a:lnTo>
                <a:cubicBezTo>
                  <a:pt x="1011555" y="430530"/>
                  <a:pt x="1004888" y="429578"/>
                  <a:pt x="999173" y="427672"/>
                </a:cubicBezTo>
                <a:cubicBezTo>
                  <a:pt x="993458" y="427672"/>
                  <a:pt x="988695" y="427672"/>
                  <a:pt x="982980" y="427672"/>
                </a:cubicBezTo>
                <a:cubicBezTo>
                  <a:pt x="895350" y="423863"/>
                  <a:pt x="828675" y="513397"/>
                  <a:pt x="877253" y="600075"/>
                </a:cubicBezTo>
                <a:cubicBezTo>
                  <a:pt x="886778" y="617220"/>
                  <a:pt x="899160" y="633413"/>
                  <a:pt x="907733" y="650558"/>
                </a:cubicBezTo>
                <a:cubicBezTo>
                  <a:pt x="916305" y="668655"/>
                  <a:pt x="906780" y="680085"/>
                  <a:pt x="887730" y="679133"/>
                </a:cubicBezTo>
                <a:cubicBezTo>
                  <a:pt x="873443" y="678180"/>
                  <a:pt x="859155" y="676275"/>
                  <a:pt x="844868" y="675322"/>
                </a:cubicBezTo>
                <a:cubicBezTo>
                  <a:pt x="804863" y="672465"/>
                  <a:pt x="764858" y="669608"/>
                  <a:pt x="724853" y="666750"/>
                </a:cubicBezTo>
                <a:cubicBezTo>
                  <a:pt x="702945" y="664845"/>
                  <a:pt x="680085" y="663893"/>
                  <a:pt x="659130" y="662940"/>
                </a:cubicBezTo>
                <a:cubicBezTo>
                  <a:pt x="656273" y="685800"/>
                  <a:pt x="654368" y="704850"/>
                  <a:pt x="652463" y="724853"/>
                </a:cubicBezTo>
                <a:cubicBezTo>
                  <a:pt x="648653" y="778193"/>
                  <a:pt x="643890" y="831533"/>
                  <a:pt x="641985" y="884872"/>
                </a:cubicBezTo>
                <a:cubicBezTo>
                  <a:pt x="641033" y="900113"/>
                  <a:pt x="642938" y="918210"/>
                  <a:pt x="661035" y="925830"/>
                </a:cubicBezTo>
                <a:cubicBezTo>
                  <a:pt x="671513" y="922972"/>
                  <a:pt x="681990" y="919163"/>
                  <a:pt x="692468" y="916305"/>
                </a:cubicBezTo>
                <a:cubicBezTo>
                  <a:pt x="692468" y="916305"/>
                  <a:pt x="692468" y="916305"/>
                  <a:pt x="692468" y="916305"/>
                </a:cubicBezTo>
                <a:cubicBezTo>
                  <a:pt x="698183" y="911543"/>
                  <a:pt x="704850" y="906780"/>
                  <a:pt x="710565" y="902970"/>
                </a:cubicBezTo>
                <a:cubicBezTo>
                  <a:pt x="710565" y="902970"/>
                  <a:pt x="710565" y="902970"/>
                  <a:pt x="710565" y="902970"/>
                </a:cubicBezTo>
                <a:cubicBezTo>
                  <a:pt x="717233" y="898208"/>
                  <a:pt x="722948" y="892493"/>
                  <a:pt x="729615" y="887730"/>
                </a:cubicBezTo>
                <a:cubicBezTo>
                  <a:pt x="770573" y="871538"/>
                  <a:pt x="835343" y="879158"/>
                  <a:pt x="867728" y="914400"/>
                </a:cubicBezTo>
                <a:cubicBezTo>
                  <a:pt x="929640" y="980122"/>
                  <a:pt x="898208" y="1079183"/>
                  <a:pt x="822008" y="1103948"/>
                </a:cubicBezTo>
                <a:cubicBezTo>
                  <a:pt x="779145" y="1117283"/>
                  <a:pt x="741045" y="1106805"/>
                  <a:pt x="704850" y="1079183"/>
                </a:cubicBezTo>
                <a:cubicBezTo>
                  <a:pt x="692468" y="1069658"/>
                  <a:pt x="669608" y="1062038"/>
                  <a:pt x="658178" y="1067753"/>
                </a:cubicBezTo>
                <a:cubicBezTo>
                  <a:pt x="646748" y="1073468"/>
                  <a:pt x="639128" y="1097280"/>
                  <a:pt x="640080" y="1112520"/>
                </a:cubicBezTo>
                <a:cubicBezTo>
                  <a:pt x="641985" y="1168718"/>
                  <a:pt x="647700" y="1225868"/>
                  <a:pt x="652463" y="1282065"/>
                </a:cubicBezTo>
                <a:cubicBezTo>
                  <a:pt x="653415" y="1289685"/>
                  <a:pt x="654368" y="1298257"/>
                  <a:pt x="655320" y="1305878"/>
                </a:cubicBezTo>
                <a:cubicBezTo>
                  <a:pt x="657225" y="1317307"/>
                  <a:pt x="654368" y="1324928"/>
                  <a:pt x="641033" y="1324928"/>
                </a:cubicBezTo>
                <a:cubicBezTo>
                  <a:pt x="600075" y="1321118"/>
                  <a:pt x="560070" y="1317307"/>
                  <a:pt x="519113" y="1314450"/>
                </a:cubicBezTo>
                <a:cubicBezTo>
                  <a:pt x="484823" y="1312545"/>
                  <a:pt x="451485" y="1310640"/>
                  <a:pt x="417195" y="1309688"/>
                </a:cubicBezTo>
                <a:cubicBezTo>
                  <a:pt x="395288" y="1309688"/>
                  <a:pt x="389573" y="1319213"/>
                  <a:pt x="400050" y="1338263"/>
                </a:cubicBezTo>
                <a:cubicBezTo>
                  <a:pt x="407670" y="1351598"/>
                  <a:pt x="414338" y="1364932"/>
                  <a:pt x="423863" y="1376363"/>
                </a:cubicBezTo>
                <a:cubicBezTo>
                  <a:pt x="460058" y="1423035"/>
                  <a:pt x="447675" y="1492568"/>
                  <a:pt x="403860" y="1531620"/>
                </a:cubicBezTo>
                <a:cubicBezTo>
                  <a:pt x="367665" y="1564005"/>
                  <a:pt x="286703" y="1567815"/>
                  <a:pt x="248603" y="1524000"/>
                </a:cubicBezTo>
                <a:cubicBezTo>
                  <a:pt x="246698" y="1522095"/>
                  <a:pt x="245745" y="1520190"/>
                  <a:pt x="243840" y="1518285"/>
                </a:cubicBezTo>
                <a:cubicBezTo>
                  <a:pt x="243840" y="1518285"/>
                  <a:pt x="243840" y="1518285"/>
                  <a:pt x="243840" y="1518285"/>
                </a:cubicBezTo>
                <a:cubicBezTo>
                  <a:pt x="241935" y="1516380"/>
                  <a:pt x="240983" y="1515428"/>
                  <a:pt x="239078" y="1513523"/>
                </a:cubicBezTo>
                <a:lnTo>
                  <a:pt x="239078" y="1513523"/>
                </a:lnTo>
                <a:cubicBezTo>
                  <a:pt x="237173" y="1511618"/>
                  <a:pt x="236220" y="1510665"/>
                  <a:pt x="234315" y="1508760"/>
                </a:cubicBezTo>
                <a:cubicBezTo>
                  <a:pt x="234315" y="1508760"/>
                  <a:pt x="234315" y="1508760"/>
                  <a:pt x="234315" y="1508760"/>
                </a:cubicBezTo>
                <a:cubicBezTo>
                  <a:pt x="232410" y="1506855"/>
                  <a:pt x="231458" y="1505903"/>
                  <a:pt x="229553" y="1503998"/>
                </a:cubicBezTo>
                <a:lnTo>
                  <a:pt x="229553" y="1503998"/>
                </a:lnTo>
                <a:cubicBezTo>
                  <a:pt x="227648" y="1497330"/>
                  <a:pt x="226695" y="1490663"/>
                  <a:pt x="223838" y="1484948"/>
                </a:cubicBezTo>
                <a:cubicBezTo>
                  <a:pt x="209550" y="1453515"/>
                  <a:pt x="213360" y="1422082"/>
                  <a:pt x="226695" y="1392555"/>
                </a:cubicBezTo>
                <a:cubicBezTo>
                  <a:pt x="234315" y="1376363"/>
                  <a:pt x="246698" y="1362075"/>
                  <a:pt x="256223" y="1346835"/>
                </a:cubicBezTo>
                <a:cubicBezTo>
                  <a:pt x="264795" y="1332548"/>
                  <a:pt x="262890" y="1319213"/>
                  <a:pt x="253365" y="1312545"/>
                </a:cubicBezTo>
                <a:cubicBezTo>
                  <a:pt x="250508" y="1310640"/>
                  <a:pt x="246698" y="1307782"/>
                  <a:pt x="243840" y="1307782"/>
                </a:cubicBezTo>
                <a:cubicBezTo>
                  <a:pt x="204788" y="1309688"/>
                  <a:pt x="165735" y="1311593"/>
                  <a:pt x="125730" y="1314450"/>
                </a:cubicBezTo>
                <a:cubicBezTo>
                  <a:pt x="87630" y="1317307"/>
                  <a:pt x="48578" y="1320165"/>
                  <a:pt x="10478" y="1322070"/>
                </a:cubicBezTo>
                <a:cubicBezTo>
                  <a:pt x="9525" y="1327785"/>
                  <a:pt x="4763" y="1319213"/>
                  <a:pt x="0" y="1315403"/>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rot="10800000">
            <a:off x="9561043" y="13851"/>
            <a:ext cx="2052620" cy="1742618"/>
          </a:xfrm>
          <a:custGeom>
            <a:rect b="b" l="l" r="r" t="t"/>
            <a:pathLst>
              <a:path extrusionOk="0" h="1320165" w="1537543">
                <a:moveTo>
                  <a:pt x="868710" y="1314450"/>
                </a:moveTo>
                <a:cubicBezTo>
                  <a:pt x="860137" y="1316355"/>
                  <a:pt x="851565" y="1319213"/>
                  <a:pt x="842992" y="1319213"/>
                </a:cubicBezTo>
                <a:cubicBezTo>
                  <a:pt x="649635" y="1319213"/>
                  <a:pt x="455325" y="1319213"/>
                  <a:pt x="261967" y="1319213"/>
                </a:cubicBezTo>
                <a:cubicBezTo>
                  <a:pt x="251490" y="1319213"/>
                  <a:pt x="241012" y="1320165"/>
                  <a:pt x="230535" y="1320165"/>
                </a:cubicBezTo>
                <a:cubicBezTo>
                  <a:pt x="233392" y="1280160"/>
                  <a:pt x="236250" y="1239203"/>
                  <a:pt x="239107" y="1199198"/>
                </a:cubicBezTo>
                <a:cubicBezTo>
                  <a:pt x="241965" y="1162050"/>
                  <a:pt x="244822" y="1124903"/>
                  <a:pt x="247680" y="1086803"/>
                </a:cubicBezTo>
                <a:cubicBezTo>
                  <a:pt x="247680" y="1081088"/>
                  <a:pt x="241965" y="1074420"/>
                  <a:pt x="239107" y="1067753"/>
                </a:cubicBezTo>
                <a:cubicBezTo>
                  <a:pt x="227677" y="1047750"/>
                  <a:pt x="217200" y="1052513"/>
                  <a:pt x="206722" y="1067753"/>
                </a:cubicBezTo>
                <a:cubicBezTo>
                  <a:pt x="206722" y="1067753"/>
                  <a:pt x="206722" y="1067753"/>
                  <a:pt x="206722" y="1067753"/>
                </a:cubicBezTo>
                <a:cubicBezTo>
                  <a:pt x="203865" y="1069658"/>
                  <a:pt x="201007" y="1070610"/>
                  <a:pt x="197197" y="1072515"/>
                </a:cubicBezTo>
                <a:cubicBezTo>
                  <a:pt x="197197" y="1072515"/>
                  <a:pt x="197197" y="1072515"/>
                  <a:pt x="197197" y="1072515"/>
                </a:cubicBezTo>
                <a:cubicBezTo>
                  <a:pt x="191482" y="1074420"/>
                  <a:pt x="183862" y="1073467"/>
                  <a:pt x="180052" y="1077278"/>
                </a:cubicBezTo>
                <a:cubicBezTo>
                  <a:pt x="149572" y="1106805"/>
                  <a:pt x="112425" y="1106805"/>
                  <a:pt x="73372" y="1104900"/>
                </a:cubicBezTo>
                <a:cubicBezTo>
                  <a:pt x="24795" y="1088708"/>
                  <a:pt x="982" y="1052513"/>
                  <a:pt x="30" y="1000125"/>
                </a:cubicBezTo>
                <a:cubicBezTo>
                  <a:pt x="-923" y="952500"/>
                  <a:pt x="20985" y="919163"/>
                  <a:pt x="61942" y="900113"/>
                </a:cubicBezTo>
                <a:cubicBezTo>
                  <a:pt x="100042" y="882968"/>
                  <a:pt x="140047" y="884872"/>
                  <a:pt x="175290" y="911543"/>
                </a:cubicBezTo>
                <a:cubicBezTo>
                  <a:pt x="189577" y="922020"/>
                  <a:pt x="206722" y="929640"/>
                  <a:pt x="222915" y="937260"/>
                </a:cubicBezTo>
                <a:cubicBezTo>
                  <a:pt x="227677" y="939165"/>
                  <a:pt x="240060" y="933450"/>
                  <a:pt x="241012" y="929640"/>
                </a:cubicBezTo>
                <a:cubicBezTo>
                  <a:pt x="243870" y="916305"/>
                  <a:pt x="243870" y="901065"/>
                  <a:pt x="242917" y="887730"/>
                </a:cubicBezTo>
                <a:cubicBezTo>
                  <a:pt x="241012" y="852488"/>
                  <a:pt x="239107" y="817245"/>
                  <a:pt x="236250" y="782003"/>
                </a:cubicBezTo>
                <a:cubicBezTo>
                  <a:pt x="234345" y="751522"/>
                  <a:pt x="230535" y="721043"/>
                  <a:pt x="227677" y="690563"/>
                </a:cubicBezTo>
                <a:cubicBezTo>
                  <a:pt x="230535" y="682943"/>
                  <a:pt x="233392" y="675322"/>
                  <a:pt x="237202" y="667703"/>
                </a:cubicBezTo>
                <a:cubicBezTo>
                  <a:pt x="250537" y="667703"/>
                  <a:pt x="264825" y="667703"/>
                  <a:pt x="278160" y="668655"/>
                </a:cubicBezTo>
                <a:cubicBezTo>
                  <a:pt x="335310" y="672465"/>
                  <a:pt x="392460" y="678180"/>
                  <a:pt x="449610" y="680085"/>
                </a:cubicBezTo>
                <a:cubicBezTo>
                  <a:pt x="461992" y="680085"/>
                  <a:pt x="475327" y="668655"/>
                  <a:pt x="488662" y="662940"/>
                </a:cubicBezTo>
                <a:cubicBezTo>
                  <a:pt x="488662" y="656272"/>
                  <a:pt x="492472" y="647700"/>
                  <a:pt x="489615" y="642938"/>
                </a:cubicBezTo>
                <a:cubicBezTo>
                  <a:pt x="480090" y="627697"/>
                  <a:pt x="467707" y="613410"/>
                  <a:pt x="457230" y="599122"/>
                </a:cubicBezTo>
                <a:cubicBezTo>
                  <a:pt x="457230" y="599122"/>
                  <a:pt x="457230" y="599122"/>
                  <a:pt x="457230" y="599122"/>
                </a:cubicBezTo>
                <a:cubicBezTo>
                  <a:pt x="455325" y="595313"/>
                  <a:pt x="454372" y="592455"/>
                  <a:pt x="452467" y="588645"/>
                </a:cubicBezTo>
                <a:cubicBezTo>
                  <a:pt x="450562" y="582930"/>
                  <a:pt x="448657" y="577215"/>
                  <a:pt x="447705" y="571500"/>
                </a:cubicBezTo>
                <a:cubicBezTo>
                  <a:pt x="437227" y="528638"/>
                  <a:pt x="442942" y="489585"/>
                  <a:pt x="474375" y="457200"/>
                </a:cubicBezTo>
                <a:cubicBezTo>
                  <a:pt x="505807" y="423863"/>
                  <a:pt x="543907" y="413385"/>
                  <a:pt x="588675" y="425768"/>
                </a:cubicBezTo>
                <a:cubicBezTo>
                  <a:pt x="646777" y="441960"/>
                  <a:pt x="682972" y="512445"/>
                  <a:pt x="668685" y="553403"/>
                </a:cubicBezTo>
                <a:cubicBezTo>
                  <a:pt x="658207" y="576263"/>
                  <a:pt x="645825" y="598170"/>
                  <a:pt x="636300" y="621030"/>
                </a:cubicBezTo>
                <a:cubicBezTo>
                  <a:pt x="631537" y="633413"/>
                  <a:pt x="629632" y="647700"/>
                  <a:pt x="626775" y="661035"/>
                </a:cubicBezTo>
                <a:cubicBezTo>
                  <a:pt x="640110" y="667703"/>
                  <a:pt x="653445" y="679133"/>
                  <a:pt x="667732" y="679133"/>
                </a:cubicBezTo>
                <a:cubicBezTo>
                  <a:pt x="706785" y="680085"/>
                  <a:pt x="746790" y="678180"/>
                  <a:pt x="785842" y="675322"/>
                </a:cubicBezTo>
                <a:cubicBezTo>
                  <a:pt x="813465" y="673418"/>
                  <a:pt x="841087" y="668655"/>
                  <a:pt x="868710" y="665797"/>
                </a:cubicBezTo>
                <a:cubicBezTo>
                  <a:pt x="869662" y="658178"/>
                  <a:pt x="869662" y="653415"/>
                  <a:pt x="869662" y="649605"/>
                </a:cubicBezTo>
                <a:cubicBezTo>
                  <a:pt x="866805" y="608647"/>
                  <a:pt x="862995" y="568643"/>
                  <a:pt x="860137" y="527685"/>
                </a:cubicBezTo>
                <a:cubicBezTo>
                  <a:pt x="858232" y="498158"/>
                  <a:pt x="857280" y="468630"/>
                  <a:pt x="855375" y="439103"/>
                </a:cubicBezTo>
                <a:cubicBezTo>
                  <a:pt x="853470" y="414338"/>
                  <a:pt x="865852" y="402908"/>
                  <a:pt x="888712" y="412433"/>
                </a:cubicBezTo>
                <a:cubicBezTo>
                  <a:pt x="904905" y="419100"/>
                  <a:pt x="918240" y="430530"/>
                  <a:pt x="932527" y="440055"/>
                </a:cubicBezTo>
                <a:cubicBezTo>
                  <a:pt x="969675" y="462915"/>
                  <a:pt x="1007775" y="463868"/>
                  <a:pt x="1044922" y="443865"/>
                </a:cubicBezTo>
                <a:cubicBezTo>
                  <a:pt x="1083022" y="424815"/>
                  <a:pt x="1101120" y="390525"/>
                  <a:pt x="1102072" y="349568"/>
                </a:cubicBezTo>
                <a:cubicBezTo>
                  <a:pt x="1103025" y="304800"/>
                  <a:pt x="1084927" y="269558"/>
                  <a:pt x="1044922" y="247650"/>
                </a:cubicBezTo>
                <a:cubicBezTo>
                  <a:pt x="1000155" y="222885"/>
                  <a:pt x="957292" y="232410"/>
                  <a:pt x="917287" y="260033"/>
                </a:cubicBezTo>
                <a:cubicBezTo>
                  <a:pt x="907762" y="266700"/>
                  <a:pt x="898237" y="273368"/>
                  <a:pt x="887760" y="277178"/>
                </a:cubicBezTo>
                <a:cubicBezTo>
                  <a:pt x="863947" y="284797"/>
                  <a:pt x="854422" y="275272"/>
                  <a:pt x="855375" y="250508"/>
                </a:cubicBezTo>
                <a:cubicBezTo>
                  <a:pt x="860137" y="174308"/>
                  <a:pt x="864900" y="98108"/>
                  <a:pt x="869662" y="21908"/>
                </a:cubicBezTo>
                <a:cubicBezTo>
                  <a:pt x="869662" y="20955"/>
                  <a:pt x="869662" y="20003"/>
                  <a:pt x="869662" y="18097"/>
                </a:cubicBezTo>
                <a:cubicBezTo>
                  <a:pt x="884902" y="16193"/>
                  <a:pt x="899190" y="14288"/>
                  <a:pt x="914430" y="13335"/>
                </a:cubicBezTo>
                <a:cubicBezTo>
                  <a:pt x="981105" y="8572"/>
                  <a:pt x="1046827" y="3810"/>
                  <a:pt x="1113502" y="0"/>
                </a:cubicBezTo>
                <a:cubicBezTo>
                  <a:pt x="1119217" y="0"/>
                  <a:pt x="1124932" y="5715"/>
                  <a:pt x="1130647" y="8572"/>
                </a:cubicBezTo>
                <a:cubicBezTo>
                  <a:pt x="1121122" y="29528"/>
                  <a:pt x="1112550" y="52388"/>
                  <a:pt x="1100167" y="72390"/>
                </a:cubicBezTo>
                <a:cubicBezTo>
                  <a:pt x="1082070" y="103822"/>
                  <a:pt x="1071592" y="134303"/>
                  <a:pt x="1088737" y="169545"/>
                </a:cubicBezTo>
                <a:cubicBezTo>
                  <a:pt x="1094452" y="200978"/>
                  <a:pt x="1115407" y="220980"/>
                  <a:pt x="1139220" y="236220"/>
                </a:cubicBezTo>
                <a:cubicBezTo>
                  <a:pt x="1194465" y="272415"/>
                  <a:pt x="1252567" y="256222"/>
                  <a:pt x="1289715" y="215265"/>
                </a:cubicBezTo>
                <a:cubicBezTo>
                  <a:pt x="1328767" y="171450"/>
                  <a:pt x="1325910" y="107633"/>
                  <a:pt x="1285905" y="60960"/>
                </a:cubicBezTo>
                <a:cubicBezTo>
                  <a:pt x="1278285" y="52388"/>
                  <a:pt x="1271617" y="42863"/>
                  <a:pt x="1268760" y="32385"/>
                </a:cubicBezTo>
                <a:cubicBezTo>
                  <a:pt x="1264950" y="20955"/>
                  <a:pt x="1265902" y="5715"/>
                  <a:pt x="1282095" y="4763"/>
                </a:cubicBezTo>
                <a:cubicBezTo>
                  <a:pt x="1308765" y="2858"/>
                  <a:pt x="1335435" y="3810"/>
                  <a:pt x="1362105" y="4763"/>
                </a:cubicBezTo>
                <a:cubicBezTo>
                  <a:pt x="1414492" y="8572"/>
                  <a:pt x="1465927" y="13335"/>
                  <a:pt x="1518315" y="17145"/>
                </a:cubicBezTo>
                <a:cubicBezTo>
                  <a:pt x="1520220" y="33338"/>
                  <a:pt x="1522125" y="48578"/>
                  <a:pt x="1523077" y="64770"/>
                </a:cubicBezTo>
                <a:cubicBezTo>
                  <a:pt x="1527840" y="123825"/>
                  <a:pt x="1532602" y="183833"/>
                  <a:pt x="1536412" y="242888"/>
                </a:cubicBezTo>
                <a:cubicBezTo>
                  <a:pt x="1537365" y="265747"/>
                  <a:pt x="1523077" y="274320"/>
                  <a:pt x="1502122" y="264795"/>
                </a:cubicBezTo>
                <a:cubicBezTo>
                  <a:pt x="1493550" y="260985"/>
                  <a:pt x="1486882" y="255270"/>
                  <a:pt x="1479262" y="250508"/>
                </a:cubicBezTo>
                <a:cubicBezTo>
                  <a:pt x="1437352" y="223838"/>
                  <a:pt x="1394490" y="209550"/>
                  <a:pt x="1344960" y="234315"/>
                </a:cubicBezTo>
                <a:cubicBezTo>
                  <a:pt x="1289715" y="261938"/>
                  <a:pt x="1268760" y="336233"/>
                  <a:pt x="1297335" y="390525"/>
                </a:cubicBezTo>
                <a:cubicBezTo>
                  <a:pt x="1332577" y="455295"/>
                  <a:pt x="1421160" y="461010"/>
                  <a:pt x="1462117" y="432435"/>
                </a:cubicBezTo>
                <a:cubicBezTo>
                  <a:pt x="1473547" y="423863"/>
                  <a:pt x="1485930" y="415290"/>
                  <a:pt x="1499265" y="409575"/>
                </a:cubicBezTo>
                <a:cubicBezTo>
                  <a:pt x="1525935" y="397193"/>
                  <a:pt x="1539270" y="405765"/>
                  <a:pt x="1537365" y="433388"/>
                </a:cubicBezTo>
                <a:cubicBezTo>
                  <a:pt x="1535460" y="493395"/>
                  <a:pt x="1531650" y="552450"/>
                  <a:pt x="1527840" y="612458"/>
                </a:cubicBezTo>
                <a:cubicBezTo>
                  <a:pt x="1526887" y="633413"/>
                  <a:pt x="1522125" y="654368"/>
                  <a:pt x="1519267" y="675322"/>
                </a:cubicBezTo>
                <a:cubicBezTo>
                  <a:pt x="1516410" y="677228"/>
                  <a:pt x="1513552" y="678180"/>
                  <a:pt x="1510695" y="680085"/>
                </a:cubicBezTo>
                <a:cubicBezTo>
                  <a:pt x="1480215" y="682943"/>
                  <a:pt x="1449735" y="686753"/>
                  <a:pt x="1419255" y="688658"/>
                </a:cubicBezTo>
                <a:cubicBezTo>
                  <a:pt x="1382107" y="691515"/>
                  <a:pt x="1344007" y="694372"/>
                  <a:pt x="1306860" y="693420"/>
                </a:cubicBezTo>
                <a:cubicBezTo>
                  <a:pt x="1272570" y="692468"/>
                  <a:pt x="1262092" y="677228"/>
                  <a:pt x="1268760" y="648653"/>
                </a:cubicBezTo>
                <a:cubicBezTo>
                  <a:pt x="1278285" y="636270"/>
                  <a:pt x="1288762" y="624840"/>
                  <a:pt x="1297335" y="611505"/>
                </a:cubicBezTo>
                <a:cubicBezTo>
                  <a:pt x="1310670" y="592455"/>
                  <a:pt x="1319242" y="571500"/>
                  <a:pt x="1314480" y="546735"/>
                </a:cubicBezTo>
                <a:cubicBezTo>
                  <a:pt x="1313527" y="535305"/>
                  <a:pt x="1313527" y="523875"/>
                  <a:pt x="1310670" y="513397"/>
                </a:cubicBezTo>
                <a:cubicBezTo>
                  <a:pt x="1295430" y="462915"/>
                  <a:pt x="1256377" y="440055"/>
                  <a:pt x="1195417" y="437197"/>
                </a:cubicBezTo>
                <a:cubicBezTo>
                  <a:pt x="1143982" y="434340"/>
                  <a:pt x="1077307" y="501968"/>
                  <a:pt x="1094452" y="563880"/>
                </a:cubicBezTo>
                <a:cubicBezTo>
                  <a:pt x="1100167" y="584835"/>
                  <a:pt x="1114455" y="603885"/>
                  <a:pt x="1123027" y="623888"/>
                </a:cubicBezTo>
                <a:cubicBezTo>
                  <a:pt x="1129695" y="640080"/>
                  <a:pt x="1141125" y="660083"/>
                  <a:pt x="1136362" y="672465"/>
                </a:cubicBezTo>
                <a:cubicBezTo>
                  <a:pt x="1132552" y="683895"/>
                  <a:pt x="1108740" y="696278"/>
                  <a:pt x="1094452" y="695325"/>
                </a:cubicBezTo>
                <a:cubicBezTo>
                  <a:pt x="1045875" y="694372"/>
                  <a:pt x="998250" y="688658"/>
                  <a:pt x="949672" y="684847"/>
                </a:cubicBezTo>
                <a:cubicBezTo>
                  <a:pt x="925860" y="682943"/>
                  <a:pt x="902047" y="681990"/>
                  <a:pt x="874425" y="680085"/>
                </a:cubicBezTo>
                <a:cubicBezTo>
                  <a:pt x="877282" y="716280"/>
                  <a:pt x="879187" y="750570"/>
                  <a:pt x="882045" y="783908"/>
                </a:cubicBezTo>
                <a:cubicBezTo>
                  <a:pt x="884902" y="818197"/>
                  <a:pt x="887760" y="853440"/>
                  <a:pt x="888712" y="887730"/>
                </a:cubicBezTo>
                <a:cubicBezTo>
                  <a:pt x="888712" y="911543"/>
                  <a:pt x="872520" y="922020"/>
                  <a:pt x="850612" y="913447"/>
                </a:cubicBezTo>
                <a:cubicBezTo>
                  <a:pt x="835372" y="906780"/>
                  <a:pt x="822037" y="897255"/>
                  <a:pt x="807750" y="888683"/>
                </a:cubicBezTo>
                <a:cubicBezTo>
                  <a:pt x="753457" y="854393"/>
                  <a:pt x="677257" y="873443"/>
                  <a:pt x="645825" y="930593"/>
                </a:cubicBezTo>
                <a:cubicBezTo>
                  <a:pt x="617250" y="982980"/>
                  <a:pt x="632490" y="1065848"/>
                  <a:pt x="696307" y="1090613"/>
                </a:cubicBezTo>
                <a:cubicBezTo>
                  <a:pt x="701070" y="1092517"/>
                  <a:pt x="705832" y="1093470"/>
                  <a:pt x="710595" y="1095375"/>
                </a:cubicBezTo>
                <a:lnTo>
                  <a:pt x="710595" y="1095375"/>
                </a:lnTo>
                <a:cubicBezTo>
                  <a:pt x="735360" y="1110615"/>
                  <a:pt x="759172" y="1109663"/>
                  <a:pt x="783937" y="1095375"/>
                </a:cubicBezTo>
                <a:lnTo>
                  <a:pt x="783937" y="1095375"/>
                </a:lnTo>
                <a:cubicBezTo>
                  <a:pt x="788700" y="1093470"/>
                  <a:pt x="793462" y="1092517"/>
                  <a:pt x="798225" y="1090613"/>
                </a:cubicBezTo>
                <a:cubicBezTo>
                  <a:pt x="801082" y="1088708"/>
                  <a:pt x="802987" y="1087755"/>
                  <a:pt x="805845" y="1085850"/>
                </a:cubicBezTo>
                <a:cubicBezTo>
                  <a:pt x="807750" y="1083945"/>
                  <a:pt x="809655" y="1082992"/>
                  <a:pt x="811560" y="1081088"/>
                </a:cubicBezTo>
                <a:cubicBezTo>
                  <a:pt x="811560" y="1081088"/>
                  <a:pt x="811560" y="1081088"/>
                  <a:pt x="811560" y="1081088"/>
                </a:cubicBezTo>
                <a:cubicBezTo>
                  <a:pt x="813465" y="1079183"/>
                  <a:pt x="815370" y="1078230"/>
                  <a:pt x="817275" y="1076325"/>
                </a:cubicBezTo>
                <a:cubicBezTo>
                  <a:pt x="825847" y="1071563"/>
                  <a:pt x="833467" y="1064895"/>
                  <a:pt x="842992" y="1062038"/>
                </a:cubicBezTo>
                <a:cubicBezTo>
                  <a:pt x="853470" y="1058228"/>
                  <a:pt x="869662" y="1052513"/>
                  <a:pt x="875377" y="1056323"/>
                </a:cubicBezTo>
                <a:cubicBezTo>
                  <a:pt x="883950" y="1062990"/>
                  <a:pt x="888712" y="1078230"/>
                  <a:pt x="887760" y="1089660"/>
                </a:cubicBezTo>
                <a:cubicBezTo>
                  <a:pt x="881092" y="1165860"/>
                  <a:pt x="874425" y="1240155"/>
                  <a:pt x="868710" y="13144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3" name="Google Shape;113;p2"/>
          <p:cNvSpPr/>
          <p:nvPr/>
        </p:nvSpPr>
        <p:spPr>
          <a:xfrm rot="10800000">
            <a:off x="9268059" y="2279622"/>
            <a:ext cx="1505540" cy="1498892"/>
          </a:xfrm>
          <a:custGeom>
            <a:rect b="b" l="l" r="r" t="t"/>
            <a:pathLst>
              <a:path extrusionOk="0" h="1135524" w="1127745">
                <a:moveTo>
                  <a:pt x="268023" y="241935"/>
                </a:moveTo>
                <a:cubicBezTo>
                  <a:pt x="289930" y="244792"/>
                  <a:pt x="310885" y="250507"/>
                  <a:pt x="332793" y="251460"/>
                </a:cubicBezTo>
                <a:cubicBezTo>
                  <a:pt x="374703" y="254317"/>
                  <a:pt x="417565" y="256222"/>
                  <a:pt x="460428" y="256222"/>
                </a:cubicBezTo>
                <a:cubicBezTo>
                  <a:pt x="499480" y="256222"/>
                  <a:pt x="508053" y="240982"/>
                  <a:pt x="489003" y="207645"/>
                </a:cubicBezTo>
                <a:cubicBezTo>
                  <a:pt x="471858" y="177165"/>
                  <a:pt x="448045" y="150495"/>
                  <a:pt x="449950" y="110490"/>
                </a:cubicBezTo>
                <a:cubicBezTo>
                  <a:pt x="452808" y="53340"/>
                  <a:pt x="506148" y="0"/>
                  <a:pt x="565203" y="0"/>
                </a:cubicBezTo>
                <a:cubicBezTo>
                  <a:pt x="623305" y="0"/>
                  <a:pt x="677598" y="53340"/>
                  <a:pt x="679503" y="111442"/>
                </a:cubicBezTo>
                <a:cubicBezTo>
                  <a:pt x="680455" y="140017"/>
                  <a:pt x="670930" y="164782"/>
                  <a:pt x="654738" y="187642"/>
                </a:cubicBezTo>
                <a:cubicBezTo>
                  <a:pt x="652833" y="190500"/>
                  <a:pt x="650928" y="192405"/>
                  <a:pt x="649023" y="195263"/>
                </a:cubicBezTo>
                <a:cubicBezTo>
                  <a:pt x="639498" y="209550"/>
                  <a:pt x="625210" y="227647"/>
                  <a:pt x="637593" y="241935"/>
                </a:cubicBezTo>
                <a:cubicBezTo>
                  <a:pt x="646165" y="252413"/>
                  <a:pt x="667120" y="257175"/>
                  <a:pt x="682360" y="256222"/>
                </a:cubicBezTo>
                <a:cubicBezTo>
                  <a:pt x="746178" y="253365"/>
                  <a:pt x="809043" y="248603"/>
                  <a:pt x="872860" y="243840"/>
                </a:cubicBezTo>
                <a:cubicBezTo>
                  <a:pt x="890005" y="242888"/>
                  <a:pt x="895720" y="246697"/>
                  <a:pt x="894768" y="264795"/>
                </a:cubicBezTo>
                <a:cubicBezTo>
                  <a:pt x="889053" y="333375"/>
                  <a:pt x="884290" y="401955"/>
                  <a:pt x="880480" y="471488"/>
                </a:cubicBezTo>
                <a:cubicBezTo>
                  <a:pt x="879528" y="481965"/>
                  <a:pt x="885243" y="492442"/>
                  <a:pt x="888100" y="502920"/>
                </a:cubicBezTo>
                <a:cubicBezTo>
                  <a:pt x="899530" y="499110"/>
                  <a:pt x="911913" y="497205"/>
                  <a:pt x="923343" y="492442"/>
                </a:cubicBezTo>
                <a:cubicBezTo>
                  <a:pt x="951918" y="480060"/>
                  <a:pt x="979540" y="460057"/>
                  <a:pt x="1009068" y="456247"/>
                </a:cubicBezTo>
                <a:cubicBezTo>
                  <a:pt x="1064313" y="448628"/>
                  <a:pt x="1116700" y="495300"/>
                  <a:pt x="1126225" y="551497"/>
                </a:cubicBezTo>
                <a:cubicBezTo>
                  <a:pt x="1135750" y="606742"/>
                  <a:pt x="1099555" y="664845"/>
                  <a:pt x="1044310" y="682942"/>
                </a:cubicBezTo>
                <a:cubicBezTo>
                  <a:pt x="1009068" y="694372"/>
                  <a:pt x="977635" y="684847"/>
                  <a:pt x="947155" y="665797"/>
                </a:cubicBezTo>
                <a:cubicBezTo>
                  <a:pt x="935725" y="658178"/>
                  <a:pt x="924295" y="649605"/>
                  <a:pt x="911913" y="644842"/>
                </a:cubicBezTo>
                <a:cubicBezTo>
                  <a:pt x="889053" y="635317"/>
                  <a:pt x="877623" y="642938"/>
                  <a:pt x="879528" y="666750"/>
                </a:cubicBezTo>
                <a:cubicBezTo>
                  <a:pt x="883338" y="738188"/>
                  <a:pt x="889053" y="808672"/>
                  <a:pt x="893815" y="880110"/>
                </a:cubicBezTo>
                <a:cubicBezTo>
                  <a:pt x="894768" y="887730"/>
                  <a:pt x="894768" y="895350"/>
                  <a:pt x="894768" y="902970"/>
                </a:cubicBezTo>
                <a:cubicBezTo>
                  <a:pt x="886195" y="901065"/>
                  <a:pt x="878575" y="899160"/>
                  <a:pt x="870003" y="899160"/>
                </a:cubicBezTo>
                <a:cubicBezTo>
                  <a:pt x="805233" y="894397"/>
                  <a:pt x="740463" y="888682"/>
                  <a:pt x="674740" y="885825"/>
                </a:cubicBezTo>
                <a:cubicBezTo>
                  <a:pt x="662358" y="884872"/>
                  <a:pt x="644260" y="891540"/>
                  <a:pt x="637593" y="900113"/>
                </a:cubicBezTo>
                <a:cubicBezTo>
                  <a:pt x="632830" y="906780"/>
                  <a:pt x="641403" y="923925"/>
                  <a:pt x="646165" y="936307"/>
                </a:cubicBezTo>
                <a:cubicBezTo>
                  <a:pt x="648070" y="942022"/>
                  <a:pt x="652833" y="946785"/>
                  <a:pt x="656643" y="950595"/>
                </a:cubicBezTo>
                <a:cubicBezTo>
                  <a:pt x="700458" y="998220"/>
                  <a:pt x="689980" y="1078230"/>
                  <a:pt x="637593" y="1117282"/>
                </a:cubicBezTo>
                <a:cubicBezTo>
                  <a:pt x="609970" y="1138238"/>
                  <a:pt x="580443" y="1133475"/>
                  <a:pt x="550915" y="1135380"/>
                </a:cubicBezTo>
                <a:cubicBezTo>
                  <a:pt x="501385" y="1139190"/>
                  <a:pt x="441378" y="1066800"/>
                  <a:pt x="454713" y="1014413"/>
                </a:cubicBezTo>
                <a:cubicBezTo>
                  <a:pt x="462333" y="986790"/>
                  <a:pt x="478525" y="961072"/>
                  <a:pt x="489003" y="934403"/>
                </a:cubicBezTo>
                <a:cubicBezTo>
                  <a:pt x="493765" y="922972"/>
                  <a:pt x="501385" y="906780"/>
                  <a:pt x="496623" y="900113"/>
                </a:cubicBezTo>
                <a:cubicBezTo>
                  <a:pt x="489955" y="891540"/>
                  <a:pt x="473763" y="884872"/>
                  <a:pt x="461380" y="885825"/>
                </a:cubicBezTo>
                <a:cubicBezTo>
                  <a:pt x="401373" y="888682"/>
                  <a:pt x="340413" y="894397"/>
                  <a:pt x="280405" y="898207"/>
                </a:cubicBezTo>
                <a:cubicBezTo>
                  <a:pt x="266118" y="899160"/>
                  <a:pt x="252783" y="898207"/>
                  <a:pt x="238495" y="898207"/>
                </a:cubicBezTo>
                <a:cubicBezTo>
                  <a:pt x="242305" y="860107"/>
                  <a:pt x="246115" y="821055"/>
                  <a:pt x="248020" y="782955"/>
                </a:cubicBezTo>
                <a:cubicBezTo>
                  <a:pt x="250878" y="745807"/>
                  <a:pt x="252783" y="708660"/>
                  <a:pt x="252783" y="671513"/>
                </a:cubicBezTo>
                <a:cubicBezTo>
                  <a:pt x="252783" y="663892"/>
                  <a:pt x="248020" y="650557"/>
                  <a:pt x="243258" y="648653"/>
                </a:cubicBezTo>
                <a:cubicBezTo>
                  <a:pt x="234685" y="645795"/>
                  <a:pt x="223255" y="649605"/>
                  <a:pt x="213730" y="652463"/>
                </a:cubicBezTo>
                <a:cubicBezTo>
                  <a:pt x="206110" y="655320"/>
                  <a:pt x="200395" y="662940"/>
                  <a:pt x="193728" y="666750"/>
                </a:cubicBezTo>
                <a:cubicBezTo>
                  <a:pt x="137530" y="698182"/>
                  <a:pt x="78475" y="707707"/>
                  <a:pt x="28945" y="652463"/>
                </a:cubicBezTo>
                <a:cubicBezTo>
                  <a:pt x="-1535" y="618172"/>
                  <a:pt x="-10107" y="563880"/>
                  <a:pt x="13705" y="523875"/>
                </a:cubicBezTo>
                <a:cubicBezTo>
                  <a:pt x="41328" y="478155"/>
                  <a:pt x="75618" y="455295"/>
                  <a:pt x="126100" y="464820"/>
                </a:cubicBezTo>
                <a:cubicBezTo>
                  <a:pt x="154675" y="469582"/>
                  <a:pt x="181345" y="486728"/>
                  <a:pt x="208015" y="501015"/>
                </a:cubicBezTo>
                <a:cubicBezTo>
                  <a:pt x="239448" y="517207"/>
                  <a:pt x="255640" y="509588"/>
                  <a:pt x="253735" y="474345"/>
                </a:cubicBezTo>
                <a:cubicBezTo>
                  <a:pt x="249925" y="399097"/>
                  <a:pt x="244210" y="324803"/>
                  <a:pt x="239448" y="249555"/>
                </a:cubicBezTo>
                <a:cubicBezTo>
                  <a:pt x="248973" y="245745"/>
                  <a:pt x="258498" y="243840"/>
                  <a:pt x="268023" y="24193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4" name="Google Shape;114;p2"/>
          <p:cNvSpPr/>
          <p:nvPr/>
        </p:nvSpPr>
        <p:spPr>
          <a:xfrm rot="10800000">
            <a:off x="10120085" y="4822481"/>
            <a:ext cx="1504600" cy="1500646"/>
          </a:xfrm>
          <a:custGeom>
            <a:rect b="b" l="l" r="r" t="t"/>
            <a:pathLst>
              <a:path extrusionOk="0" h="1136853" w="1127041">
                <a:moveTo>
                  <a:pt x="498824" y="895888"/>
                </a:moveTo>
                <a:cubicBezTo>
                  <a:pt x="485489" y="891125"/>
                  <a:pt x="472154" y="882553"/>
                  <a:pt x="458819" y="882553"/>
                </a:cubicBezTo>
                <a:cubicBezTo>
                  <a:pt x="415956" y="883505"/>
                  <a:pt x="373094" y="887315"/>
                  <a:pt x="330231" y="891125"/>
                </a:cubicBezTo>
                <a:cubicBezTo>
                  <a:pt x="303561" y="893030"/>
                  <a:pt x="277844" y="895888"/>
                  <a:pt x="251174" y="897793"/>
                </a:cubicBezTo>
                <a:cubicBezTo>
                  <a:pt x="247364" y="897793"/>
                  <a:pt x="242601" y="893030"/>
                  <a:pt x="237839" y="891125"/>
                </a:cubicBezTo>
                <a:cubicBezTo>
                  <a:pt x="240696" y="853978"/>
                  <a:pt x="244506" y="817783"/>
                  <a:pt x="247364" y="780635"/>
                </a:cubicBezTo>
                <a:cubicBezTo>
                  <a:pt x="250221" y="742535"/>
                  <a:pt x="253079" y="703483"/>
                  <a:pt x="254984" y="665383"/>
                </a:cubicBezTo>
                <a:cubicBezTo>
                  <a:pt x="255936" y="648238"/>
                  <a:pt x="238791" y="635855"/>
                  <a:pt x="222599" y="643475"/>
                </a:cubicBezTo>
                <a:cubicBezTo>
                  <a:pt x="210216" y="650143"/>
                  <a:pt x="197834" y="658715"/>
                  <a:pt x="186404" y="666335"/>
                </a:cubicBezTo>
                <a:cubicBezTo>
                  <a:pt x="154019" y="687290"/>
                  <a:pt x="118776" y="696815"/>
                  <a:pt x="80676" y="686338"/>
                </a:cubicBezTo>
                <a:cubicBezTo>
                  <a:pt x="26384" y="671098"/>
                  <a:pt x="-5049" y="617758"/>
                  <a:pt x="666" y="557750"/>
                </a:cubicBezTo>
                <a:cubicBezTo>
                  <a:pt x="7334" y="493933"/>
                  <a:pt x="88296" y="434878"/>
                  <a:pt x="157829" y="470120"/>
                </a:cubicBezTo>
                <a:cubicBezTo>
                  <a:pt x="174974" y="478693"/>
                  <a:pt x="191166" y="490123"/>
                  <a:pt x="209264" y="499648"/>
                </a:cubicBezTo>
                <a:cubicBezTo>
                  <a:pt x="239744" y="515840"/>
                  <a:pt x="254031" y="508220"/>
                  <a:pt x="252126" y="472978"/>
                </a:cubicBezTo>
                <a:cubicBezTo>
                  <a:pt x="247364" y="401540"/>
                  <a:pt x="242601" y="331055"/>
                  <a:pt x="237839" y="260570"/>
                </a:cubicBezTo>
                <a:cubicBezTo>
                  <a:pt x="237839" y="255808"/>
                  <a:pt x="237839" y="251998"/>
                  <a:pt x="237839" y="247235"/>
                </a:cubicBezTo>
                <a:cubicBezTo>
                  <a:pt x="242601" y="245330"/>
                  <a:pt x="247364" y="242473"/>
                  <a:pt x="252126" y="242473"/>
                </a:cubicBezTo>
                <a:cubicBezTo>
                  <a:pt x="319754" y="247235"/>
                  <a:pt x="387381" y="253903"/>
                  <a:pt x="454056" y="257713"/>
                </a:cubicBezTo>
                <a:cubicBezTo>
                  <a:pt x="468344" y="258665"/>
                  <a:pt x="483584" y="247235"/>
                  <a:pt x="497871" y="241520"/>
                </a:cubicBezTo>
                <a:cubicBezTo>
                  <a:pt x="497871" y="238663"/>
                  <a:pt x="497871" y="235805"/>
                  <a:pt x="497871" y="232948"/>
                </a:cubicBezTo>
                <a:cubicBezTo>
                  <a:pt x="497871" y="231995"/>
                  <a:pt x="497871" y="230090"/>
                  <a:pt x="497871" y="229138"/>
                </a:cubicBezTo>
                <a:cubicBezTo>
                  <a:pt x="495966" y="227233"/>
                  <a:pt x="495014" y="225328"/>
                  <a:pt x="493109" y="223423"/>
                </a:cubicBezTo>
                <a:cubicBezTo>
                  <a:pt x="493109" y="222470"/>
                  <a:pt x="493109" y="221518"/>
                  <a:pt x="493109" y="220565"/>
                </a:cubicBezTo>
                <a:cubicBezTo>
                  <a:pt x="480726" y="198658"/>
                  <a:pt x="468344" y="177703"/>
                  <a:pt x="456914" y="155795"/>
                </a:cubicBezTo>
                <a:cubicBezTo>
                  <a:pt x="455009" y="139603"/>
                  <a:pt x="452151" y="122458"/>
                  <a:pt x="452151" y="106265"/>
                </a:cubicBezTo>
                <a:cubicBezTo>
                  <a:pt x="454056" y="58640"/>
                  <a:pt x="478821" y="27208"/>
                  <a:pt x="521684" y="9110"/>
                </a:cubicBezTo>
                <a:cubicBezTo>
                  <a:pt x="563594" y="-8035"/>
                  <a:pt x="601694" y="-415"/>
                  <a:pt x="635984" y="27208"/>
                </a:cubicBezTo>
                <a:cubicBezTo>
                  <a:pt x="674084" y="56735"/>
                  <a:pt x="678846" y="98645"/>
                  <a:pt x="675036" y="142460"/>
                </a:cubicBezTo>
                <a:cubicBezTo>
                  <a:pt x="661701" y="167225"/>
                  <a:pt x="647414" y="191038"/>
                  <a:pt x="634079" y="215803"/>
                </a:cubicBezTo>
                <a:cubicBezTo>
                  <a:pt x="633126" y="217708"/>
                  <a:pt x="634079" y="221518"/>
                  <a:pt x="634079" y="224375"/>
                </a:cubicBezTo>
                <a:cubicBezTo>
                  <a:pt x="635031" y="246283"/>
                  <a:pt x="648366" y="259618"/>
                  <a:pt x="673131" y="258665"/>
                </a:cubicBezTo>
                <a:cubicBezTo>
                  <a:pt x="722661" y="256760"/>
                  <a:pt x="772191" y="253903"/>
                  <a:pt x="821721" y="250093"/>
                </a:cubicBezTo>
                <a:cubicBezTo>
                  <a:pt x="843629" y="248188"/>
                  <a:pt x="864584" y="244378"/>
                  <a:pt x="886491" y="241520"/>
                </a:cubicBezTo>
                <a:cubicBezTo>
                  <a:pt x="889349" y="247235"/>
                  <a:pt x="894111" y="253903"/>
                  <a:pt x="894111" y="259618"/>
                </a:cubicBezTo>
                <a:cubicBezTo>
                  <a:pt x="888396" y="330103"/>
                  <a:pt x="882681" y="400588"/>
                  <a:pt x="876966" y="472025"/>
                </a:cubicBezTo>
                <a:cubicBezTo>
                  <a:pt x="876014" y="481550"/>
                  <a:pt x="880776" y="499648"/>
                  <a:pt x="884586" y="499648"/>
                </a:cubicBezTo>
                <a:cubicBezTo>
                  <a:pt x="896016" y="500600"/>
                  <a:pt x="911256" y="498695"/>
                  <a:pt x="919829" y="492028"/>
                </a:cubicBezTo>
                <a:cubicBezTo>
                  <a:pt x="947451" y="471073"/>
                  <a:pt x="976979" y="453928"/>
                  <a:pt x="1012221" y="452975"/>
                </a:cubicBezTo>
                <a:cubicBezTo>
                  <a:pt x="1061751" y="451070"/>
                  <a:pt x="1110329" y="488218"/>
                  <a:pt x="1122711" y="534890"/>
                </a:cubicBezTo>
                <a:cubicBezTo>
                  <a:pt x="1136999" y="589183"/>
                  <a:pt x="1115091" y="643475"/>
                  <a:pt x="1069371" y="670145"/>
                </a:cubicBezTo>
                <a:cubicBezTo>
                  <a:pt x="1026509" y="694910"/>
                  <a:pt x="987456" y="689195"/>
                  <a:pt x="947451" y="664430"/>
                </a:cubicBezTo>
                <a:cubicBezTo>
                  <a:pt x="931259" y="654905"/>
                  <a:pt x="913161" y="647285"/>
                  <a:pt x="895064" y="641570"/>
                </a:cubicBezTo>
                <a:cubicBezTo>
                  <a:pt x="883634" y="637760"/>
                  <a:pt x="876014" y="646333"/>
                  <a:pt x="876966" y="658715"/>
                </a:cubicBezTo>
                <a:cubicBezTo>
                  <a:pt x="879824" y="701578"/>
                  <a:pt x="881729" y="744440"/>
                  <a:pt x="885539" y="787303"/>
                </a:cubicBezTo>
                <a:cubicBezTo>
                  <a:pt x="888396" y="821593"/>
                  <a:pt x="892206" y="854930"/>
                  <a:pt x="895064" y="888268"/>
                </a:cubicBezTo>
                <a:cubicBezTo>
                  <a:pt x="895064" y="892078"/>
                  <a:pt x="889349" y="896840"/>
                  <a:pt x="886491" y="901603"/>
                </a:cubicBezTo>
                <a:cubicBezTo>
                  <a:pt x="867441" y="898745"/>
                  <a:pt x="848391" y="893983"/>
                  <a:pt x="828389" y="892078"/>
                </a:cubicBezTo>
                <a:cubicBezTo>
                  <a:pt x="789336" y="889220"/>
                  <a:pt x="749331" y="888268"/>
                  <a:pt x="710279" y="886363"/>
                </a:cubicBezTo>
                <a:cubicBezTo>
                  <a:pt x="695039" y="885410"/>
                  <a:pt x="679799" y="882553"/>
                  <a:pt x="665511" y="882553"/>
                </a:cubicBezTo>
                <a:cubicBezTo>
                  <a:pt x="638841" y="882553"/>
                  <a:pt x="628364" y="898745"/>
                  <a:pt x="639794" y="923510"/>
                </a:cubicBezTo>
                <a:cubicBezTo>
                  <a:pt x="643604" y="932083"/>
                  <a:pt x="648366" y="941608"/>
                  <a:pt x="654081" y="949228"/>
                </a:cubicBezTo>
                <a:cubicBezTo>
                  <a:pt x="699801" y="1005425"/>
                  <a:pt x="689324" y="1081625"/>
                  <a:pt x="630269" y="1121630"/>
                </a:cubicBezTo>
                <a:cubicBezTo>
                  <a:pt x="583596" y="1154015"/>
                  <a:pt x="497871" y="1132108"/>
                  <a:pt x="469296" y="1080673"/>
                </a:cubicBezTo>
                <a:cubicBezTo>
                  <a:pt x="464534" y="1071148"/>
                  <a:pt x="460724" y="1061623"/>
                  <a:pt x="456914" y="1051145"/>
                </a:cubicBezTo>
                <a:cubicBezTo>
                  <a:pt x="457866" y="1038763"/>
                  <a:pt x="461676" y="1027333"/>
                  <a:pt x="460724" y="1014950"/>
                </a:cubicBezTo>
                <a:cubicBezTo>
                  <a:pt x="456914" y="989233"/>
                  <a:pt x="468344" y="970183"/>
                  <a:pt x="481679" y="950180"/>
                </a:cubicBezTo>
                <a:cubicBezTo>
                  <a:pt x="486441" y="943513"/>
                  <a:pt x="493109" y="936845"/>
                  <a:pt x="495014" y="929225"/>
                </a:cubicBezTo>
                <a:cubicBezTo>
                  <a:pt x="497871" y="919700"/>
                  <a:pt x="497871" y="907318"/>
                  <a:pt x="498824" y="89588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rot="10800000">
            <a:off x="10974995" y="548127"/>
            <a:ext cx="1205756" cy="1496665"/>
          </a:xfrm>
          <a:custGeom>
            <a:rect b="b" l="l" r="r" t="t"/>
            <a:pathLst>
              <a:path extrusionOk="0" h="1133837" w="903188">
                <a:moveTo>
                  <a:pt x="663893" y="884190"/>
                </a:moveTo>
                <a:cubicBezTo>
                  <a:pt x="661035" y="891810"/>
                  <a:pt x="658178" y="899430"/>
                  <a:pt x="654368" y="907050"/>
                </a:cubicBezTo>
                <a:cubicBezTo>
                  <a:pt x="647700" y="904193"/>
                  <a:pt x="641985" y="899430"/>
                  <a:pt x="635318" y="898478"/>
                </a:cubicBezTo>
                <a:cubicBezTo>
                  <a:pt x="595313" y="893715"/>
                  <a:pt x="556260" y="888953"/>
                  <a:pt x="516255" y="885143"/>
                </a:cubicBezTo>
                <a:cubicBezTo>
                  <a:pt x="485775" y="882285"/>
                  <a:pt x="454343" y="881333"/>
                  <a:pt x="423863" y="880380"/>
                </a:cubicBezTo>
                <a:cubicBezTo>
                  <a:pt x="401955" y="880380"/>
                  <a:pt x="395288" y="890858"/>
                  <a:pt x="403860" y="910860"/>
                </a:cubicBezTo>
                <a:cubicBezTo>
                  <a:pt x="410528" y="924195"/>
                  <a:pt x="417195" y="937530"/>
                  <a:pt x="426720" y="949913"/>
                </a:cubicBezTo>
                <a:cubicBezTo>
                  <a:pt x="462915" y="995633"/>
                  <a:pt x="451485" y="1062308"/>
                  <a:pt x="418148" y="1095645"/>
                </a:cubicBezTo>
                <a:cubicBezTo>
                  <a:pt x="375285" y="1139460"/>
                  <a:pt x="318135" y="1146128"/>
                  <a:pt x="265748" y="1112790"/>
                </a:cubicBezTo>
                <a:cubicBezTo>
                  <a:pt x="263843" y="1110885"/>
                  <a:pt x="262890" y="1109933"/>
                  <a:pt x="260985" y="1108028"/>
                </a:cubicBezTo>
                <a:cubicBezTo>
                  <a:pt x="259080" y="1107075"/>
                  <a:pt x="258128" y="1105170"/>
                  <a:pt x="256223" y="1104218"/>
                </a:cubicBezTo>
                <a:cubicBezTo>
                  <a:pt x="254318" y="1100408"/>
                  <a:pt x="253365" y="1095645"/>
                  <a:pt x="250508" y="1091835"/>
                </a:cubicBezTo>
                <a:cubicBezTo>
                  <a:pt x="208598" y="1047068"/>
                  <a:pt x="210503" y="991823"/>
                  <a:pt x="243840" y="948008"/>
                </a:cubicBezTo>
                <a:cubicBezTo>
                  <a:pt x="251460" y="937530"/>
                  <a:pt x="260033" y="927053"/>
                  <a:pt x="261938" y="914670"/>
                </a:cubicBezTo>
                <a:cubicBezTo>
                  <a:pt x="264795" y="903240"/>
                  <a:pt x="276225" y="884190"/>
                  <a:pt x="251460" y="879428"/>
                </a:cubicBezTo>
                <a:cubicBezTo>
                  <a:pt x="209550" y="882285"/>
                  <a:pt x="167640" y="885143"/>
                  <a:pt x="125730" y="888000"/>
                </a:cubicBezTo>
                <a:cubicBezTo>
                  <a:pt x="83820" y="890858"/>
                  <a:pt x="41910" y="893715"/>
                  <a:pt x="0" y="896573"/>
                </a:cubicBezTo>
                <a:cubicBezTo>
                  <a:pt x="0" y="802275"/>
                  <a:pt x="953" y="707978"/>
                  <a:pt x="953" y="614633"/>
                </a:cubicBezTo>
                <a:cubicBezTo>
                  <a:pt x="953" y="495570"/>
                  <a:pt x="953" y="376508"/>
                  <a:pt x="953" y="257445"/>
                </a:cubicBezTo>
                <a:cubicBezTo>
                  <a:pt x="4763" y="251730"/>
                  <a:pt x="8573" y="240300"/>
                  <a:pt x="12383" y="240300"/>
                </a:cubicBezTo>
                <a:cubicBezTo>
                  <a:pt x="31433" y="241253"/>
                  <a:pt x="50483" y="245063"/>
                  <a:pt x="69533" y="247920"/>
                </a:cubicBezTo>
                <a:cubicBezTo>
                  <a:pt x="89535" y="250778"/>
                  <a:pt x="108585" y="255540"/>
                  <a:pt x="128588" y="256493"/>
                </a:cubicBezTo>
                <a:cubicBezTo>
                  <a:pt x="165735" y="259350"/>
                  <a:pt x="203835" y="261255"/>
                  <a:pt x="240983" y="261255"/>
                </a:cubicBezTo>
                <a:cubicBezTo>
                  <a:pt x="260985" y="261255"/>
                  <a:pt x="277178" y="243158"/>
                  <a:pt x="268605" y="226965"/>
                </a:cubicBezTo>
                <a:cubicBezTo>
                  <a:pt x="259080" y="207915"/>
                  <a:pt x="242888" y="191723"/>
                  <a:pt x="228600" y="174578"/>
                </a:cubicBezTo>
                <a:cubicBezTo>
                  <a:pt x="228600" y="173625"/>
                  <a:pt x="228600" y="172673"/>
                  <a:pt x="228600" y="171720"/>
                </a:cubicBezTo>
                <a:cubicBezTo>
                  <a:pt x="227648" y="169815"/>
                  <a:pt x="225743" y="167910"/>
                  <a:pt x="224790" y="166005"/>
                </a:cubicBezTo>
                <a:cubicBezTo>
                  <a:pt x="221933" y="146955"/>
                  <a:pt x="216218" y="127905"/>
                  <a:pt x="216218" y="107903"/>
                </a:cubicBezTo>
                <a:cubicBezTo>
                  <a:pt x="215265" y="54563"/>
                  <a:pt x="269558" y="-4492"/>
                  <a:pt x="336233" y="270"/>
                </a:cubicBezTo>
                <a:cubicBezTo>
                  <a:pt x="392430" y="4080"/>
                  <a:pt x="441960" y="52658"/>
                  <a:pt x="444818" y="108855"/>
                </a:cubicBezTo>
                <a:cubicBezTo>
                  <a:pt x="446723" y="146003"/>
                  <a:pt x="431483" y="175530"/>
                  <a:pt x="411480" y="206010"/>
                </a:cubicBezTo>
                <a:cubicBezTo>
                  <a:pt x="404813" y="216488"/>
                  <a:pt x="399098" y="231728"/>
                  <a:pt x="401955" y="242205"/>
                </a:cubicBezTo>
                <a:cubicBezTo>
                  <a:pt x="404813" y="249825"/>
                  <a:pt x="422910" y="256493"/>
                  <a:pt x="433388" y="255540"/>
                </a:cubicBezTo>
                <a:cubicBezTo>
                  <a:pt x="485775" y="253635"/>
                  <a:pt x="539115" y="250778"/>
                  <a:pt x="591503" y="246968"/>
                </a:cubicBezTo>
                <a:cubicBezTo>
                  <a:pt x="609600" y="246015"/>
                  <a:pt x="626745" y="241253"/>
                  <a:pt x="643890" y="238395"/>
                </a:cubicBezTo>
                <a:cubicBezTo>
                  <a:pt x="648653" y="238395"/>
                  <a:pt x="652463" y="238395"/>
                  <a:pt x="657225" y="239348"/>
                </a:cubicBezTo>
                <a:cubicBezTo>
                  <a:pt x="654368" y="282210"/>
                  <a:pt x="651510" y="325073"/>
                  <a:pt x="647700" y="367935"/>
                </a:cubicBezTo>
                <a:cubicBezTo>
                  <a:pt x="645795" y="398415"/>
                  <a:pt x="641985" y="429848"/>
                  <a:pt x="641033" y="460328"/>
                </a:cubicBezTo>
                <a:cubicBezTo>
                  <a:pt x="639128" y="488903"/>
                  <a:pt x="660083" y="504143"/>
                  <a:pt x="686753" y="493665"/>
                </a:cubicBezTo>
                <a:cubicBezTo>
                  <a:pt x="697230" y="488903"/>
                  <a:pt x="706755" y="483188"/>
                  <a:pt x="715328" y="475568"/>
                </a:cubicBezTo>
                <a:cubicBezTo>
                  <a:pt x="763905" y="435563"/>
                  <a:pt x="855345" y="447945"/>
                  <a:pt x="888683" y="510810"/>
                </a:cubicBezTo>
                <a:cubicBezTo>
                  <a:pt x="925830" y="580343"/>
                  <a:pt x="889635" y="666068"/>
                  <a:pt x="802958" y="677498"/>
                </a:cubicBezTo>
                <a:cubicBezTo>
                  <a:pt x="764858" y="682260"/>
                  <a:pt x="734378" y="666068"/>
                  <a:pt x="703898" y="646065"/>
                </a:cubicBezTo>
                <a:cubicBezTo>
                  <a:pt x="693420" y="639398"/>
                  <a:pt x="678180" y="639398"/>
                  <a:pt x="664845" y="636540"/>
                </a:cubicBezTo>
                <a:cubicBezTo>
                  <a:pt x="640080" y="644160"/>
                  <a:pt x="639128" y="666068"/>
                  <a:pt x="640080" y="684165"/>
                </a:cubicBezTo>
                <a:cubicBezTo>
                  <a:pt x="641033" y="725123"/>
                  <a:pt x="643890" y="765128"/>
                  <a:pt x="647700" y="806085"/>
                </a:cubicBezTo>
                <a:cubicBezTo>
                  <a:pt x="652463" y="833708"/>
                  <a:pt x="659130" y="858473"/>
                  <a:pt x="663893" y="88419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rot="10800000">
            <a:off x="8399812" y="21309"/>
            <a:ext cx="1503649" cy="1159982"/>
          </a:xfrm>
          <a:custGeom>
            <a:rect b="b" l="l" r="r" t="t"/>
            <a:pathLst>
              <a:path extrusionOk="0" h="878774" w="1126329">
                <a:moveTo>
                  <a:pt x="884965" y="878775"/>
                </a:moveTo>
                <a:cubicBezTo>
                  <a:pt x="670652" y="878775"/>
                  <a:pt x="456340" y="878775"/>
                  <a:pt x="242027" y="878775"/>
                </a:cubicBezTo>
                <a:cubicBezTo>
                  <a:pt x="242980" y="856867"/>
                  <a:pt x="242980" y="834960"/>
                  <a:pt x="244885" y="814005"/>
                </a:cubicBezTo>
                <a:cubicBezTo>
                  <a:pt x="249647" y="756855"/>
                  <a:pt x="255362" y="700657"/>
                  <a:pt x="259172" y="643507"/>
                </a:cubicBezTo>
                <a:cubicBezTo>
                  <a:pt x="260125" y="625410"/>
                  <a:pt x="250600" y="614932"/>
                  <a:pt x="232502" y="613980"/>
                </a:cubicBezTo>
                <a:lnTo>
                  <a:pt x="232502" y="613980"/>
                </a:lnTo>
                <a:cubicBezTo>
                  <a:pt x="227740" y="613980"/>
                  <a:pt x="223930" y="613980"/>
                  <a:pt x="219167" y="613980"/>
                </a:cubicBezTo>
                <a:cubicBezTo>
                  <a:pt x="203927" y="625410"/>
                  <a:pt x="188687" y="635888"/>
                  <a:pt x="174400" y="647317"/>
                </a:cubicBezTo>
                <a:cubicBezTo>
                  <a:pt x="148682" y="668272"/>
                  <a:pt x="83912" y="671130"/>
                  <a:pt x="59147" y="650175"/>
                </a:cubicBezTo>
                <a:cubicBezTo>
                  <a:pt x="57242" y="648270"/>
                  <a:pt x="56290" y="647317"/>
                  <a:pt x="54385" y="645413"/>
                </a:cubicBezTo>
                <a:cubicBezTo>
                  <a:pt x="54385" y="645413"/>
                  <a:pt x="54385" y="645413"/>
                  <a:pt x="54385" y="645413"/>
                </a:cubicBezTo>
                <a:cubicBezTo>
                  <a:pt x="49622" y="643507"/>
                  <a:pt x="44860" y="642555"/>
                  <a:pt x="41050" y="640650"/>
                </a:cubicBezTo>
                <a:lnTo>
                  <a:pt x="41050" y="640650"/>
                </a:lnTo>
                <a:cubicBezTo>
                  <a:pt x="30572" y="628267"/>
                  <a:pt x="20095" y="615885"/>
                  <a:pt x="8665" y="604455"/>
                </a:cubicBezTo>
                <a:lnTo>
                  <a:pt x="8665" y="604455"/>
                </a:lnTo>
                <a:cubicBezTo>
                  <a:pt x="5807" y="589215"/>
                  <a:pt x="-860" y="573022"/>
                  <a:pt x="92" y="558735"/>
                </a:cubicBezTo>
                <a:cubicBezTo>
                  <a:pt x="2950" y="532065"/>
                  <a:pt x="11522" y="507300"/>
                  <a:pt x="17237" y="480630"/>
                </a:cubicBezTo>
                <a:cubicBezTo>
                  <a:pt x="17237" y="480630"/>
                  <a:pt x="17237" y="480630"/>
                  <a:pt x="17237" y="480630"/>
                </a:cubicBezTo>
                <a:cubicBezTo>
                  <a:pt x="18190" y="479677"/>
                  <a:pt x="20095" y="477772"/>
                  <a:pt x="21047" y="476820"/>
                </a:cubicBezTo>
                <a:lnTo>
                  <a:pt x="21047" y="476820"/>
                </a:lnTo>
                <a:cubicBezTo>
                  <a:pt x="26762" y="474915"/>
                  <a:pt x="34382" y="473962"/>
                  <a:pt x="39145" y="469200"/>
                </a:cubicBezTo>
                <a:cubicBezTo>
                  <a:pt x="59147" y="451102"/>
                  <a:pt x="82960" y="441577"/>
                  <a:pt x="109630" y="445387"/>
                </a:cubicBezTo>
                <a:cubicBezTo>
                  <a:pt x="135347" y="449197"/>
                  <a:pt x="160112" y="456817"/>
                  <a:pt x="185830" y="463485"/>
                </a:cubicBezTo>
                <a:cubicBezTo>
                  <a:pt x="202975" y="469200"/>
                  <a:pt x="219167" y="475867"/>
                  <a:pt x="236312" y="481582"/>
                </a:cubicBezTo>
                <a:cubicBezTo>
                  <a:pt x="238217" y="479677"/>
                  <a:pt x="239170" y="478725"/>
                  <a:pt x="241075" y="476820"/>
                </a:cubicBezTo>
                <a:cubicBezTo>
                  <a:pt x="241075" y="476820"/>
                  <a:pt x="241075" y="476820"/>
                  <a:pt x="241075" y="476820"/>
                </a:cubicBezTo>
                <a:cubicBezTo>
                  <a:pt x="246790" y="468247"/>
                  <a:pt x="257267" y="458722"/>
                  <a:pt x="258220" y="449197"/>
                </a:cubicBezTo>
                <a:cubicBezTo>
                  <a:pt x="259172" y="431100"/>
                  <a:pt x="254410" y="413002"/>
                  <a:pt x="253457" y="393952"/>
                </a:cubicBezTo>
                <a:cubicBezTo>
                  <a:pt x="250600" y="343470"/>
                  <a:pt x="247742" y="293940"/>
                  <a:pt x="244885" y="243457"/>
                </a:cubicBezTo>
                <a:cubicBezTo>
                  <a:pt x="279175" y="246315"/>
                  <a:pt x="312512" y="249172"/>
                  <a:pt x="346802" y="251077"/>
                </a:cubicBezTo>
                <a:cubicBezTo>
                  <a:pt x="386807" y="253935"/>
                  <a:pt x="426812" y="256792"/>
                  <a:pt x="466817" y="255840"/>
                </a:cubicBezTo>
                <a:cubicBezTo>
                  <a:pt x="500155" y="255840"/>
                  <a:pt x="512537" y="230122"/>
                  <a:pt x="494440" y="200595"/>
                </a:cubicBezTo>
                <a:cubicBezTo>
                  <a:pt x="491582" y="195832"/>
                  <a:pt x="487772" y="190117"/>
                  <a:pt x="483962" y="185355"/>
                </a:cubicBezTo>
                <a:cubicBezTo>
                  <a:pt x="464912" y="159637"/>
                  <a:pt x="458245" y="131062"/>
                  <a:pt x="459197" y="99630"/>
                </a:cubicBezTo>
                <a:cubicBezTo>
                  <a:pt x="462055" y="35812"/>
                  <a:pt x="529682" y="-13718"/>
                  <a:pt x="590642" y="3427"/>
                </a:cubicBezTo>
                <a:cubicBezTo>
                  <a:pt x="640172" y="16762"/>
                  <a:pt x="663985" y="50100"/>
                  <a:pt x="674462" y="97725"/>
                </a:cubicBezTo>
                <a:cubicBezTo>
                  <a:pt x="664937" y="120585"/>
                  <a:pt x="655412" y="144397"/>
                  <a:pt x="646840" y="167257"/>
                </a:cubicBezTo>
                <a:cubicBezTo>
                  <a:pt x="640172" y="184402"/>
                  <a:pt x="635410" y="201547"/>
                  <a:pt x="629695" y="218692"/>
                </a:cubicBezTo>
                <a:cubicBezTo>
                  <a:pt x="630647" y="246315"/>
                  <a:pt x="642077" y="256792"/>
                  <a:pt x="674462" y="255840"/>
                </a:cubicBezTo>
                <a:cubicBezTo>
                  <a:pt x="743042" y="252030"/>
                  <a:pt x="811622" y="247267"/>
                  <a:pt x="880202" y="242505"/>
                </a:cubicBezTo>
                <a:cubicBezTo>
                  <a:pt x="881155" y="245362"/>
                  <a:pt x="883060" y="248220"/>
                  <a:pt x="883060" y="250125"/>
                </a:cubicBezTo>
                <a:cubicBezTo>
                  <a:pt x="877345" y="315847"/>
                  <a:pt x="872582" y="381570"/>
                  <a:pt x="866867" y="447292"/>
                </a:cubicBezTo>
                <a:cubicBezTo>
                  <a:pt x="864962" y="465390"/>
                  <a:pt x="872582" y="473962"/>
                  <a:pt x="889727" y="475867"/>
                </a:cubicBezTo>
                <a:lnTo>
                  <a:pt x="889727" y="475867"/>
                </a:lnTo>
                <a:cubicBezTo>
                  <a:pt x="891632" y="475867"/>
                  <a:pt x="892585" y="475867"/>
                  <a:pt x="894490" y="475867"/>
                </a:cubicBezTo>
                <a:cubicBezTo>
                  <a:pt x="921160" y="479677"/>
                  <a:pt x="939257" y="461580"/>
                  <a:pt x="959260" y="449197"/>
                </a:cubicBezTo>
                <a:cubicBezTo>
                  <a:pt x="988787" y="429195"/>
                  <a:pt x="1020220" y="425385"/>
                  <a:pt x="1054510" y="434910"/>
                </a:cubicBezTo>
                <a:cubicBezTo>
                  <a:pt x="1056415" y="435862"/>
                  <a:pt x="1057367" y="437767"/>
                  <a:pt x="1059272" y="438720"/>
                </a:cubicBezTo>
                <a:lnTo>
                  <a:pt x="1059272" y="438720"/>
                </a:lnTo>
                <a:cubicBezTo>
                  <a:pt x="1065940" y="441577"/>
                  <a:pt x="1072607" y="445387"/>
                  <a:pt x="1079275" y="448245"/>
                </a:cubicBezTo>
                <a:lnTo>
                  <a:pt x="1081180" y="448245"/>
                </a:lnTo>
                <a:cubicBezTo>
                  <a:pt x="1084990" y="451102"/>
                  <a:pt x="1087847" y="454912"/>
                  <a:pt x="1091657" y="457770"/>
                </a:cubicBezTo>
                <a:lnTo>
                  <a:pt x="1091657" y="457770"/>
                </a:lnTo>
                <a:cubicBezTo>
                  <a:pt x="1096420" y="463485"/>
                  <a:pt x="1101182" y="470152"/>
                  <a:pt x="1105945" y="475867"/>
                </a:cubicBezTo>
                <a:lnTo>
                  <a:pt x="1105945" y="475867"/>
                </a:lnTo>
                <a:cubicBezTo>
                  <a:pt x="1111660" y="493012"/>
                  <a:pt x="1120232" y="509205"/>
                  <a:pt x="1124042" y="526350"/>
                </a:cubicBezTo>
                <a:cubicBezTo>
                  <a:pt x="1131663" y="559687"/>
                  <a:pt x="1119280" y="590167"/>
                  <a:pt x="1101182" y="617790"/>
                </a:cubicBezTo>
                <a:cubicBezTo>
                  <a:pt x="1042127" y="667320"/>
                  <a:pt x="1009742" y="669225"/>
                  <a:pt x="944020" y="627315"/>
                </a:cubicBezTo>
                <a:cubicBezTo>
                  <a:pt x="937352" y="622552"/>
                  <a:pt x="930685" y="616838"/>
                  <a:pt x="922112" y="614932"/>
                </a:cubicBezTo>
                <a:cubicBezTo>
                  <a:pt x="910682" y="613027"/>
                  <a:pt x="898300" y="613980"/>
                  <a:pt x="886870" y="613027"/>
                </a:cubicBezTo>
                <a:cubicBezTo>
                  <a:pt x="872582" y="613027"/>
                  <a:pt x="868772" y="622552"/>
                  <a:pt x="868772" y="633982"/>
                </a:cubicBezTo>
                <a:cubicBezTo>
                  <a:pt x="869725" y="670177"/>
                  <a:pt x="871630" y="706372"/>
                  <a:pt x="874487" y="742567"/>
                </a:cubicBezTo>
                <a:cubicBezTo>
                  <a:pt x="876392" y="788288"/>
                  <a:pt x="880202" y="834007"/>
                  <a:pt x="884965" y="87877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rot="10800000">
            <a:off x="10988085" y="5655238"/>
            <a:ext cx="1196480" cy="1197839"/>
          </a:xfrm>
          <a:custGeom>
            <a:rect b="b" l="l" r="r" t="t"/>
            <a:pathLst>
              <a:path extrusionOk="0" h="907454" w="896240">
                <a:moveTo>
                  <a:pt x="657225" y="648653"/>
                </a:moveTo>
                <a:cubicBezTo>
                  <a:pt x="657225" y="653415"/>
                  <a:pt x="657225" y="657225"/>
                  <a:pt x="657225" y="661988"/>
                </a:cubicBezTo>
                <a:cubicBezTo>
                  <a:pt x="640080" y="660083"/>
                  <a:pt x="622935" y="659130"/>
                  <a:pt x="605790" y="658178"/>
                </a:cubicBezTo>
                <a:cubicBezTo>
                  <a:pt x="551498" y="654368"/>
                  <a:pt x="497205" y="649605"/>
                  <a:pt x="442913" y="647700"/>
                </a:cubicBezTo>
                <a:cubicBezTo>
                  <a:pt x="428625" y="647700"/>
                  <a:pt x="410528" y="654368"/>
                  <a:pt x="401003" y="663893"/>
                </a:cubicBezTo>
                <a:cubicBezTo>
                  <a:pt x="396240" y="669608"/>
                  <a:pt x="403860" y="688658"/>
                  <a:pt x="407670" y="701040"/>
                </a:cubicBezTo>
                <a:cubicBezTo>
                  <a:pt x="409575" y="707708"/>
                  <a:pt x="416243" y="713423"/>
                  <a:pt x="420053" y="720090"/>
                </a:cubicBezTo>
                <a:cubicBezTo>
                  <a:pt x="428625" y="737235"/>
                  <a:pt x="440055" y="754380"/>
                  <a:pt x="444818" y="772478"/>
                </a:cubicBezTo>
                <a:cubicBezTo>
                  <a:pt x="456248" y="817245"/>
                  <a:pt x="428625" y="871538"/>
                  <a:pt x="387668" y="893445"/>
                </a:cubicBezTo>
                <a:cubicBezTo>
                  <a:pt x="343853" y="917258"/>
                  <a:pt x="288608" y="910590"/>
                  <a:pt x="256223" y="874395"/>
                </a:cubicBezTo>
                <a:cubicBezTo>
                  <a:pt x="240983" y="858203"/>
                  <a:pt x="232410" y="837248"/>
                  <a:pt x="220028" y="818198"/>
                </a:cubicBezTo>
                <a:cubicBezTo>
                  <a:pt x="216218" y="781050"/>
                  <a:pt x="224790" y="747713"/>
                  <a:pt x="247650" y="717233"/>
                </a:cubicBezTo>
                <a:cubicBezTo>
                  <a:pt x="253365" y="709613"/>
                  <a:pt x="260985" y="701040"/>
                  <a:pt x="261938" y="691515"/>
                </a:cubicBezTo>
                <a:cubicBezTo>
                  <a:pt x="263843" y="681038"/>
                  <a:pt x="259080" y="669608"/>
                  <a:pt x="258128" y="659130"/>
                </a:cubicBezTo>
                <a:cubicBezTo>
                  <a:pt x="246698" y="654368"/>
                  <a:pt x="236220" y="645795"/>
                  <a:pt x="224790" y="646748"/>
                </a:cubicBezTo>
                <a:cubicBezTo>
                  <a:pt x="158115" y="650558"/>
                  <a:pt x="90488" y="656273"/>
                  <a:pt x="23813" y="661988"/>
                </a:cubicBezTo>
                <a:cubicBezTo>
                  <a:pt x="9525" y="662940"/>
                  <a:pt x="-953" y="662940"/>
                  <a:pt x="953" y="644843"/>
                </a:cubicBezTo>
                <a:cubicBezTo>
                  <a:pt x="0" y="439103"/>
                  <a:pt x="0" y="234315"/>
                  <a:pt x="0" y="30480"/>
                </a:cubicBezTo>
                <a:cubicBezTo>
                  <a:pt x="0" y="0"/>
                  <a:pt x="2857" y="-2858"/>
                  <a:pt x="32385" y="1905"/>
                </a:cubicBezTo>
                <a:cubicBezTo>
                  <a:pt x="40005" y="2857"/>
                  <a:pt x="48578" y="3810"/>
                  <a:pt x="57150" y="3810"/>
                </a:cubicBezTo>
                <a:cubicBezTo>
                  <a:pt x="224790" y="3810"/>
                  <a:pt x="391478" y="3810"/>
                  <a:pt x="559118" y="3810"/>
                </a:cubicBezTo>
                <a:cubicBezTo>
                  <a:pt x="588645" y="3810"/>
                  <a:pt x="618173" y="952"/>
                  <a:pt x="647700" y="0"/>
                </a:cubicBezTo>
                <a:cubicBezTo>
                  <a:pt x="650558" y="4763"/>
                  <a:pt x="657225" y="9525"/>
                  <a:pt x="657225" y="14287"/>
                </a:cubicBezTo>
                <a:cubicBezTo>
                  <a:pt x="654368" y="50483"/>
                  <a:pt x="649605" y="86678"/>
                  <a:pt x="646748" y="121920"/>
                </a:cubicBezTo>
                <a:cubicBezTo>
                  <a:pt x="643890" y="160973"/>
                  <a:pt x="641033" y="200025"/>
                  <a:pt x="640080" y="240030"/>
                </a:cubicBezTo>
                <a:cubicBezTo>
                  <a:pt x="640080" y="263843"/>
                  <a:pt x="656273" y="272415"/>
                  <a:pt x="677228" y="260985"/>
                </a:cubicBezTo>
                <a:cubicBezTo>
                  <a:pt x="693420" y="252413"/>
                  <a:pt x="707708" y="241935"/>
                  <a:pt x="723900" y="232410"/>
                </a:cubicBezTo>
                <a:cubicBezTo>
                  <a:pt x="778193" y="200978"/>
                  <a:pt x="842963" y="217170"/>
                  <a:pt x="879158" y="270510"/>
                </a:cubicBezTo>
                <a:cubicBezTo>
                  <a:pt x="910590" y="316230"/>
                  <a:pt x="897255" y="385763"/>
                  <a:pt x="850583" y="421005"/>
                </a:cubicBezTo>
                <a:cubicBezTo>
                  <a:pt x="824865" y="440055"/>
                  <a:pt x="793433" y="454343"/>
                  <a:pt x="762000" y="445770"/>
                </a:cubicBezTo>
                <a:cubicBezTo>
                  <a:pt x="734378" y="438150"/>
                  <a:pt x="709613" y="419100"/>
                  <a:pt x="682943" y="406718"/>
                </a:cubicBezTo>
                <a:cubicBezTo>
                  <a:pt x="674370" y="402908"/>
                  <a:pt x="661035" y="397193"/>
                  <a:pt x="654368" y="401003"/>
                </a:cubicBezTo>
                <a:cubicBezTo>
                  <a:pt x="646748" y="405765"/>
                  <a:pt x="640080" y="419100"/>
                  <a:pt x="640080" y="428625"/>
                </a:cubicBezTo>
                <a:cubicBezTo>
                  <a:pt x="641985" y="484823"/>
                  <a:pt x="644843" y="540068"/>
                  <a:pt x="648653" y="596265"/>
                </a:cubicBezTo>
                <a:cubicBezTo>
                  <a:pt x="649605" y="613410"/>
                  <a:pt x="654368" y="630555"/>
                  <a:pt x="657225" y="64865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rot="10800000">
            <a:off x="7532229" y="35146"/>
            <a:ext cx="1196285" cy="1186890"/>
          </a:xfrm>
          <a:custGeom>
            <a:rect b="b" l="l" r="r" t="t"/>
            <a:pathLst>
              <a:path extrusionOk="0" h="899159" w="896094">
                <a:moveTo>
                  <a:pt x="200117" y="481013"/>
                </a:moveTo>
                <a:cubicBezTo>
                  <a:pt x="200117" y="481013"/>
                  <a:pt x="198212" y="481013"/>
                  <a:pt x="198212" y="481013"/>
                </a:cubicBezTo>
                <a:cubicBezTo>
                  <a:pt x="191545" y="478155"/>
                  <a:pt x="184878" y="474345"/>
                  <a:pt x="178210" y="471488"/>
                </a:cubicBezTo>
                <a:cubicBezTo>
                  <a:pt x="178210" y="471488"/>
                  <a:pt x="178210" y="471488"/>
                  <a:pt x="178210" y="471488"/>
                </a:cubicBezTo>
                <a:cubicBezTo>
                  <a:pt x="176305" y="470535"/>
                  <a:pt x="175353" y="468630"/>
                  <a:pt x="173447" y="467678"/>
                </a:cubicBezTo>
                <a:cubicBezTo>
                  <a:pt x="139157" y="457200"/>
                  <a:pt x="107725" y="461963"/>
                  <a:pt x="78197" y="481965"/>
                </a:cubicBezTo>
                <a:cubicBezTo>
                  <a:pt x="58195" y="495300"/>
                  <a:pt x="40097" y="513397"/>
                  <a:pt x="13427" y="508635"/>
                </a:cubicBezTo>
                <a:cubicBezTo>
                  <a:pt x="11522" y="508635"/>
                  <a:pt x="10570" y="508635"/>
                  <a:pt x="8665" y="508635"/>
                </a:cubicBezTo>
                <a:cubicBezTo>
                  <a:pt x="8665" y="508635"/>
                  <a:pt x="8665" y="508635"/>
                  <a:pt x="8665" y="508635"/>
                </a:cubicBezTo>
                <a:cubicBezTo>
                  <a:pt x="5807" y="492443"/>
                  <a:pt x="-860" y="476250"/>
                  <a:pt x="92" y="460058"/>
                </a:cubicBezTo>
                <a:cubicBezTo>
                  <a:pt x="4855" y="389572"/>
                  <a:pt x="11522" y="318135"/>
                  <a:pt x="17237" y="247650"/>
                </a:cubicBezTo>
                <a:cubicBezTo>
                  <a:pt x="82960" y="252413"/>
                  <a:pt x="148682" y="257175"/>
                  <a:pt x="214405" y="260033"/>
                </a:cubicBezTo>
                <a:cubicBezTo>
                  <a:pt x="228692" y="260985"/>
                  <a:pt x="248695" y="255270"/>
                  <a:pt x="256315" y="244793"/>
                </a:cubicBezTo>
                <a:cubicBezTo>
                  <a:pt x="266792" y="231458"/>
                  <a:pt x="258220" y="213360"/>
                  <a:pt x="247742" y="199072"/>
                </a:cubicBezTo>
                <a:cubicBezTo>
                  <a:pt x="222025" y="165735"/>
                  <a:pt x="205832" y="129540"/>
                  <a:pt x="218215" y="84772"/>
                </a:cubicBezTo>
                <a:cubicBezTo>
                  <a:pt x="232503" y="36195"/>
                  <a:pt x="277270" y="0"/>
                  <a:pt x="329657" y="0"/>
                </a:cubicBezTo>
                <a:cubicBezTo>
                  <a:pt x="379187" y="0"/>
                  <a:pt x="425860" y="37147"/>
                  <a:pt x="438242" y="84772"/>
                </a:cubicBezTo>
                <a:cubicBezTo>
                  <a:pt x="448720" y="123825"/>
                  <a:pt x="440147" y="158115"/>
                  <a:pt x="412525" y="187643"/>
                </a:cubicBezTo>
                <a:cubicBezTo>
                  <a:pt x="406810" y="193358"/>
                  <a:pt x="402047" y="200978"/>
                  <a:pt x="398237" y="207645"/>
                </a:cubicBezTo>
                <a:cubicBezTo>
                  <a:pt x="382997" y="234315"/>
                  <a:pt x="394428" y="258128"/>
                  <a:pt x="424907" y="258128"/>
                </a:cubicBezTo>
                <a:cubicBezTo>
                  <a:pt x="467770" y="258128"/>
                  <a:pt x="510632" y="254318"/>
                  <a:pt x="554447" y="251460"/>
                </a:cubicBezTo>
                <a:cubicBezTo>
                  <a:pt x="585880" y="249555"/>
                  <a:pt x="617312" y="246697"/>
                  <a:pt x="654460" y="242888"/>
                </a:cubicBezTo>
                <a:cubicBezTo>
                  <a:pt x="651603" y="280035"/>
                  <a:pt x="648745" y="314325"/>
                  <a:pt x="645887" y="348615"/>
                </a:cubicBezTo>
                <a:cubicBezTo>
                  <a:pt x="643030" y="392430"/>
                  <a:pt x="640172" y="436245"/>
                  <a:pt x="639220" y="480060"/>
                </a:cubicBezTo>
                <a:cubicBezTo>
                  <a:pt x="639220" y="498158"/>
                  <a:pt x="654460" y="508635"/>
                  <a:pt x="672557" y="501968"/>
                </a:cubicBezTo>
                <a:cubicBezTo>
                  <a:pt x="688750" y="495300"/>
                  <a:pt x="703037" y="485775"/>
                  <a:pt x="718278" y="477203"/>
                </a:cubicBezTo>
                <a:cubicBezTo>
                  <a:pt x="760187" y="451485"/>
                  <a:pt x="802097" y="450533"/>
                  <a:pt x="843055" y="477203"/>
                </a:cubicBezTo>
                <a:cubicBezTo>
                  <a:pt x="885917" y="504825"/>
                  <a:pt x="903062" y="546735"/>
                  <a:pt x="893537" y="595313"/>
                </a:cubicBezTo>
                <a:cubicBezTo>
                  <a:pt x="884965" y="641985"/>
                  <a:pt x="853532" y="669608"/>
                  <a:pt x="807812" y="683895"/>
                </a:cubicBezTo>
                <a:cubicBezTo>
                  <a:pt x="763997" y="697230"/>
                  <a:pt x="727803" y="679133"/>
                  <a:pt x="694465" y="654367"/>
                </a:cubicBezTo>
                <a:cubicBezTo>
                  <a:pt x="691607" y="652463"/>
                  <a:pt x="689703" y="649605"/>
                  <a:pt x="686845" y="648653"/>
                </a:cubicBezTo>
                <a:cubicBezTo>
                  <a:pt x="674462" y="645795"/>
                  <a:pt x="660175" y="637222"/>
                  <a:pt x="651603" y="641033"/>
                </a:cubicBezTo>
                <a:cubicBezTo>
                  <a:pt x="643982" y="644842"/>
                  <a:pt x="639220" y="662940"/>
                  <a:pt x="640172" y="674370"/>
                </a:cubicBezTo>
                <a:cubicBezTo>
                  <a:pt x="643982" y="741997"/>
                  <a:pt x="649697" y="810578"/>
                  <a:pt x="656365" y="878205"/>
                </a:cubicBezTo>
                <a:cubicBezTo>
                  <a:pt x="658270" y="893445"/>
                  <a:pt x="655412" y="899160"/>
                  <a:pt x="639220" y="899160"/>
                </a:cubicBezTo>
                <a:cubicBezTo>
                  <a:pt x="596357" y="898208"/>
                  <a:pt x="554447" y="898208"/>
                  <a:pt x="511585" y="898208"/>
                </a:cubicBezTo>
                <a:cubicBezTo>
                  <a:pt x="345850" y="898208"/>
                  <a:pt x="180115" y="898208"/>
                  <a:pt x="14380" y="898208"/>
                </a:cubicBezTo>
                <a:cubicBezTo>
                  <a:pt x="10570" y="846772"/>
                  <a:pt x="4855" y="795338"/>
                  <a:pt x="1997" y="744855"/>
                </a:cubicBezTo>
                <a:cubicBezTo>
                  <a:pt x="92" y="711517"/>
                  <a:pt x="3902" y="677228"/>
                  <a:pt x="4855" y="642938"/>
                </a:cubicBezTo>
                <a:cubicBezTo>
                  <a:pt x="17237" y="642938"/>
                  <a:pt x="28667" y="641985"/>
                  <a:pt x="40097" y="644842"/>
                </a:cubicBezTo>
                <a:cubicBezTo>
                  <a:pt x="47717" y="646747"/>
                  <a:pt x="54385" y="652463"/>
                  <a:pt x="62005" y="657225"/>
                </a:cubicBezTo>
                <a:cubicBezTo>
                  <a:pt x="127727" y="699135"/>
                  <a:pt x="160112" y="697230"/>
                  <a:pt x="219167" y="647700"/>
                </a:cubicBezTo>
                <a:cubicBezTo>
                  <a:pt x="222025" y="646747"/>
                  <a:pt x="225835" y="647700"/>
                  <a:pt x="227740" y="645795"/>
                </a:cubicBezTo>
                <a:cubicBezTo>
                  <a:pt x="260125" y="618172"/>
                  <a:pt x="262982" y="539115"/>
                  <a:pt x="232503" y="508635"/>
                </a:cubicBezTo>
                <a:cubicBezTo>
                  <a:pt x="230597" y="506730"/>
                  <a:pt x="226787" y="506730"/>
                  <a:pt x="223930" y="505778"/>
                </a:cubicBezTo>
                <a:cubicBezTo>
                  <a:pt x="223930" y="505778"/>
                  <a:pt x="223930" y="505778"/>
                  <a:pt x="223930" y="505778"/>
                </a:cubicBezTo>
                <a:cubicBezTo>
                  <a:pt x="219167" y="500063"/>
                  <a:pt x="214405" y="493395"/>
                  <a:pt x="209642" y="487680"/>
                </a:cubicBezTo>
                <a:cubicBezTo>
                  <a:pt x="209642" y="487680"/>
                  <a:pt x="209642" y="487680"/>
                  <a:pt x="209642" y="487680"/>
                </a:cubicBezTo>
                <a:cubicBezTo>
                  <a:pt x="206785" y="486728"/>
                  <a:pt x="202975" y="483870"/>
                  <a:pt x="200117" y="48101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9" name="Google Shape;119;p2"/>
          <p:cNvSpPr/>
          <p:nvPr/>
        </p:nvSpPr>
        <p:spPr>
          <a:xfrm rot="10800000">
            <a:off x="9576542" y="22567"/>
            <a:ext cx="1194662" cy="1155573"/>
          </a:xfrm>
          <a:custGeom>
            <a:rect b="b" l="l" r="r" t="t"/>
            <a:pathLst>
              <a:path extrusionOk="0" h="875434" w="894878">
                <a:moveTo>
                  <a:pt x="886306" y="479195"/>
                </a:moveTo>
                <a:cubicBezTo>
                  <a:pt x="869161" y="473480"/>
                  <a:pt x="852969" y="466813"/>
                  <a:pt x="835823" y="461097"/>
                </a:cubicBezTo>
                <a:cubicBezTo>
                  <a:pt x="805344" y="432522"/>
                  <a:pt x="769148" y="428713"/>
                  <a:pt x="731048" y="436333"/>
                </a:cubicBezTo>
                <a:cubicBezTo>
                  <a:pt x="707236" y="441095"/>
                  <a:pt x="683423" y="448715"/>
                  <a:pt x="671994" y="474433"/>
                </a:cubicBezTo>
                <a:cubicBezTo>
                  <a:pt x="671994" y="474433"/>
                  <a:pt x="671994" y="474433"/>
                  <a:pt x="671994" y="474433"/>
                </a:cubicBezTo>
                <a:cubicBezTo>
                  <a:pt x="671041" y="475385"/>
                  <a:pt x="669136" y="477290"/>
                  <a:pt x="668184" y="478243"/>
                </a:cubicBezTo>
                <a:cubicBezTo>
                  <a:pt x="668184" y="478243"/>
                  <a:pt x="668184" y="478243"/>
                  <a:pt x="668184" y="478243"/>
                </a:cubicBezTo>
                <a:cubicBezTo>
                  <a:pt x="638656" y="501103"/>
                  <a:pt x="630084" y="570635"/>
                  <a:pt x="658659" y="602067"/>
                </a:cubicBezTo>
                <a:cubicBezTo>
                  <a:pt x="658659" y="602067"/>
                  <a:pt x="658659" y="602067"/>
                  <a:pt x="658659" y="602067"/>
                </a:cubicBezTo>
                <a:cubicBezTo>
                  <a:pt x="669136" y="614450"/>
                  <a:pt x="679614" y="626833"/>
                  <a:pt x="691044" y="638263"/>
                </a:cubicBezTo>
                <a:cubicBezTo>
                  <a:pt x="691044" y="638263"/>
                  <a:pt x="691044" y="638263"/>
                  <a:pt x="691044" y="638263"/>
                </a:cubicBezTo>
                <a:cubicBezTo>
                  <a:pt x="695806" y="640167"/>
                  <a:pt x="700569" y="641120"/>
                  <a:pt x="704379" y="643025"/>
                </a:cubicBezTo>
                <a:cubicBezTo>
                  <a:pt x="704379" y="643025"/>
                  <a:pt x="704379" y="643025"/>
                  <a:pt x="704379" y="643025"/>
                </a:cubicBezTo>
                <a:cubicBezTo>
                  <a:pt x="706284" y="644930"/>
                  <a:pt x="707236" y="645883"/>
                  <a:pt x="709141" y="647788"/>
                </a:cubicBezTo>
                <a:cubicBezTo>
                  <a:pt x="733906" y="667790"/>
                  <a:pt x="798676" y="665885"/>
                  <a:pt x="824394" y="644930"/>
                </a:cubicBezTo>
                <a:cubicBezTo>
                  <a:pt x="838681" y="632547"/>
                  <a:pt x="853921" y="622070"/>
                  <a:pt x="869161" y="611592"/>
                </a:cubicBezTo>
                <a:cubicBezTo>
                  <a:pt x="873923" y="611592"/>
                  <a:pt x="877734" y="611592"/>
                  <a:pt x="882496" y="611592"/>
                </a:cubicBezTo>
                <a:cubicBezTo>
                  <a:pt x="882496" y="611592"/>
                  <a:pt x="882496" y="611592"/>
                  <a:pt x="882496" y="611592"/>
                </a:cubicBezTo>
                <a:cubicBezTo>
                  <a:pt x="886306" y="622070"/>
                  <a:pt x="894879" y="633500"/>
                  <a:pt x="894879" y="643978"/>
                </a:cubicBezTo>
                <a:cubicBezTo>
                  <a:pt x="890116" y="720178"/>
                  <a:pt x="884401" y="795425"/>
                  <a:pt x="877734" y="871625"/>
                </a:cubicBezTo>
                <a:cubicBezTo>
                  <a:pt x="872019" y="872578"/>
                  <a:pt x="866304" y="875435"/>
                  <a:pt x="860589" y="875435"/>
                </a:cubicBezTo>
                <a:cubicBezTo>
                  <a:pt x="652944" y="875435"/>
                  <a:pt x="445298" y="875435"/>
                  <a:pt x="238606" y="875435"/>
                </a:cubicBezTo>
                <a:cubicBezTo>
                  <a:pt x="244321" y="801140"/>
                  <a:pt x="250989" y="726845"/>
                  <a:pt x="255751" y="652550"/>
                </a:cubicBezTo>
                <a:cubicBezTo>
                  <a:pt x="256704" y="641120"/>
                  <a:pt x="250989" y="624928"/>
                  <a:pt x="243369" y="619213"/>
                </a:cubicBezTo>
                <a:cubicBezTo>
                  <a:pt x="237654" y="614450"/>
                  <a:pt x="221461" y="621117"/>
                  <a:pt x="210984" y="624928"/>
                </a:cubicBezTo>
                <a:cubicBezTo>
                  <a:pt x="201459" y="627785"/>
                  <a:pt x="193839" y="634453"/>
                  <a:pt x="185266" y="639215"/>
                </a:cubicBezTo>
                <a:cubicBezTo>
                  <a:pt x="183361" y="641120"/>
                  <a:pt x="181456" y="642072"/>
                  <a:pt x="179551" y="643978"/>
                </a:cubicBezTo>
                <a:cubicBezTo>
                  <a:pt x="179551" y="643978"/>
                  <a:pt x="179551" y="643978"/>
                  <a:pt x="179551" y="643978"/>
                </a:cubicBezTo>
                <a:cubicBezTo>
                  <a:pt x="177646" y="645883"/>
                  <a:pt x="175741" y="646835"/>
                  <a:pt x="173836" y="648740"/>
                </a:cubicBezTo>
                <a:cubicBezTo>
                  <a:pt x="170979" y="650645"/>
                  <a:pt x="169073" y="651597"/>
                  <a:pt x="166216" y="653503"/>
                </a:cubicBezTo>
                <a:cubicBezTo>
                  <a:pt x="161454" y="655408"/>
                  <a:pt x="156691" y="656360"/>
                  <a:pt x="151929" y="658265"/>
                </a:cubicBezTo>
                <a:cubicBezTo>
                  <a:pt x="151929" y="658265"/>
                  <a:pt x="151929" y="658265"/>
                  <a:pt x="151929" y="658265"/>
                </a:cubicBezTo>
                <a:cubicBezTo>
                  <a:pt x="127164" y="658265"/>
                  <a:pt x="103351" y="658265"/>
                  <a:pt x="78586" y="658265"/>
                </a:cubicBezTo>
                <a:cubicBezTo>
                  <a:pt x="78586" y="658265"/>
                  <a:pt x="78586" y="658265"/>
                  <a:pt x="78586" y="658265"/>
                </a:cubicBezTo>
                <a:cubicBezTo>
                  <a:pt x="73824" y="656360"/>
                  <a:pt x="69061" y="655408"/>
                  <a:pt x="64299" y="653503"/>
                </a:cubicBezTo>
                <a:cubicBezTo>
                  <a:pt x="481" y="628738"/>
                  <a:pt x="-14759" y="545870"/>
                  <a:pt x="13816" y="493483"/>
                </a:cubicBezTo>
                <a:cubicBezTo>
                  <a:pt x="45249" y="436333"/>
                  <a:pt x="121449" y="416330"/>
                  <a:pt x="175741" y="451572"/>
                </a:cubicBezTo>
                <a:cubicBezTo>
                  <a:pt x="190029" y="460145"/>
                  <a:pt x="203364" y="470622"/>
                  <a:pt x="218604" y="476338"/>
                </a:cubicBezTo>
                <a:cubicBezTo>
                  <a:pt x="240511" y="485863"/>
                  <a:pt x="256704" y="475385"/>
                  <a:pt x="256704" y="450620"/>
                </a:cubicBezTo>
                <a:cubicBezTo>
                  <a:pt x="256704" y="416330"/>
                  <a:pt x="252894" y="381088"/>
                  <a:pt x="250036" y="346797"/>
                </a:cubicBezTo>
                <a:cubicBezTo>
                  <a:pt x="248131" y="313460"/>
                  <a:pt x="245273" y="279170"/>
                  <a:pt x="242416" y="242975"/>
                </a:cubicBezTo>
                <a:cubicBezTo>
                  <a:pt x="270039" y="244880"/>
                  <a:pt x="293851" y="245833"/>
                  <a:pt x="317664" y="247738"/>
                </a:cubicBezTo>
                <a:cubicBezTo>
                  <a:pt x="366241" y="251547"/>
                  <a:pt x="413866" y="257263"/>
                  <a:pt x="462444" y="258215"/>
                </a:cubicBezTo>
                <a:cubicBezTo>
                  <a:pt x="476731" y="258215"/>
                  <a:pt x="500544" y="246785"/>
                  <a:pt x="504354" y="235355"/>
                </a:cubicBezTo>
                <a:cubicBezTo>
                  <a:pt x="509116" y="222020"/>
                  <a:pt x="497686" y="202018"/>
                  <a:pt x="491019" y="186778"/>
                </a:cubicBezTo>
                <a:cubicBezTo>
                  <a:pt x="482446" y="165822"/>
                  <a:pt x="468159" y="147725"/>
                  <a:pt x="462444" y="126770"/>
                </a:cubicBezTo>
                <a:cubicBezTo>
                  <a:pt x="445298" y="64858"/>
                  <a:pt x="511973" y="-2770"/>
                  <a:pt x="563409" y="88"/>
                </a:cubicBezTo>
                <a:cubicBezTo>
                  <a:pt x="624369" y="2945"/>
                  <a:pt x="663421" y="25805"/>
                  <a:pt x="678661" y="76288"/>
                </a:cubicBezTo>
                <a:cubicBezTo>
                  <a:pt x="681519" y="86765"/>
                  <a:pt x="681519" y="98195"/>
                  <a:pt x="682471" y="109625"/>
                </a:cubicBezTo>
                <a:cubicBezTo>
                  <a:pt x="669136" y="133438"/>
                  <a:pt x="655801" y="156297"/>
                  <a:pt x="643419" y="180110"/>
                </a:cubicBezTo>
                <a:cubicBezTo>
                  <a:pt x="638656" y="189635"/>
                  <a:pt x="638656" y="200113"/>
                  <a:pt x="636751" y="210590"/>
                </a:cubicBezTo>
                <a:cubicBezTo>
                  <a:pt x="630084" y="239165"/>
                  <a:pt x="640561" y="255358"/>
                  <a:pt x="674851" y="255358"/>
                </a:cubicBezTo>
                <a:cubicBezTo>
                  <a:pt x="711998" y="256310"/>
                  <a:pt x="750098" y="252500"/>
                  <a:pt x="787246" y="250595"/>
                </a:cubicBezTo>
                <a:cubicBezTo>
                  <a:pt x="817726" y="248690"/>
                  <a:pt x="848206" y="244880"/>
                  <a:pt x="878686" y="242022"/>
                </a:cubicBezTo>
                <a:cubicBezTo>
                  <a:pt x="880591" y="250595"/>
                  <a:pt x="882496" y="260120"/>
                  <a:pt x="882496" y="268693"/>
                </a:cubicBezTo>
                <a:cubicBezTo>
                  <a:pt x="884401" y="297268"/>
                  <a:pt x="887259" y="325843"/>
                  <a:pt x="888211" y="354418"/>
                </a:cubicBezTo>
                <a:cubicBezTo>
                  <a:pt x="890116" y="394422"/>
                  <a:pt x="890116" y="435380"/>
                  <a:pt x="891069" y="475385"/>
                </a:cubicBezTo>
                <a:cubicBezTo>
                  <a:pt x="891069" y="475385"/>
                  <a:pt x="891069" y="475385"/>
                  <a:pt x="891069" y="475385"/>
                </a:cubicBezTo>
                <a:cubicBezTo>
                  <a:pt x="889164" y="476338"/>
                  <a:pt x="888211" y="478243"/>
                  <a:pt x="886306" y="479195"/>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0" name="Google Shape;120;p2"/>
          <p:cNvSpPr/>
          <p:nvPr/>
        </p:nvSpPr>
        <p:spPr>
          <a:xfrm rot="10800000">
            <a:off x="8403584" y="838375"/>
            <a:ext cx="1497711" cy="924697"/>
          </a:xfrm>
          <a:custGeom>
            <a:rect b="b" l="l" r="r" t="t"/>
            <a:pathLst>
              <a:path extrusionOk="0" h="700528" w="1121881">
                <a:moveTo>
                  <a:pt x="672839" y="540306"/>
                </a:moveTo>
                <a:cubicBezTo>
                  <a:pt x="663314" y="492681"/>
                  <a:pt x="638549" y="459343"/>
                  <a:pt x="589019" y="446008"/>
                </a:cubicBezTo>
                <a:cubicBezTo>
                  <a:pt x="527107" y="428863"/>
                  <a:pt x="459479" y="478393"/>
                  <a:pt x="457574" y="542211"/>
                </a:cubicBezTo>
                <a:cubicBezTo>
                  <a:pt x="456622" y="573643"/>
                  <a:pt x="463289" y="602218"/>
                  <a:pt x="482339" y="627936"/>
                </a:cubicBezTo>
                <a:cubicBezTo>
                  <a:pt x="486149" y="632698"/>
                  <a:pt x="489007" y="637461"/>
                  <a:pt x="492817" y="643176"/>
                </a:cubicBezTo>
                <a:cubicBezTo>
                  <a:pt x="510914" y="671751"/>
                  <a:pt x="499484" y="697468"/>
                  <a:pt x="465194" y="698421"/>
                </a:cubicBezTo>
                <a:cubicBezTo>
                  <a:pt x="425189" y="698421"/>
                  <a:pt x="385184" y="695563"/>
                  <a:pt x="345179" y="693658"/>
                </a:cubicBezTo>
                <a:cubicBezTo>
                  <a:pt x="310889" y="691753"/>
                  <a:pt x="277552" y="687943"/>
                  <a:pt x="243262" y="686038"/>
                </a:cubicBezTo>
                <a:cubicBezTo>
                  <a:pt x="240404" y="684133"/>
                  <a:pt x="237547" y="682228"/>
                  <a:pt x="234689" y="681276"/>
                </a:cubicBezTo>
                <a:cubicBezTo>
                  <a:pt x="237547" y="660321"/>
                  <a:pt x="242309" y="639366"/>
                  <a:pt x="243262" y="618411"/>
                </a:cubicBezTo>
                <a:cubicBezTo>
                  <a:pt x="247072" y="558403"/>
                  <a:pt x="249929" y="499348"/>
                  <a:pt x="252787" y="439341"/>
                </a:cubicBezTo>
                <a:cubicBezTo>
                  <a:pt x="253739" y="410766"/>
                  <a:pt x="240404" y="403146"/>
                  <a:pt x="214687" y="415528"/>
                </a:cubicBezTo>
                <a:cubicBezTo>
                  <a:pt x="201352" y="421243"/>
                  <a:pt x="189922" y="429816"/>
                  <a:pt x="177539" y="438388"/>
                </a:cubicBezTo>
                <a:cubicBezTo>
                  <a:pt x="136582" y="466963"/>
                  <a:pt x="47999" y="462201"/>
                  <a:pt x="12757" y="396478"/>
                </a:cubicBezTo>
                <a:cubicBezTo>
                  <a:pt x="-15818" y="343138"/>
                  <a:pt x="5137" y="267891"/>
                  <a:pt x="60382" y="240268"/>
                </a:cubicBezTo>
                <a:cubicBezTo>
                  <a:pt x="109912" y="215503"/>
                  <a:pt x="152774" y="230743"/>
                  <a:pt x="194684" y="256461"/>
                </a:cubicBezTo>
                <a:cubicBezTo>
                  <a:pt x="202304" y="261223"/>
                  <a:pt x="209924" y="266938"/>
                  <a:pt x="217544" y="270748"/>
                </a:cubicBezTo>
                <a:cubicBezTo>
                  <a:pt x="238499" y="280273"/>
                  <a:pt x="252787" y="271701"/>
                  <a:pt x="251834" y="248841"/>
                </a:cubicBezTo>
                <a:cubicBezTo>
                  <a:pt x="248024" y="188833"/>
                  <a:pt x="243262" y="129778"/>
                  <a:pt x="238499" y="70723"/>
                </a:cubicBezTo>
                <a:cubicBezTo>
                  <a:pt x="237547" y="54531"/>
                  <a:pt x="235642" y="39291"/>
                  <a:pt x="233737" y="23098"/>
                </a:cubicBezTo>
                <a:cubicBezTo>
                  <a:pt x="237547" y="21193"/>
                  <a:pt x="242309" y="19288"/>
                  <a:pt x="246119" y="17383"/>
                </a:cubicBezTo>
                <a:cubicBezTo>
                  <a:pt x="303269" y="11668"/>
                  <a:pt x="360419" y="5953"/>
                  <a:pt x="417569" y="1191"/>
                </a:cubicBezTo>
                <a:cubicBezTo>
                  <a:pt x="437572" y="-714"/>
                  <a:pt x="456622" y="238"/>
                  <a:pt x="476624" y="238"/>
                </a:cubicBezTo>
                <a:cubicBezTo>
                  <a:pt x="489959" y="238"/>
                  <a:pt x="497579" y="8811"/>
                  <a:pt x="494722" y="20241"/>
                </a:cubicBezTo>
                <a:cubicBezTo>
                  <a:pt x="490912" y="35481"/>
                  <a:pt x="485197" y="52626"/>
                  <a:pt x="475672" y="65008"/>
                </a:cubicBezTo>
                <a:cubicBezTo>
                  <a:pt x="437572" y="118348"/>
                  <a:pt x="443287" y="186928"/>
                  <a:pt x="490912" y="225028"/>
                </a:cubicBezTo>
                <a:cubicBezTo>
                  <a:pt x="529012" y="255508"/>
                  <a:pt x="587114" y="257413"/>
                  <a:pt x="624262" y="228838"/>
                </a:cubicBezTo>
                <a:cubicBezTo>
                  <a:pt x="665219" y="197406"/>
                  <a:pt x="680459" y="141208"/>
                  <a:pt x="659504" y="96441"/>
                </a:cubicBezTo>
                <a:cubicBezTo>
                  <a:pt x="652837" y="82153"/>
                  <a:pt x="642359" y="69771"/>
                  <a:pt x="635692" y="55483"/>
                </a:cubicBezTo>
                <a:cubicBezTo>
                  <a:pt x="629977" y="45006"/>
                  <a:pt x="625214" y="33576"/>
                  <a:pt x="622357" y="22146"/>
                </a:cubicBezTo>
                <a:cubicBezTo>
                  <a:pt x="619499" y="8811"/>
                  <a:pt x="626167" y="-714"/>
                  <a:pt x="641407" y="238"/>
                </a:cubicBezTo>
                <a:cubicBezTo>
                  <a:pt x="683317" y="2143"/>
                  <a:pt x="724274" y="5001"/>
                  <a:pt x="766184" y="7858"/>
                </a:cubicBezTo>
                <a:cubicBezTo>
                  <a:pt x="804284" y="10716"/>
                  <a:pt x="842384" y="14526"/>
                  <a:pt x="884294" y="18336"/>
                </a:cubicBezTo>
                <a:cubicBezTo>
                  <a:pt x="882389" y="45958"/>
                  <a:pt x="880484" y="71676"/>
                  <a:pt x="879532" y="96441"/>
                </a:cubicBezTo>
                <a:cubicBezTo>
                  <a:pt x="876674" y="138351"/>
                  <a:pt x="873817" y="179308"/>
                  <a:pt x="870959" y="221218"/>
                </a:cubicBezTo>
                <a:cubicBezTo>
                  <a:pt x="870007" y="230743"/>
                  <a:pt x="869054" y="239316"/>
                  <a:pt x="869054" y="248841"/>
                </a:cubicBezTo>
                <a:cubicBezTo>
                  <a:pt x="869054" y="255508"/>
                  <a:pt x="869054" y="265986"/>
                  <a:pt x="872864" y="268843"/>
                </a:cubicBezTo>
                <a:cubicBezTo>
                  <a:pt x="879532" y="272653"/>
                  <a:pt x="890962" y="274558"/>
                  <a:pt x="897629" y="271701"/>
                </a:cubicBezTo>
                <a:cubicBezTo>
                  <a:pt x="920489" y="261223"/>
                  <a:pt x="940492" y="245983"/>
                  <a:pt x="963352" y="236458"/>
                </a:cubicBezTo>
                <a:cubicBezTo>
                  <a:pt x="1028122" y="208836"/>
                  <a:pt x="1095749" y="241221"/>
                  <a:pt x="1116704" y="309801"/>
                </a:cubicBezTo>
                <a:cubicBezTo>
                  <a:pt x="1136707" y="372666"/>
                  <a:pt x="1096702" y="440293"/>
                  <a:pt x="1031932" y="454581"/>
                </a:cubicBezTo>
                <a:cubicBezTo>
                  <a:pt x="996689" y="462201"/>
                  <a:pt x="965257" y="452676"/>
                  <a:pt x="934777" y="432673"/>
                </a:cubicBezTo>
                <a:cubicBezTo>
                  <a:pt x="921442" y="424101"/>
                  <a:pt x="906202" y="416481"/>
                  <a:pt x="890009" y="412671"/>
                </a:cubicBezTo>
                <a:cubicBezTo>
                  <a:pt x="874769" y="408861"/>
                  <a:pt x="865244" y="418386"/>
                  <a:pt x="866197" y="434578"/>
                </a:cubicBezTo>
                <a:cubicBezTo>
                  <a:pt x="871912" y="510778"/>
                  <a:pt x="878579" y="586978"/>
                  <a:pt x="885247" y="663178"/>
                </a:cubicBezTo>
                <a:cubicBezTo>
                  <a:pt x="883342" y="670798"/>
                  <a:pt x="881437" y="678418"/>
                  <a:pt x="879532" y="686991"/>
                </a:cubicBezTo>
                <a:cubicBezTo>
                  <a:pt x="810952" y="691753"/>
                  <a:pt x="742372" y="697468"/>
                  <a:pt x="673792" y="700326"/>
                </a:cubicBezTo>
                <a:cubicBezTo>
                  <a:pt x="641407" y="702231"/>
                  <a:pt x="629977" y="690801"/>
                  <a:pt x="629024" y="663178"/>
                </a:cubicBezTo>
                <a:cubicBezTo>
                  <a:pt x="639502" y="646986"/>
                  <a:pt x="650932" y="630793"/>
                  <a:pt x="660457" y="614601"/>
                </a:cubicBezTo>
                <a:cubicBezTo>
                  <a:pt x="670934" y="589836"/>
                  <a:pt x="682364" y="566976"/>
                  <a:pt x="672839" y="540306"/>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1" name="Google Shape;121;p2"/>
          <p:cNvSpPr/>
          <p:nvPr/>
        </p:nvSpPr>
        <p:spPr>
          <a:xfrm rot="10800000">
            <a:off x="11004300" y="2269655"/>
            <a:ext cx="1182809" cy="1152990"/>
          </a:xfrm>
          <a:custGeom>
            <a:rect b="b" l="l" r="r" t="t"/>
            <a:pathLst>
              <a:path extrusionOk="0" h="873477" w="885999">
                <a:moveTo>
                  <a:pt x="5715" y="1905"/>
                </a:moveTo>
                <a:cubicBezTo>
                  <a:pt x="10478" y="6668"/>
                  <a:pt x="15240" y="14288"/>
                  <a:pt x="20003" y="14288"/>
                </a:cubicBezTo>
                <a:cubicBezTo>
                  <a:pt x="58103" y="12383"/>
                  <a:pt x="97155" y="9525"/>
                  <a:pt x="135255" y="6668"/>
                </a:cubicBezTo>
                <a:cubicBezTo>
                  <a:pt x="174308" y="3810"/>
                  <a:pt x="213360" y="1905"/>
                  <a:pt x="253365" y="0"/>
                </a:cubicBezTo>
                <a:cubicBezTo>
                  <a:pt x="256223" y="0"/>
                  <a:pt x="260033" y="2858"/>
                  <a:pt x="262890" y="4763"/>
                </a:cubicBezTo>
                <a:cubicBezTo>
                  <a:pt x="252413" y="24765"/>
                  <a:pt x="243840" y="45720"/>
                  <a:pt x="231458" y="63818"/>
                </a:cubicBezTo>
                <a:cubicBezTo>
                  <a:pt x="206693" y="100965"/>
                  <a:pt x="208598" y="162878"/>
                  <a:pt x="239078" y="196215"/>
                </a:cubicBezTo>
                <a:cubicBezTo>
                  <a:pt x="239078" y="196215"/>
                  <a:pt x="239078" y="196215"/>
                  <a:pt x="239078" y="196215"/>
                </a:cubicBezTo>
                <a:cubicBezTo>
                  <a:pt x="240983" y="198120"/>
                  <a:pt x="241935" y="199072"/>
                  <a:pt x="243840" y="200978"/>
                </a:cubicBezTo>
                <a:cubicBezTo>
                  <a:pt x="243840" y="200978"/>
                  <a:pt x="243840" y="200978"/>
                  <a:pt x="243840" y="200978"/>
                </a:cubicBezTo>
                <a:cubicBezTo>
                  <a:pt x="245745" y="202883"/>
                  <a:pt x="246698" y="203835"/>
                  <a:pt x="248603" y="205740"/>
                </a:cubicBezTo>
                <a:cubicBezTo>
                  <a:pt x="248603" y="205740"/>
                  <a:pt x="248603" y="205740"/>
                  <a:pt x="248603" y="205740"/>
                </a:cubicBezTo>
                <a:cubicBezTo>
                  <a:pt x="250508" y="207645"/>
                  <a:pt x="251460" y="208597"/>
                  <a:pt x="253365" y="210503"/>
                </a:cubicBezTo>
                <a:cubicBezTo>
                  <a:pt x="253365" y="210503"/>
                  <a:pt x="253365" y="210503"/>
                  <a:pt x="253365" y="210503"/>
                </a:cubicBezTo>
                <a:cubicBezTo>
                  <a:pt x="255270" y="212408"/>
                  <a:pt x="256223" y="214313"/>
                  <a:pt x="258128" y="216218"/>
                </a:cubicBezTo>
                <a:cubicBezTo>
                  <a:pt x="296228" y="260033"/>
                  <a:pt x="377190" y="255270"/>
                  <a:pt x="413385" y="223838"/>
                </a:cubicBezTo>
                <a:cubicBezTo>
                  <a:pt x="457200" y="184785"/>
                  <a:pt x="469583" y="114300"/>
                  <a:pt x="433388" y="68580"/>
                </a:cubicBezTo>
                <a:cubicBezTo>
                  <a:pt x="423863" y="57150"/>
                  <a:pt x="417195" y="42863"/>
                  <a:pt x="409575" y="30480"/>
                </a:cubicBezTo>
                <a:cubicBezTo>
                  <a:pt x="399098" y="11430"/>
                  <a:pt x="404813" y="953"/>
                  <a:pt x="426720" y="1905"/>
                </a:cubicBezTo>
                <a:cubicBezTo>
                  <a:pt x="461010" y="2858"/>
                  <a:pt x="494348" y="3810"/>
                  <a:pt x="528638" y="6668"/>
                </a:cubicBezTo>
                <a:cubicBezTo>
                  <a:pt x="569595" y="9525"/>
                  <a:pt x="609600" y="13335"/>
                  <a:pt x="650558" y="17145"/>
                </a:cubicBezTo>
                <a:cubicBezTo>
                  <a:pt x="645795" y="86678"/>
                  <a:pt x="641985" y="156210"/>
                  <a:pt x="636270" y="225743"/>
                </a:cubicBezTo>
                <a:cubicBezTo>
                  <a:pt x="635318" y="242888"/>
                  <a:pt x="641985" y="252413"/>
                  <a:pt x="657225" y="248603"/>
                </a:cubicBezTo>
                <a:cubicBezTo>
                  <a:pt x="675323" y="244793"/>
                  <a:pt x="693420" y="238125"/>
                  <a:pt x="708660" y="228600"/>
                </a:cubicBezTo>
                <a:cubicBezTo>
                  <a:pt x="764858" y="194310"/>
                  <a:pt x="817245" y="200025"/>
                  <a:pt x="860108" y="246697"/>
                </a:cubicBezTo>
                <a:cubicBezTo>
                  <a:pt x="896303" y="285750"/>
                  <a:pt x="894398" y="353378"/>
                  <a:pt x="855345" y="394335"/>
                </a:cubicBezTo>
                <a:cubicBezTo>
                  <a:pt x="819150" y="432435"/>
                  <a:pt x="744855" y="441008"/>
                  <a:pt x="710565" y="405765"/>
                </a:cubicBezTo>
                <a:cubicBezTo>
                  <a:pt x="699135" y="394335"/>
                  <a:pt x="681038" y="386715"/>
                  <a:pt x="664845" y="381000"/>
                </a:cubicBezTo>
                <a:cubicBezTo>
                  <a:pt x="644843" y="374333"/>
                  <a:pt x="633413" y="384810"/>
                  <a:pt x="635318" y="406718"/>
                </a:cubicBezTo>
                <a:cubicBezTo>
                  <a:pt x="640080" y="485775"/>
                  <a:pt x="644843" y="563880"/>
                  <a:pt x="649605" y="642938"/>
                </a:cubicBezTo>
                <a:cubicBezTo>
                  <a:pt x="622935" y="639128"/>
                  <a:pt x="596265" y="635318"/>
                  <a:pt x="568643" y="632460"/>
                </a:cubicBezTo>
                <a:cubicBezTo>
                  <a:pt x="517208" y="627697"/>
                  <a:pt x="466725" y="623888"/>
                  <a:pt x="415290" y="621030"/>
                </a:cubicBezTo>
                <a:cubicBezTo>
                  <a:pt x="394335" y="620078"/>
                  <a:pt x="383858" y="634365"/>
                  <a:pt x="392430" y="654368"/>
                </a:cubicBezTo>
                <a:cubicBezTo>
                  <a:pt x="399098" y="669608"/>
                  <a:pt x="409575" y="682943"/>
                  <a:pt x="418148" y="697230"/>
                </a:cubicBezTo>
                <a:cubicBezTo>
                  <a:pt x="442913" y="736283"/>
                  <a:pt x="447675" y="776288"/>
                  <a:pt x="422910" y="817245"/>
                </a:cubicBezTo>
                <a:cubicBezTo>
                  <a:pt x="401003" y="853440"/>
                  <a:pt x="369570" y="872490"/>
                  <a:pt x="323850" y="873443"/>
                </a:cubicBezTo>
                <a:cubicBezTo>
                  <a:pt x="249555" y="875347"/>
                  <a:pt x="200978" y="798195"/>
                  <a:pt x="219075" y="738188"/>
                </a:cubicBezTo>
                <a:cubicBezTo>
                  <a:pt x="227648" y="709613"/>
                  <a:pt x="244793" y="683895"/>
                  <a:pt x="259080" y="657225"/>
                </a:cubicBezTo>
                <a:cubicBezTo>
                  <a:pt x="270510" y="635318"/>
                  <a:pt x="263843" y="621030"/>
                  <a:pt x="239078" y="621030"/>
                </a:cubicBezTo>
                <a:cubicBezTo>
                  <a:pt x="206693" y="621030"/>
                  <a:pt x="174308" y="623888"/>
                  <a:pt x="141923" y="625793"/>
                </a:cubicBezTo>
                <a:cubicBezTo>
                  <a:pt x="94298" y="629603"/>
                  <a:pt x="47625" y="634365"/>
                  <a:pt x="0" y="638175"/>
                </a:cubicBezTo>
                <a:cubicBezTo>
                  <a:pt x="0" y="435293"/>
                  <a:pt x="952" y="233363"/>
                  <a:pt x="952" y="30480"/>
                </a:cubicBezTo>
                <a:cubicBezTo>
                  <a:pt x="1905" y="19050"/>
                  <a:pt x="4762" y="10478"/>
                  <a:pt x="5715" y="19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2" name="Google Shape;122;p2"/>
          <p:cNvSpPr/>
          <p:nvPr/>
        </p:nvSpPr>
        <p:spPr>
          <a:xfrm rot="10800000">
            <a:off x="10396593" y="3135339"/>
            <a:ext cx="927204" cy="1449381"/>
          </a:xfrm>
          <a:custGeom>
            <a:rect b="b" l="l" r="r" t="t"/>
            <a:pathLst>
              <a:path extrusionOk="0" h="1098016" w="694535">
                <a:moveTo>
                  <a:pt x="680158" y="852605"/>
                </a:moveTo>
                <a:cubicBezTo>
                  <a:pt x="670633" y="854510"/>
                  <a:pt x="661108" y="856415"/>
                  <a:pt x="650630" y="858320"/>
                </a:cubicBezTo>
                <a:cubicBezTo>
                  <a:pt x="575383" y="853558"/>
                  <a:pt x="499182" y="848795"/>
                  <a:pt x="423935" y="844985"/>
                </a:cubicBezTo>
                <a:cubicBezTo>
                  <a:pt x="397265" y="844033"/>
                  <a:pt x="387740" y="857367"/>
                  <a:pt x="398217" y="882133"/>
                </a:cubicBezTo>
                <a:cubicBezTo>
                  <a:pt x="404885" y="898325"/>
                  <a:pt x="413457" y="913565"/>
                  <a:pt x="422982" y="927852"/>
                </a:cubicBezTo>
                <a:cubicBezTo>
                  <a:pt x="447747" y="966905"/>
                  <a:pt x="445842" y="1010720"/>
                  <a:pt x="418220" y="1048820"/>
                </a:cubicBezTo>
                <a:cubicBezTo>
                  <a:pt x="389645" y="1088825"/>
                  <a:pt x="343925" y="1105970"/>
                  <a:pt x="298205" y="1094540"/>
                </a:cubicBezTo>
                <a:cubicBezTo>
                  <a:pt x="259152" y="1084062"/>
                  <a:pt x="225815" y="1044058"/>
                  <a:pt x="221052" y="1000242"/>
                </a:cubicBezTo>
                <a:cubicBezTo>
                  <a:pt x="230577" y="975477"/>
                  <a:pt x="239150" y="949760"/>
                  <a:pt x="250580" y="925948"/>
                </a:cubicBezTo>
                <a:cubicBezTo>
                  <a:pt x="259152" y="907850"/>
                  <a:pt x="280107" y="893562"/>
                  <a:pt x="265820" y="868798"/>
                </a:cubicBezTo>
                <a:cubicBezTo>
                  <a:pt x="264867" y="849748"/>
                  <a:pt x="255342" y="843080"/>
                  <a:pt x="236292" y="844985"/>
                </a:cubicBezTo>
                <a:cubicBezTo>
                  <a:pt x="175332" y="849748"/>
                  <a:pt x="115325" y="854510"/>
                  <a:pt x="54365" y="858320"/>
                </a:cubicBezTo>
                <a:cubicBezTo>
                  <a:pt x="41030" y="859273"/>
                  <a:pt x="26742" y="855462"/>
                  <a:pt x="12455" y="854510"/>
                </a:cubicBezTo>
                <a:cubicBezTo>
                  <a:pt x="7692" y="798312"/>
                  <a:pt x="1977" y="741162"/>
                  <a:pt x="72" y="684965"/>
                </a:cubicBezTo>
                <a:cubicBezTo>
                  <a:pt x="-880" y="669725"/>
                  <a:pt x="7692" y="645913"/>
                  <a:pt x="18170" y="640197"/>
                </a:cubicBezTo>
                <a:cubicBezTo>
                  <a:pt x="28647" y="634483"/>
                  <a:pt x="52460" y="642102"/>
                  <a:pt x="64842" y="651627"/>
                </a:cubicBezTo>
                <a:cubicBezTo>
                  <a:pt x="101037" y="679250"/>
                  <a:pt x="139137" y="689727"/>
                  <a:pt x="182000" y="676392"/>
                </a:cubicBezTo>
                <a:cubicBezTo>
                  <a:pt x="258200" y="652580"/>
                  <a:pt x="289632" y="552567"/>
                  <a:pt x="227720" y="486845"/>
                </a:cubicBezTo>
                <a:cubicBezTo>
                  <a:pt x="194382" y="451602"/>
                  <a:pt x="130565" y="444935"/>
                  <a:pt x="89607" y="460175"/>
                </a:cubicBezTo>
                <a:cubicBezTo>
                  <a:pt x="82940" y="464938"/>
                  <a:pt x="77225" y="470652"/>
                  <a:pt x="70557" y="475415"/>
                </a:cubicBezTo>
                <a:cubicBezTo>
                  <a:pt x="70557" y="475415"/>
                  <a:pt x="70557" y="475415"/>
                  <a:pt x="70557" y="475415"/>
                </a:cubicBezTo>
                <a:cubicBezTo>
                  <a:pt x="64842" y="480177"/>
                  <a:pt x="58175" y="484940"/>
                  <a:pt x="52460" y="488750"/>
                </a:cubicBezTo>
                <a:cubicBezTo>
                  <a:pt x="52460" y="488750"/>
                  <a:pt x="52460" y="488750"/>
                  <a:pt x="52460" y="488750"/>
                </a:cubicBezTo>
                <a:cubicBezTo>
                  <a:pt x="41982" y="491608"/>
                  <a:pt x="31505" y="495417"/>
                  <a:pt x="21027" y="498275"/>
                </a:cubicBezTo>
                <a:cubicBezTo>
                  <a:pt x="1977" y="490655"/>
                  <a:pt x="1025" y="472558"/>
                  <a:pt x="1977" y="457317"/>
                </a:cubicBezTo>
                <a:cubicBezTo>
                  <a:pt x="4835" y="403977"/>
                  <a:pt x="8645" y="350638"/>
                  <a:pt x="12455" y="297297"/>
                </a:cubicBezTo>
                <a:cubicBezTo>
                  <a:pt x="14360" y="277295"/>
                  <a:pt x="16265" y="258245"/>
                  <a:pt x="19122" y="235385"/>
                </a:cubicBezTo>
                <a:cubicBezTo>
                  <a:pt x="40077" y="236337"/>
                  <a:pt x="61985" y="238242"/>
                  <a:pt x="84845" y="239195"/>
                </a:cubicBezTo>
                <a:cubicBezTo>
                  <a:pt x="124850" y="242052"/>
                  <a:pt x="164855" y="244910"/>
                  <a:pt x="204860" y="247767"/>
                </a:cubicBezTo>
                <a:cubicBezTo>
                  <a:pt x="219147" y="248720"/>
                  <a:pt x="233435" y="250625"/>
                  <a:pt x="247722" y="251577"/>
                </a:cubicBezTo>
                <a:cubicBezTo>
                  <a:pt x="266772" y="252530"/>
                  <a:pt x="276297" y="240147"/>
                  <a:pt x="267725" y="223002"/>
                </a:cubicBezTo>
                <a:cubicBezTo>
                  <a:pt x="259152" y="205858"/>
                  <a:pt x="247722" y="189665"/>
                  <a:pt x="237245" y="172520"/>
                </a:cubicBezTo>
                <a:cubicBezTo>
                  <a:pt x="188667" y="85842"/>
                  <a:pt x="255342" y="-3692"/>
                  <a:pt x="342972" y="117"/>
                </a:cubicBezTo>
                <a:cubicBezTo>
                  <a:pt x="348687" y="117"/>
                  <a:pt x="353450" y="117"/>
                  <a:pt x="359165" y="117"/>
                </a:cubicBezTo>
                <a:cubicBezTo>
                  <a:pt x="364880" y="2022"/>
                  <a:pt x="371547" y="2975"/>
                  <a:pt x="377262" y="4880"/>
                </a:cubicBezTo>
                <a:cubicBezTo>
                  <a:pt x="377262" y="4880"/>
                  <a:pt x="377262" y="4880"/>
                  <a:pt x="377262" y="4880"/>
                </a:cubicBezTo>
                <a:cubicBezTo>
                  <a:pt x="379167" y="5833"/>
                  <a:pt x="381072" y="7737"/>
                  <a:pt x="382025" y="8690"/>
                </a:cubicBezTo>
                <a:cubicBezTo>
                  <a:pt x="382977" y="8690"/>
                  <a:pt x="383930" y="9642"/>
                  <a:pt x="384882" y="9642"/>
                </a:cubicBezTo>
                <a:cubicBezTo>
                  <a:pt x="389645" y="12500"/>
                  <a:pt x="394407" y="16310"/>
                  <a:pt x="400122" y="19167"/>
                </a:cubicBezTo>
                <a:cubicBezTo>
                  <a:pt x="400122" y="19167"/>
                  <a:pt x="400122" y="19167"/>
                  <a:pt x="400122" y="19167"/>
                </a:cubicBezTo>
                <a:cubicBezTo>
                  <a:pt x="404885" y="22025"/>
                  <a:pt x="409647" y="25835"/>
                  <a:pt x="414410" y="28692"/>
                </a:cubicBezTo>
                <a:cubicBezTo>
                  <a:pt x="414410" y="28692"/>
                  <a:pt x="414410" y="28692"/>
                  <a:pt x="414410" y="28692"/>
                </a:cubicBezTo>
                <a:cubicBezTo>
                  <a:pt x="416315" y="30597"/>
                  <a:pt x="417267" y="31550"/>
                  <a:pt x="419172" y="33455"/>
                </a:cubicBezTo>
                <a:cubicBezTo>
                  <a:pt x="419172" y="33455"/>
                  <a:pt x="419172" y="33455"/>
                  <a:pt x="419172" y="33455"/>
                </a:cubicBezTo>
                <a:cubicBezTo>
                  <a:pt x="421077" y="35360"/>
                  <a:pt x="422030" y="36312"/>
                  <a:pt x="423935" y="38217"/>
                </a:cubicBezTo>
                <a:cubicBezTo>
                  <a:pt x="423935" y="38217"/>
                  <a:pt x="423935" y="38217"/>
                  <a:pt x="423935" y="38217"/>
                </a:cubicBezTo>
                <a:cubicBezTo>
                  <a:pt x="425840" y="40122"/>
                  <a:pt x="426792" y="41075"/>
                  <a:pt x="428697" y="42980"/>
                </a:cubicBezTo>
                <a:cubicBezTo>
                  <a:pt x="428697" y="42980"/>
                  <a:pt x="428697" y="42980"/>
                  <a:pt x="428697" y="42980"/>
                </a:cubicBezTo>
                <a:cubicBezTo>
                  <a:pt x="431555" y="47742"/>
                  <a:pt x="435365" y="52505"/>
                  <a:pt x="438222" y="57267"/>
                </a:cubicBezTo>
                <a:cubicBezTo>
                  <a:pt x="438222" y="57267"/>
                  <a:pt x="438222" y="57267"/>
                  <a:pt x="438222" y="57267"/>
                </a:cubicBezTo>
                <a:cubicBezTo>
                  <a:pt x="451557" y="84890"/>
                  <a:pt x="453462" y="114417"/>
                  <a:pt x="451557" y="143945"/>
                </a:cubicBezTo>
                <a:cubicBezTo>
                  <a:pt x="451557" y="143945"/>
                  <a:pt x="451557" y="143945"/>
                  <a:pt x="451557" y="143945"/>
                </a:cubicBezTo>
                <a:cubicBezTo>
                  <a:pt x="449652" y="148708"/>
                  <a:pt x="448700" y="153470"/>
                  <a:pt x="446795" y="158233"/>
                </a:cubicBezTo>
                <a:lnTo>
                  <a:pt x="446795" y="158233"/>
                </a:lnTo>
                <a:cubicBezTo>
                  <a:pt x="444890" y="161090"/>
                  <a:pt x="443937" y="164900"/>
                  <a:pt x="442032" y="167758"/>
                </a:cubicBezTo>
                <a:cubicBezTo>
                  <a:pt x="442032" y="167758"/>
                  <a:pt x="442032" y="167758"/>
                  <a:pt x="442032" y="167758"/>
                </a:cubicBezTo>
                <a:cubicBezTo>
                  <a:pt x="441080" y="169662"/>
                  <a:pt x="439175" y="171567"/>
                  <a:pt x="438222" y="173472"/>
                </a:cubicBezTo>
                <a:cubicBezTo>
                  <a:pt x="428697" y="189665"/>
                  <a:pt x="416315" y="204905"/>
                  <a:pt x="408695" y="222050"/>
                </a:cubicBezTo>
                <a:cubicBezTo>
                  <a:pt x="400122" y="240147"/>
                  <a:pt x="408695" y="256340"/>
                  <a:pt x="425840" y="255387"/>
                </a:cubicBezTo>
                <a:cubicBezTo>
                  <a:pt x="503945" y="250625"/>
                  <a:pt x="583002" y="243958"/>
                  <a:pt x="661108" y="237290"/>
                </a:cubicBezTo>
                <a:cubicBezTo>
                  <a:pt x="674442" y="237290"/>
                  <a:pt x="680158" y="243005"/>
                  <a:pt x="681110" y="256340"/>
                </a:cubicBezTo>
                <a:cubicBezTo>
                  <a:pt x="683015" y="284915"/>
                  <a:pt x="687777" y="313490"/>
                  <a:pt x="689683" y="342065"/>
                </a:cubicBezTo>
                <a:cubicBezTo>
                  <a:pt x="692540" y="379213"/>
                  <a:pt x="693492" y="416360"/>
                  <a:pt x="694445" y="453508"/>
                </a:cubicBezTo>
                <a:cubicBezTo>
                  <a:pt x="694445" y="462080"/>
                  <a:pt x="692540" y="471605"/>
                  <a:pt x="688730" y="480177"/>
                </a:cubicBezTo>
                <a:cubicBezTo>
                  <a:pt x="683015" y="492560"/>
                  <a:pt x="672538" y="501133"/>
                  <a:pt x="657297" y="493513"/>
                </a:cubicBezTo>
                <a:cubicBezTo>
                  <a:pt x="643010" y="485892"/>
                  <a:pt x="627770" y="478272"/>
                  <a:pt x="614435" y="468747"/>
                </a:cubicBezTo>
                <a:cubicBezTo>
                  <a:pt x="546807" y="423980"/>
                  <a:pt x="462035" y="456365"/>
                  <a:pt x="442032" y="534470"/>
                </a:cubicBezTo>
                <a:cubicBezTo>
                  <a:pt x="422982" y="608765"/>
                  <a:pt x="497277" y="683060"/>
                  <a:pt x="571572" y="663058"/>
                </a:cubicBezTo>
                <a:cubicBezTo>
                  <a:pt x="593480" y="657342"/>
                  <a:pt x="612530" y="641150"/>
                  <a:pt x="634438" y="632577"/>
                </a:cubicBezTo>
                <a:cubicBezTo>
                  <a:pt x="648725" y="626863"/>
                  <a:pt x="667775" y="618290"/>
                  <a:pt x="678252" y="624005"/>
                </a:cubicBezTo>
                <a:cubicBezTo>
                  <a:pt x="688730" y="629720"/>
                  <a:pt x="695397" y="650675"/>
                  <a:pt x="694445" y="664963"/>
                </a:cubicBezTo>
                <a:cubicBezTo>
                  <a:pt x="689683" y="724017"/>
                  <a:pt x="684920" y="788787"/>
                  <a:pt x="680158" y="852605"/>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rot="10800000">
            <a:off x="11005806" y="1701277"/>
            <a:ext cx="1192748" cy="905311"/>
          </a:xfrm>
          <a:custGeom>
            <a:rect b="b" l="l" r="r" t="t"/>
            <a:pathLst>
              <a:path extrusionOk="0" h="685842" w="893444">
                <a:moveTo>
                  <a:pt x="9525" y="17187"/>
                </a:moveTo>
                <a:cubicBezTo>
                  <a:pt x="57150" y="13378"/>
                  <a:pt x="103823" y="8615"/>
                  <a:pt x="151448" y="4805"/>
                </a:cubicBezTo>
                <a:cubicBezTo>
                  <a:pt x="183833" y="1947"/>
                  <a:pt x="216218" y="42"/>
                  <a:pt x="248603" y="42"/>
                </a:cubicBezTo>
                <a:cubicBezTo>
                  <a:pt x="273368" y="42"/>
                  <a:pt x="280035" y="14330"/>
                  <a:pt x="268605" y="36237"/>
                </a:cubicBezTo>
                <a:cubicBezTo>
                  <a:pt x="254318" y="62907"/>
                  <a:pt x="237173" y="88625"/>
                  <a:pt x="228600" y="117200"/>
                </a:cubicBezTo>
                <a:cubicBezTo>
                  <a:pt x="210503" y="177207"/>
                  <a:pt x="259080" y="254360"/>
                  <a:pt x="333375" y="252455"/>
                </a:cubicBezTo>
                <a:cubicBezTo>
                  <a:pt x="379095" y="251503"/>
                  <a:pt x="410528" y="232453"/>
                  <a:pt x="432435" y="196257"/>
                </a:cubicBezTo>
                <a:cubicBezTo>
                  <a:pt x="457200" y="156253"/>
                  <a:pt x="452438" y="115295"/>
                  <a:pt x="427673" y="76242"/>
                </a:cubicBezTo>
                <a:cubicBezTo>
                  <a:pt x="419100" y="61955"/>
                  <a:pt x="408623" y="48620"/>
                  <a:pt x="401955" y="33380"/>
                </a:cubicBezTo>
                <a:cubicBezTo>
                  <a:pt x="393383" y="14330"/>
                  <a:pt x="403860" y="-910"/>
                  <a:pt x="424815" y="42"/>
                </a:cubicBezTo>
                <a:cubicBezTo>
                  <a:pt x="476250" y="2900"/>
                  <a:pt x="527685" y="7662"/>
                  <a:pt x="578168" y="11472"/>
                </a:cubicBezTo>
                <a:cubicBezTo>
                  <a:pt x="604838" y="14330"/>
                  <a:pt x="631508" y="18140"/>
                  <a:pt x="659130" y="21950"/>
                </a:cubicBezTo>
                <a:cubicBezTo>
                  <a:pt x="659130" y="24807"/>
                  <a:pt x="659130" y="27665"/>
                  <a:pt x="660083" y="30522"/>
                </a:cubicBezTo>
                <a:cubicBezTo>
                  <a:pt x="656273" y="69575"/>
                  <a:pt x="653415" y="108628"/>
                  <a:pt x="649605" y="147680"/>
                </a:cubicBezTo>
                <a:cubicBezTo>
                  <a:pt x="646748" y="181970"/>
                  <a:pt x="643890" y="217213"/>
                  <a:pt x="640080" y="251503"/>
                </a:cubicBezTo>
                <a:cubicBezTo>
                  <a:pt x="638175" y="271505"/>
                  <a:pt x="650558" y="283888"/>
                  <a:pt x="669608" y="276267"/>
                </a:cubicBezTo>
                <a:cubicBezTo>
                  <a:pt x="691515" y="266742"/>
                  <a:pt x="710565" y="251503"/>
                  <a:pt x="731520" y="239120"/>
                </a:cubicBezTo>
                <a:cubicBezTo>
                  <a:pt x="769620" y="221022"/>
                  <a:pt x="807720" y="223880"/>
                  <a:pt x="842963" y="246740"/>
                </a:cubicBezTo>
                <a:cubicBezTo>
                  <a:pt x="853440" y="253407"/>
                  <a:pt x="862965" y="261980"/>
                  <a:pt x="873443" y="269600"/>
                </a:cubicBezTo>
                <a:lnTo>
                  <a:pt x="873443" y="269600"/>
                </a:lnTo>
                <a:cubicBezTo>
                  <a:pt x="876300" y="274363"/>
                  <a:pt x="879158" y="279125"/>
                  <a:pt x="882968" y="282935"/>
                </a:cubicBezTo>
                <a:cubicBezTo>
                  <a:pt x="882968" y="282935"/>
                  <a:pt x="882968" y="282935"/>
                  <a:pt x="882968" y="282935"/>
                </a:cubicBezTo>
                <a:cubicBezTo>
                  <a:pt x="886778" y="297222"/>
                  <a:pt x="890588" y="311510"/>
                  <a:pt x="893445" y="326750"/>
                </a:cubicBezTo>
                <a:cubicBezTo>
                  <a:pt x="893445" y="334370"/>
                  <a:pt x="893445" y="341990"/>
                  <a:pt x="893445" y="349610"/>
                </a:cubicBezTo>
                <a:cubicBezTo>
                  <a:pt x="893445" y="352467"/>
                  <a:pt x="893445" y="356278"/>
                  <a:pt x="892493" y="359135"/>
                </a:cubicBezTo>
                <a:cubicBezTo>
                  <a:pt x="882015" y="446765"/>
                  <a:pt x="784860" y="480103"/>
                  <a:pt x="713423" y="436288"/>
                </a:cubicBezTo>
                <a:cubicBezTo>
                  <a:pt x="701040" y="428667"/>
                  <a:pt x="689610" y="420095"/>
                  <a:pt x="676275" y="414380"/>
                </a:cubicBezTo>
                <a:cubicBezTo>
                  <a:pt x="653415" y="404855"/>
                  <a:pt x="639128" y="414380"/>
                  <a:pt x="639128" y="439145"/>
                </a:cubicBezTo>
                <a:cubicBezTo>
                  <a:pt x="639128" y="456290"/>
                  <a:pt x="641985" y="473435"/>
                  <a:pt x="643890" y="490580"/>
                </a:cubicBezTo>
                <a:cubicBezTo>
                  <a:pt x="648653" y="549635"/>
                  <a:pt x="653415" y="607738"/>
                  <a:pt x="657225" y="666792"/>
                </a:cubicBezTo>
                <a:cubicBezTo>
                  <a:pt x="640080" y="669650"/>
                  <a:pt x="621983" y="674413"/>
                  <a:pt x="604838" y="675365"/>
                </a:cubicBezTo>
                <a:cubicBezTo>
                  <a:pt x="552450" y="679175"/>
                  <a:pt x="499110" y="682985"/>
                  <a:pt x="446723" y="683938"/>
                </a:cubicBezTo>
                <a:cubicBezTo>
                  <a:pt x="436245" y="683938"/>
                  <a:pt x="417195" y="678222"/>
                  <a:pt x="415290" y="670603"/>
                </a:cubicBezTo>
                <a:cubicBezTo>
                  <a:pt x="411480" y="660125"/>
                  <a:pt x="417195" y="644885"/>
                  <a:pt x="424815" y="634407"/>
                </a:cubicBezTo>
                <a:cubicBezTo>
                  <a:pt x="444818" y="604880"/>
                  <a:pt x="459105" y="575353"/>
                  <a:pt x="458153" y="537253"/>
                </a:cubicBezTo>
                <a:cubicBezTo>
                  <a:pt x="455295" y="480103"/>
                  <a:pt x="405765" y="432478"/>
                  <a:pt x="349568" y="428667"/>
                </a:cubicBezTo>
                <a:cubicBezTo>
                  <a:pt x="282893" y="423905"/>
                  <a:pt x="228600" y="482960"/>
                  <a:pt x="229553" y="536300"/>
                </a:cubicBezTo>
                <a:cubicBezTo>
                  <a:pt x="229553" y="555350"/>
                  <a:pt x="235268" y="574400"/>
                  <a:pt x="238125" y="594403"/>
                </a:cubicBezTo>
                <a:cubicBezTo>
                  <a:pt x="239078" y="596307"/>
                  <a:pt x="240983" y="598213"/>
                  <a:pt x="241935" y="600117"/>
                </a:cubicBezTo>
                <a:cubicBezTo>
                  <a:pt x="241935" y="601070"/>
                  <a:pt x="241935" y="602022"/>
                  <a:pt x="241935" y="602975"/>
                </a:cubicBezTo>
                <a:cubicBezTo>
                  <a:pt x="249555" y="616310"/>
                  <a:pt x="259080" y="629645"/>
                  <a:pt x="265748" y="643932"/>
                </a:cubicBezTo>
                <a:cubicBezTo>
                  <a:pt x="269558" y="652505"/>
                  <a:pt x="274320" y="664888"/>
                  <a:pt x="271463" y="670603"/>
                </a:cubicBezTo>
                <a:cubicBezTo>
                  <a:pt x="266700" y="677270"/>
                  <a:pt x="254318" y="682032"/>
                  <a:pt x="244793" y="682032"/>
                </a:cubicBezTo>
                <a:cubicBezTo>
                  <a:pt x="190500" y="681080"/>
                  <a:pt x="136208" y="678222"/>
                  <a:pt x="81915" y="676317"/>
                </a:cubicBezTo>
                <a:cubicBezTo>
                  <a:pt x="62865" y="673460"/>
                  <a:pt x="43815" y="669650"/>
                  <a:pt x="24765" y="668697"/>
                </a:cubicBezTo>
                <a:cubicBezTo>
                  <a:pt x="20955" y="668697"/>
                  <a:pt x="17145" y="679175"/>
                  <a:pt x="13335" y="685842"/>
                </a:cubicBezTo>
                <a:cubicBezTo>
                  <a:pt x="10478" y="678222"/>
                  <a:pt x="4763" y="670603"/>
                  <a:pt x="4763" y="662030"/>
                </a:cubicBezTo>
                <a:cubicBezTo>
                  <a:pt x="3810" y="604880"/>
                  <a:pt x="3810" y="547730"/>
                  <a:pt x="2858" y="490580"/>
                </a:cubicBezTo>
                <a:cubicBezTo>
                  <a:pt x="1905" y="341990"/>
                  <a:pt x="953" y="193400"/>
                  <a:pt x="0" y="45762"/>
                </a:cubicBezTo>
                <a:cubicBezTo>
                  <a:pt x="1905" y="35285"/>
                  <a:pt x="6668" y="25760"/>
                  <a:pt x="9525" y="17187"/>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4" name="Google Shape;124;p2"/>
          <p:cNvSpPr/>
          <p:nvPr/>
        </p:nvSpPr>
        <p:spPr>
          <a:xfrm rot="10800000">
            <a:off x="11286775" y="4824987"/>
            <a:ext cx="912343" cy="1180542"/>
          </a:xfrm>
          <a:custGeom>
            <a:rect b="b" l="l" r="r" t="t"/>
            <a:pathLst>
              <a:path extrusionOk="0" h="894350" w="683403">
                <a:moveTo>
                  <a:pt x="229976" y="175260"/>
                </a:moveTo>
                <a:cubicBezTo>
                  <a:pt x="241406" y="194310"/>
                  <a:pt x="250931" y="215265"/>
                  <a:pt x="266171" y="231458"/>
                </a:cubicBezTo>
                <a:cubicBezTo>
                  <a:pt x="299508" y="267653"/>
                  <a:pt x="353801" y="274320"/>
                  <a:pt x="397616" y="250508"/>
                </a:cubicBezTo>
                <a:cubicBezTo>
                  <a:pt x="438573" y="228600"/>
                  <a:pt x="466196" y="174308"/>
                  <a:pt x="454766" y="129540"/>
                </a:cubicBezTo>
                <a:cubicBezTo>
                  <a:pt x="450003" y="111442"/>
                  <a:pt x="439526" y="94298"/>
                  <a:pt x="430001" y="77152"/>
                </a:cubicBezTo>
                <a:cubicBezTo>
                  <a:pt x="426191" y="70485"/>
                  <a:pt x="419523" y="64770"/>
                  <a:pt x="417618" y="58102"/>
                </a:cubicBezTo>
                <a:cubicBezTo>
                  <a:pt x="413808" y="45720"/>
                  <a:pt x="406188" y="26670"/>
                  <a:pt x="410951" y="20955"/>
                </a:cubicBezTo>
                <a:cubicBezTo>
                  <a:pt x="420476" y="11430"/>
                  <a:pt x="438573" y="3810"/>
                  <a:pt x="452861" y="4763"/>
                </a:cubicBezTo>
                <a:cubicBezTo>
                  <a:pt x="507153" y="6667"/>
                  <a:pt x="561446" y="11430"/>
                  <a:pt x="615738" y="15240"/>
                </a:cubicBezTo>
                <a:cubicBezTo>
                  <a:pt x="632883" y="16192"/>
                  <a:pt x="650028" y="18098"/>
                  <a:pt x="667173" y="19050"/>
                </a:cubicBezTo>
                <a:cubicBezTo>
                  <a:pt x="671936" y="89535"/>
                  <a:pt x="677651" y="160973"/>
                  <a:pt x="680508" y="231458"/>
                </a:cubicBezTo>
                <a:cubicBezTo>
                  <a:pt x="682413" y="265748"/>
                  <a:pt x="668126" y="274320"/>
                  <a:pt x="637646" y="258127"/>
                </a:cubicBezTo>
                <a:cubicBezTo>
                  <a:pt x="620501" y="248602"/>
                  <a:pt x="604308" y="237173"/>
                  <a:pt x="586211" y="228600"/>
                </a:cubicBezTo>
                <a:cubicBezTo>
                  <a:pt x="516678" y="193358"/>
                  <a:pt x="435716" y="251460"/>
                  <a:pt x="429048" y="316230"/>
                </a:cubicBezTo>
                <a:cubicBezTo>
                  <a:pt x="422381" y="376238"/>
                  <a:pt x="454766" y="429578"/>
                  <a:pt x="509058" y="444817"/>
                </a:cubicBezTo>
                <a:cubicBezTo>
                  <a:pt x="547158" y="456248"/>
                  <a:pt x="582401" y="445770"/>
                  <a:pt x="614786" y="424815"/>
                </a:cubicBezTo>
                <a:cubicBezTo>
                  <a:pt x="627168" y="417195"/>
                  <a:pt x="638598" y="407670"/>
                  <a:pt x="650981" y="401955"/>
                </a:cubicBezTo>
                <a:cubicBezTo>
                  <a:pt x="667173" y="394335"/>
                  <a:pt x="684318" y="406717"/>
                  <a:pt x="683366" y="423863"/>
                </a:cubicBezTo>
                <a:cubicBezTo>
                  <a:pt x="681461" y="461963"/>
                  <a:pt x="678603" y="501015"/>
                  <a:pt x="675746" y="539115"/>
                </a:cubicBezTo>
                <a:cubicBezTo>
                  <a:pt x="672888" y="576263"/>
                  <a:pt x="669078" y="612458"/>
                  <a:pt x="666221" y="649605"/>
                </a:cubicBezTo>
                <a:cubicBezTo>
                  <a:pt x="661458" y="654368"/>
                  <a:pt x="657648" y="658178"/>
                  <a:pt x="652886" y="662940"/>
                </a:cubicBezTo>
                <a:cubicBezTo>
                  <a:pt x="647171" y="662940"/>
                  <a:pt x="640503" y="662940"/>
                  <a:pt x="634788" y="661988"/>
                </a:cubicBezTo>
                <a:cubicBezTo>
                  <a:pt x="568113" y="656272"/>
                  <a:pt x="502391" y="649605"/>
                  <a:pt x="435716" y="644843"/>
                </a:cubicBezTo>
                <a:cubicBezTo>
                  <a:pt x="409998" y="642938"/>
                  <a:pt x="401426" y="656272"/>
                  <a:pt x="409998" y="680085"/>
                </a:cubicBezTo>
                <a:cubicBezTo>
                  <a:pt x="412856" y="688658"/>
                  <a:pt x="416666" y="698183"/>
                  <a:pt x="422381" y="703897"/>
                </a:cubicBezTo>
                <a:cubicBezTo>
                  <a:pt x="464291" y="743903"/>
                  <a:pt x="464291" y="828675"/>
                  <a:pt x="411903" y="870585"/>
                </a:cubicBezTo>
                <a:cubicBezTo>
                  <a:pt x="374756" y="900113"/>
                  <a:pt x="311891" y="902970"/>
                  <a:pt x="276648" y="874395"/>
                </a:cubicBezTo>
                <a:cubicBezTo>
                  <a:pt x="223308" y="831533"/>
                  <a:pt x="223308" y="763905"/>
                  <a:pt x="248073" y="727710"/>
                </a:cubicBezTo>
                <a:cubicBezTo>
                  <a:pt x="257598" y="714375"/>
                  <a:pt x="267123" y="700088"/>
                  <a:pt x="274743" y="685800"/>
                </a:cubicBezTo>
                <a:cubicBezTo>
                  <a:pt x="289983" y="659130"/>
                  <a:pt x="281411" y="645795"/>
                  <a:pt x="251883" y="644843"/>
                </a:cubicBezTo>
                <a:cubicBezTo>
                  <a:pt x="238548" y="644843"/>
                  <a:pt x="226166" y="643890"/>
                  <a:pt x="212831" y="644843"/>
                </a:cubicBezTo>
                <a:cubicBezTo>
                  <a:pt x="145203" y="650558"/>
                  <a:pt x="77576" y="657225"/>
                  <a:pt x="9948" y="662940"/>
                </a:cubicBezTo>
                <a:cubicBezTo>
                  <a:pt x="6138" y="655320"/>
                  <a:pt x="423" y="646747"/>
                  <a:pt x="423" y="639128"/>
                </a:cubicBezTo>
                <a:cubicBezTo>
                  <a:pt x="-529" y="486728"/>
                  <a:pt x="423" y="333375"/>
                  <a:pt x="423" y="180975"/>
                </a:cubicBezTo>
                <a:cubicBezTo>
                  <a:pt x="423" y="128588"/>
                  <a:pt x="423" y="76200"/>
                  <a:pt x="423" y="23813"/>
                </a:cubicBezTo>
                <a:cubicBezTo>
                  <a:pt x="423" y="16192"/>
                  <a:pt x="6138" y="8573"/>
                  <a:pt x="8996" y="0"/>
                </a:cubicBezTo>
                <a:cubicBezTo>
                  <a:pt x="7091" y="18098"/>
                  <a:pt x="17568" y="19050"/>
                  <a:pt x="31856" y="17145"/>
                </a:cubicBezTo>
                <a:cubicBezTo>
                  <a:pt x="98531" y="11430"/>
                  <a:pt x="166158" y="5715"/>
                  <a:pt x="232833" y="1905"/>
                </a:cubicBezTo>
                <a:cubicBezTo>
                  <a:pt x="243311" y="952"/>
                  <a:pt x="254741" y="10477"/>
                  <a:pt x="266171" y="14288"/>
                </a:cubicBezTo>
                <a:cubicBezTo>
                  <a:pt x="256646" y="33338"/>
                  <a:pt x="249026" y="52388"/>
                  <a:pt x="237596" y="70485"/>
                </a:cubicBezTo>
                <a:cubicBezTo>
                  <a:pt x="218546" y="105727"/>
                  <a:pt x="213783" y="139065"/>
                  <a:pt x="229976" y="17526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5" name="Google Shape;125;p2"/>
          <p:cNvSpPr/>
          <p:nvPr/>
        </p:nvSpPr>
        <p:spPr>
          <a:xfrm rot="10800000">
            <a:off x="10994562" y="4248954"/>
            <a:ext cx="1192546" cy="904941"/>
          </a:xfrm>
          <a:custGeom>
            <a:rect b="b" l="l" r="r" t="t"/>
            <a:pathLst>
              <a:path extrusionOk="0" h="685561" w="893293">
                <a:moveTo>
                  <a:pt x="2858" y="18812"/>
                </a:moveTo>
                <a:cubicBezTo>
                  <a:pt x="70485" y="13097"/>
                  <a:pt x="138113" y="6429"/>
                  <a:pt x="205740" y="714"/>
                </a:cubicBezTo>
                <a:cubicBezTo>
                  <a:pt x="218123" y="-238"/>
                  <a:pt x="231458" y="-238"/>
                  <a:pt x="244793" y="714"/>
                </a:cubicBezTo>
                <a:cubicBezTo>
                  <a:pt x="275273" y="1667"/>
                  <a:pt x="282893" y="15002"/>
                  <a:pt x="267653" y="41672"/>
                </a:cubicBezTo>
                <a:cubicBezTo>
                  <a:pt x="259080" y="55959"/>
                  <a:pt x="250508" y="70247"/>
                  <a:pt x="240983" y="83582"/>
                </a:cubicBezTo>
                <a:cubicBezTo>
                  <a:pt x="216218" y="119777"/>
                  <a:pt x="216218" y="187404"/>
                  <a:pt x="269558" y="230267"/>
                </a:cubicBezTo>
                <a:cubicBezTo>
                  <a:pt x="304800" y="257889"/>
                  <a:pt x="367665" y="255032"/>
                  <a:pt x="404813" y="226457"/>
                </a:cubicBezTo>
                <a:cubicBezTo>
                  <a:pt x="457200" y="184547"/>
                  <a:pt x="457200" y="100727"/>
                  <a:pt x="415290" y="59769"/>
                </a:cubicBezTo>
                <a:cubicBezTo>
                  <a:pt x="409575" y="54054"/>
                  <a:pt x="405765" y="44529"/>
                  <a:pt x="402908" y="35957"/>
                </a:cubicBezTo>
                <a:cubicBezTo>
                  <a:pt x="394335" y="11192"/>
                  <a:pt x="402908" y="-1191"/>
                  <a:pt x="428625" y="714"/>
                </a:cubicBezTo>
                <a:cubicBezTo>
                  <a:pt x="495300" y="5477"/>
                  <a:pt x="561023" y="12144"/>
                  <a:pt x="627698" y="17859"/>
                </a:cubicBezTo>
                <a:cubicBezTo>
                  <a:pt x="633413" y="18812"/>
                  <a:pt x="640080" y="18812"/>
                  <a:pt x="645795" y="18812"/>
                </a:cubicBezTo>
                <a:cubicBezTo>
                  <a:pt x="642938" y="64532"/>
                  <a:pt x="640080" y="110252"/>
                  <a:pt x="636270" y="156924"/>
                </a:cubicBezTo>
                <a:cubicBezTo>
                  <a:pt x="635318" y="178832"/>
                  <a:pt x="633413" y="201692"/>
                  <a:pt x="634365" y="223599"/>
                </a:cubicBezTo>
                <a:cubicBezTo>
                  <a:pt x="635318" y="237887"/>
                  <a:pt x="641033" y="251222"/>
                  <a:pt x="644843" y="265509"/>
                </a:cubicBezTo>
                <a:cubicBezTo>
                  <a:pt x="644843" y="265509"/>
                  <a:pt x="645795" y="265509"/>
                  <a:pt x="645795" y="265509"/>
                </a:cubicBezTo>
                <a:cubicBezTo>
                  <a:pt x="662940" y="279797"/>
                  <a:pt x="678180" y="276939"/>
                  <a:pt x="701040" y="255984"/>
                </a:cubicBezTo>
                <a:cubicBezTo>
                  <a:pt x="701040" y="255984"/>
                  <a:pt x="701040" y="255984"/>
                  <a:pt x="701040" y="255984"/>
                </a:cubicBezTo>
                <a:cubicBezTo>
                  <a:pt x="703898" y="253127"/>
                  <a:pt x="706755" y="250269"/>
                  <a:pt x="710565" y="247412"/>
                </a:cubicBezTo>
                <a:cubicBezTo>
                  <a:pt x="712470" y="247412"/>
                  <a:pt x="713423" y="247412"/>
                  <a:pt x="715328" y="246459"/>
                </a:cubicBezTo>
                <a:cubicBezTo>
                  <a:pt x="718185" y="244554"/>
                  <a:pt x="721043" y="243602"/>
                  <a:pt x="723900" y="241697"/>
                </a:cubicBezTo>
                <a:cubicBezTo>
                  <a:pt x="762953" y="222647"/>
                  <a:pt x="802005" y="221694"/>
                  <a:pt x="841058" y="243602"/>
                </a:cubicBezTo>
                <a:cubicBezTo>
                  <a:pt x="876300" y="262652"/>
                  <a:pt x="900113" y="315992"/>
                  <a:pt x="891540" y="356949"/>
                </a:cubicBezTo>
                <a:cubicBezTo>
                  <a:pt x="881063" y="409337"/>
                  <a:pt x="843915" y="441722"/>
                  <a:pt x="797243" y="448389"/>
                </a:cubicBezTo>
                <a:cubicBezTo>
                  <a:pt x="754380" y="454104"/>
                  <a:pt x="722948" y="431244"/>
                  <a:pt x="689610" y="414099"/>
                </a:cubicBezTo>
                <a:cubicBezTo>
                  <a:pt x="655320" y="396002"/>
                  <a:pt x="634365" y="403622"/>
                  <a:pt x="633413" y="442674"/>
                </a:cubicBezTo>
                <a:cubicBezTo>
                  <a:pt x="632460" y="482679"/>
                  <a:pt x="636270" y="522684"/>
                  <a:pt x="639128" y="562689"/>
                </a:cubicBezTo>
                <a:cubicBezTo>
                  <a:pt x="641985" y="599837"/>
                  <a:pt x="646748" y="636032"/>
                  <a:pt x="649605" y="671274"/>
                </a:cubicBezTo>
                <a:cubicBezTo>
                  <a:pt x="646748" y="673179"/>
                  <a:pt x="645795" y="675084"/>
                  <a:pt x="643890" y="675084"/>
                </a:cubicBezTo>
                <a:cubicBezTo>
                  <a:pt x="572453" y="678894"/>
                  <a:pt x="501968" y="682704"/>
                  <a:pt x="430530" y="685562"/>
                </a:cubicBezTo>
                <a:cubicBezTo>
                  <a:pt x="422910" y="685562"/>
                  <a:pt x="415290" y="679847"/>
                  <a:pt x="406718" y="676989"/>
                </a:cubicBezTo>
                <a:cubicBezTo>
                  <a:pt x="418148" y="656034"/>
                  <a:pt x="428625" y="635079"/>
                  <a:pt x="441008" y="614124"/>
                </a:cubicBezTo>
                <a:cubicBezTo>
                  <a:pt x="461010" y="580787"/>
                  <a:pt x="461963" y="544592"/>
                  <a:pt x="450533" y="509349"/>
                </a:cubicBezTo>
                <a:cubicBezTo>
                  <a:pt x="448628" y="501729"/>
                  <a:pt x="440055" y="496014"/>
                  <a:pt x="434340" y="489347"/>
                </a:cubicBezTo>
                <a:cubicBezTo>
                  <a:pt x="434340" y="489347"/>
                  <a:pt x="434340" y="489347"/>
                  <a:pt x="434340" y="489347"/>
                </a:cubicBezTo>
                <a:cubicBezTo>
                  <a:pt x="432435" y="487442"/>
                  <a:pt x="431483" y="485537"/>
                  <a:pt x="429578" y="483632"/>
                </a:cubicBezTo>
                <a:cubicBezTo>
                  <a:pt x="429578" y="482679"/>
                  <a:pt x="429578" y="481727"/>
                  <a:pt x="429578" y="480774"/>
                </a:cubicBezTo>
                <a:cubicBezTo>
                  <a:pt x="427673" y="478869"/>
                  <a:pt x="426720" y="476964"/>
                  <a:pt x="424815" y="475059"/>
                </a:cubicBezTo>
                <a:cubicBezTo>
                  <a:pt x="424815" y="475059"/>
                  <a:pt x="424815" y="475059"/>
                  <a:pt x="424815" y="475059"/>
                </a:cubicBezTo>
                <a:cubicBezTo>
                  <a:pt x="422910" y="473154"/>
                  <a:pt x="421958" y="472202"/>
                  <a:pt x="420053" y="470297"/>
                </a:cubicBezTo>
                <a:cubicBezTo>
                  <a:pt x="420053" y="470297"/>
                  <a:pt x="420053" y="470297"/>
                  <a:pt x="420053" y="470297"/>
                </a:cubicBezTo>
                <a:cubicBezTo>
                  <a:pt x="418148" y="468392"/>
                  <a:pt x="417195" y="467439"/>
                  <a:pt x="415290" y="465534"/>
                </a:cubicBezTo>
                <a:cubicBezTo>
                  <a:pt x="340043" y="400764"/>
                  <a:pt x="244793" y="438864"/>
                  <a:pt x="222885" y="517922"/>
                </a:cubicBezTo>
                <a:cubicBezTo>
                  <a:pt x="211455" y="557927"/>
                  <a:pt x="220980" y="594122"/>
                  <a:pt x="248603" y="625554"/>
                </a:cubicBezTo>
                <a:cubicBezTo>
                  <a:pt x="253365" y="630317"/>
                  <a:pt x="257175" y="636032"/>
                  <a:pt x="260985" y="641747"/>
                </a:cubicBezTo>
                <a:cubicBezTo>
                  <a:pt x="277178" y="669369"/>
                  <a:pt x="267653" y="686514"/>
                  <a:pt x="235268" y="684609"/>
                </a:cubicBezTo>
                <a:cubicBezTo>
                  <a:pt x="158115" y="680799"/>
                  <a:pt x="81915" y="676037"/>
                  <a:pt x="4762" y="671274"/>
                </a:cubicBezTo>
                <a:cubicBezTo>
                  <a:pt x="4762" y="613172"/>
                  <a:pt x="3810" y="554117"/>
                  <a:pt x="3810" y="496014"/>
                </a:cubicBezTo>
                <a:cubicBezTo>
                  <a:pt x="2858" y="342662"/>
                  <a:pt x="952" y="189309"/>
                  <a:pt x="0" y="36909"/>
                </a:cubicBezTo>
                <a:cubicBezTo>
                  <a:pt x="1905" y="31194"/>
                  <a:pt x="2858" y="25479"/>
                  <a:pt x="2858" y="18812"/>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6" name="Google Shape;126;p2"/>
          <p:cNvSpPr/>
          <p:nvPr/>
        </p:nvSpPr>
        <p:spPr>
          <a:xfrm rot="10800000">
            <a:off x="9558502" y="1417930"/>
            <a:ext cx="928359" cy="1192512"/>
          </a:xfrm>
          <a:custGeom>
            <a:rect b="b" l="l" r="r" t="t"/>
            <a:pathLst>
              <a:path extrusionOk="0" h="903418" w="695400">
                <a:moveTo>
                  <a:pt x="685699" y="658281"/>
                </a:moveTo>
                <a:cubicBezTo>
                  <a:pt x="681889" y="660186"/>
                  <a:pt x="677126" y="662091"/>
                  <a:pt x="673316" y="663996"/>
                </a:cubicBezTo>
                <a:cubicBezTo>
                  <a:pt x="620928" y="659233"/>
                  <a:pt x="569494" y="654471"/>
                  <a:pt x="517106" y="651613"/>
                </a:cubicBezTo>
                <a:cubicBezTo>
                  <a:pt x="490436" y="649708"/>
                  <a:pt x="463766" y="649708"/>
                  <a:pt x="437096" y="651613"/>
                </a:cubicBezTo>
                <a:cubicBezTo>
                  <a:pt x="419951" y="652566"/>
                  <a:pt x="419951" y="667806"/>
                  <a:pt x="423761" y="679236"/>
                </a:cubicBezTo>
                <a:cubicBezTo>
                  <a:pt x="426619" y="689713"/>
                  <a:pt x="434239" y="700191"/>
                  <a:pt x="440906" y="707811"/>
                </a:cubicBezTo>
                <a:cubicBezTo>
                  <a:pt x="480911" y="754483"/>
                  <a:pt x="483769" y="818301"/>
                  <a:pt x="444716" y="862116"/>
                </a:cubicBezTo>
                <a:cubicBezTo>
                  <a:pt x="407569" y="904026"/>
                  <a:pt x="349466" y="919266"/>
                  <a:pt x="294221" y="883071"/>
                </a:cubicBezTo>
                <a:cubicBezTo>
                  <a:pt x="270408" y="867831"/>
                  <a:pt x="248501" y="846876"/>
                  <a:pt x="243739" y="816396"/>
                </a:cubicBezTo>
                <a:cubicBezTo>
                  <a:pt x="238023" y="773533"/>
                  <a:pt x="250406" y="736386"/>
                  <a:pt x="277076" y="703048"/>
                </a:cubicBezTo>
                <a:cubicBezTo>
                  <a:pt x="287553" y="689713"/>
                  <a:pt x="296126" y="673521"/>
                  <a:pt x="284696" y="655423"/>
                </a:cubicBezTo>
                <a:cubicBezTo>
                  <a:pt x="278981" y="652566"/>
                  <a:pt x="273266" y="646851"/>
                  <a:pt x="267551" y="646851"/>
                </a:cubicBezTo>
                <a:cubicBezTo>
                  <a:pt x="200876" y="650661"/>
                  <a:pt x="135153" y="655423"/>
                  <a:pt x="68478" y="660186"/>
                </a:cubicBezTo>
                <a:cubicBezTo>
                  <a:pt x="53239" y="661138"/>
                  <a:pt x="38951" y="663996"/>
                  <a:pt x="23711" y="664948"/>
                </a:cubicBezTo>
                <a:cubicBezTo>
                  <a:pt x="20853" y="661138"/>
                  <a:pt x="15139" y="658281"/>
                  <a:pt x="15139" y="654471"/>
                </a:cubicBezTo>
                <a:cubicBezTo>
                  <a:pt x="10376" y="587796"/>
                  <a:pt x="5614" y="520168"/>
                  <a:pt x="851" y="453493"/>
                </a:cubicBezTo>
                <a:cubicBezTo>
                  <a:pt x="-102" y="435396"/>
                  <a:pt x="6566" y="419203"/>
                  <a:pt x="22758" y="408726"/>
                </a:cubicBezTo>
                <a:cubicBezTo>
                  <a:pt x="37998" y="416346"/>
                  <a:pt x="55144" y="422061"/>
                  <a:pt x="67526" y="432538"/>
                </a:cubicBezTo>
                <a:cubicBezTo>
                  <a:pt x="100864" y="462066"/>
                  <a:pt x="139916" y="463018"/>
                  <a:pt x="179921" y="455398"/>
                </a:cubicBezTo>
                <a:cubicBezTo>
                  <a:pt x="186589" y="454446"/>
                  <a:pt x="191351" y="447778"/>
                  <a:pt x="198019" y="443968"/>
                </a:cubicBezTo>
                <a:cubicBezTo>
                  <a:pt x="244691" y="417298"/>
                  <a:pt x="263741" y="373483"/>
                  <a:pt x="252311" y="319191"/>
                </a:cubicBezTo>
                <a:cubicBezTo>
                  <a:pt x="240881" y="265851"/>
                  <a:pt x="175158" y="222988"/>
                  <a:pt x="123723" y="238228"/>
                </a:cubicBezTo>
                <a:cubicBezTo>
                  <a:pt x="98006" y="245848"/>
                  <a:pt x="75146" y="261088"/>
                  <a:pt x="51333" y="274423"/>
                </a:cubicBezTo>
                <a:cubicBezTo>
                  <a:pt x="25616" y="288711"/>
                  <a:pt x="5614" y="282043"/>
                  <a:pt x="1803" y="253468"/>
                </a:cubicBezTo>
                <a:cubicBezTo>
                  <a:pt x="-1054" y="227751"/>
                  <a:pt x="-102" y="200128"/>
                  <a:pt x="1803" y="174411"/>
                </a:cubicBezTo>
                <a:cubicBezTo>
                  <a:pt x="4661" y="127738"/>
                  <a:pt x="9423" y="81066"/>
                  <a:pt x="13233" y="35346"/>
                </a:cubicBezTo>
                <a:cubicBezTo>
                  <a:pt x="16091" y="27726"/>
                  <a:pt x="18948" y="20106"/>
                  <a:pt x="21806" y="12486"/>
                </a:cubicBezTo>
                <a:cubicBezTo>
                  <a:pt x="36094" y="12486"/>
                  <a:pt x="49428" y="13438"/>
                  <a:pt x="63716" y="12486"/>
                </a:cubicBezTo>
                <a:cubicBezTo>
                  <a:pt x="123723" y="8676"/>
                  <a:pt x="184683" y="2961"/>
                  <a:pt x="244691" y="103"/>
                </a:cubicBezTo>
                <a:cubicBezTo>
                  <a:pt x="257073" y="-849"/>
                  <a:pt x="273266" y="5818"/>
                  <a:pt x="279933" y="14391"/>
                </a:cubicBezTo>
                <a:cubicBezTo>
                  <a:pt x="284696" y="21058"/>
                  <a:pt x="277076" y="37251"/>
                  <a:pt x="272314" y="48681"/>
                </a:cubicBezTo>
                <a:cubicBezTo>
                  <a:pt x="260883" y="75351"/>
                  <a:pt x="244691" y="101068"/>
                  <a:pt x="238023" y="128691"/>
                </a:cubicBezTo>
                <a:cubicBezTo>
                  <a:pt x="223736" y="182031"/>
                  <a:pt x="284696" y="253468"/>
                  <a:pt x="334226" y="249658"/>
                </a:cubicBezTo>
                <a:cubicBezTo>
                  <a:pt x="363753" y="247753"/>
                  <a:pt x="393281" y="252516"/>
                  <a:pt x="420903" y="231561"/>
                </a:cubicBezTo>
                <a:cubicBezTo>
                  <a:pt x="473291" y="192508"/>
                  <a:pt x="482816" y="112498"/>
                  <a:pt x="439953" y="64873"/>
                </a:cubicBezTo>
                <a:cubicBezTo>
                  <a:pt x="436144" y="60111"/>
                  <a:pt x="431381" y="55348"/>
                  <a:pt x="429476" y="50586"/>
                </a:cubicBezTo>
                <a:cubicBezTo>
                  <a:pt x="425666" y="38203"/>
                  <a:pt x="416141" y="21058"/>
                  <a:pt x="420903" y="14391"/>
                </a:cubicBezTo>
                <a:cubicBezTo>
                  <a:pt x="427571" y="4866"/>
                  <a:pt x="445669" y="-849"/>
                  <a:pt x="458051" y="103"/>
                </a:cubicBezTo>
                <a:cubicBezTo>
                  <a:pt x="522821" y="2961"/>
                  <a:pt x="587591" y="8676"/>
                  <a:pt x="653314" y="13438"/>
                </a:cubicBezTo>
                <a:cubicBezTo>
                  <a:pt x="661886" y="14391"/>
                  <a:pt x="669506" y="16296"/>
                  <a:pt x="678078" y="17248"/>
                </a:cubicBezTo>
                <a:cubicBezTo>
                  <a:pt x="679031" y="31536"/>
                  <a:pt x="680936" y="45823"/>
                  <a:pt x="681889" y="60111"/>
                </a:cubicBezTo>
                <a:cubicBezTo>
                  <a:pt x="686651" y="119166"/>
                  <a:pt x="691414" y="177268"/>
                  <a:pt x="695224" y="236323"/>
                </a:cubicBezTo>
                <a:cubicBezTo>
                  <a:pt x="696176" y="248706"/>
                  <a:pt x="693319" y="265851"/>
                  <a:pt x="685699" y="273471"/>
                </a:cubicBezTo>
                <a:cubicBezTo>
                  <a:pt x="679983" y="278233"/>
                  <a:pt x="661886" y="273471"/>
                  <a:pt x="651408" y="267756"/>
                </a:cubicBezTo>
                <a:cubicBezTo>
                  <a:pt x="630453" y="258231"/>
                  <a:pt x="612356" y="242038"/>
                  <a:pt x="590449" y="233466"/>
                </a:cubicBezTo>
                <a:cubicBezTo>
                  <a:pt x="529489" y="210606"/>
                  <a:pt x="468528" y="254421"/>
                  <a:pt x="450431" y="308713"/>
                </a:cubicBezTo>
                <a:cubicBezTo>
                  <a:pt x="436144" y="353481"/>
                  <a:pt x="454241" y="403011"/>
                  <a:pt x="492341" y="428728"/>
                </a:cubicBezTo>
                <a:cubicBezTo>
                  <a:pt x="536156" y="459208"/>
                  <a:pt x="585686" y="458256"/>
                  <a:pt x="624739" y="428728"/>
                </a:cubicBezTo>
                <a:cubicBezTo>
                  <a:pt x="633311" y="422061"/>
                  <a:pt x="642836" y="414441"/>
                  <a:pt x="653314" y="410631"/>
                </a:cubicBezTo>
                <a:cubicBezTo>
                  <a:pt x="663791" y="407773"/>
                  <a:pt x="679031" y="404916"/>
                  <a:pt x="686651" y="409678"/>
                </a:cubicBezTo>
                <a:cubicBezTo>
                  <a:pt x="693319" y="413488"/>
                  <a:pt x="695224" y="429681"/>
                  <a:pt x="695224" y="440158"/>
                </a:cubicBezTo>
                <a:cubicBezTo>
                  <a:pt x="691414" y="502071"/>
                  <a:pt x="685699" y="563983"/>
                  <a:pt x="681889" y="625896"/>
                </a:cubicBezTo>
                <a:cubicBezTo>
                  <a:pt x="681889" y="636373"/>
                  <a:pt x="684746" y="646851"/>
                  <a:pt x="685699" y="65828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7" name="Google Shape;127;p2"/>
          <p:cNvSpPr/>
          <p:nvPr/>
        </p:nvSpPr>
        <p:spPr>
          <a:xfrm rot="10800000">
            <a:off x="11281740" y="-2625"/>
            <a:ext cx="904098" cy="887652"/>
          </a:xfrm>
          <a:custGeom>
            <a:rect b="b" l="l" r="r" t="t"/>
            <a:pathLst>
              <a:path extrusionOk="0" h="672464" w="677227">
                <a:moveTo>
                  <a:pt x="269558" y="234315"/>
                </a:moveTo>
                <a:cubicBezTo>
                  <a:pt x="321945" y="266700"/>
                  <a:pt x="379095" y="260032"/>
                  <a:pt x="421958" y="217170"/>
                </a:cubicBezTo>
                <a:cubicBezTo>
                  <a:pt x="455295" y="183832"/>
                  <a:pt x="466725" y="117157"/>
                  <a:pt x="430530" y="71438"/>
                </a:cubicBezTo>
                <a:cubicBezTo>
                  <a:pt x="421005" y="60007"/>
                  <a:pt x="413385" y="45720"/>
                  <a:pt x="407670" y="32385"/>
                </a:cubicBezTo>
                <a:cubicBezTo>
                  <a:pt x="398145" y="12382"/>
                  <a:pt x="404813" y="1905"/>
                  <a:pt x="427673" y="1905"/>
                </a:cubicBezTo>
                <a:cubicBezTo>
                  <a:pt x="458153" y="2857"/>
                  <a:pt x="489585" y="3810"/>
                  <a:pt x="520065" y="6667"/>
                </a:cubicBezTo>
                <a:cubicBezTo>
                  <a:pt x="560070" y="10477"/>
                  <a:pt x="599123" y="15240"/>
                  <a:pt x="639128" y="20002"/>
                </a:cubicBezTo>
                <a:cubicBezTo>
                  <a:pt x="645795" y="20955"/>
                  <a:pt x="652463" y="25717"/>
                  <a:pt x="658178" y="28575"/>
                </a:cubicBezTo>
                <a:cubicBezTo>
                  <a:pt x="661035" y="59055"/>
                  <a:pt x="663893" y="89535"/>
                  <a:pt x="666750" y="120015"/>
                </a:cubicBezTo>
                <a:cubicBezTo>
                  <a:pt x="669608" y="155257"/>
                  <a:pt x="671513" y="190500"/>
                  <a:pt x="673418" y="225742"/>
                </a:cubicBezTo>
                <a:cubicBezTo>
                  <a:pt x="674370" y="240030"/>
                  <a:pt x="674370" y="254317"/>
                  <a:pt x="671513" y="267652"/>
                </a:cubicBezTo>
                <a:cubicBezTo>
                  <a:pt x="670560" y="271463"/>
                  <a:pt x="658178" y="277177"/>
                  <a:pt x="653415" y="275272"/>
                </a:cubicBezTo>
                <a:cubicBezTo>
                  <a:pt x="637223" y="268605"/>
                  <a:pt x="620078" y="260985"/>
                  <a:pt x="605790" y="249555"/>
                </a:cubicBezTo>
                <a:cubicBezTo>
                  <a:pt x="569595" y="221932"/>
                  <a:pt x="530543" y="220027"/>
                  <a:pt x="492443" y="238125"/>
                </a:cubicBezTo>
                <a:cubicBezTo>
                  <a:pt x="451485" y="257175"/>
                  <a:pt x="429578" y="290513"/>
                  <a:pt x="430530" y="338138"/>
                </a:cubicBezTo>
                <a:cubicBezTo>
                  <a:pt x="431483" y="390525"/>
                  <a:pt x="456248" y="426720"/>
                  <a:pt x="503873" y="442913"/>
                </a:cubicBezTo>
                <a:cubicBezTo>
                  <a:pt x="546735" y="460057"/>
                  <a:pt x="595313" y="447675"/>
                  <a:pt x="626745" y="410527"/>
                </a:cubicBezTo>
                <a:cubicBezTo>
                  <a:pt x="626745" y="410527"/>
                  <a:pt x="626745" y="410527"/>
                  <a:pt x="626745" y="410527"/>
                </a:cubicBezTo>
                <a:cubicBezTo>
                  <a:pt x="629603" y="408622"/>
                  <a:pt x="632460" y="407670"/>
                  <a:pt x="636270" y="405765"/>
                </a:cubicBezTo>
                <a:cubicBezTo>
                  <a:pt x="636270" y="405765"/>
                  <a:pt x="636270" y="405765"/>
                  <a:pt x="636270" y="405765"/>
                </a:cubicBezTo>
                <a:cubicBezTo>
                  <a:pt x="646748" y="405765"/>
                  <a:pt x="658178" y="405765"/>
                  <a:pt x="668655" y="405765"/>
                </a:cubicBezTo>
                <a:cubicBezTo>
                  <a:pt x="671513" y="412432"/>
                  <a:pt x="677228" y="419100"/>
                  <a:pt x="677228" y="424815"/>
                </a:cubicBezTo>
                <a:cubicBezTo>
                  <a:pt x="675323" y="461963"/>
                  <a:pt x="671513" y="500063"/>
                  <a:pt x="668655" y="537210"/>
                </a:cubicBezTo>
                <a:cubicBezTo>
                  <a:pt x="665798" y="577215"/>
                  <a:pt x="662940" y="618172"/>
                  <a:pt x="660083" y="658177"/>
                </a:cubicBezTo>
                <a:cubicBezTo>
                  <a:pt x="659130" y="675322"/>
                  <a:pt x="646748" y="671513"/>
                  <a:pt x="636270" y="671513"/>
                </a:cubicBezTo>
                <a:cubicBezTo>
                  <a:pt x="551498" y="671513"/>
                  <a:pt x="467678" y="671513"/>
                  <a:pt x="382905" y="671513"/>
                </a:cubicBezTo>
                <a:cubicBezTo>
                  <a:pt x="263843" y="671513"/>
                  <a:pt x="143828" y="671513"/>
                  <a:pt x="24765" y="672465"/>
                </a:cubicBezTo>
                <a:cubicBezTo>
                  <a:pt x="6668" y="672465"/>
                  <a:pt x="0" y="668655"/>
                  <a:pt x="0" y="648652"/>
                </a:cubicBezTo>
                <a:cubicBezTo>
                  <a:pt x="953" y="445770"/>
                  <a:pt x="0" y="242888"/>
                  <a:pt x="953" y="39052"/>
                </a:cubicBezTo>
                <a:cubicBezTo>
                  <a:pt x="953" y="31432"/>
                  <a:pt x="3810" y="24765"/>
                  <a:pt x="4763" y="17145"/>
                </a:cubicBezTo>
                <a:cubicBezTo>
                  <a:pt x="46673" y="14288"/>
                  <a:pt x="88583" y="11430"/>
                  <a:pt x="130493" y="8572"/>
                </a:cubicBezTo>
                <a:cubicBezTo>
                  <a:pt x="172403" y="5715"/>
                  <a:pt x="214313" y="2857"/>
                  <a:pt x="256223" y="0"/>
                </a:cubicBezTo>
                <a:cubicBezTo>
                  <a:pt x="270510" y="17145"/>
                  <a:pt x="261938" y="31432"/>
                  <a:pt x="252413" y="47625"/>
                </a:cubicBezTo>
                <a:cubicBezTo>
                  <a:pt x="240030" y="67627"/>
                  <a:pt x="226695" y="86677"/>
                  <a:pt x="219075" y="108585"/>
                </a:cubicBezTo>
                <a:cubicBezTo>
                  <a:pt x="206693" y="147638"/>
                  <a:pt x="215265" y="200025"/>
                  <a:pt x="260985" y="223838"/>
                </a:cubicBezTo>
                <a:cubicBezTo>
                  <a:pt x="262890" y="224790"/>
                  <a:pt x="263843" y="226695"/>
                  <a:pt x="265748" y="227647"/>
                </a:cubicBezTo>
                <a:cubicBezTo>
                  <a:pt x="266700" y="231457"/>
                  <a:pt x="268605" y="233363"/>
                  <a:pt x="269558" y="23431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8" name="Google Shape;128;p2"/>
          <p:cNvSpPr/>
          <p:nvPr/>
        </p:nvSpPr>
        <p:spPr>
          <a:xfrm rot="10800000">
            <a:off x="10411898" y="5981707"/>
            <a:ext cx="918212" cy="878915"/>
          </a:xfrm>
          <a:custGeom>
            <a:rect b="b" l="l" r="r" t="t"/>
            <a:pathLst>
              <a:path extrusionOk="0" h="665845" w="687799">
                <a:moveTo>
                  <a:pt x="17183" y="654368"/>
                </a:moveTo>
                <a:cubicBezTo>
                  <a:pt x="14325" y="636270"/>
                  <a:pt x="10515" y="619125"/>
                  <a:pt x="8610" y="601028"/>
                </a:cubicBezTo>
                <a:cubicBezTo>
                  <a:pt x="4800" y="544830"/>
                  <a:pt x="990" y="489585"/>
                  <a:pt x="38" y="433388"/>
                </a:cubicBezTo>
                <a:cubicBezTo>
                  <a:pt x="38" y="423863"/>
                  <a:pt x="6705" y="410528"/>
                  <a:pt x="14325" y="405765"/>
                </a:cubicBezTo>
                <a:cubicBezTo>
                  <a:pt x="20040" y="401955"/>
                  <a:pt x="33375" y="406718"/>
                  <a:pt x="42900" y="411480"/>
                </a:cubicBezTo>
                <a:cubicBezTo>
                  <a:pt x="69570" y="423863"/>
                  <a:pt x="94335" y="442913"/>
                  <a:pt x="121958" y="450533"/>
                </a:cubicBezTo>
                <a:cubicBezTo>
                  <a:pt x="153390" y="459105"/>
                  <a:pt x="184823" y="445770"/>
                  <a:pt x="210540" y="425768"/>
                </a:cubicBezTo>
                <a:cubicBezTo>
                  <a:pt x="258165" y="390525"/>
                  <a:pt x="270548" y="320993"/>
                  <a:pt x="239115" y="275273"/>
                </a:cubicBezTo>
                <a:cubicBezTo>
                  <a:pt x="202920" y="221933"/>
                  <a:pt x="139103" y="205740"/>
                  <a:pt x="83858" y="237173"/>
                </a:cubicBezTo>
                <a:cubicBezTo>
                  <a:pt x="67665" y="246698"/>
                  <a:pt x="53378" y="257175"/>
                  <a:pt x="37185" y="265748"/>
                </a:cubicBezTo>
                <a:cubicBezTo>
                  <a:pt x="16230" y="277178"/>
                  <a:pt x="-915" y="268605"/>
                  <a:pt x="38" y="244793"/>
                </a:cubicBezTo>
                <a:cubicBezTo>
                  <a:pt x="990" y="205740"/>
                  <a:pt x="3848" y="166688"/>
                  <a:pt x="6705" y="126683"/>
                </a:cubicBezTo>
                <a:cubicBezTo>
                  <a:pt x="9563" y="90488"/>
                  <a:pt x="14325" y="54293"/>
                  <a:pt x="17183" y="19050"/>
                </a:cubicBezTo>
                <a:cubicBezTo>
                  <a:pt x="17183" y="14288"/>
                  <a:pt x="11468" y="9525"/>
                  <a:pt x="7658" y="4763"/>
                </a:cubicBezTo>
                <a:cubicBezTo>
                  <a:pt x="14325" y="3810"/>
                  <a:pt x="20993" y="0"/>
                  <a:pt x="28613" y="0"/>
                </a:cubicBezTo>
                <a:cubicBezTo>
                  <a:pt x="234353" y="0"/>
                  <a:pt x="439140" y="0"/>
                  <a:pt x="644880" y="0"/>
                </a:cubicBezTo>
                <a:cubicBezTo>
                  <a:pt x="660120" y="0"/>
                  <a:pt x="665835" y="2858"/>
                  <a:pt x="666788" y="20003"/>
                </a:cubicBezTo>
                <a:cubicBezTo>
                  <a:pt x="669645" y="70485"/>
                  <a:pt x="675360" y="120968"/>
                  <a:pt x="679170" y="171450"/>
                </a:cubicBezTo>
                <a:cubicBezTo>
                  <a:pt x="681075" y="194310"/>
                  <a:pt x="682980" y="216218"/>
                  <a:pt x="683933" y="239078"/>
                </a:cubicBezTo>
                <a:cubicBezTo>
                  <a:pt x="683933" y="262890"/>
                  <a:pt x="671550" y="271463"/>
                  <a:pt x="650595" y="260985"/>
                </a:cubicBezTo>
                <a:cubicBezTo>
                  <a:pt x="631545" y="252413"/>
                  <a:pt x="614400" y="239078"/>
                  <a:pt x="596303" y="228600"/>
                </a:cubicBezTo>
                <a:cubicBezTo>
                  <a:pt x="545820" y="199073"/>
                  <a:pt x="488670" y="219075"/>
                  <a:pt x="460095" y="257175"/>
                </a:cubicBezTo>
                <a:cubicBezTo>
                  <a:pt x="421043" y="309563"/>
                  <a:pt x="431520" y="368618"/>
                  <a:pt x="469620" y="407670"/>
                </a:cubicBezTo>
                <a:cubicBezTo>
                  <a:pt x="507720" y="446723"/>
                  <a:pt x="568680" y="448628"/>
                  <a:pt x="614400" y="416243"/>
                </a:cubicBezTo>
                <a:cubicBezTo>
                  <a:pt x="632498" y="402908"/>
                  <a:pt x="652500" y="381953"/>
                  <a:pt x="675360" y="398145"/>
                </a:cubicBezTo>
                <a:cubicBezTo>
                  <a:pt x="696315" y="413385"/>
                  <a:pt x="684885" y="441008"/>
                  <a:pt x="682980" y="461963"/>
                </a:cubicBezTo>
                <a:cubicBezTo>
                  <a:pt x="679170" y="524828"/>
                  <a:pt x="672503" y="586740"/>
                  <a:pt x="666788" y="648653"/>
                </a:cubicBezTo>
                <a:cubicBezTo>
                  <a:pt x="644880" y="651510"/>
                  <a:pt x="623925" y="656273"/>
                  <a:pt x="602018" y="657225"/>
                </a:cubicBezTo>
                <a:cubicBezTo>
                  <a:pt x="552488" y="661035"/>
                  <a:pt x="502958" y="663893"/>
                  <a:pt x="453428" y="665798"/>
                </a:cubicBezTo>
                <a:cubicBezTo>
                  <a:pt x="428663" y="666750"/>
                  <a:pt x="415328" y="653415"/>
                  <a:pt x="414375" y="631508"/>
                </a:cubicBezTo>
                <a:cubicBezTo>
                  <a:pt x="433425" y="606743"/>
                  <a:pt x="455333" y="582930"/>
                  <a:pt x="455333" y="548640"/>
                </a:cubicBezTo>
                <a:cubicBezTo>
                  <a:pt x="459143" y="504825"/>
                  <a:pt x="454380" y="463868"/>
                  <a:pt x="416280" y="433388"/>
                </a:cubicBezTo>
                <a:cubicBezTo>
                  <a:pt x="381038" y="405765"/>
                  <a:pt x="342938" y="397193"/>
                  <a:pt x="301980" y="415290"/>
                </a:cubicBezTo>
                <a:cubicBezTo>
                  <a:pt x="259118" y="433388"/>
                  <a:pt x="234353" y="465773"/>
                  <a:pt x="232448" y="512445"/>
                </a:cubicBezTo>
                <a:cubicBezTo>
                  <a:pt x="231495" y="528638"/>
                  <a:pt x="235305" y="545783"/>
                  <a:pt x="237210" y="561975"/>
                </a:cubicBezTo>
                <a:cubicBezTo>
                  <a:pt x="249593" y="583883"/>
                  <a:pt x="261975" y="604838"/>
                  <a:pt x="273405" y="626745"/>
                </a:cubicBezTo>
                <a:cubicBezTo>
                  <a:pt x="273405" y="627698"/>
                  <a:pt x="273405" y="628650"/>
                  <a:pt x="273405" y="629603"/>
                </a:cubicBezTo>
                <a:cubicBezTo>
                  <a:pt x="275310" y="631508"/>
                  <a:pt x="276263" y="633413"/>
                  <a:pt x="278168" y="635318"/>
                </a:cubicBezTo>
                <a:cubicBezTo>
                  <a:pt x="278168" y="636270"/>
                  <a:pt x="278168" y="638175"/>
                  <a:pt x="278168" y="639128"/>
                </a:cubicBezTo>
                <a:cubicBezTo>
                  <a:pt x="278168" y="641985"/>
                  <a:pt x="278168" y="644843"/>
                  <a:pt x="278168" y="647700"/>
                </a:cubicBezTo>
                <a:cubicBezTo>
                  <a:pt x="263880" y="653415"/>
                  <a:pt x="248640" y="664845"/>
                  <a:pt x="234353" y="663893"/>
                </a:cubicBezTo>
                <a:cubicBezTo>
                  <a:pt x="166725" y="661035"/>
                  <a:pt x="99098" y="654368"/>
                  <a:pt x="32423" y="648653"/>
                </a:cubicBezTo>
                <a:cubicBezTo>
                  <a:pt x="26708" y="649605"/>
                  <a:pt x="21945" y="652463"/>
                  <a:pt x="17183" y="654368"/>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rot="10800000">
            <a:off x="9558443" y="19929"/>
            <a:ext cx="42258" cy="349528"/>
          </a:xfrm>
          <a:custGeom>
            <a:rect b="b" l="l" r="r" t="t"/>
            <a:pathLst>
              <a:path extrusionOk="0" h="264794" w="31654">
                <a:moveTo>
                  <a:pt x="0" y="260032"/>
                </a:moveTo>
                <a:cubicBezTo>
                  <a:pt x="5715" y="183832"/>
                  <a:pt x="12383" y="108585"/>
                  <a:pt x="17145" y="32385"/>
                </a:cubicBezTo>
                <a:cubicBezTo>
                  <a:pt x="18098" y="21907"/>
                  <a:pt x="9525" y="10477"/>
                  <a:pt x="4763" y="0"/>
                </a:cubicBezTo>
                <a:cubicBezTo>
                  <a:pt x="22860" y="952"/>
                  <a:pt x="33338" y="11430"/>
                  <a:pt x="31433" y="29527"/>
                </a:cubicBezTo>
                <a:cubicBezTo>
                  <a:pt x="26670" y="86677"/>
                  <a:pt x="20955" y="142875"/>
                  <a:pt x="17145" y="200025"/>
                </a:cubicBezTo>
                <a:cubicBezTo>
                  <a:pt x="15240" y="221932"/>
                  <a:pt x="15240" y="243840"/>
                  <a:pt x="14288" y="264795"/>
                </a:cubicBezTo>
                <a:cubicBezTo>
                  <a:pt x="9525" y="262890"/>
                  <a:pt x="4763" y="260985"/>
                  <a:pt x="0" y="260032"/>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rot="10800000">
            <a:off x="8704231" y="550590"/>
            <a:ext cx="42344" cy="344499"/>
          </a:xfrm>
          <a:custGeom>
            <a:rect b="b" l="l" r="r" t="t"/>
            <a:pathLst>
              <a:path extrusionOk="0" h="260984" w="31718">
                <a:moveTo>
                  <a:pt x="13621" y="27622"/>
                </a:moveTo>
                <a:cubicBezTo>
                  <a:pt x="15526" y="20003"/>
                  <a:pt x="17431" y="12383"/>
                  <a:pt x="19336" y="3810"/>
                </a:cubicBezTo>
                <a:cubicBezTo>
                  <a:pt x="23146" y="2858"/>
                  <a:pt x="26956" y="953"/>
                  <a:pt x="31718" y="0"/>
                </a:cubicBezTo>
                <a:cubicBezTo>
                  <a:pt x="26003" y="70485"/>
                  <a:pt x="19336" y="140970"/>
                  <a:pt x="14573" y="212408"/>
                </a:cubicBezTo>
                <a:cubicBezTo>
                  <a:pt x="13621" y="228600"/>
                  <a:pt x="20288" y="244793"/>
                  <a:pt x="23146" y="260985"/>
                </a:cubicBezTo>
                <a:cubicBezTo>
                  <a:pt x="6001" y="259080"/>
                  <a:pt x="-1619" y="251460"/>
                  <a:pt x="286" y="232410"/>
                </a:cubicBezTo>
                <a:cubicBezTo>
                  <a:pt x="6001" y="166688"/>
                  <a:pt x="11716" y="100965"/>
                  <a:pt x="16478" y="35243"/>
                </a:cubicBezTo>
                <a:cubicBezTo>
                  <a:pt x="16478" y="32385"/>
                  <a:pt x="14573" y="29528"/>
                  <a:pt x="13621" y="27622"/>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rot="10800000">
            <a:off x="8709319" y="21185"/>
            <a:ext cx="36875" cy="349529"/>
          </a:xfrm>
          <a:custGeom>
            <a:rect b="b" l="l" r="r" t="t"/>
            <a:pathLst>
              <a:path extrusionOk="0" h="264795" w="27622">
                <a:moveTo>
                  <a:pt x="18097" y="0"/>
                </a:moveTo>
                <a:cubicBezTo>
                  <a:pt x="17145" y="34290"/>
                  <a:pt x="13335" y="67628"/>
                  <a:pt x="15240" y="101918"/>
                </a:cubicBezTo>
                <a:cubicBezTo>
                  <a:pt x="17145" y="153353"/>
                  <a:pt x="22860" y="204788"/>
                  <a:pt x="27622" y="255270"/>
                </a:cubicBezTo>
                <a:cubicBezTo>
                  <a:pt x="24765" y="258128"/>
                  <a:pt x="20955" y="261938"/>
                  <a:pt x="18097" y="264795"/>
                </a:cubicBezTo>
                <a:cubicBezTo>
                  <a:pt x="14288" y="220028"/>
                  <a:pt x="9525" y="174308"/>
                  <a:pt x="5715" y="129540"/>
                </a:cubicBezTo>
                <a:cubicBezTo>
                  <a:pt x="2858" y="93345"/>
                  <a:pt x="1905" y="57150"/>
                  <a:pt x="0" y="20955"/>
                </a:cubicBezTo>
                <a:cubicBezTo>
                  <a:pt x="0" y="9525"/>
                  <a:pt x="2858" y="0"/>
                  <a:pt x="18097"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rot="10800000">
            <a:off x="10432118" y="2544961"/>
            <a:ext cx="906923" cy="928359"/>
          </a:xfrm>
          <a:custGeom>
            <a:rect b="b" l="l" r="r" t="t"/>
            <a:pathLst>
              <a:path extrusionOk="0" h="703302" w="679343">
                <a:moveTo>
                  <a:pt x="662047" y="665130"/>
                </a:moveTo>
                <a:cubicBezTo>
                  <a:pt x="659190" y="672750"/>
                  <a:pt x="656332" y="680370"/>
                  <a:pt x="653475" y="687990"/>
                </a:cubicBezTo>
                <a:cubicBezTo>
                  <a:pt x="625852" y="689895"/>
                  <a:pt x="598230" y="692752"/>
                  <a:pt x="570607" y="694657"/>
                </a:cubicBezTo>
                <a:cubicBezTo>
                  <a:pt x="532507" y="697515"/>
                  <a:pt x="493455" y="700372"/>
                  <a:pt x="455355" y="700372"/>
                </a:cubicBezTo>
                <a:cubicBezTo>
                  <a:pt x="438210" y="700372"/>
                  <a:pt x="418207" y="696562"/>
                  <a:pt x="412492" y="673702"/>
                </a:cubicBezTo>
                <a:cubicBezTo>
                  <a:pt x="420112" y="659415"/>
                  <a:pt x="424875" y="642270"/>
                  <a:pt x="435352" y="630840"/>
                </a:cubicBezTo>
                <a:cubicBezTo>
                  <a:pt x="467737" y="596550"/>
                  <a:pt x="466785" y="557497"/>
                  <a:pt x="457260" y="516540"/>
                </a:cubicBezTo>
                <a:cubicBezTo>
                  <a:pt x="455355" y="510825"/>
                  <a:pt x="448687" y="506062"/>
                  <a:pt x="443925" y="500347"/>
                </a:cubicBezTo>
                <a:lnTo>
                  <a:pt x="443925" y="500347"/>
                </a:lnTo>
                <a:cubicBezTo>
                  <a:pt x="441067" y="494632"/>
                  <a:pt x="438210" y="488917"/>
                  <a:pt x="435352" y="482250"/>
                </a:cubicBezTo>
                <a:cubicBezTo>
                  <a:pt x="414397" y="469867"/>
                  <a:pt x="395347" y="453675"/>
                  <a:pt x="373440" y="447960"/>
                </a:cubicBezTo>
                <a:cubicBezTo>
                  <a:pt x="335340" y="437482"/>
                  <a:pt x="298192" y="447007"/>
                  <a:pt x="270570" y="476535"/>
                </a:cubicBezTo>
                <a:cubicBezTo>
                  <a:pt x="241042" y="507967"/>
                  <a:pt x="229612" y="546067"/>
                  <a:pt x="243900" y="587977"/>
                </a:cubicBezTo>
                <a:cubicBezTo>
                  <a:pt x="251520" y="607980"/>
                  <a:pt x="265807" y="626077"/>
                  <a:pt x="273427" y="646080"/>
                </a:cubicBezTo>
                <a:cubicBezTo>
                  <a:pt x="278190" y="658462"/>
                  <a:pt x="282952" y="678465"/>
                  <a:pt x="277237" y="685132"/>
                </a:cubicBezTo>
                <a:cubicBezTo>
                  <a:pt x="267712" y="695610"/>
                  <a:pt x="248662" y="704182"/>
                  <a:pt x="234375" y="703230"/>
                </a:cubicBezTo>
                <a:cubicBezTo>
                  <a:pt x="161032" y="699420"/>
                  <a:pt x="87690" y="692752"/>
                  <a:pt x="15300" y="687037"/>
                </a:cubicBezTo>
                <a:cubicBezTo>
                  <a:pt x="15300" y="684180"/>
                  <a:pt x="15300" y="681322"/>
                  <a:pt x="14347" y="678465"/>
                </a:cubicBezTo>
                <a:cubicBezTo>
                  <a:pt x="9585" y="599407"/>
                  <a:pt x="4822" y="521302"/>
                  <a:pt x="60" y="442245"/>
                </a:cubicBezTo>
                <a:cubicBezTo>
                  <a:pt x="-893" y="421290"/>
                  <a:pt x="9585" y="409860"/>
                  <a:pt x="29587" y="416527"/>
                </a:cubicBezTo>
                <a:cubicBezTo>
                  <a:pt x="45780" y="422242"/>
                  <a:pt x="63877" y="428910"/>
                  <a:pt x="75307" y="441292"/>
                </a:cubicBezTo>
                <a:cubicBezTo>
                  <a:pt x="109597" y="476535"/>
                  <a:pt x="183892" y="467962"/>
                  <a:pt x="220087" y="429862"/>
                </a:cubicBezTo>
                <a:cubicBezTo>
                  <a:pt x="259140" y="388905"/>
                  <a:pt x="261045" y="321277"/>
                  <a:pt x="224850" y="282225"/>
                </a:cubicBezTo>
                <a:cubicBezTo>
                  <a:pt x="181987" y="235552"/>
                  <a:pt x="128647" y="229837"/>
                  <a:pt x="73402" y="264127"/>
                </a:cubicBezTo>
                <a:cubicBezTo>
                  <a:pt x="58162" y="273652"/>
                  <a:pt x="40065" y="280320"/>
                  <a:pt x="21967" y="284130"/>
                </a:cubicBezTo>
                <a:cubicBezTo>
                  <a:pt x="6727" y="287940"/>
                  <a:pt x="-893" y="278415"/>
                  <a:pt x="1012" y="261270"/>
                </a:cubicBezTo>
                <a:cubicBezTo>
                  <a:pt x="6727" y="191737"/>
                  <a:pt x="10537" y="122205"/>
                  <a:pt x="15300" y="52672"/>
                </a:cubicBezTo>
                <a:cubicBezTo>
                  <a:pt x="28635" y="52672"/>
                  <a:pt x="31492" y="45052"/>
                  <a:pt x="29587" y="33622"/>
                </a:cubicBezTo>
                <a:cubicBezTo>
                  <a:pt x="27682" y="26002"/>
                  <a:pt x="27682" y="17430"/>
                  <a:pt x="26730" y="9810"/>
                </a:cubicBezTo>
                <a:cubicBezTo>
                  <a:pt x="41017" y="11715"/>
                  <a:pt x="54352" y="14572"/>
                  <a:pt x="68640" y="13620"/>
                </a:cubicBezTo>
                <a:cubicBezTo>
                  <a:pt x="129600" y="9810"/>
                  <a:pt x="190560" y="6000"/>
                  <a:pt x="250567" y="285"/>
                </a:cubicBezTo>
                <a:cubicBezTo>
                  <a:pt x="269617" y="-1620"/>
                  <a:pt x="279142" y="6000"/>
                  <a:pt x="280095" y="24097"/>
                </a:cubicBezTo>
                <a:cubicBezTo>
                  <a:pt x="268665" y="44100"/>
                  <a:pt x="255330" y="64102"/>
                  <a:pt x="244852" y="85057"/>
                </a:cubicBezTo>
                <a:cubicBezTo>
                  <a:pt x="233422" y="106965"/>
                  <a:pt x="218182" y="128872"/>
                  <a:pt x="235327" y="155542"/>
                </a:cubicBezTo>
                <a:cubicBezTo>
                  <a:pt x="240090" y="199357"/>
                  <a:pt x="273427" y="240315"/>
                  <a:pt x="312480" y="249840"/>
                </a:cubicBezTo>
                <a:cubicBezTo>
                  <a:pt x="358200" y="261270"/>
                  <a:pt x="403920" y="244125"/>
                  <a:pt x="432495" y="204120"/>
                </a:cubicBezTo>
                <a:cubicBezTo>
                  <a:pt x="460117" y="166020"/>
                  <a:pt x="461070" y="121252"/>
                  <a:pt x="437257" y="83152"/>
                </a:cubicBezTo>
                <a:cubicBezTo>
                  <a:pt x="427732" y="68865"/>
                  <a:pt x="419160" y="53625"/>
                  <a:pt x="412492" y="37432"/>
                </a:cubicBezTo>
                <a:cubicBezTo>
                  <a:pt x="402015" y="12667"/>
                  <a:pt x="411540" y="-668"/>
                  <a:pt x="438210" y="285"/>
                </a:cubicBezTo>
                <a:cubicBezTo>
                  <a:pt x="513457" y="4095"/>
                  <a:pt x="589657" y="9810"/>
                  <a:pt x="664905" y="13620"/>
                </a:cubicBezTo>
                <a:cubicBezTo>
                  <a:pt x="669667" y="88867"/>
                  <a:pt x="675382" y="163162"/>
                  <a:pt x="679192" y="238410"/>
                </a:cubicBezTo>
                <a:cubicBezTo>
                  <a:pt x="681097" y="273652"/>
                  <a:pt x="664905" y="281272"/>
                  <a:pt x="633472" y="265080"/>
                </a:cubicBezTo>
                <a:cubicBezTo>
                  <a:pt x="606802" y="251745"/>
                  <a:pt x="580132" y="234600"/>
                  <a:pt x="551557" y="228885"/>
                </a:cubicBezTo>
                <a:cubicBezTo>
                  <a:pt x="501075" y="219360"/>
                  <a:pt x="466785" y="242220"/>
                  <a:pt x="439162" y="287940"/>
                </a:cubicBezTo>
                <a:cubicBezTo>
                  <a:pt x="415350" y="327945"/>
                  <a:pt x="423922" y="382237"/>
                  <a:pt x="454402" y="416527"/>
                </a:cubicBezTo>
                <a:cubicBezTo>
                  <a:pt x="502980" y="471772"/>
                  <a:pt x="562987" y="462247"/>
                  <a:pt x="619185" y="430815"/>
                </a:cubicBezTo>
                <a:cubicBezTo>
                  <a:pt x="626805" y="427005"/>
                  <a:pt x="631567" y="419385"/>
                  <a:pt x="639187" y="416527"/>
                </a:cubicBezTo>
                <a:cubicBezTo>
                  <a:pt x="648712" y="412717"/>
                  <a:pt x="660142" y="409860"/>
                  <a:pt x="668715" y="412717"/>
                </a:cubicBezTo>
                <a:cubicBezTo>
                  <a:pt x="674430" y="414622"/>
                  <a:pt x="679192" y="427957"/>
                  <a:pt x="678240" y="435577"/>
                </a:cubicBezTo>
                <a:cubicBezTo>
                  <a:pt x="677287" y="472725"/>
                  <a:pt x="675382" y="509872"/>
                  <a:pt x="673477" y="547020"/>
                </a:cubicBezTo>
                <a:cubicBezTo>
                  <a:pt x="668715" y="587977"/>
                  <a:pt x="664905" y="627030"/>
                  <a:pt x="662047" y="66513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3" name="Google Shape;133;p2"/>
          <p:cNvSpPr/>
          <p:nvPr/>
        </p:nvSpPr>
        <p:spPr>
          <a:xfrm rot="10800000">
            <a:off x="11825029" y="3162382"/>
            <a:ext cx="75861" cy="252717"/>
          </a:xfrm>
          <a:custGeom>
            <a:rect b="b" l="l" r="r" t="t"/>
            <a:pathLst>
              <a:path extrusionOk="0" h="191452" w="56825">
                <a:moveTo>
                  <a:pt x="24681" y="191453"/>
                </a:moveTo>
                <a:cubicBezTo>
                  <a:pt x="-5799" y="157163"/>
                  <a:pt x="-7704" y="95250"/>
                  <a:pt x="17061" y="59055"/>
                </a:cubicBezTo>
                <a:cubicBezTo>
                  <a:pt x="29443" y="40957"/>
                  <a:pt x="38016" y="20003"/>
                  <a:pt x="48493" y="0"/>
                </a:cubicBezTo>
                <a:cubicBezTo>
                  <a:pt x="58018" y="6668"/>
                  <a:pt x="59923" y="20003"/>
                  <a:pt x="51351" y="34290"/>
                </a:cubicBezTo>
                <a:cubicBezTo>
                  <a:pt x="41826" y="49530"/>
                  <a:pt x="29443" y="63818"/>
                  <a:pt x="21823" y="80010"/>
                </a:cubicBezTo>
                <a:cubicBezTo>
                  <a:pt x="8488" y="109538"/>
                  <a:pt x="4678" y="140970"/>
                  <a:pt x="18966" y="172403"/>
                </a:cubicBezTo>
                <a:cubicBezTo>
                  <a:pt x="21823" y="178118"/>
                  <a:pt x="22776" y="184785"/>
                  <a:pt x="24681" y="19145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rot="10800000">
            <a:off x="11575098" y="4260171"/>
            <a:ext cx="75267" cy="247687"/>
          </a:xfrm>
          <a:custGeom>
            <a:rect b="b" l="l" r="r" t="t"/>
            <a:pathLst>
              <a:path extrusionOk="0" h="187642" w="56380">
                <a:moveTo>
                  <a:pt x="33237" y="0"/>
                </a:moveTo>
                <a:cubicBezTo>
                  <a:pt x="38952" y="6667"/>
                  <a:pt x="47524" y="12382"/>
                  <a:pt x="49429" y="20002"/>
                </a:cubicBezTo>
                <a:cubicBezTo>
                  <a:pt x="59907" y="56197"/>
                  <a:pt x="59907" y="91440"/>
                  <a:pt x="39904" y="124777"/>
                </a:cubicBezTo>
                <a:cubicBezTo>
                  <a:pt x="27522" y="144780"/>
                  <a:pt x="17044" y="166688"/>
                  <a:pt x="5614" y="187642"/>
                </a:cubicBezTo>
                <a:cubicBezTo>
                  <a:pt x="-6768" y="169545"/>
                  <a:pt x="3709" y="154305"/>
                  <a:pt x="14187" y="141922"/>
                </a:cubicBezTo>
                <a:cubicBezTo>
                  <a:pt x="48477" y="100013"/>
                  <a:pt x="49429" y="53340"/>
                  <a:pt x="34189" y="4763"/>
                </a:cubicBezTo>
                <a:cubicBezTo>
                  <a:pt x="33237" y="2857"/>
                  <a:pt x="33237" y="1905"/>
                  <a:pt x="33237"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rot="10800000">
            <a:off x="10958756" y="4935436"/>
            <a:ext cx="66727" cy="204939"/>
          </a:xfrm>
          <a:custGeom>
            <a:rect b="b" l="l" r="r" t="t"/>
            <a:pathLst>
              <a:path extrusionOk="0" h="155257" w="49983">
                <a:moveTo>
                  <a:pt x="49983" y="0"/>
                </a:moveTo>
                <a:cubicBezTo>
                  <a:pt x="49031" y="11430"/>
                  <a:pt x="49983" y="22860"/>
                  <a:pt x="47126" y="33338"/>
                </a:cubicBezTo>
                <a:cubicBezTo>
                  <a:pt x="45221" y="40958"/>
                  <a:pt x="37601" y="46672"/>
                  <a:pt x="33791" y="54292"/>
                </a:cubicBezTo>
                <a:cubicBezTo>
                  <a:pt x="20456" y="73342"/>
                  <a:pt x="9026" y="93345"/>
                  <a:pt x="12836" y="119063"/>
                </a:cubicBezTo>
                <a:cubicBezTo>
                  <a:pt x="14741" y="130492"/>
                  <a:pt x="10931" y="142875"/>
                  <a:pt x="9026" y="155258"/>
                </a:cubicBezTo>
                <a:cubicBezTo>
                  <a:pt x="-6214" y="118110"/>
                  <a:pt x="-2404" y="84772"/>
                  <a:pt x="22361" y="51435"/>
                </a:cubicBezTo>
                <a:cubicBezTo>
                  <a:pt x="32838" y="36195"/>
                  <a:pt x="40458" y="17145"/>
                  <a:pt x="49983"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rot="10800000">
            <a:off x="11326245" y="4803391"/>
            <a:ext cx="14334" cy="143332"/>
          </a:xfrm>
          <a:custGeom>
            <a:rect b="b" l="l" r="r" t="t"/>
            <a:pathLst>
              <a:path extrusionOk="0" h="108585" w="10737">
                <a:moveTo>
                  <a:pt x="10737" y="108585"/>
                </a:moveTo>
                <a:cubicBezTo>
                  <a:pt x="6927" y="94298"/>
                  <a:pt x="1212" y="80963"/>
                  <a:pt x="260" y="66675"/>
                </a:cubicBezTo>
                <a:cubicBezTo>
                  <a:pt x="-693" y="44767"/>
                  <a:pt x="1212" y="21908"/>
                  <a:pt x="2165" y="0"/>
                </a:cubicBezTo>
                <a:cubicBezTo>
                  <a:pt x="4070" y="11430"/>
                  <a:pt x="5975" y="22860"/>
                  <a:pt x="5975" y="35242"/>
                </a:cubicBezTo>
                <a:cubicBezTo>
                  <a:pt x="7880" y="59055"/>
                  <a:pt x="9785" y="83820"/>
                  <a:pt x="10737" y="108585"/>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rot="10800000">
            <a:off x="10713199" y="4398475"/>
            <a:ext cx="26844" cy="114414"/>
          </a:xfrm>
          <a:custGeom>
            <a:rect b="b" l="l" r="r" t="t"/>
            <a:pathLst>
              <a:path extrusionOk="0" h="86677" w="20108">
                <a:moveTo>
                  <a:pt x="13335" y="86678"/>
                </a:moveTo>
                <a:cubicBezTo>
                  <a:pt x="14288" y="57150"/>
                  <a:pt x="13335" y="27623"/>
                  <a:pt x="0" y="0"/>
                </a:cubicBezTo>
                <a:cubicBezTo>
                  <a:pt x="24765" y="13335"/>
                  <a:pt x="16193" y="39053"/>
                  <a:pt x="20002" y="60008"/>
                </a:cubicBezTo>
                <a:cubicBezTo>
                  <a:pt x="20955" y="67628"/>
                  <a:pt x="15240" y="77153"/>
                  <a:pt x="13335" y="8667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rot="10800000">
            <a:off x="11252492" y="4790417"/>
            <a:ext cx="73752" cy="24270"/>
          </a:xfrm>
          <a:custGeom>
            <a:rect b="b" l="l" r="r" t="t"/>
            <a:pathLst>
              <a:path extrusionOk="0" h="18386" w="55245">
                <a:moveTo>
                  <a:pt x="55245" y="0"/>
                </a:moveTo>
                <a:cubicBezTo>
                  <a:pt x="33338" y="20955"/>
                  <a:pt x="18098" y="23813"/>
                  <a:pt x="0" y="9525"/>
                </a:cubicBezTo>
                <a:cubicBezTo>
                  <a:pt x="19050" y="5715"/>
                  <a:pt x="37148" y="2858"/>
                  <a:pt x="5524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rot="10800000">
            <a:off x="11252492" y="3928158"/>
            <a:ext cx="41962" cy="12573"/>
          </a:xfrm>
          <a:custGeom>
            <a:rect b="b" l="l" r="r" t="t"/>
            <a:pathLst>
              <a:path extrusionOk="0" h="9525" w="31432">
                <a:moveTo>
                  <a:pt x="0" y="9525"/>
                </a:moveTo>
                <a:cubicBezTo>
                  <a:pt x="10477" y="6667"/>
                  <a:pt x="20955" y="2858"/>
                  <a:pt x="31433" y="0"/>
                </a:cubicBezTo>
                <a:cubicBezTo>
                  <a:pt x="20955" y="2858"/>
                  <a:pt x="10477" y="6667"/>
                  <a:pt x="0" y="952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rot="10800000">
            <a:off x="11228333" y="3940734"/>
            <a:ext cx="24159" cy="17601"/>
          </a:xfrm>
          <a:custGeom>
            <a:rect b="b" l="l" r="r" t="t"/>
            <a:pathLst>
              <a:path extrusionOk="0" h="13334" w="18097">
                <a:moveTo>
                  <a:pt x="0" y="13335"/>
                </a:moveTo>
                <a:cubicBezTo>
                  <a:pt x="5715" y="8572"/>
                  <a:pt x="12382" y="3810"/>
                  <a:pt x="18097" y="0"/>
                </a:cubicBezTo>
                <a:cubicBezTo>
                  <a:pt x="12382" y="3810"/>
                  <a:pt x="5715" y="8572"/>
                  <a:pt x="0" y="1333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rot="10800000">
            <a:off x="11202901" y="3959597"/>
            <a:ext cx="25432" cy="20115"/>
          </a:xfrm>
          <a:custGeom>
            <a:rect b="b" l="l" r="r" t="t"/>
            <a:pathLst>
              <a:path extrusionOk="0" h="15239" w="19050">
                <a:moveTo>
                  <a:pt x="0" y="15240"/>
                </a:moveTo>
                <a:cubicBezTo>
                  <a:pt x="6668" y="10477"/>
                  <a:pt x="12383" y="4763"/>
                  <a:pt x="19050" y="0"/>
                </a:cubicBezTo>
                <a:cubicBezTo>
                  <a:pt x="12383" y="5715"/>
                  <a:pt x="6668" y="10477"/>
                  <a:pt x="0" y="15240"/>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rot="10800000">
            <a:off x="10740043" y="4514150"/>
            <a:ext cx="12716" cy="18859"/>
          </a:xfrm>
          <a:custGeom>
            <a:rect b="b" l="l" r="r" t="t"/>
            <a:pathLst>
              <a:path extrusionOk="0" h="14287" w="9525">
                <a:moveTo>
                  <a:pt x="9525" y="14288"/>
                </a:moveTo>
                <a:cubicBezTo>
                  <a:pt x="6668" y="9525"/>
                  <a:pt x="2858" y="4763"/>
                  <a:pt x="0" y="0"/>
                </a:cubicBezTo>
                <a:cubicBezTo>
                  <a:pt x="2858" y="5715"/>
                  <a:pt x="6668" y="10477"/>
                  <a:pt x="9525" y="1428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rot="10800000">
            <a:off x="11239777" y="4814688"/>
            <a:ext cx="12716" cy="11315"/>
          </a:xfrm>
          <a:custGeom>
            <a:rect b="b" l="l" r="r" t="t"/>
            <a:pathLst>
              <a:path extrusionOk="0" h="8572" w="9525">
                <a:moveTo>
                  <a:pt x="9525" y="0"/>
                </a:moveTo>
                <a:cubicBezTo>
                  <a:pt x="6667" y="2858"/>
                  <a:pt x="3810" y="5715"/>
                  <a:pt x="0" y="8572"/>
                </a:cubicBezTo>
                <a:cubicBezTo>
                  <a:pt x="2857" y="5715"/>
                  <a:pt x="6667" y="2858"/>
                  <a:pt x="952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rot="10800000">
            <a:off x="10818882" y="4579537"/>
            <a:ext cx="24159" cy="6286"/>
          </a:xfrm>
          <a:custGeom>
            <a:rect b="b" l="l" r="r" t="t"/>
            <a:pathLst>
              <a:path extrusionOk="0" h="4762" w="18097">
                <a:moveTo>
                  <a:pt x="18098" y="4763"/>
                </a:moveTo>
                <a:cubicBezTo>
                  <a:pt x="12383" y="2858"/>
                  <a:pt x="5715" y="1905"/>
                  <a:pt x="0" y="0"/>
                </a:cubicBezTo>
                <a:cubicBezTo>
                  <a:pt x="5715" y="1905"/>
                  <a:pt x="11430" y="2858"/>
                  <a:pt x="18098"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rot="10800000">
            <a:off x="10770562" y="4549357"/>
            <a:ext cx="19073" cy="12573"/>
          </a:xfrm>
          <a:custGeom>
            <a:rect b="b" l="l" r="r" t="t"/>
            <a:pathLst>
              <a:path extrusionOk="0" h="9525" w="14287">
                <a:moveTo>
                  <a:pt x="14288" y="9525"/>
                </a:moveTo>
                <a:cubicBezTo>
                  <a:pt x="9525" y="6667"/>
                  <a:pt x="4763" y="2858"/>
                  <a:pt x="0" y="0"/>
                </a:cubicBezTo>
                <a:cubicBezTo>
                  <a:pt x="4763" y="2858"/>
                  <a:pt x="9525" y="5715"/>
                  <a:pt x="14288"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
          <p:cNvSpPr/>
          <p:nvPr/>
        </p:nvSpPr>
        <p:spPr>
          <a:xfrm rot="10800000">
            <a:off x="10788364" y="4561932"/>
            <a:ext cx="20345" cy="12573"/>
          </a:xfrm>
          <a:custGeom>
            <a:rect b="b" l="l" r="r" t="t"/>
            <a:pathLst>
              <a:path extrusionOk="0" h="9525" w="15240">
                <a:moveTo>
                  <a:pt x="15240" y="9525"/>
                </a:moveTo>
                <a:cubicBezTo>
                  <a:pt x="10478" y="6667"/>
                  <a:pt x="5715" y="2858"/>
                  <a:pt x="0" y="0"/>
                </a:cubicBezTo>
                <a:cubicBezTo>
                  <a:pt x="4763" y="3810"/>
                  <a:pt x="9525" y="6667"/>
                  <a:pt x="15240"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rot="10800000">
            <a:off x="10722241" y="4380855"/>
            <a:ext cx="6357" cy="18859"/>
          </a:xfrm>
          <a:custGeom>
            <a:rect b="b" l="l" r="r" t="t"/>
            <a:pathLst>
              <a:path extrusionOk="0" h="14287" w="4762">
                <a:moveTo>
                  <a:pt x="0" y="14288"/>
                </a:moveTo>
                <a:cubicBezTo>
                  <a:pt x="1905" y="9525"/>
                  <a:pt x="2858" y="4763"/>
                  <a:pt x="4763" y="0"/>
                </a:cubicBezTo>
                <a:cubicBezTo>
                  <a:pt x="3810" y="4763"/>
                  <a:pt x="1905" y="9525"/>
                  <a:pt x="0" y="1428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rot="10800000">
            <a:off x="11221974" y="4827263"/>
            <a:ext cx="11444" cy="6286"/>
          </a:xfrm>
          <a:custGeom>
            <a:rect b="b" l="l" r="r" t="t"/>
            <a:pathLst>
              <a:path extrusionOk="0" h="4762" w="8572">
                <a:moveTo>
                  <a:pt x="8572" y="0"/>
                </a:moveTo>
                <a:cubicBezTo>
                  <a:pt x="5715" y="1905"/>
                  <a:pt x="2857" y="2858"/>
                  <a:pt x="0" y="4763"/>
                </a:cubicBezTo>
                <a:cubicBezTo>
                  <a:pt x="2857" y="2858"/>
                  <a:pt x="5715" y="1905"/>
                  <a:pt x="8572"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rot="10800000">
            <a:off x="10727328" y="4368279"/>
            <a:ext cx="6357" cy="12573"/>
          </a:xfrm>
          <a:custGeom>
            <a:rect b="b" l="l" r="r" t="t"/>
            <a:pathLst>
              <a:path extrusionOk="0" h="9525" w="4762">
                <a:moveTo>
                  <a:pt x="0" y="9525"/>
                </a:moveTo>
                <a:cubicBezTo>
                  <a:pt x="1905" y="6667"/>
                  <a:pt x="2858" y="2858"/>
                  <a:pt x="4763" y="0"/>
                </a:cubicBezTo>
                <a:cubicBezTo>
                  <a:pt x="2858" y="2858"/>
                  <a:pt x="952" y="5715"/>
                  <a:pt x="0" y="952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rot="10800000">
            <a:off x="12002540" y="3144740"/>
            <a:ext cx="6357" cy="6286"/>
          </a:xfrm>
          <a:custGeom>
            <a:rect b="b" l="l" r="r" t="t"/>
            <a:pathLst>
              <a:path extrusionOk="0" h="4762" w="4762">
                <a:moveTo>
                  <a:pt x="4763" y="4763"/>
                </a:moveTo>
                <a:cubicBezTo>
                  <a:pt x="2858" y="2857"/>
                  <a:pt x="1905" y="1905"/>
                  <a:pt x="0" y="0"/>
                </a:cubicBezTo>
                <a:cubicBezTo>
                  <a:pt x="1905" y="1905"/>
                  <a:pt x="3810" y="3810"/>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rot="10800000">
            <a:off x="11617439" y="4525465"/>
            <a:ext cx="6357" cy="6286"/>
          </a:xfrm>
          <a:custGeom>
            <a:rect b="b" l="l" r="r" t="t"/>
            <a:pathLst>
              <a:path extrusionOk="0" h="4762" w="4762">
                <a:moveTo>
                  <a:pt x="0" y="0"/>
                </a:moveTo>
                <a:cubicBezTo>
                  <a:pt x="1905" y="1905"/>
                  <a:pt x="2858" y="2858"/>
                  <a:pt x="4763" y="4763"/>
                </a:cubicBezTo>
                <a:cubicBezTo>
                  <a:pt x="2858" y="2858"/>
                  <a:pt x="953" y="1905"/>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2"/>
          <p:cNvSpPr/>
          <p:nvPr/>
        </p:nvSpPr>
        <p:spPr>
          <a:xfrm rot="10800000">
            <a:off x="10752759" y="4531752"/>
            <a:ext cx="6357" cy="6286"/>
          </a:xfrm>
          <a:custGeom>
            <a:rect b="b" l="l" r="r" t="t"/>
            <a:pathLst>
              <a:path extrusionOk="0" h="4762" w="4762">
                <a:moveTo>
                  <a:pt x="4763" y="4763"/>
                </a:moveTo>
                <a:cubicBezTo>
                  <a:pt x="2858" y="2858"/>
                  <a:pt x="1905" y="1905"/>
                  <a:pt x="0" y="0"/>
                </a:cubicBezTo>
                <a:cubicBezTo>
                  <a:pt x="1905" y="1905"/>
                  <a:pt x="3810" y="2858"/>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rot="10800000">
            <a:off x="11623797" y="4531752"/>
            <a:ext cx="6357" cy="6286"/>
          </a:xfrm>
          <a:custGeom>
            <a:rect b="b" l="l" r="r" t="t"/>
            <a:pathLst>
              <a:path extrusionOk="0" h="4762" w="4762">
                <a:moveTo>
                  <a:pt x="0" y="0"/>
                </a:moveTo>
                <a:cubicBezTo>
                  <a:pt x="1905" y="1905"/>
                  <a:pt x="2858" y="2858"/>
                  <a:pt x="4763" y="4763"/>
                </a:cubicBezTo>
                <a:cubicBezTo>
                  <a:pt x="2858" y="2858"/>
                  <a:pt x="953" y="1905"/>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rot="10800000">
            <a:off x="12013984" y="3156058"/>
            <a:ext cx="6357" cy="6286"/>
          </a:xfrm>
          <a:custGeom>
            <a:rect b="b" l="l" r="r" t="t"/>
            <a:pathLst>
              <a:path extrusionOk="0" h="4762" w="4762">
                <a:moveTo>
                  <a:pt x="4763" y="4763"/>
                </a:moveTo>
                <a:cubicBezTo>
                  <a:pt x="2858" y="2857"/>
                  <a:pt x="1905" y="1905"/>
                  <a:pt x="0" y="0"/>
                </a:cubicBezTo>
                <a:cubicBezTo>
                  <a:pt x="953" y="953"/>
                  <a:pt x="2858" y="2857"/>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2"/>
          <p:cNvSpPr/>
          <p:nvPr/>
        </p:nvSpPr>
        <p:spPr>
          <a:xfrm rot="10800000">
            <a:off x="10757846" y="4538040"/>
            <a:ext cx="6357" cy="6286"/>
          </a:xfrm>
          <a:custGeom>
            <a:rect b="b" l="l" r="r" t="t"/>
            <a:pathLst>
              <a:path extrusionOk="0" h="4762" w="4762">
                <a:moveTo>
                  <a:pt x="4763" y="4763"/>
                </a:moveTo>
                <a:cubicBezTo>
                  <a:pt x="2858" y="2858"/>
                  <a:pt x="1905" y="1905"/>
                  <a:pt x="0" y="0"/>
                </a:cubicBezTo>
                <a:cubicBezTo>
                  <a:pt x="953" y="1905"/>
                  <a:pt x="2858" y="3810"/>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2"/>
          <p:cNvSpPr/>
          <p:nvPr/>
        </p:nvSpPr>
        <p:spPr>
          <a:xfrm rot="10800000">
            <a:off x="10764204" y="4544327"/>
            <a:ext cx="6357" cy="6286"/>
          </a:xfrm>
          <a:custGeom>
            <a:rect b="b" l="l" r="r" t="t"/>
            <a:pathLst>
              <a:path extrusionOk="0" h="4762" w="4762">
                <a:moveTo>
                  <a:pt x="4763" y="4763"/>
                </a:moveTo>
                <a:cubicBezTo>
                  <a:pt x="2858" y="2858"/>
                  <a:pt x="1905" y="1905"/>
                  <a:pt x="0" y="0"/>
                </a:cubicBezTo>
                <a:cubicBezTo>
                  <a:pt x="1905" y="1905"/>
                  <a:pt x="2858" y="3810"/>
                  <a:pt x="4763"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2"/>
          <p:cNvSpPr/>
          <p:nvPr/>
        </p:nvSpPr>
        <p:spPr>
          <a:xfrm rot="10800000">
            <a:off x="12007626" y="3149770"/>
            <a:ext cx="6357" cy="6286"/>
          </a:xfrm>
          <a:custGeom>
            <a:rect b="b" l="l" r="r" t="t"/>
            <a:pathLst>
              <a:path extrusionOk="0" h="4762" w="4762">
                <a:moveTo>
                  <a:pt x="4763" y="4763"/>
                </a:moveTo>
                <a:cubicBezTo>
                  <a:pt x="2858" y="2857"/>
                  <a:pt x="1905" y="1905"/>
                  <a:pt x="0" y="0"/>
                </a:cubicBezTo>
                <a:cubicBezTo>
                  <a:pt x="953" y="953"/>
                  <a:pt x="2858" y="2857"/>
                  <a:pt x="4763" y="4763"/>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rot="10800000">
            <a:off x="10734957" y="4361992"/>
            <a:ext cx="5086" cy="7542"/>
          </a:xfrm>
          <a:custGeom>
            <a:rect b="b" l="l" r="r" t="t"/>
            <a:pathLst>
              <a:path extrusionOk="0" h="5714" w="3810">
                <a:moveTo>
                  <a:pt x="0" y="5715"/>
                </a:moveTo>
                <a:cubicBezTo>
                  <a:pt x="952" y="3810"/>
                  <a:pt x="2858" y="1905"/>
                  <a:pt x="3810" y="0"/>
                </a:cubicBezTo>
                <a:cubicBezTo>
                  <a:pt x="2858" y="1905"/>
                  <a:pt x="1905" y="3810"/>
                  <a:pt x="0" y="5715"/>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rot="10800000">
            <a:off x="11605994" y="4506603"/>
            <a:ext cx="6357" cy="7542"/>
          </a:xfrm>
          <a:custGeom>
            <a:rect b="b" l="l" r="r" t="t"/>
            <a:pathLst>
              <a:path extrusionOk="0" h="5714" w="4762">
                <a:moveTo>
                  <a:pt x="0" y="0"/>
                </a:moveTo>
                <a:cubicBezTo>
                  <a:pt x="1905" y="1905"/>
                  <a:pt x="2857" y="3810"/>
                  <a:pt x="4763" y="5715"/>
                </a:cubicBezTo>
                <a:cubicBezTo>
                  <a:pt x="3810" y="2857"/>
                  <a:pt x="1905" y="952"/>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
          <p:cNvSpPr/>
          <p:nvPr/>
        </p:nvSpPr>
        <p:spPr>
          <a:xfrm rot="10800000">
            <a:off x="10812523" y="4574507"/>
            <a:ext cx="6357" cy="5029"/>
          </a:xfrm>
          <a:custGeom>
            <a:rect b="b" l="l" r="r" t="t"/>
            <a:pathLst>
              <a:path extrusionOk="0" h="3810" w="4762">
                <a:moveTo>
                  <a:pt x="4763" y="3810"/>
                </a:moveTo>
                <a:cubicBezTo>
                  <a:pt x="2857" y="2858"/>
                  <a:pt x="952" y="953"/>
                  <a:pt x="0" y="0"/>
                </a:cubicBezTo>
                <a:cubicBezTo>
                  <a:pt x="952" y="953"/>
                  <a:pt x="2857" y="1905"/>
                  <a:pt x="4763" y="381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
          <p:cNvSpPr/>
          <p:nvPr/>
        </p:nvSpPr>
        <p:spPr>
          <a:xfrm rot="10800000">
            <a:off x="11996181" y="3137195"/>
            <a:ext cx="6357" cy="7544"/>
          </a:xfrm>
          <a:custGeom>
            <a:rect b="b" l="l" r="r" t="t"/>
            <a:pathLst>
              <a:path extrusionOk="0" h="5715" w="4762">
                <a:moveTo>
                  <a:pt x="4763" y="5715"/>
                </a:moveTo>
                <a:cubicBezTo>
                  <a:pt x="2858" y="3810"/>
                  <a:pt x="1905" y="1905"/>
                  <a:pt x="0" y="0"/>
                </a:cubicBezTo>
                <a:cubicBezTo>
                  <a:pt x="1905" y="1905"/>
                  <a:pt x="2858" y="3810"/>
                  <a:pt x="4763" y="571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rot="10800000">
            <a:off x="11612352" y="4517920"/>
            <a:ext cx="6357" cy="7544"/>
          </a:xfrm>
          <a:custGeom>
            <a:rect b="b" l="l" r="r" t="t"/>
            <a:pathLst>
              <a:path extrusionOk="0" h="5715" w="4762">
                <a:moveTo>
                  <a:pt x="0" y="0"/>
                </a:moveTo>
                <a:cubicBezTo>
                  <a:pt x="1905" y="1905"/>
                  <a:pt x="2857" y="3810"/>
                  <a:pt x="4763" y="5715"/>
                </a:cubicBezTo>
                <a:cubicBezTo>
                  <a:pt x="3810" y="2858"/>
                  <a:pt x="1905" y="953"/>
                  <a:pt x="0"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rot="10800000">
            <a:off x="10144438" y="1410791"/>
            <a:ext cx="1197125" cy="1476567"/>
          </a:xfrm>
          <a:custGeom>
            <a:rect b="b" l="l" r="r" t="t"/>
            <a:pathLst>
              <a:path extrusionOk="0" h="1118611" w="896723">
                <a:moveTo>
                  <a:pt x="17190" y="243194"/>
                </a:moveTo>
                <a:cubicBezTo>
                  <a:pt x="90532" y="248909"/>
                  <a:pt x="162922" y="255576"/>
                  <a:pt x="236265" y="259386"/>
                </a:cubicBezTo>
                <a:cubicBezTo>
                  <a:pt x="250552" y="260339"/>
                  <a:pt x="269602" y="251766"/>
                  <a:pt x="279127" y="241289"/>
                </a:cubicBezTo>
                <a:cubicBezTo>
                  <a:pt x="284842" y="234621"/>
                  <a:pt x="280080" y="214619"/>
                  <a:pt x="275317" y="202236"/>
                </a:cubicBezTo>
                <a:cubicBezTo>
                  <a:pt x="266745" y="182234"/>
                  <a:pt x="252457" y="164136"/>
                  <a:pt x="245790" y="144134"/>
                </a:cubicBezTo>
                <a:cubicBezTo>
                  <a:pt x="230550" y="102224"/>
                  <a:pt x="242932" y="64124"/>
                  <a:pt x="272460" y="32691"/>
                </a:cubicBezTo>
                <a:cubicBezTo>
                  <a:pt x="300082" y="3164"/>
                  <a:pt x="337230" y="-6361"/>
                  <a:pt x="375330" y="4116"/>
                </a:cubicBezTo>
                <a:cubicBezTo>
                  <a:pt x="397237" y="9831"/>
                  <a:pt x="417240" y="26976"/>
                  <a:pt x="437242" y="38406"/>
                </a:cubicBezTo>
                <a:cubicBezTo>
                  <a:pt x="440100" y="44121"/>
                  <a:pt x="442957" y="49836"/>
                  <a:pt x="445815" y="56504"/>
                </a:cubicBezTo>
                <a:cubicBezTo>
                  <a:pt x="445815" y="56504"/>
                  <a:pt x="445815" y="56504"/>
                  <a:pt x="445815" y="56504"/>
                </a:cubicBezTo>
                <a:cubicBezTo>
                  <a:pt x="457245" y="101271"/>
                  <a:pt x="450577" y="141276"/>
                  <a:pt x="420097" y="177471"/>
                </a:cubicBezTo>
                <a:cubicBezTo>
                  <a:pt x="414382" y="185091"/>
                  <a:pt x="408667" y="194616"/>
                  <a:pt x="407715" y="203189"/>
                </a:cubicBezTo>
                <a:cubicBezTo>
                  <a:pt x="406762" y="211761"/>
                  <a:pt x="411525" y="221286"/>
                  <a:pt x="413430" y="229859"/>
                </a:cubicBezTo>
                <a:cubicBezTo>
                  <a:pt x="419145" y="252719"/>
                  <a:pt x="439147" y="256529"/>
                  <a:pt x="456292" y="256529"/>
                </a:cubicBezTo>
                <a:cubicBezTo>
                  <a:pt x="494392" y="256529"/>
                  <a:pt x="533445" y="253671"/>
                  <a:pt x="571545" y="250814"/>
                </a:cubicBezTo>
                <a:cubicBezTo>
                  <a:pt x="599167" y="248909"/>
                  <a:pt x="626790" y="246051"/>
                  <a:pt x="654412" y="244146"/>
                </a:cubicBezTo>
                <a:cubicBezTo>
                  <a:pt x="650602" y="290819"/>
                  <a:pt x="645840" y="337491"/>
                  <a:pt x="642982" y="383211"/>
                </a:cubicBezTo>
                <a:cubicBezTo>
                  <a:pt x="641077" y="409881"/>
                  <a:pt x="640125" y="436551"/>
                  <a:pt x="642982" y="462269"/>
                </a:cubicBezTo>
                <a:cubicBezTo>
                  <a:pt x="645840" y="491796"/>
                  <a:pt x="665842" y="498464"/>
                  <a:pt x="692512" y="483224"/>
                </a:cubicBezTo>
                <a:cubicBezTo>
                  <a:pt x="716325" y="469889"/>
                  <a:pt x="739185" y="454649"/>
                  <a:pt x="764902" y="447029"/>
                </a:cubicBezTo>
                <a:cubicBezTo>
                  <a:pt x="816337" y="431789"/>
                  <a:pt x="882060" y="474651"/>
                  <a:pt x="893490" y="527991"/>
                </a:cubicBezTo>
                <a:cubicBezTo>
                  <a:pt x="904920" y="582284"/>
                  <a:pt x="885870" y="626099"/>
                  <a:pt x="839197" y="652769"/>
                </a:cubicBezTo>
                <a:cubicBezTo>
                  <a:pt x="820147" y="654674"/>
                  <a:pt x="800145" y="663246"/>
                  <a:pt x="783000" y="658484"/>
                </a:cubicBezTo>
                <a:cubicBezTo>
                  <a:pt x="757282" y="651816"/>
                  <a:pt x="732517" y="637529"/>
                  <a:pt x="707752" y="625146"/>
                </a:cubicBezTo>
                <a:cubicBezTo>
                  <a:pt x="694417" y="618479"/>
                  <a:pt x="682035" y="605144"/>
                  <a:pt x="664890" y="617526"/>
                </a:cubicBezTo>
                <a:cubicBezTo>
                  <a:pt x="648697" y="628004"/>
                  <a:pt x="642030" y="643244"/>
                  <a:pt x="642982" y="662294"/>
                </a:cubicBezTo>
                <a:cubicBezTo>
                  <a:pt x="646792" y="728969"/>
                  <a:pt x="651555" y="796596"/>
                  <a:pt x="657270" y="863271"/>
                </a:cubicBezTo>
                <a:cubicBezTo>
                  <a:pt x="657270" y="867081"/>
                  <a:pt x="662985" y="869939"/>
                  <a:pt x="665842" y="873749"/>
                </a:cubicBezTo>
                <a:cubicBezTo>
                  <a:pt x="665842" y="874701"/>
                  <a:pt x="665842" y="875654"/>
                  <a:pt x="665842" y="877559"/>
                </a:cubicBezTo>
                <a:cubicBezTo>
                  <a:pt x="615360" y="873749"/>
                  <a:pt x="564877" y="867081"/>
                  <a:pt x="514395" y="865176"/>
                </a:cubicBezTo>
                <a:cubicBezTo>
                  <a:pt x="481057" y="864224"/>
                  <a:pt x="445815" y="855651"/>
                  <a:pt x="414382" y="872796"/>
                </a:cubicBezTo>
                <a:cubicBezTo>
                  <a:pt x="400095" y="886131"/>
                  <a:pt x="403905" y="896609"/>
                  <a:pt x="419145" y="905181"/>
                </a:cubicBezTo>
                <a:lnTo>
                  <a:pt x="419145" y="905181"/>
                </a:lnTo>
                <a:cubicBezTo>
                  <a:pt x="422002" y="912801"/>
                  <a:pt x="422955" y="922326"/>
                  <a:pt x="427717" y="928041"/>
                </a:cubicBezTo>
                <a:cubicBezTo>
                  <a:pt x="451530" y="957569"/>
                  <a:pt x="460102" y="990906"/>
                  <a:pt x="456292" y="1028054"/>
                </a:cubicBezTo>
                <a:cubicBezTo>
                  <a:pt x="450577" y="1039484"/>
                  <a:pt x="445815" y="1051866"/>
                  <a:pt x="439147" y="1062344"/>
                </a:cubicBezTo>
                <a:cubicBezTo>
                  <a:pt x="414382" y="1106159"/>
                  <a:pt x="361995" y="1128066"/>
                  <a:pt x="312465" y="1114731"/>
                </a:cubicBezTo>
                <a:cubicBezTo>
                  <a:pt x="261982" y="1101396"/>
                  <a:pt x="228645" y="1057581"/>
                  <a:pt x="227692" y="1007099"/>
                </a:cubicBezTo>
                <a:cubicBezTo>
                  <a:pt x="226740" y="971856"/>
                  <a:pt x="243885" y="945186"/>
                  <a:pt x="261982" y="917564"/>
                </a:cubicBezTo>
                <a:cubicBezTo>
                  <a:pt x="268650" y="907086"/>
                  <a:pt x="275317" y="888036"/>
                  <a:pt x="269602" y="878511"/>
                </a:cubicBezTo>
                <a:cubicBezTo>
                  <a:pt x="264840" y="868986"/>
                  <a:pt x="244837" y="863271"/>
                  <a:pt x="232455" y="864224"/>
                </a:cubicBezTo>
                <a:cubicBezTo>
                  <a:pt x="165780" y="867081"/>
                  <a:pt x="98152" y="872796"/>
                  <a:pt x="31477" y="877559"/>
                </a:cubicBezTo>
                <a:cubicBezTo>
                  <a:pt x="26715" y="877559"/>
                  <a:pt x="22905" y="877559"/>
                  <a:pt x="18142" y="876606"/>
                </a:cubicBezTo>
                <a:cubicBezTo>
                  <a:pt x="13380" y="817551"/>
                  <a:pt x="9570" y="759449"/>
                  <a:pt x="4807" y="700394"/>
                </a:cubicBezTo>
                <a:cubicBezTo>
                  <a:pt x="3855" y="683249"/>
                  <a:pt x="997" y="666104"/>
                  <a:pt x="45" y="648959"/>
                </a:cubicBezTo>
                <a:cubicBezTo>
                  <a:pt x="-908" y="624194"/>
                  <a:pt x="13380" y="614669"/>
                  <a:pt x="37192" y="624194"/>
                </a:cubicBezTo>
                <a:cubicBezTo>
                  <a:pt x="50527" y="629909"/>
                  <a:pt x="61957" y="638481"/>
                  <a:pt x="74340" y="646101"/>
                </a:cubicBezTo>
                <a:cubicBezTo>
                  <a:pt x="145777" y="689916"/>
                  <a:pt x="242932" y="657531"/>
                  <a:pt x="253410" y="568949"/>
                </a:cubicBezTo>
                <a:cubicBezTo>
                  <a:pt x="253410" y="566091"/>
                  <a:pt x="253410" y="562281"/>
                  <a:pt x="254362" y="559424"/>
                </a:cubicBezTo>
                <a:cubicBezTo>
                  <a:pt x="254362" y="551804"/>
                  <a:pt x="254362" y="544184"/>
                  <a:pt x="254362" y="536564"/>
                </a:cubicBezTo>
                <a:cubicBezTo>
                  <a:pt x="261030" y="519419"/>
                  <a:pt x="257220" y="505131"/>
                  <a:pt x="243885" y="492749"/>
                </a:cubicBezTo>
                <a:cubicBezTo>
                  <a:pt x="243885" y="492749"/>
                  <a:pt x="243885" y="492749"/>
                  <a:pt x="243885" y="492749"/>
                </a:cubicBezTo>
                <a:cubicBezTo>
                  <a:pt x="241027" y="487986"/>
                  <a:pt x="238170" y="483224"/>
                  <a:pt x="234360" y="479414"/>
                </a:cubicBezTo>
                <a:cubicBezTo>
                  <a:pt x="234360" y="479414"/>
                  <a:pt x="234360" y="479414"/>
                  <a:pt x="234360" y="479414"/>
                </a:cubicBezTo>
                <a:cubicBezTo>
                  <a:pt x="224835" y="437504"/>
                  <a:pt x="138157" y="407024"/>
                  <a:pt x="93390" y="449886"/>
                </a:cubicBezTo>
                <a:cubicBezTo>
                  <a:pt x="72435" y="462269"/>
                  <a:pt x="53385" y="477509"/>
                  <a:pt x="31477" y="487034"/>
                </a:cubicBezTo>
                <a:cubicBezTo>
                  <a:pt x="13380" y="495606"/>
                  <a:pt x="45" y="483224"/>
                  <a:pt x="1950" y="462269"/>
                </a:cubicBezTo>
                <a:cubicBezTo>
                  <a:pt x="4807" y="427979"/>
                  <a:pt x="7665" y="392736"/>
                  <a:pt x="11475" y="358446"/>
                </a:cubicBezTo>
                <a:cubicBezTo>
                  <a:pt x="10522" y="321299"/>
                  <a:pt x="14332" y="282246"/>
                  <a:pt x="17190" y="24319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64" name="Google Shape;164;p2"/>
          <p:cNvSpPr/>
          <p:nvPr/>
        </p:nvSpPr>
        <p:spPr>
          <a:xfrm rot="10800000">
            <a:off x="10143622" y="858687"/>
            <a:ext cx="1181512" cy="889143"/>
          </a:xfrm>
          <a:custGeom>
            <a:rect b="b" l="l" r="r" t="t"/>
            <a:pathLst>
              <a:path extrusionOk="0" h="673593" w="885028">
                <a:moveTo>
                  <a:pt x="401123" y="10601"/>
                </a:moveTo>
                <a:cubicBezTo>
                  <a:pt x="433508" y="-6544"/>
                  <a:pt x="467798" y="2029"/>
                  <a:pt x="501135" y="2981"/>
                </a:cubicBezTo>
                <a:cubicBezTo>
                  <a:pt x="551618" y="4886"/>
                  <a:pt x="602100" y="10601"/>
                  <a:pt x="652583" y="15364"/>
                </a:cubicBezTo>
                <a:cubicBezTo>
                  <a:pt x="647820" y="91564"/>
                  <a:pt x="643058" y="167764"/>
                  <a:pt x="638295" y="243964"/>
                </a:cubicBezTo>
                <a:cubicBezTo>
                  <a:pt x="636390" y="268729"/>
                  <a:pt x="646868" y="278254"/>
                  <a:pt x="670680" y="270634"/>
                </a:cubicBezTo>
                <a:cubicBezTo>
                  <a:pt x="681158" y="267776"/>
                  <a:pt x="690683" y="260156"/>
                  <a:pt x="700208" y="253489"/>
                </a:cubicBezTo>
                <a:cubicBezTo>
                  <a:pt x="741165" y="225866"/>
                  <a:pt x="783075" y="216341"/>
                  <a:pt x="827843" y="241106"/>
                </a:cubicBezTo>
                <a:cubicBezTo>
                  <a:pt x="867848" y="263014"/>
                  <a:pt x="885945" y="298256"/>
                  <a:pt x="884993" y="343024"/>
                </a:cubicBezTo>
                <a:cubicBezTo>
                  <a:pt x="884040" y="383981"/>
                  <a:pt x="865943" y="418271"/>
                  <a:pt x="827843" y="437321"/>
                </a:cubicBezTo>
                <a:cubicBezTo>
                  <a:pt x="789743" y="456371"/>
                  <a:pt x="751643" y="456371"/>
                  <a:pt x="715448" y="433511"/>
                </a:cubicBezTo>
                <a:cubicBezTo>
                  <a:pt x="701160" y="423986"/>
                  <a:pt x="686873" y="412556"/>
                  <a:pt x="671633" y="405889"/>
                </a:cubicBezTo>
                <a:cubicBezTo>
                  <a:pt x="648773" y="396364"/>
                  <a:pt x="635438" y="407794"/>
                  <a:pt x="638295" y="432559"/>
                </a:cubicBezTo>
                <a:cubicBezTo>
                  <a:pt x="641153" y="462086"/>
                  <a:pt x="641153" y="491614"/>
                  <a:pt x="643058" y="521141"/>
                </a:cubicBezTo>
                <a:cubicBezTo>
                  <a:pt x="645915" y="562099"/>
                  <a:pt x="649725" y="602104"/>
                  <a:pt x="652583" y="643061"/>
                </a:cubicBezTo>
                <a:cubicBezTo>
                  <a:pt x="652583" y="647824"/>
                  <a:pt x="651630" y="651634"/>
                  <a:pt x="651630" y="659254"/>
                </a:cubicBezTo>
                <a:cubicBezTo>
                  <a:pt x="624008" y="663064"/>
                  <a:pt x="596385" y="666874"/>
                  <a:pt x="568763" y="668779"/>
                </a:cubicBezTo>
                <a:cubicBezTo>
                  <a:pt x="529710" y="671636"/>
                  <a:pt x="489705" y="673541"/>
                  <a:pt x="450653" y="672589"/>
                </a:cubicBezTo>
                <a:cubicBezTo>
                  <a:pt x="437318" y="672589"/>
                  <a:pt x="423030" y="661159"/>
                  <a:pt x="409695" y="654491"/>
                </a:cubicBezTo>
                <a:cubicBezTo>
                  <a:pt x="417315" y="644966"/>
                  <a:pt x="425888" y="636394"/>
                  <a:pt x="431603" y="625916"/>
                </a:cubicBezTo>
                <a:cubicBezTo>
                  <a:pt x="444938" y="601151"/>
                  <a:pt x="464940" y="578291"/>
                  <a:pt x="451605" y="546859"/>
                </a:cubicBezTo>
                <a:cubicBezTo>
                  <a:pt x="466845" y="505901"/>
                  <a:pt x="429698" y="434464"/>
                  <a:pt x="371595" y="419224"/>
                </a:cubicBezTo>
                <a:cubicBezTo>
                  <a:pt x="327780" y="406841"/>
                  <a:pt x="288728" y="417319"/>
                  <a:pt x="257295" y="450656"/>
                </a:cubicBezTo>
                <a:cubicBezTo>
                  <a:pt x="226815" y="483041"/>
                  <a:pt x="221100" y="522094"/>
                  <a:pt x="230625" y="564956"/>
                </a:cubicBezTo>
                <a:cubicBezTo>
                  <a:pt x="231578" y="570671"/>
                  <a:pt x="234435" y="576386"/>
                  <a:pt x="235388" y="582101"/>
                </a:cubicBezTo>
                <a:cubicBezTo>
                  <a:pt x="237293" y="585911"/>
                  <a:pt x="238245" y="588769"/>
                  <a:pt x="240150" y="592579"/>
                </a:cubicBezTo>
                <a:cubicBezTo>
                  <a:pt x="240150" y="592579"/>
                  <a:pt x="240150" y="592579"/>
                  <a:pt x="240150" y="592579"/>
                </a:cubicBezTo>
                <a:cubicBezTo>
                  <a:pt x="250628" y="613534"/>
                  <a:pt x="261105" y="635441"/>
                  <a:pt x="272535" y="656396"/>
                </a:cubicBezTo>
                <a:cubicBezTo>
                  <a:pt x="259200" y="662111"/>
                  <a:pt x="246818" y="674494"/>
                  <a:pt x="233483" y="673541"/>
                </a:cubicBezTo>
                <a:cubicBezTo>
                  <a:pt x="176333" y="671636"/>
                  <a:pt x="119183" y="665921"/>
                  <a:pt x="62033" y="662111"/>
                </a:cubicBezTo>
                <a:cubicBezTo>
                  <a:pt x="48698" y="661159"/>
                  <a:pt x="34410" y="661159"/>
                  <a:pt x="21075" y="661159"/>
                </a:cubicBezTo>
                <a:cubicBezTo>
                  <a:pt x="16313" y="635441"/>
                  <a:pt x="10598" y="610676"/>
                  <a:pt x="7740" y="584959"/>
                </a:cubicBezTo>
                <a:cubicBezTo>
                  <a:pt x="3930" y="544001"/>
                  <a:pt x="1073" y="503996"/>
                  <a:pt x="120" y="463039"/>
                </a:cubicBezTo>
                <a:cubicBezTo>
                  <a:pt x="120" y="443989"/>
                  <a:pt x="1073" y="423034"/>
                  <a:pt x="24885" y="415414"/>
                </a:cubicBezTo>
                <a:cubicBezTo>
                  <a:pt x="42030" y="427796"/>
                  <a:pt x="58223" y="442084"/>
                  <a:pt x="76320" y="451609"/>
                </a:cubicBezTo>
                <a:cubicBezTo>
                  <a:pt x="103943" y="466849"/>
                  <a:pt x="132518" y="474469"/>
                  <a:pt x="162045" y="456371"/>
                </a:cubicBezTo>
                <a:cubicBezTo>
                  <a:pt x="248723" y="444941"/>
                  <a:pt x="284918" y="359216"/>
                  <a:pt x="247770" y="289684"/>
                </a:cubicBezTo>
                <a:cubicBezTo>
                  <a:pt x="214433" y="226819"/>
                  <a:pt x="122993" y="214436"/>
                  <a:pt x="74415" y="254441"/>
                </a:cubicBezTo>
                <a:cubicBezTo>
                  <a:pt x="65843" y="262061"/>
                  <a:pt x="56318" y="267776"/>
                  <a:pt x="45840" y="272539"/>
                </a:cubicBezTo>
                <a:cubicBezTo>
                  <a:pt x="19170" y="283969"/>
                  <a:pt x="-1785" y="268729"/>
                  <a:pt x="120" y="239201"/>
                </a:cubicBezTo>
                <a:cubicBezTo>
                  <a:pt x="2025" y="208721"/>
                  <a:pt x="4883" y="177289"/>
                  <a:pt x="6788" y="146809"/>
                </a:cubicBezTo>
                <a:cubicBezTo>
                  <a:pt x="9645" y="103946"/>
                  <a:pt x="12503" y="61084"/>
                  <a:pt x="16313" y="18221"/>
                </a:cubicBezTo>
                <a:cubicBezTo>
                  <a:pt x="82988" y="13459"/>
                  <a:pt x="150615" y="7744"/>
                  <a:pt x="217290" y="4886"/>
                </a:cubicBezTo>
                <a:cubicBezTo>
                  <a:pt x="229673" y="3934"/>
                  <a:pt x="249675" y="10601"/>
                  <a:pt x="254438" y="19174"/>
                </a:cubicBezTo>
                <a:cubicBezTo>
                  <a:pt x="259200" y="28699"/>
                  <a:pt x="253485" y="47749"/>
                  <a:pt x="246818" y="58226"/>
                </a:cubicBezTo>
                <a:cubicBezTo>
                  <a:pt x="228720" y="85849"/>
                  <a:pt x="211575" y="112519"/>
                  <a:pt x="212528" y="147761"/>
                </a:cubicBezTo>
                <a:cubicBezTo>
                  <a:pt x="214433" y="198244"/>
                  <a:pt x="246818" y="242059"/>
                  <a:pt x="297300" y="255394"/>
                </a:cubicBezTo>
                <a:cubicBezTo>
                  <a:pt x="346830" y="268729"/>
                  <a:pt x="398265" y="246821"/>
                  <a:pt x="423983" y="203006"/>
                </a:cubicBezTo>
                <a:cubicBezTo>
                  <a:pt x="430650" y="191576"/>
                  <a:pt x="435413" y="180146"/>
                  <a:pt x="441128" y="168716"/>
                </a:cubicBezTo>
                <a:cubicBezTo>
                  <a:pt x="455415" y="120139"/>
                  <a:pt x="437318" y="80134"/>
                  <a:pt x="403980" y="45844"/>
                </a:cubicBezTo>
                <a:cubicBezTo>
                  <a:pt x="403980" y="45844"/>
                  <a:pt x="403980" y="45844"/>
                  <a:pt x="403980" y="45844"/>
                </a:cubicBezTo>
                <a:cubicBezTo>
                  <a:pt x="403980" y="32509"/>
                  <a:pt x="403028" y="21079"/>
                  <a:pt x="401123" y="1060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65" name="Google Shape;165;p2"/>
          <p:cNvSpPr/>
          <p:nvPr/>
        </p:nvSpPr>
        <p:spPr>
          <a:xfrm rot="10800000">
            <a:off x="9558572" y="550584"/>
            <a:ext cx="39585" cy="314325"/>
          </a:xfrm>
          <a:custGeom>
            <a:rect b="b" l="l" r="r" t="t"/>
            <a:pathLst>
              <a:path extrusionOk="0" h="238125" w="29652">
                <a:moveTo>
                  <a:pt x="7620" y="0"/>
                </a:moveTo>
                <a:cubicBezTo>
                  <a:pt x="10478" y="1905"/>
                  <a:pt x="13335" y="3810"/>
                  <a:pt x="16193" y="4763"/>
                </a:cubicBezTo>
                <a:cubicBezTo>
                  <a:pt x="19050" y="55245"/>
                  <a:pt x="20955" y="104775"/>
                  <a:pt x="24765" y="155258"/>
                </a:cubicBezTo>
                <a:cubicBezTo>
                  <a:pt x="25718" y="173355"/>
                  <a:pt x="30480" y="192405"/>
                  <a:pt x="29528" y="210503"/>
                </a:cubicBezTo>
                <a:cubicBezTo>
                  <a:pt x="28575" y="220028"/>
                  <a:pt x="18098" y="228600"/>
                  <a:pt x="12383" y="238125"/>
                </a:cubicBezTo>
                <a:cubicBezTo>
                  <a:pt x="11430" y="198120"/>
                  <a:pt x="11430" y="157163"/>
                  <a:pt x="9525" y="117158"/>
                </a:cubicBezTo>
                <a:cubicBezTo>
                  <a:pt x="8573" y="88583"/>
                  <a:pt x="5715" y="60008"/>
                  <a:pt x="3810" y="31433"/>
                </a:cubicBezTo>
                <a:cubicBezTo>
                  <a:pt x="2858" y="22860"/>
                  <a:pt x="953" y="13335"/>
                  <a:pt x="0" y="4763"/>
                </a:cubicBezTo>
                <a:cubicBezTo>
                  <a:pt x="1905" y="2858"/>
                  <a:pt x="4763" y="953"/>
                  <a:pt x="7620"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rot="10800000">
            <a:off x="10715099" y="885050"/>
            <a:ext cx="61820" cy="142074"/>
          </a:xfrm>
          <a:custGeom>
            <a:rect b="b" l="l" r="r" t="t"/>
            <a:pathLst>
              <a:path extrusionOk="0" h="107632" w="46307">
                <a:moveTo>
                  <a:pt x="41910" y="0"/>
                </a:moveTo>
                <a:cubicBezTo>
                  <a:pt x="55245" y="31433"/>
                  <a:pt x="35243" y="55245"/>
                  <a:pt x="21908" y="79058"/>
                </a:cubicBezTo>
                <a:cubicBezTo>
                  <a:pt x="16193" y="89535"/>
                  <a:pt x="7620" y="98108"/>
                  <a:pt x="0" y="107633"/>
                </a:cubicBezTo>
                <a:cubicBezTo>
                  <a:pt x="2858" y="94297"/>
                  <a:pt x="4763" y="80010"/>
                  <a:pt x="9525" y="67628"/>
                </a:cubicBezTo>
                <a:cubicBezTo>
                  <a:pt x="19050" y="44768"/>
                  <a:pt x="30480" y="22860"/>
                  <a:pt x="4191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rot="10800000">
            <a:off x="10098834" y="1532670"/>
            <a:ext cx="72995" cy="212483"/>
          </a:xfrm>
          <a:custGeom>
            <a:rect b="b" l="l" r="r" t="t"/>
            <a:pathLst>
              <a:path extrusionOk="0" h="160972" w="54678">
                <a:moveTo>
                  <a:pt x="49669" y="0"/>
                </a:moveTo>
                <a:cubicBezTo>
                  <a:pt x="60146" y="18098"/>
                  <a:pt x="52526" y="34290"/>
                  <a:pt x="42049" y="47625"/>
                </a:cubicBezTo>
                <a:cubicBezTo>
                  <a:pt x="15379" y="80963"/>
                  <a:pt x="3949" y="118110"/>
                  <a:pt x="8711" y="160973"/>
                </a:cubicBezTo>
                <a:cubicBezTo>
                  <a:pt x="-8434" y="126683"/>
                  <a:pt x="2044" y="95250"/>
                  <a:pt x="20141" y="63818"/>
                </a:cubicBezTo>
                <a:cubicBezTo>
                  <a:pt x="30619" y="43815"/>
                  <a:pt x="39191" y="20955"/>
                  <a:pt x="49669"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rot="10800000">
            <a:off x="9860389" y="901396"/>
            <a:ext cx="63294" cy="133274"/>
          </a:xfrm>
          <a:custGeom>
            <a:rect b="b" l="l" r="r" t="t"/>
            <a:pathLst>
              <a:path extrusionOk="0" h="100965" w="47411">
                <a:moveTo>
                  <a:pt x="0" y="100965"/>
                </a:moveTo>
                <a:cubicBezTo>
                  <a:pt x="1905" y="90488"/>
                  <a:pt x="2858" y="79058"/>
                  <a:pt x="6667" y="70485"/>
                </a:cubicBezTo>
                <a:cubicBezTo>
                  <a:pt x="18097" y="46673"/>
                  <a:pt x="32385" y="23813"/>
                  <a:pt x="45720" y="0"/>
                </a:cubicBezTo>
                <a:cubicBezTo>
                  <a:pt x="51435" y="23813"/>
                  <a:pt x="41910" y="44768"/>
                  <a:pt x="28575" y="64770"/>
                </a:cubicBezTo>
                <a:cubicBezTo>
                  <a:pt x="20955" y="77153"/>
                  <a:pt x="9525" y="88583"/>
                  <a:pt x="0" y="10096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2"/>
          <p:cNvSpPr/>
          <p:nvPr/>
        </p:nvSpPr>
        <p:spPr>
          <a:xfrm rot="10800000">
            <a:off x="11350405" y="288555"/>
            <a:ext cx="164034" cy="51980"/>
          </a:xfrm>
          <a:custGeom>
            <a:rect b="b" l="l" r="r" t="t"/>
            <a:pathLst>
              <a:path extrusionOk="0" h="39379" w="122872">
                <a:moveTo>
                  <a:pt x="122872" y="0"/>
                </a:moveTo>
                <a:cubicBezTo>
                  <a:pt x="91440" y="36195"/>
                  <a:pt x="42863" y="48577"/>
                  <a:pt x="0" y="32385"/>
                </a:cubicBezTo>
                <a:cubicBezTo>
                  <a:pt x="38100" y="34290"/>
                  <a:pt x="76200" y="34290"/>
                  <a:pt x="106680" y="4763"/>
                </a:cubicBezTo>
                <a:cubicBezTo>
                  <a:pt x="110490" y="952"/>
                  <a:pt x="117157" y="1905"/>
                  <a:pt x="122872"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2"/>
          <p:cNvSpPr/>
          <p:nvPr/>
        </p:nvSpPr>
        <p:spPr>
          <a:xfrm rot="10800000">
            <a:off x="10957458" y="883784"/>
            <a:ext cx="45804" cy="84238"/>
          </a:xfrm>
          <a:custGeom>
            <a:rect b="b" l="l" r="r" t="t"/>
            <a:pathLst>
              <a:path extrusionOk="0" h="63817" w="34310">
                <a:moveTo>
                  <a:pt x="32385" y="63817"/>
                </a:moveTo>
                <a:cubicBezTo>
                  <a:pt x="21907" y="42863"/>
                  <a:pt x="11430" y="20955"/>
                  <a:pt x="0" y="0"/>
                </a:cubicBezTo>
                <a:cubicBezTo>
                  <a:pt x="11430" y="14288"/>
                  <a:pt x="22860" y="28575"/>
                  <a:pt x="32385" y="43815"/>
                </a:cubicBezTo>
                <a:cubicBezTo>
                  <a:pt x="36195" y="48578"/>
                  <a:pt x="33338" y="57150"/>
                  <a:pt x="32385" y="63817"/>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rot="10800000">
            <a:off x="10569651" y="295736"/>
            <a:ext cx="97912" cy="14619"/>
          </a:xfrm>
          <a:custGeom>
            <a:rect b="b" l="l" r="r" t="t"/>
            <a:pathLst>
              <a:path extrusionOk="0" h="11075" w="73342">
                <a:moveTo>
                  <a:pt x="0" y="0"/>
                </a:moveTo>
                <a:cubicBezTo>
                  <a:pt x="24765" y="0"/>
                  <a:pt x="48577" y="0"/>
                  <a:pt x="73342" y="0"/>
                </a:cubicBezTo>
                <a:cubicBezTo>
                  <a:pt x="49530" y="14288"/>
                  <a:pt x="24765" y="15240"/>
                  <a:pt x="0"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rot="10800000">
            <a:off x="11294456" y="346826"/>
            <a:ext cx="43234" cy="17523"/>
          </a:xfrm>
          <a:custGeom>
            <a:rect b="b" l="l" r="r" t="t"/>
            <a:pathLst>
              <a:path extrusionOk="0" h="13275" w="32385">
                <a:moveTo>
                  <a:pt x="32385" y="13276"/>
                </a:moveTo>
                <a:cubicBezTo>
                  <a:pt x="21908" y="13276"/>
                  <a:pt x="10477" y="13276"/>
                  <a:pt x="0" y="13276"/>
                </a:cubicBezTo>
                <a:cubicBezTo>
                  <a:pt x="10477" y="-1964"/>
                  <a:pt x="20955" y="-6727"/>
                  <a:pt x="32385" y="13276"/>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rot="10800000">
            <a:off x="10667562" y="309099"/>
            <a:ext cx="19073" cy="6286"/>
          </a:xfrm>
          <a:custGeom>
            <a:rect b="b" l="l" r="r" t="t"/>
            <a:pathLst>
              <a:path extrusionOk="0" h="4762" w="14287">
                <a:moveTo>
                  <a:pt x="0" y="0"/>
                </a:moveTo>
                <a:cubicBezTo>
                  <a:pt x="4763" y="1905"/>
                  <a:pt x="9525" y="2857"/>
                  <a:pt x="14288" y="4763"/>
                </a:cubicBezTo>
                <a:cubicBezTo>
                  <a:pt x="9525" y="2857"/>
                  <a:pt x="4763" y="952"/>
                  <a:pt x="0" y="0"/>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rot="10800000">
            <a:off x="10550576" y="310356"/>
            <a:ext cx="19073" cy="6286"/>
          </a:xfrm>
          <a:custGeom>
            <a:rect b="b" l="l" r="r" t="t"/>
            <a:pathLst>
              <a:path extrusionOk="0" h="4762" w="14287">
                <a:moveTo>
                  <a:pt x="0" y="4763"/>
                </a:moveTo>
                <a:cubicBezTo>
                  <a:pt x="4763" y="2857"/>
                  <a:pt x="9525" y="1905"/>
                  <a:pt x="14288" y="0"/>
                </a:cubicBezTo>
                <a:cubicBezTo>
                  <a:pt x="9525" y="1905"/>
                  <a:pt x="4763" y="3810"/>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rot="10800000">
            <a:off x="11001990" y="966767"/>
            <a:ext cx="6357" cy="13830"/>
          </a:xfrm>
          <a:custGeom>
            <a:rect b="b" l="l" r="r" t="t"/>
            <a:pathLst>
              <a:path extrusionOk="0" h="10477" w="4762">
                <a:moveTo>
                  <a:pt x="4763" y="10478"/>
                </a:moveTo>
                <a:cubicBezTo>
                  <a:pt x="2858" y="6667"/>
                  <a:pt x="1905" y="3810"/>
                  <a:pt x="0" y="0"/>
                </a:cubicBezTo>
                <a:cubicBezTo>
                  <a:pt x="952" y="2857"/>
                  <a:pt x="2858" y="6667"/>
                  <a:pt x="4763" y="10478"/>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rot="10800000">
            <a:off x="11337690" y="340536"/>
            <a:ext cx="12716" cy="6286"/>
          </a:xfrm>
          <a:custGeom>
            <a:rect b="b" l="l" r="r" t="t"/>
            <a:pathLst>
              <a:path extrusionOk="0" h="4762" w="9525">
                <a:moveTo>
                  <a:pt x="9525" y="0"/>
                </a:moveTo>
                <a:cubicBezTo>
                  <a:pt x="6668" y="1905"/>
                  <a:pt x="3810" y="2857"/>
                  <a:pt x="0" y="4763"/>
                </a:cubicBezTo>
                <a:cubicBezTo>
                  <a:pt x="3810" y="3810"/>
                  <a:pt x="6668" y="1905"/>
                  <a:pt x="9525"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rot="10800000">
            <a:off x="10525144" y="327961"/>
            <a:ext cx="7630" cy="6286"/>
          </a:xfrm>
          <a:custGeom>
            <a:rect b="b" l="l" r="r" t="t"/>
            <a:pathLst>
              <a:path extrusionOk="0" h="4762" w="5715">
                <a:moveTo>
                  <a:pt x="0" y="4763"/>
                </a:moveTo>
                <a:cubicBezTo>
                  <a:pt x="1905" y="2857"/>
                  <a:pt x="3810" y="1905"/>
                  <a:pt x="5715" y="0"/>
                </a:cubicBezTo>
                <a:cubicBezTo>
                  <a:pt x="3810" y="1905"/>
                  <a:pt x="1905" y="2857"/>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2"/>
          <p:cNvSpPr/>
          <p:nvPr/>
        </p:nvSpPr>
        <p:spPr>
          <a:xfrm rot="10800000">
            <a:off x="10532775" y="321674"/>
            <a:ext cx="7628" cy="6286"/>
          </a:xfrm>
          <a:custGeom>
            <a:rect b="b" l="l" r="r" t="t"/>
            <a:pathLst>
              <a:path extrusionOk="0" h="4762" w="5714">
                <a:moveTo>
                  <a:pt x="0" y="4763"/>
                </a:moveTo>
                <a:cubicBezTo>
                  <a:pt x="1905" y="2857"/>
                  <a:pt x="3810" y="1905"/>
                  <a:pt x="5715" y="0"/>
                </a:cubicBezTo>
                <a:cubicBezTo>
                  <a:pt x="3810" y="952"/>
                  <a:pt x="1905" y="2857"/>
                  <a:pt x="0" y="4763"/>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rot="10800000">
            <a:off x="10722241" y="6025667"/>
            <a:ext cx="55242" cy="109384"/>
          </a:xfrm>
          <a:custGeom>
            <a:rect b="b" l="l" r="r" t="t"/>
            <a:pathLst>
              <a:path extrusionOk="0" h="82867" w="41380">
                <a:moveTo>
                  <a:pt x="41381" y="0"/>
                </a:moveTo>
                <a:cubicBezTo>
                  <a:pt x="41381" y="34290"/>
                  <a:pt x="19473" y="57150"/>
                  <a:pt x="423" y="82868"/>
                </a:cubicBezTo>
                <a:cubicBezTo>
                  <a:pt x="423" y="80010"/>
                  <a:pt x="-529" y="76200"/>
                  <a:pt x="423" y="74295"/>
                </a:cubicBezTo>
                <a:cubicBezTo>
                  <a:pt x="13758" y="48577"/>
                  <a:pt x="28046" y="24765"/>
                  <a:pt x="41381" y="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rot="10800000">
            <a:off x="10965114" y="6031950"/>
            <a:ext cx="48320" cy="85496"/>
          </a:xfrm>
          <a:custGeom>
            <a:rect b="b" l="l" r="r" t="t"/>
            <a:pathLst>
              <a:path extrusionOk="0" h="64770" w="36195">
                <a:moveTo>
                  <a:pt x="36195" y="64770"/>
                </a:moveTo>
                <a:cubicBezTo>
                  <a:pt x="23813" y="42863"/>
                  <a:pt x="11430" y="21908"/>
                  <a:pt x="0" y="0"/>
                </a:cubicBezTo>
                <a:cubicBezTo>
                  <a:pt x="11430" y="21908"/>
                  <a:pt x="23813" y="42863"/>
                  <a:pt x="36195" y="64770"/>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2"/>
          <p:cNvSpPr/>
          <p:nvPr/>
        </p:nvSpPr>
        <p:spPr>
          <a:xfrm rot="10800000">
            <a:off x="10958756" y="6004275"/>
            <a:ext cx="565" cy="11315"/>
          </a:xfrm>
          <a:custGeom>
            <a:rect b="b" l="l" r="r" t="t"/>
            <a:pathLst>
              <a:path extrusionOk="0" h="8572" w="423">
                <a:moveTo>
                  <a:pt x="423" y="8573"/>
                </a:moveTo>
                <a:cubicBezTo>
                  <a:pt x="423" y="5715"/>
                  <a:pt x="423" y="2858"/>
                  <a:pt x="423" y="0"/>
                </a:cubicBezTo>
                <a:cubicBezTo>
                  <a:pt x="-529" y="2858"/>
                  <a:pt x="423" y="5715"/>
                  <a:pt x="423" y="8573"/>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2"/>
          <p:cNvSpPr/>
          <p:nvPr/>
        </p:nvSpPr>
        <p:spPr>
          <a:xfrm rot="10800000">
            <a:off x="10960027" y="6020621"/>
            <a:ext cx="6357" cy="7544"/>
          </a:xfrm>
          <a:custGeom>
            <a:rect b="b" l="l" r="r" t="t"/>
            <a:pathLst>
              <a:path extrusionOk="0" h="5715" w="4762">
                <a:moveTo>
                  <a:pt x="4763" y="5715"/>
                </a:moveTo>
                <a:cubicBezTo>
                  <a:pt x="2857" y="3810"/>
                  <a:pt x="1905" y="1905"/>
                  <a:pt x="0" y="0"/>
                </a:cubicBezTo>
                <a:cubicBezTo>
                  <a:pt x="1905" y="1905"/>
                  <a:pt x="3810" y="3810"/>
                  <a:pt x="4763" y="5715"/>
                </a:cubicBezTo>
                <a:close/>
              </a:path>
            </a:pathLst>
          </a:custGeom>
          <a:solidFill>
            <a:srgbClr val="EDF6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rot="10800000">
            <a:off x="11816953" y="1698598"/>
            <a:ext cx="269701" cy="114459"/>
          </a:xfrm>
          <a:custGeom>
            <a:rect b="b" l="l" r="r" t="t"/>
            <a:pathLst>
              <a:path extrusionOk="0" h="86711" w="202023">
                <a:moveTo>
                  <a:pt x="0" y="73343"/>
                </a:moveTo>
                <a:cubicBezTo>
                  <a:pt x="54293" y="75247"/>
                  <a:pt x="108585" y="78105"/>
                  <a:pt x="162878" y="79058"/>
                </a:cubicBezTo>
                <a:cubicBezTo>
                  <a:pt x="172403" y="79058"/>
                  <a:pt x="184785" y="74295"/>
                  <a:pt x="189548" y="67628"/>
                </a:cubicBezTo>
                <a:cubicBezTo>
                  <a:pt x="193358" y="61913"/>
                  <a:pt x="188595" y="49530"/>
                  <a:pt x="183833" y="40958"/>
                </a:cubicBezTo>
                <a:cubicBezTo>
                  <a:pt x="177165" y="26670"/>
                  <a:pt x="167640" y="14288"/>
                  <a:pt x="160020" y="0"/>
                </a:cubicBezTo>
                <a:cubicBezTo>
                  <a:pt x="173355" y="17145"/>
                  <a:pt x="189548" y="32385"/>
                  <a:pt x="200025" y="52388"/>
                </a:cubicBezTo>
                <a:cubicBezTo>
                  <a:pt x="207645" y="68580"/>
                  <a:pt x="192405" y="87630"/>
                  <a:pt x="172403" y="86678"/>
                </a:cubicBezTo>
                <a:cubicBezTo>
                  <a:pt x="135255" y="86678"/>
                  <a:pt x="97155" y="83820"/>
                  <a:pt x="60008" y="81915"/>
                </a:cubicBezTo>
                <a:cubicBezTo>
                  <a:pt x="39053" y="80963"/>
                  <a:pt x="19050" y="76200"/>
                  <a:pt x="0" y="73343"/>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rot="10800000">
            <a:off x="11822467" y="587049"/>
            <a:ext cx="77555" cy="295465"/>
          </a:xfrm>
          <a:custGeom>
            <a:rect b="b" l="l" r="r" t="t"/>
            <a:pathLst>
              <a:path extrusionOk="0" h="223837" w="58094">
                <a:moveTo>
                  <a:pt x="46891" y="223838"/>
                </a:moveTo>
                <a:cubicBezTo>
                  <a:pt x="2124" y="200025"/>
                  <a:pt x="-7401" y="147638"/>
                  <a:pt x="4981" y="108585"/>
                </a:cubicBezTo>
                <a:cubicBezTo>
                  <a:pt x="11649" y="86678"/>
                  <a:pt x="25936" y="66675"/>
                  <a:pt x="38319" y="47625"/>
                </a:cubicBezTo>
                <a:cubicBezTo>
                  <a:pt x="47844" y="32385"/>
                  <a:pt x="56416" y="17145"/>
                  <a:pt x="42129" y="0"/>
                </a:cubicBezTo>
                <a:cubicBezTo>
                  <a:pt x="67846" y="4763"/>
                  <a:pt x="55464" y="22860"/>
                  <a:pt x="52606" y="35243"/>
                </a:cubicBezTo>
                <a:cubicBezTo>
                  <a:pt x="49749" y="46672"/>
                  <a:pt x="42129" y="58103"/>
                  <a:pt x="34509" y="68580"/>
                </a:cubicBezTo>
                <a:cubicBezTo>
                  <a:pt x="1171" y="112395"/>
                  <a:pt x="-734" y="167640"/>
                  <a:pt x="41176" y="212408"/>
                </a:cubicBezTo>
                <a:cubicBezTo>
                  <a:pt x="44034" y="215265"/>
                  <a:pt x="44986" y="220028"/>
                  <a:pt x="46891" y="223838"/>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2"/>
          <p:cNvSpPr/>
          <p:nvPr/>
        </p:nvSpPr>
        <p:spPr>
          <a:xfrm rot="10800000">
            <a:off x="11106259" y="1133403"/>
            <a:ext cx="183109" cy="68512"/>
          </a:xfrm>
          <a:custGeom>
            <a:rect b="b" l="l" r="r" t="t"/>
            <a:pathLst>
              <a:path extrusionOk="0" h="51903" w="137160">
                <a:moveTo>
                  <a:pt x="137160" y="40957"/>
                </a:moveTo>
                <a:cubicBezTo>
                  <a:pt x="107632" y="60007"/>
                  <a:pt x="78105" y="51435"/>
                  <a:pt x="51435" y="36195"/>
                </a:cubicBezTo>
                <a:cubicBezTo>
                  <a:pt x="33338" y="25718"/>
                  <a:pt x="17145" y="12382"/>
                  <a:pt x="0" y="0"/>
                </a:cubicBezTo>
                <a:cubicBezTo>
                  <a:pt x="13335" y="2857"/>
                  <a:pt x="27623" y="2857"/>
                  <a:pt x="39052" y="9525"/>
                </a:cubicBezTo>
                <a:cubicBezTo>
                  <a:pt x="68580" y="28575"/>
                  <a:pt x="99060" y="45720"/>
                  <a:pt x="137160" y="40957"/>
                </a:cubicBezTo>
                <a:close/>
              </a:path>
            </a:pathLst>
          </a:custGeom>
          <a:solidFill>
            <a:srgbClr val="F5F4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rot="10800000">
            <a:off x="12026699" y="1816830"/>
            <a:ext cx="5085" cy="7544"/>
          </a:xfrm>
          <a:custGeom>
            <a:rect b="b" l="l" r="r" t="t"/>
            <a:pathLst>
              <a:path extrusionOk="0" h="5715" w="3809">
                <a:moveTo>
                  <a:pt x="3810" y="5715"/>
                </a:moveTo>
                <a:cubicBezTo>
                  <a:pt x="2857" y="3810"/>
                  <a:pt x="953" y="1905"/>
                  <a:pt x="0" y="0"/>
                </a:cubicBezTo>
                <a:cubicBezTo>
                  <a:pt x="953" y="1905"/>
                  <a:pt x="1905" y="3810"/>
                  <a:pt x="3810" y="5715"/>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rot="10800000">
            <a:off x="11825979" y="575688"/>
            <a:ext cx="6357" cy="6286"/>
          </a:xfrm>
          <a:custGeom>
            <a:rect b="b" l="l" r="r" t="t"/>
            <a:pathLst>
              <a:path extrusionOk="0" h="4762" w="4762">
                <a:moveTo>
                  <a:pt x="4763" y="4763"/>
                </a:moveTo>
                <a:cubicBezTo>
                  <a:pt x="2857" y="2858"/>
                  <a:pt x="1905" y="1905"/>
                  <a:pt x="0" y="0"/>
                </a:cubicBezTo>
                <a:cubicBezTo>
                  <a:pt x="1905" y="1905"/>
                  <a:pt x="3810" y="3810"/>
                  <a:pt x="4763" y="4763"/>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2"/>
          <p:cNvSpPr/>
          <p:nvPr/>
        </p:nvSpPr>
        <p:spPr>
          <a:xfrm rot="10800000">
            <a:off x="9655380" y="551802"/>
            <a:ext cx="218712" cy="54808"/>
          </a:xfrm>
          <a:custGeom>
            <a:rect b="b" l="l" r="r" t="t"/>
            <a:pathLst>
              <a:path extrusionOk="0" h="41521" w="163829">
                <a:moveTo>
                  <a:pt x="0" y="41521"/>
                </a:moveTo>
                <a:cubicBezTo>
                  <a:pt x="11430" y="15804"/>
                  <a:pt x="35242" y="8184"/>
                  <a:pt x="59055" y="3421"/>
                </a:cubicBezTo>
                <a:cubicBezTo>
                  <a:pt x="97155" y="-4199"/>
                  <a:pt x="133350" y="-389"/>
                  <a:pt x="163830" y="28186"/>
                </a:cubicBezTo>
                <a:cubicBezTo>
                  <a:pt x="139065" y="22471"/>
                  <a:pt x="113348" y="13899"/>
                  <a:pt x="87630" y="10089"/>
                </a:cubicBezTo>
                <a:cubicBezTo>
                  <a:pt x="60960" y="6279"/>
                  <a:pt x="37148" y="15804"/>
                  <a:pt x="17145" y="33901"/>
                </a:cubicBezTo>
                <a:cubicBezTo>
                  <a:pt x="13335" y="38664"/>
                  <a:pt x="5715" y="39616"/>
                  <a:pt x="0" y="41521"/>
                </a:cubicBezTo>
                <a:close/>
              </a:path>
            </a:pathLst>
          </a:custGeom>
          <a:solidFill>
            <a:srgbClr val="D2D5D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2"/>
          <p:cNvSpPr/>
          <p:nvPr/>
        </p:nvSpPr>
        <p:spPr>
          <a:xfrm rot="10800000">
            <a:off x="8389717" y="364456"/>
            <a:ext cx="46210" cy="187337"/>
          </a:xfrm>
          <a:custGeom>
            <a:rect b="b" l="l" r="r" t="t"/>
            <a:pathLst>
              <a:path extrusionOk="0" h="141922" w="34614">
                <a:moveTo>
                  <a:pt x="4763" y="0"/>
                </a:moveTo>
                <a:cubicBezTo>
                  <a:pt x="7620" y="952"/>
                  <a:pt x="11430" y="952"/>
                  <a:pt x="13335" y="2857"/>
                </a:cubicBezTo>
                <a:cubicBezTo>
                  <a:pt x="43815" y="33338"/>
                  <a:pt x="40958" y="112395"/>
                  <a:pt x="8573" y="140018"/>
                </a:cubicBezTo>
                <a:cubicBezTo>
                  <a:pt x="6668" y="141922"/>
                  <a:pt x="2858" y="140970"/>
                  <a:pt x="0" y="141922"/>
                </a:cubicBezTo>
                <a:cubicBezTo>
                  <a:pt x="18098" y="114300"/>
                  <a:pt x="30480" y="83820"/>
                  <a:pt x="22860" y="50482"/>
                </a:cubicBezTo>
                <a:cubicBezTo>
                  <a:pt x="19050" y="33338"/>
                  <a:pt x="10478" y="17145"/>
                  <a:pt x="4763"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rot="10800000">
            <a:off x="8999059" y="890083"/>
            <a:ext cx="65032" cy="159676"/>
          </a:xfrm>
          <a:custGeom>
            <a:rect b="b" l="l" r="r" t="t"/>
            <a:pathLst>
              <a:path extrusionOk="0" h="120967" w="48713">
                <a:moveTo>
                  <a:pt x="45720" y="0"/>
                </a:moveTo>
                <a:cubicBezTo>
                  <a:pt x="54293" y="26670"/>
                  <a:pt x="42863" y="49530"/>
                  <a:pt x="31433" y="72390"/>
                </a:cubicBezTo>
                <a:cubicBezTo>
                  <a:pt x="22860" y="89535"/>
                  <a:pt x="10478" y="104775"/>
                  <a:pt x="0" y="120967"/>
                </a:cubicBezTo>
                <a:cubicBezTo>
                  <a:pt x="5715" y="103822"/>
                  <a:pt x="11430" y="86678"/>
                  <a:pt x="17145" y="69532"/>
                </a:cubicBezTo>
                <a:cubicBezTo>
                  <a:pt x="26670" y="45720"/>
                  <a:pt x="37148" y="22860"/>
                  <a:pt x="45720" y="0"/>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2"/>
          <p:cNvSpPr/>
          <p:nvPr/>
        </p:nvSpPr>
        <p:spPr>
          <a:xfrm rot="10800000">
            <a:off x="9880450" y="382056"/>
            <a:ext cx="36538" cy="163449"/>
          </a:xfrm>
          <a:custGeom>
            <a:rect b="b" l="l" r="r" t="t"/>
            <a:pathLst>
              <a:path extrusionOk="0" h="123825" w="27369">
                <a:moveTo>
                  <a:pt x="17845" y="123825"/>
                </a:moveTo>
                <a:cubicBezTo>
                  <a:pt x="-10730" y="92392"/>
                  <a:pt x="-3110" y="22860"/>
                  <a:pt x="27370" y="0"/>
                </a:cubicBezTo>
                <a:cubicBezTo>
                  <a:pt x="21655" y="25717"/>
                  <a:pt x="13082" y="51435"/>
                  <a:pt x="10225" y="78105"/>
                </a:cubicBezTo>
                <a:cubicBezTo>
                  <a:pt x="8320" y="92392"/>
                  <a:pt x="14987" y="108585"/>
                  <a:pt x="17845" y="12382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rot="10800000">
            <a:off x="9849932" y="334256"/>
            <a:ext cx="43234" cy="47776"/>
          </a:xfrm>
          <a:custGeom>
            <a:rect b="b" l="l" r="r" t="t"/>
            <a:pathLst>
              <a:path extrusionOk="0" h="36194" w="32385">
                <a:moveTo>
                  <a:pt x="32385" y="36195"/>
                </a:moveTo>
                <a:cubicBezTo>
                  <a:pt x="21908" y="23813"/>
                  <a:pt x="11430" y="11430"/>
                  <a:pt x="0" y="0"/>
                </a:cubicBezTo>
                <a:cubicBezTo>
                  <a:pt x="11430" y="12382"/>
                  <a:pt x="21908" y="23813"/>
                  <a:pt x="32385" y="36195"/>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2"/>
          <p:cNvSpPr/>
          <p:nvPr/>
        </p:nvSpPr>
        <p:spPr>
          <a:xfrm rot="10800000">
            <a:off x="8428297" y="551798"/>
            <a:ext cx="19073" cy="23888"/>
          </a:xfrm>
          <a:custGeom>
            <a:rect b="b" l="l" r="r" t="t"/>
            <a:pathLst>
              <a:path extrusionOk="0" h="18097" w="14287">
                <a:moveTo>
                  <a:pt x="0" y="0"/>
                </a:moveTo>
                <a:cubicBezTo>
                  <a:pt x="4763" y="5715"/>
                  <a:pt x="9525" y="12383"/>
                  <a:pt x="14288" y="18098"/>
                </a:cubicBezTo>
                <a:cubicBezTo>
                  <a:pt x="8572" y="12383"/>
                  <a:pt x="3810" y="666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2"/>
          <p:cNvSpPr/>
          <p:nvPr/>
        </p:nvSpPr>
        <p:spPr>
          <a:xfrm rot="10800000">
            <a:off x="8463902" y="587005"/>
            <a:ext cx="26703" cy="12573"/>
          </a:xfrm>
          <a:custGeom>
            <a:rect b="b" l="l" r="r" t="t"/>
            <a:pathLst>
              <a:path extrusionOk="0" h="9525" w="20002">
                <a:moveTo>
                  <a:pt x="0" y="0"/>
                </a:moveTo>
                <a:cubicBezTo>
                  <a:pt x="6668" y="2858"/>
                  <a:pt x="13335" y="6668"/>
                  <a:pt x="20003" y="9525"/>
                </a:cubicBezTo>
                <a:cubicBezTo>
                  <a:pt x="13335" y="5715"/>
                  <a:pt x="6668" y="285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rot="10800000">
            <a:off x="8447372" y="574430"/>
            <a:ext cx="13987" cy="12573"/>
          </a:xfrm>
          <a:custGeom>
            <a:rect b="b" l="l" r="r" t="t"/>
            <a:pathLst>
              <a:path extrusionOk="0" h="9525" w="10477">
                <a:moveTo>
                  <a:pt x="0" y="0"/>
                </a:moveTo>
                <a:cubicBezTo>
                  <a:pt x="3810" y="2858"/>
                  <a:pt x="6668" y="6668"/>
                  <a:pt x="10478" y="9525"/>
                </a:cubicBezTo>
                <a:cubicBezTo>
                  <a:pt x="6668" y="5715"/>
                  <a:pt x="2858" y="2858"/>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
          <p:cNvSpPr/>
          <p:nvPr/>
        </p:nvSpPr>
        <p:spPr>
          <a:xfrm rot="10800000">
            <a:off x="9594344" y="358142"/>
            <a:ext cx="17801" cy="12573"/>
          </a:xfrm>
          <a:custGeom>
            <a:rect b="b" l="l" r="r" t="t"/>
            <a:pathLst>
              <a:path extrusionOk="0" h="9525" w="13334">
                <a:moveTo>
                  <a:pt x="13335" y="0"/>
                </a:moveTo>
                <a:cubicBezTo>
                  <a:pt x="8572" y="0"/>
                  <a:pt x="4763" y="0"/>
                  <a:pt x="0" y="0"/>
                </a:cubicBezTo>
                <a:cubicBezTo>
                  <a:pt x="4763" y="0"/>
                  <a:pt x="9525" y="0"/>
                  <a:pt x="13335"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rot="10800000">
            <a:off x="9832130" y="327961"/>
            <a:ext cx="17801" cy="6286"/>
          </a:xfrm>
          <a:custGeom>
            <a:rect b="b" l="l" r="r" t="t"/>
            <a:pathLst>
              <a:path extrusionOk="0" h="4762" w="13334">
                <a:moveTo>
                  <a:pt x="13335" y="4763"/>
                </a:moveTo>
                <a:cubicBezTo>
                  <a:pt x="8572" y="2857"/>
                  <a:pt x="3810" y="1905"/>
                  <a:pt x="0" y="0"/>
                </a:cubicBezTo>
                <a:cubicBezTo>
                  <a:pt x="4763" y="1905"/>
                  <a:pt x="8572" y="2857"/>
                  <a:pt x="13335"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2"/>
          <p:cNvSpPr/>
          <p:nvPr/>
        </p:nvSpPr>
        <p:spPr>
          <a:xfrm rot="10800000">
            <a:off x="9875364" y="545507"/>
            <a:ext cx="5086" cy="5029"/>
          </a:xfrm>
          <a:custGeom>
            <a:rect b="b" l="l" r="r" t="t"/>
            <a:pathLst>
              <a:path extrusionOk="0" h="3810" w="3810">
                <a:moveTo>
                  <a:pt x="0" y="3810"/>
                </a:moveTo>
                <a:cubicBezTo>
                  <a:pt x="953" y="2858"/>
                  <a:pt x="2858" y="953"/>
                  <a:pt x="3810" y="0"/>
                </a:cubicBezTo>
                <a:cubicBezTo>
                  <a:pt x="2858" y="953"/>
                  <a:pt x="1905" y="2858"/>
                  <a:pt x="0" y="3810"/>
                </a:cubicBezTo>
                <a:close/>
              </a:path>
            </a:pathLst>
          </a:custGeom>
          <a:solidFill>
            <a:srgbClr val="D2D5D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2"/>
          <p:cNvSpPr/>
          <p:nvPr/>
        </p:nvSpPr>
        <p:spPr>
          <a:xfrm rot="10800000">
            <a:off x="9581628" y="545508"/>
            <a:ext cx="6357" cy="6286"/>
          </a:xfrm>
          <a:custGeom>
            <a:rect b="b" l="l" r="r" t="t"/>
            <a:pathLst>
              <a:path extrusionOk="0" h="4762" w="4762">
                <a:moveTo>
                  <a:pt x="0" y="4763"/>
                </a:moveTo>
                <a:cubicBezTo>
                  <a:pt x="1905" y="2857"/>
                  <a:pt x="2858" y="1905"/>
                  <a:pt x="4763" y="0"/>
                </a:cubicBezTo>
                <a:cubicBezTo>
                  <a:pt x="2858" y="1905"/>
                  <a:pt x="1905" y="3810"/>
                  <a:pt x="0"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rot="10800000">
            <a:off x="8709319" y="537964"/>
            <a:ext cx="6357" cy="12573"/>
          </a:xfrm>
          <a:custGeom>
            <a:rect b="b" l="l" r="r" t="t"/>
            <a:pathLst>
              <a:path extrusionOk="0" h="9525" w="4762">
                <a:moveTo>
                  <a:pt x="0" y="0"/>
                </a:moveTo>
                <a:cubicBezTo>
                  <a:pt x="1905" y="0"/>
                  <a:pt x="2858" y="0"/>
                  <a:pt x="4763" y="0"/>
                </a:cubicBezTo>
                <a:cubicBezTo>
                  <a:pt x="2858" y="0"/>
                  <a:pt x="953" y="0"/>
                  <a:pt x="0" y="0"/>
                </a:cubicBezTo>
                <a:close/>
              </a:path>
            </a:pathLst>
          </a:custGeom>
          <a:solidFill>
            <a:srgbClr val="DBD2D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
          <p:cNvSpPr/>
          <p:nvPr/>
        </p:nvSpPr>
        <p:spPr>
          <a:xfrm rot="10800000">
            <a:off x="9825771" y="321674"/>
            <a:ext cx="6357" cy="6286"/>
          </a:xfrm>
          <a:custGeom>
            <a:rect b="b" l="l" r="r" t="t"/>
            <a:pathLst>
              <a:path extrusionOk="0" h="4762" w="4762">
                <a:moveTo>
                  <a:pt x="4763" y="4763"/>
                </a:moveTo>
                <a:cubicBezTo>
                  <a:pt x="2858" y="2857"/>
                  <a:pt x="1905" y="1905"/>
                  <a:pt x="0" y="0"/>
                </a:cubicBezTo>
                <a:cubicBezTo>
                  <a:pt x="1905" y="952"/>
                  <a:pt x="2858" y="2857"/>
                  <a:pt x="4763" y="4763"/>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rot="10800000">
            <a:off x="8490604" y="599580"/>
            <a:ext cx="6357" cy="5028"/>
          </a:xfrm>
          <a:custGeom>
            <a:rect b="b" l="l" r="r" t="t"/>
            <a:pathLst>
              <a:path extrusionOk="0" h="3809" w="4762">
                <a:moveTo>
                  <a:pt x="0" y="0"/>
                </a:moveTo>
                <a:cubicBezTo>
                  <a:pt x="1905" y="953"/>
                  <a:pt x="2857" y="2857"/>
                  <a:pt x="4763" y="3810"/>
                </a:cubicBezTo>
                <a:cubicBezTo>
                  <a:pt x="3810" y="2857"/>
                  <a:pt x="1905" y="953"/>
                  <a:pt x="0" y="0"/>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rot="10800000">
            <a:off x="10961176" y="3265486"/>
            <a:ext cx="76522" cy="173506"/>
          </a:xfrm>
          <a:custGeom>
            <a:rect b="b" l="l" r="r" t="t"/>
            <a:pathLst>
              <a:path extrusionOk="0" h="131444" w="57320">
                <a:moveTo>
                  <a:pt x="7697" y="131445"/>
                </a:moveTo>
                <a:cubicBezTo>
                  <a:pt x="-9448" y="104775"/>
                  <a:pt x="5792" y="82867"/>
                  <a:pt x="17222" y="60960"/>
                </a:cubicBezTo>
                <a:cubicBezTo>
                  <a:pt x="27700" y="40005"/>
                  <a:pt x="41035" y="20955"/>
                  <a:pt x="52465" y="0"/>
                </a:cubicBezTo>
                <a:cubicBezTo>
                  <a:pt x="66752" y="23813"/>
                  <a:pt x="45797" y="38100"/>
                  <a:pt x="37225" y="57150"/>
                </a:cubicBezTo>
                <a:cubicBezTo>
                  <a:pt x="25795" y="80963"/>
                  <a:pt x="17222" y="106680"/>
                  <a:pt x="7697" y="131445"/>
                </a:cubicBezTo>
                <a:close/>
              </a:path>
            </a:pathLst>
          </a:custGeom>
          <a:solidFill>
            <a:srgbClr val="F8F5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
          <p:cNvSpPr/>
          <p:nvPr/>
        </p:nvSpPr>
        <p:spPr>
          <a:xfrm rot="10800000">
            <a:off x="11033779" y="2251932"/>
            <a:ext cx="188195" cy="66036"/>
          </a:xfrm>
          <a:custGeom>
            <a:rect b="b" l="l" r="r" t="t"/>
            <a:pathLst>
              <a:path extrusionOk="0" h="50027" w="140970">
                <a:moveTo>
                  <a:pt x="0" y="20500"/>
                </a:moveTo>
                <a:cubicBezTo>
                  <a:pt x="44768" y="-22362"/>
                  <a:pt x="131445" y="9071"/>
                  <a:pt x="140970" y="50028"/>
                </a:cubicBezTo>
                <a:cubicBezTo>
                  <a:pt x="131445" y="42408"/>
                  <a:pt x="120968" y="34788"/>
                  <a:pt x="110490" y="27168"/>
                </a:cubicBezTo>
                <a:cubicBezTo>
                  <a:pt x="76200" y="4308"/>
                  <a:pt x="39053" y="2403"/>
                  <a:pt x="0" y="2050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2"/>
          <p:cNvSpPr/>
          <p:nvPr/>
        </p:nvSpPr>
        <p:spPr>
          <a:xfrm rot="10800000">
            <a:off x="11002786" y="2176480"/>
            <a:ext cx="18277" cy="57836"/>
          </a:xfrm>
          <a:custGeom>
            <a:rect b="b" l="l" r="r" t="t"/>
            <a:pathLst>
              <a:path extrusionOk="0" h="43815" w="13691">
                <a:moveTo>
                  <a:pt x="0" y="0"/>
                </a:moveTo>
                <a:cubicBezTo>
                  <a:pt x="13335" y="12383"/>
                  <a:pt x="17145" y="26670"/>
                  <a:pt x="10477" y="43815"/>
                </a:cubicBezTo>
                <a:cubicBezTo>
                  <a:pt x="7620" y="29528"/>
                  <a:pt x="3810" y="15240"/>
                  <a:pt x="0"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rot="10800000">
            <a:off x="11019793" y="2234320"/>
            <a:ext cx="12716" cy="17601"/>
          </a:xfrm>
          <a:custGeom>
            <a:rect b="b" l="l" r="r" t="t"/>
            <a:pathLst>
              <a:path extrusionOk="0" h="13334" w="9525">
                <a:moveTo>
                  <a:pt x="0" y="0"/>
                </a:moveTo>
                <a:cubicBezTo>
                  <a:pt x="2858" y="4763"/>
                  <a:pt x="5715" y="9525"/>
                  <a:pt x="9525" y="13335"/>
                </a:cubicBezTo>
                <a:cubicBezTo>
                  <a:pt x="5715" y="9525"/>
                  <a:pt x="2858" y="4763"/>
                  <a:pt x="0"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rot="10800000">
            <a:off x="11005806" y="2133718"/>
            <a:ext cx="1271" cy="12573"/>
          </a:xfrm>
          <a:custGeom>
            <a:rect b="b" l="l" r="r" t="t"/>
            <a:pathLst>
              <a:path extrusionOk="0" h="9525" w="952">
                <a:moveTo>
                  <a:pt x="952" y="0"/>
                </a:moveTo>
                <a:cubicBezTo>
                  <a:pt x="952" y="2858"/>
                  <a:pt x="952" y="6668"/>
                  <a:pt x="0" y="9525"/>
                </a:cubicBezTo>
                <a:cubicBezTo>
                  <a:pt x="952" y="6668"/>
                  <a:pt x="952" y="2858"/>
                  <a:pt x="952" y="0"/>
                </a:cubicBezTo>
                <a:close/>
              </a:path>
            </a:pathLst>
          </a:custGeom>
          <a:solidFill>
            <a:srgbClr val="FDEBD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2"/>
          <p:cNvSpPr/>
          <p:nvPr/>
        </p:nvSpPr>
        <p:spPr>
          <a:xfrm rot="10800000">
            <a:off x="10222507" y="2003920"/>
            <a:ext cx="232700" cy="73396"/>
          </a:xfrm>
          <a:custGeom>
            <a:rect b="b" l="l" r="r" t="t"/>
            <a:pathLst>
              <a:path extrusionOk="0" h="55603" w="174307">
                <a:moveTo>
                  <a:pt x="0" y="4904"/>
                </a:moveTo>
                <a:cubicBezTo>
                  <a:pt x="17145" y="-7478"/>
                  <a:pt x="29528" y="6809"/>
                  <a:pt x="42863" y="12524"/>
                </a:cubicBezTo>
                <a:cubicBezTo>
                  <a:pt x="67628" y="23954"/>
                  <a:pt x="91440" y="39194"/>
                  <a:pt x="118110" y="45862"/>
                </a:cubicBezTo>
                <a:cubicBezTo>
                  <a:pt x="135255" y="50624"/>
                  <a:pt x="156210" y="42052"/>
                  <a:pt x="174308" y="40147"/>
                </a:cubicBezTo>
                <a:cubicBezTo>
                  <a:pt x="168592" y="43957"/>
                  <a:pt x="162878" y="50624"/>
                  <a:pt x="156210" y="51577"/>
                </a:cubicBezTo>
                <a:cubicBezTo>
                  <a:pt x="116205" y="59197"/>
                  <a:pt x="77153" y="58244"/>
                  <a:pt x="43815" y="28717"/>
                </a:cubicBezTo>
                <a:cubicBezTo>
                  <a:pt x="32385" y="18239"/>
                  <a:pt x="15240" y="12524"/>
                  <a:pt x="0" y="4904"/>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2"/>
          <p:cNvSpPr/>
          <p:nvPr/>
        </p:nvSpPr>
        <p:spPr>
          <a:xfrm rot="10800000">
            <a:off x="10720857" y="2583933"/>
            <a:ext cx="76574" cy="228829"/>
          </a:xfrm>
          <a:custGeom>
            <a:rect b="b" l="l" r="r" t="t"/>
            <a:pathLst>
              <a:path extrusionOk="0" h="173355" w="57359">
                <a:moveTo>
                  <a:pt x="5840" y="173355"/>
                </a:moveTo>
                <a:cubicBezTo>
                  <a:pt x="3935" y="164783"/>
                  <a:pt x="-828" y="155258"/>
                  <a:pt x="125" y="146685"/>
                </a:cubicBezTo>
                <a:cubicBezTo>
                  <a:pt x="1077" y="137160"/>
                  <a:pt x="6792" y="127635"/>
                  <a:pt x="12507" y="120968"/>
                </a:cubicBezTo>
                <a:cubicBezTo>
                  <a:pt x="42035" y="84772"/>
                  <a:pt x="49655" y="44768"/>
                  <a:pt x="38225" y="0"/>
                </a:cubicBezTo>
                <a:cubicBezTo>
                  <a:pt x="42987" y="5715"/>
                  <a:pt x="49655" y="10478"/>
                  <a:pt x="51560" y="16193"/>
                </a:cubicBezTo>
                <a:cubicBezTo>
                  <a:pt x="61085" y="57150"/>
                  <a:pt x="62037" y="96203"/>
                  <a:pt x="29652" y="130493"/>
                </a:cubicBezTo>
                <a:cubicBezTo>
                  <a:pt x="18222" y="141922"/>
                  <a:pt x="13460" y="159068"/>
                  <a:pt x="5840" y="173355"/>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2"/>
          <p:cNvSpPr/>
          <p:nvPr/>
        </p:nvSpPr>
        <p:spPr>
          <a:xfrm rot="10800000">
            <a:off x="10746402" y="2812765"/>
            <a:ext cx="11444" cy="23888"/>
          </a:xfrm>
          <a:custGeom>
            <a:rect b="b" l="l" r="r" t="t"/>
            <a:pathLst>
              <a:path extrusionOk="0" h="18097" w="8572">
                <a:moveTo>
                  <a:pt x="8573" y="18097"/>
                </a:moveTo>
                <a:cubicBezTo>
                  <a:pt x="5715" y="12382"/>
                  <a:pt x="2858" y="6668"/>
                  <a:pt x="0" y="0"/>
                </a:cubicBezTo>
                <a:cubicBezTo>
                  <a:pt x="2858" y="6668"/>
                  <a:pt x="5715" y="12382"/>
                  <a:pt x="8573" y="18097"/>
                </a:cubicBezTo>
                <a:close/>
              </a:path>
            </a:pathLst>
          </a:custGeom>
          <a:solidFill>
            <a:srgbClr val="FBFA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2"/>
          <p:cNvSpPr/>
          <p:nvPr/>
        </p:nvSpPr>
        <p:spPr>
          <a:xfrm rot="10800000">
            <a:off x="10727105" y="1528889"/>
            <a:ext cx="56173" cy="162191"/>
          </a:xfrm>
          <a:custGeom>
            <a:rect b="b" l="l" r="r" t="t"/>
            <a:pathLst>
              <a:path extrusionOk="0" h="122872" w="42077">
                <a:moveTo>
                  <a:pt x="0" y="0"/>
                </a:moveTo>
                <a:cubicBezTo>
                  <a:pt x="33338" y="34290"/>
                  <a:pt x="51435" y="73342"/>
                  <a:pt x="37148" y="122872"/>
                </a:cubicBezTo>
                <a:cubicBezTo>
                  <a:pt x="40958" y="85725"/>
                  <a:pt x="32385" y="52388"/>
                  <a:pt x="8573" y="22860"/>
                </a:cubicBezTo>
                <a:cubicBezTo>
                  <a:pt x="3810" y="17145"/>
                  <a:pt x="2858" y="7620"/>
                  <a:pt x="0"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2"/>
          <p:cNvSpPr/>
          <p:nvPr/>
        </p:nvSpPr>
        <p:spPr>
          <a:xfrm rot="10800000">
            <a:off x="10783277" y="1691088"/>
            <a:ext cx="18674" cy="42747"/>
          </a:xfrm>
          <a:custGeom>
            <a:rect b="b" l="l" r="r" t="t"/>
            <a:pathLst>
              <a:path extrusionOk="0" h="32384" w="13988">
                <a:moveTo>
                  <a:pt x="9226" y="0"/>
                </a:moveTo>
                <a:cubicBezTo>
                  <a:pt x="11131" y="10477"/>
                  <a:pt x="12084" y="21907"/>
                  <a:pt x="13989" y="32385"/>
                </a:cubicBezTo>
                <a:cubicBezTo>
                  <a:pt x="-2204" y="23813"/>
                  <a:pt x="-5061" y="13335"/>
                  <a:pt x="9226" y="0"/>
                </a:cubicBezTo>
                <a:close/>
              </a:path>
            </a:pathLst>
          </a:custGeom>
          <a:solidFill>
            <a:srgbClr val="E0E4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2"/>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2">
  <p:cSld name="8_Diapositiva de título">
    <p:spTree>
      <p:nvGrpSpPr>
        <p:cNvPr id="214" name="Shape 214"/>
        <p:cNvGrpSpPr/>
        <p:nvPr/>
      </p:nvGrpSpPr>
      <p:grpSpPr>
        <a:xfrm>
          <a:off x="0" y="0"/>
          <a:ext cx="0" cy="0"/>
          <a:chOff x="0" y="0"/>
          <a:chExt cx="0" cy="0"/>
        </a:xfrm>
      </p:grpSpPr>
      <p:sp>
        <p:nvSpPr>
          <p:cNvPr id="215" name="Google Shape;215;p3"/>
          <p:cNvSpPr/>
          <p:nvPr/>
        </p:nvSpPr>
        <p:spPr>
          <a:xfrm>
            <a:off x="10962845" y="3091799"/>
            <a:ext cx="1213576" cy="1489807"/>
          </a:xfrm>
          <a:custGeom>
            <a:rect b="b" l="l" r="r" t="t"/>
            <a:pathLst>
              <a:path extrusionOk="0" h="1130783" w="902287">
                <a:moveTo>
                  <a:pt x="902287" y="246840"/>
                </a:moveTo>
                <a:cubicBezTo>
                  <a:pt x="902287" y="452580"/>
                  <a:pt x="902287" y="659273"/>
                  <a:pt x="902287" y="865013"/>
                </a:cubicBezTo>
                <a:cubicBezTo>
                  <a:pt x="902287" y="874538"/>
                  <a:pt x="902287" y="883110"/>
                  <a:pt x="901335" y="892635"/>
                </a:cubicBezTo>
                <a:cubicBezTo>
                  <a:pt x="881332" y="890730"/>
                  <a:pt x="860377" y="888825"/>
                  <a:pt x="840375" y="887873"/>
                </a:cubicBezTo>
                <a:cubicBezTo>
                  <a:pt x="783225" y="883110"/>
                  <a:pt x="726075" y="878348"/>
                  <a:pt x="668925" y="874538"/>
                </a:cubicBezTo>
                <a:cubicBezTo>
                  <a:pt x="640350" y="872633"/>
                  <a:pt x="629872" y="890730"/>
                  <a:pt x="642255" y="915495"/>
                </a:cubicBezTo>
                <a:cubicBezTo>
                  <a:pt x="646065" y="923115"/>
                  <a:pt x="651780" y="930735"/>
                  <a:pt x="657495" y="937403"/>
                </a:cubicBezTo>
                <a:cubicBezTo>
                  <a:pt x="698452" y="982170"/>
                  <a:pt x="692737" y="1039320"/>
                  <a:pt x="670830" y="1074563"/>
                </a:cubicBezTo>
                <a:cubicBezTo>
                  <a:pt x="626062" y="1146000"/>
                  <a:pt x="537480" y="1148858"/>
                  <a:pt x="477472" y="1085993"/>
                </a:cubicBezTo>
                <a:cubicBezTo>
                  <a:pt x="475567" y="1082183"/>
                  <a:pt x="474615" y="1079325"/>
                  <a:pt x="472710" y="1075515"/>
                </a:cubicBezTo>
                <a:lnTo>
                  <a:pt x="472710" y="1075515"/>
                </a:lnTo>
                <a:cubicBezTo>
                  <a:pt x="455565" y="1034558"/>
                  <a:pt x="451755" y="993600"/>
                  <a:pt x="476520" y="953595"/>
                </a:cubicBezTo>
                <a:cubicBezTo>
                  <a:pt x="481282" y="945023"/>
                  <a:pt x="486045" y="937403"/>
                  <a:pt x="490807" y="928830"/>
                </a:cubicBezTo>
                <a:cubicBezTo>
                  <a:pt x="490807" y="928830"/>
                  <a:pt x="490807" y="928830"/>
                  <a:pt x="490807" y="928830"/>
                </a:cubicBezTo>
                <a:cubicBezTo>
                  <a:pt x="492712" y="925973"/>
                  <a:pt x="493665" y="922163"/>
                  <a:pt x="495570" y="919305"/>
                </a:cubicBezTo>
                <a:cubicBezTo>
                  <a:pt x="495570" y="919305"/>
                  <a:pt x="495570" y="919305"/>
                  <a:pt x="495570" y="919305"/>
                </a:cubicBezTo>
                <a:cubicBezTo>
                  <a:pt x="497475" y="916448"/>
                  <a:pt x="498427" y="912638"/>
                  <a:pt x="500332" y="909780"/>
                </a:cubicBezTo>
                <a:lnTo>
                  <a:pt x="500332" y="909780"/>
                </a:lnTo>
                <a:cubicBezTo>
                  <a:pt x="500332" y="902160"/>
                  <a:pt x="500332" y="894540"/>
                  <a:pt x="499380" y="886920"/>
                </a:cubicBezTo>
                <a:cubicBezTo>
                  <a:pt x="488902" y="882158"/>
                  <a:pt x="478425" y="873585"/>
                  <a:pt x="467947" y="874538"/>
                </a:cubicBezTo>
                <a:cubicBezTo>
                  <a:pt x="415560" y="876443"/>
                  <a:pt x="364125" y="879300"/>
                  <a:pt x="311737" y="883110"/>
                </a:cubicBezTo>
                <a:cubicBezTo>
                  <a:pt x="292687" y="885015"/>
                  <a:pt x="272685" y="888825"/>
                  <a:pt x="253635" y="891683"/>
                </a:cubicBezTo>
                <a:cubicBezTo>
                  <a:pt x="250777" y="891683"/>
                  <a:pt x="247920" y="891683"/>
                  <a:pt x="246015" y="891683"/>
                </a:cubicBezTo>
                <a:cubicBezTo>
                  <a:pt x="246015" y="882158"/>
                  <a:pt x="244110" y="873585"/>
                  <a:pt x="245062" y="864060"/>
                </a:cubicBezTo>
                <a:cubicBezTo>
                  <a:pt x="248872" y="803100"/>
                  <a:pt x="254587" y="742140"/>
                  <a:pt x="257445" y="681180"/>
                </a:cubicBezTo>
                <a:cubicBezTo>
                  <a:pt x="258397" y="666893"/>
                  <a:pt x="250777" y="651653"/>
                  <a:pt x="247920" y="637365"/>
                </a:cubicBezTo>
                <a:cubicBezTo>
                  <a:pt x="233632" y="641175"/>
                  <a:pt x="217440" y="642128"/>
                  <a:pt x="206962" y="650700"/>
                </a:cubicBezTo>
                <a:cubicBezTo>
                  <a:pt x="152670" y="692610"/>
                  <a:pt x="85042" y="697373"/>
                  <a:pt x="29797" y="639270"/>
                </a:cubicBezTo>
                <a:cubicBezTo>
                  <a:pt x="-14970" y="592598"/>
                  <a:pt x="-8303" y="514493"/>
                  <a:pt x="43132" y="477345"/>
                </a:cubicBezTo>
                <a:cubicBezTo>
                  <a:pt x="98377" y="437340"/>
                  <a:pt x="142192" y="443055"/>
                  <a:pt x="199342" y="481155"/>
                </a:cubicBezTo>
                <a:cubicBezTo>
                  <a:pt x="236490" y="505920"/>
                  <a:pt x="255540" y="498300"/>
                  <a:pt x="261255" y="460200"/>
                </a:cubicBezTo>
                <a:cubicBezTo>
                  <a:pt x="262207" y="455438"/>
                  <a:pt x="263160" y="449723"/>
                  <a:pt x="264112" y="444960"/>
                </a:cubicBezTo>
                <a:cubicBezTo>
                  <a:pt x="262207" y="420195"/>
                  <a:pt x="261255" y="395430"/>
                  <a:pt x="259350" y="370665"/>
                </a:cubicBezTo>
                <a:cubicBezTo>
                  <a:pt x="259350" y="369713"/>
                  <a:pt x="258397" y="368760"/>
                  <a:pt x="259350" y="366855"/>
                </a:cubicBezTo>
                <a:cubicBezTo>
                  <a:pt x="256492" y="329708"/>
                  <a:pt x="253635" y="293513"/>
                  <a:pt x="249825" y="256365"/>
                </a:cubicBezTo>
                <a:cubicBezTo>
                  <a:pt x="244110" y="244935"/>
                  <a:pt x="240300" y="234458"/>
                  <a:pt x="259350" y="232553"/>
                </a:cubicBezTo>
                <a:cubicBezTo>
                  <a:pt x="299355" y="237315"/>
                  <a:pt x="340312" y="242078"/>
                  <a:pt x="380317" y="245888"/>
                </a:cubicBezTo>
                <a:cubicBezTo>
                  <a:pt x="414607" y="248745"/>
                  <a:pt x="447945" y="249698"/>
                  <a:pt x="482235" y="250650"/>
                </a:cubicBezTo>
                <a:cubicBezTo>
                  <a:pt x="502237" y="250650"/>
                  <a:pt x="508905" y="241125"/>
                  <a:pt x="501285" y="223980"/>
                </a:cubicBezTo>
                <a:cubicBezTo>
                  <a:pt x="494617" y="208740"/>
                  <a:pt x="486045" y="194453"/>
                  <a:pt x="477472" y="181118"/>
                </a:cubicBezTo>
                <a:cubicBezTo>
                  <a:pt x="447945" y="139208"/>
                  <a:pt x="447945" y="95393"/>
                  <a:pt x="473662" y="53483"/>
                </a:cubicBezTo>
                <a:cubicBezTo>
                  <a:pt x="497475" y="15383"/>
                  <a:pt x="532717" y="-1762"/>
                  <a:pt x="579390" y="143"/>
                </a:cubicBezTo>
                <a:cubicBezTo>
                  <a:pt x="620347" y="2048"/>
                  <a:pt x="646065" y="23003"/>
                  <a:pt x="666067" y="55388"/>
                </a:cubicBezTo>
                <a:cubicBezTo>
                  <a:pt x="668925" y="57293"/>
                  <a:pt x="671782" y="59198"/>
                  <a:pt x="674640" y="61103"/>
                </a:cubicBezTo>
                <a:cubicBezTo>
                  <a:pt x="674640" y="61103"/>
                  <a:pt x="674640" y="61103"/>
                  <a:pt x="674640" y="61103"/>
                </a:cubicBezTo>
                <a:cubicBezTo>
                  <a:pt x="676545" y="63960"/>
                  <a:pt x="677497" y="67770"/>
                  <a:pt x="679402" y="70628"/>
                </a:cubicBezTo>
                <a:cubicBezTo>
                  <a:pt x="679402" y="70628"/>
                  <a:pt x="679402" y="70628"/>
                  <a:pt x="679402" y="70628"/>
                </a:cubicBezTo>
                <a:cubicBezTo>
                  <a:pt x="683212" y="100155"/>
                  <a:pt x="689880" y="130635"/>
                  <a:pt x="674640" y="159210"/>
                </a:cubicBezTo>
                <a:cubicBezTo>
                  <a:pt x="665115" y="177308"/>
                  <a:pt x="652732" y="193500"/>
                  <a:pt x="644160" y="211598"/>
                </a:cubicBezTo>
                <a:cubicBezTo>
                  <a:pt x="637492" y="225885"/>
                  <a:pt x="630825" y="241125"/>
                  <a:pt x="647970" y="253508"/>
                </a:cubicBezTo>
                <a:cubicBezTo>
                  <a:pt x="724170" y="247793"/>
                  <a:pt x="799417" y="242078"/>
                  <a:pt x="875617" y="236363"/>
                </a:cubicBezTo>
                <a:cubicBezTo>
                  <a:pt x="884190" y="234458"/>
                  <a:pt x="900382" y="225885"/>
                  <a:pt x="902287" y="24684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3"/>
          <p:cNvSpPr/>
          <p:nvPr/>
        </p:nvSpPr>
        <p:spPr>
          <a:xfrm>
            <a:off x="10971214" y="5659232"/>
            <a:ext cx="1210434" cy="1187977"/>
          </a:xfrm>
          <a:custGeom>
            <a:rect b="b" l="l" r="r" t="t"/>
            <a:pathLst>
              <a:path extrusionOk="0" h="901690" w="899951">
                <a:moveTo>
                  <a:pt x="899880" y="257800"/>
                </a:moveTo>
                <a:cubicBezTo>
                  <a:pt x="899880" y="461636"/>
                  <a:pt x="899880" y="665470"/>
                  <a:pt x="899880" y="869306"/>
                </a:cubicBezTo>
                <a:cubicBezTo>
                  <a:pt x="899880" y="900738"/>
                  <a:pt x="899880" y="900738"/>
                  <a:pt x="868447" y="900738"/>
                </a:cubicBezTo>
                <a:cubicBezTo>
                  <a:pt x="745575" y="899786"/>
                  <a:pt x="622702" y="897881"/>
                  <a:pt x="499830" y="897881"/>
                </a:cubicBezTo>
                <a:cubicBezTo>
                  <a:pt x="417914" y="897881"/>
                  <a:pt x="335999" y="900738"/>
                  <a:pt x="254084" y="901691"/>
                </a:cubicBezTo>
                <a:cubicBezTo>
                  <a:pt x="249322" y="896928"/>
                  <a:pt x="239797" y="892166"/>
                  <a:pt x="240749" y="887403"/>
                </a:cubicBezTo>
                <a:cubicBezTo>
                  <a:pt x="242655" y="853113"/>
                  <a:pt x="247417" y="817870"/>
                  <a:pt x="250274" y="783581"/>
                </a:cubicBezTo>
                <a:cubicBezTo>
                  <a:pt x="253132" y="742623"/>
                  <a:pt x="255989" y="701666"/>
                  <a:pt x="256942" y="661661"/>
                </a:cubicBezTo>
                <a:cubicBezTo>
                  <a:pt x="256942" y="638800"/>
                  <a:pt x="244559" y="632133"/>
                  <a:pt x="223605" y="642611"/>
                </a:cubicBezTo>
                <a:cubicBezTo>
                  <a:pt x="210269" y="649278"/>
                  <a:pt x="196934" y="656898"/>
                  <a:pt x="184552" y="666423"/>
                </a:cubicBezTo>
                <a:cubicBezTo>
                  <a:pt x="139784" y="700713"/>
                  <a:pt x="58822" y="689283"/>
                  <a:pt x="24532" y="643563"/>
                </a:cubicBezTo>
                <a:cubicBezTo>
                  <a:pt x="-8806" y="597843"/>
                  <a:pt x="-7853" y="546408"/>
                  <a:pt x="25484" y="502593"/>
                </a:cubicBezTo>
                <a:cubicBezTo>
                  <a:pt x="54059" y="464493"/>
                  <a:pt x="108352" y="449253"/>
                  <a:pt x="156930" y="467350"/>
                </a:cubicBezTo>
                <a:cubicBezTo>
                  <a:pt x="175980" y="474970"/>
                  <a:pt x="193124" y="488306"/>
                  <a:pt x="212174" y="498783"/>
                </a:cubicBezTo>
                <a:cubicBezTo>
                  <a:pt x="241702" y="514975"/>
                  <a:pt x="257894" y="505450"/>
                  <a:pt x="256942" y="472113"/>
                </a:cubicBezTo>
                <a:cubicBezTo>
                  <a:pt x="255037" y="417820"/>
                  <a:pt x="251227" y="363528"/>
                  <a:pt x="247417" y="309236"/>
                </a:cubicBezTo>
                <a:cubicBezTo>
                  <a:pt x="246464" y="291138"/>
                  <a:pt x="241702" y="272088"/>
                  <a:pt x="238844" y="253991"/>
                </a:cubicBezTo>
                <a:cubicBezTo>
                  <a:pt x="238844" y="251133"/>
                  <a:pt x="239797" y="248275"/>
                  <a:pt x="239797" y="245418"/>
                </a:cubicBezTo>
                <a:cubicBezTo>
                  <a:pt x="286469" y="249228"/>
                  <a:pt x="333142" y="254943"/>
                  <a:pt x="378862" y="257800"/>
                </a:cubicBezTo>
                <a:cubicBezTo>
                  <a:pt x="410294" y="259706"/>
                  <a:pt x="442680" y="260658"/>
                  <a:pt x="474112" y="257800"/>
                </a:cubicBezTo>
                <a:cubicBezTo>
                  <a:pt x="503639" y="254943"/>
                  <a:pt x="510307" y="236846"/>
                  <a:pt x="494114" y="211128"/>
                </a:cubicBezTo>
                <a:cubicBezTo>
                  <a:pt x="484589" y="196841"/>
                  <a:pt x="473159" y="183506"/>
                  <a:pt x="464587" y="168266"/>
                </a:cubicBezTo>
                <a:cubicBezTo>
                  <a:pt x="443632" y="131118"/>
                  <a:pt x="448394" y="79683"/>
                  <a:pt x="475064" y="46346"/>
                </a:cubicBezTo>
                <a:cubicBezTo>
                  <a:pt x="508402" y="5388"/>
                  <a:pt x="552217" y="-8900"/>
                  <a:pt x="599842" y="5388"/>
                </a:cubicBezTo>
                <a:cubicBezTo>
                  <a:pt x="644610" y="19675"/>
                  <a:pt x="676042" y="58728"/>
                  <a:pt x="680805" y="107306"/>
                </a:cubicBezTo>
                <a:cubicBezTo>
                  <a:pt x="683662" y="141596"/>
                  <a:pt x="666517" y="169218"/>
                  <a:pt x="648419" y="196841"/>
                </a:cubicBezTo>
                <a:cubicBezTo>
                  <a:pt x="638894" y="211128"/>
                  <a:pt x="627464" y="225416"/>
                  <a:pt x="638894" y="244466"/>
                </a:cubicBezTo>
                <a:cubicBezTo>
                  <a:pt x="641752" y="247323"/>
                  <a:pt x="644610" y="253038"/>
                  <a:pt x="648419" y="253038"/>
                </a:cubicBezTo>
                <a:cubicBezTo>
                  <a:pt x="664612" y="255896"/>
                  <a:pt x="680805" y="258753"/>
                  <a:pt x="696044" y="257800"/>
                </a:cubicBezTo>
                <a:cubicBezTo>
                  <a:pt x="757005" y="253991"/>
                  <a:pt x="818917" y="249228"/>
                  <a:pt x="879877" y="244466"/>
                </a:cubicBezTo>
                <a:cubicBezTo>
                  <a:pt x="892260" y="242561"/>
                  <a:pt x="900832" y="242561"/>
                  <a:pt x="899880" y="25780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17" name="Google Shape;217;p3"/>
          <p:cNvSpPr/>
          <p:nvPr/>
        </p:nvSpPr>
        <p:spPr>
          <a:xfrm>
            <a:off x="10110822" y="1413234"/>
            <a:ext cx="1222063" cy="1476806"/>
          </a:xfrm>
          <a:custGeom>
            <a:rect b="b" l="l" r="r" t="t"/>
            <a:pathLst>
              <a:path extrusionOk="0" h="1120915" w="908597">
                <a:moveTo>
                  <a:pt x="242748" y="876460"/>
                </a:moveTo>
                <a:cubicBezTo>
                  <a:pt x="247511" y="814547"/>
                  <a:pt x="252273" y="752635"/>
                  <a:pt x="257036" y="690722"/>
                </a:cubicBezTo>
                <a:cubicBezTo>
                  <a:pt x="257036" y="685007"/>
                  <a:pt x="257036" y="678340"/>
                  <a:pt x="257036" y="672625"/>
                </a:cubicBezTo>
                <a:cubicBezTo>
                  <a:pt x="256083" y="641192"/>
                  <a:pt x="239891" y="631667"/>
                  <a:pt x="212268" y="647860"/>
                </a:cubicBezTo>
                <a:cubicBezTo>
                  <a:pt x="196076" y="657385"/>
                  <a:pt x="181788" y="669767"/>
                  <a:pt x="164643" y="678340"/>
                </a:cubicBezTo>
                <a:cubicBezTo>
                  <a:pt x="121781" y="698342"/>
                  <a:pt x="80823" y="695485"/>
                  <a:pt x="43676" y="665005"/>
                </a:cubicBezTo>
                <a:cubicBezTo>
                  <a:pt x="4623" y="632620"/>
                  <a:pt x="-8712" y="588805"/>
                  <a:pt x="5576" y="542132"/>
                </a:cubicBezTo>
                <a:cubicBezTo>
                  <a:pt x="27483" y="469742"/>
                  <a:pt x="108446" y="434499"/>
                  <a:pt x="176073" y="477362"/>
                </a:cubicBezTo>
                <a:cubicBezTo>
                  <a:pt x="190361" y="485935"/>
                  <a:pt x="203696" y="496412"/>
                  <a:pt x="218936" y="503080"/>
                </a:cubicBezTo>
                <a:cubicBezTo>
                  <a:pt x="238938" y="512605"/>
                  <a:pt x="257036" y="501174"/>
                  <a:pt x="256083" y="479267"/>
                </a:cubicBezTo>
                <a:cubicBezTo>
                  <a:pt x="254178" y="437357"/>
                  <a:pt x="251321" y="396399"/>
                  <a:pt x="247511" y="354490"/>
                </a:cubicBezTo>
                <a:cubicBezTo>
                  <a:pt x="244653" y="316390"/>
                  <a:pt x="241796" y="279242"/>
                  <a:pt x="238938" y="241142"/>
                </a:cubicBezTo>
                <a:cubicBezTo>
                  <a:pt x="290373" y="244952"/>
                  <a:pt x="340856" y="250667"/>
                  <a:pt x="392291" y="253524"/>
                </a:cubicBezTo>
                <a:cubicBezTo>
                  <a:pt x="419913" y="255430"/>
                  <a:pt x="446583" y="256382"/>
                  <a:pt x="474206" y="253524"/>
                </a:cubicBezTo>
                <a:cubicBezTo>
                  <a:pt x="498971" y="251620"/>
                  <a:pt x="504686" y="236380"/>
                  <a:pt x="492303" y="215424"/>
                </a:cubicBezTo>
                <a:cubicBezTo>
                  <a:pt x="484683" y="202090"/>
                  <a:pt x="477063" y="189707"/>
                  <a:pt x="468491" y="177324"/>
                </a:cubicBezTo>
                <a:cubicBezTo>
                  <a:pt x="447536" y="148749"/>
                  <a:pt x="443726" y="117317"/>
                  <a:pt x="453251" y="84932"/>
                </a:cubicBezTo>
                <a:cubicBezTo>
                  <a:pt x="468491" y="37307"/>
                  <a:pt x="501828" y="7780"/>
                  <a:pt x="550406" y="1112"/>
                </a:cubicBezTo>
                <a:cubicBezTo>
                  <a:pt x="599936" y="-5555"/>
                  <a:pt x="637083" y="18257"/>
                  <a:pt x="661848" y="59215"/>
                </a:cubicBezTo>
                <a:cubicBezTo>
                  <a:pt x="685661" y="98267"/>
                  <a:pt x="680898" y="138272"/>
                  <a:pt x="658039" y="177324"/>
                </a:cubicBezTo>
                <a:cubicBezTo>
                  <a:pt x="651371" y="188755"/>
                  <a:pt x="643751" y="198280"/>
                  <a:pt x="638036" y="209710"/>
                </a:cubicBezTo>
                <a:cubicBezTo>
                  <a:pt x="622796" y="237332"/>
                  <a:pt x="632321" y="255430"/>
                  <a:pt x="662801" y="255430"/>
                </a:cubicBezTo>
                <a:cubicBezTo>
                  <a:pt x="711379" y="255430"/>
                  <a:pt x="760908" y="250667"/>
                  <a:pt x="809486" y="248762"/>
                </a:cubicBezTo>
                <a:cubicBezTo>
                  <a:pt x="836156" y="247810"/>
                  <a:pt x="862826" y="246857"/>
                  <a:pt x="890448" y="246857"/>
                </a:cubicBezTo>
                <a:cubicBezTo>
                  <a:pt x="892354" y="263049"/>
                  <a:pt x="894258" y="278290"/>
                  <a:pt x="896164" y="294482"/>
                </a:cubicBezTo>
                <a:cubicBezTo>
                  <a:pt x="900926" y="354490"/>
                  <a:pt x="905689" y="414497"/>
                  <a:pt x="908546" y="475457"/>
                </a:cubicBezTo>
                <a:cubicBezTo>
                  <a:pt x="909498" y="494507"/>
                  <a:pt x="897116" y="504032"/>
                  <a:pt x="879018" y="497365"/>
                </a:cubicBezTo>
                <a:cubicBezTo>
                  <a:pt x="860921" y="490697"/>
                  <a:pt x="843776" y="480220"/>
                  <a:pt x="827583" y="469742"/>
                </a:cubicBezTo>
                <a:cubicBezTo>
                  <a:pt x="777101" y="434499"/>
                  <a:pt x="703758" y="455455"/>
                  <a:pt x="676136" y="501174"/>
                </a:cubicBezTo>
                <a:cubicBezTo>
                  <a:pt x="666611" y="517367"/>
                  <a:pt x="660896" y="537370"/>
                  <a:pt x="654229" y="554515"/>
                </a:cubicBezTo>
                <a:cubicBezTo>
                  <a:pt x="653276" y="554515"/>
                  <a:pt x="651371" y="554515"/>
                  <a:pt x="650418" y="554515"/>
                </a:cubicBezTo>
                <a:cubicBezTo>
                  <a:pt x="650418" y="554515"/>
                  <a:pt x="649466" y="555467"/>
                  <a:pt x="649466" y="556420"/>
                </a:cubicBezTo>
                <a:cubicBezTo>
                  <a:pt x="641846" y="604997"/>
                  <a:pt x="665658" y="656432"/>
                  <a:pt x="709473" y="678340"/>
                </a:cubicBezTo>
                <a:cubicBezTo>
                  <a:pt x="730429" y="688817"/>
                  <a:pt x="753289" y="700247"/>
                  <a:pt x="778054" y="686912"/>
                </a:cubicBezTo>
                <a:cubicBezTo>
                  <a:pt x="806629" y="675482"/>
                  <a:pt x="832346" y="662147"/>
                  <a:pt x="858064" y="644050"/>
                </a:cubicBezTo>
                <a:cubicBezTo>
                  <a:pt x="882829" y="625952"/>
                  <a:pt x="906641" y="637382"/>
                  <a:pt x="906641" y="661195"/>
                </a:cubicBezTo>
                <a:cubicBezTo>
                  <a:pt x="907593" y="689770"/>
                  <a:pt x="905689" y="718345"/>
                  <a:pt x="903783" y="746920"/>
                </a:cubicBezTo>
                <a:cubicBezTo>
                  <a:pt x="899973" y="792640"/>
                  <a:pt x="896164" y="838360"/>
                  <a:pt x="891401" y="884080"/>
                </a:cubicBezTo>
                <a:cubicBezTo>
                  <a:pt x="889496" y="885032"/>
                  <a:pt x="887591" y="886937"/>
                  <a:pt x="886639" y="887890"/>
                </a:cubicBezTo>
                <a:cubicBezTo>
                  <a:pt x="870446" y="883127"/>
                  <a:pt x="855206" y="875507"/>
                  <a:pt x="838061" y="874555"/>
                </a:cubicBezTo>
                <a:cubicBezTo>
                  <a:pt x="781864" y="868840"/>
                  <a:pt x="725666" y="864077"/>
                  <a:pt x="668516" y="863125"/>
                </a:cubicBezTo>
                <a:cubicBezTo>
                  <a:pt x="652323" y="863125"/>
                  <a:pt x="634226" y="873602"/>
                  <a:pt x="621843" y="884080"/>
                </a:cubicBezTo>
                <a:cubicBezTo>
                  <a:pt x="617081" y="887890"/>
                  <a:pt x="624701" y="907892"/>
                  <a:pt x="628511" y="920275"/>
                </a:cubicBezTo>
                <a:cubicBezTo>
                  <a:pt x="630416" y="926942"/>
                  <a:pt x="637083" y="932657"/>
                  <a:pt x="641846" y="938372"/>
                </a:cubicBezTo>
                <a:cubicBezTo>
                  <a:pt x="682804" y="994570"/>
                  <a:pt x="669468" y="1068865"/>
                  <a:pt x="612318" y="1104107"/>
                </a:cubicBezTo>
                <a:cubicBezTo>
                  <a:pt x="560883" y="1135540"/>
                  <a:pt x="503733" y="1122205"/>
                  <a:pt x="462776" y="1069817"/>
                </a:cubicBezTo>
                <a:cubicBezTo>
                  <a:pt x="460871" y="1067912"/>
                  <a:pt x="459918" y="1066007"/>
                  <a:pt x="458013" y="1065055"/>
                </a:cubicBezTo>
                <a:cubicBezTo>
                  <a:pt x="458013" y="1064102"/>
                  <a:pt x="458013" y="1063150"/>
                  <a:pt x="458013" y="1062197"/>
                </a:cubicBezTo>
                <a:cubicBezTo>
                  <a:pt x="454203" y="1018382"/>
                  <a:pt x="458966" y="978377"/>
                  <a:pt x="487541" y="942182"/>
                </a:cubicBezTo>
                <a:cubicBezTo>
                  <a:pt x="498018" y="928847"/>
                  <a:pt x="505639" y="909797"/>
                  <a:pt x="494208" y="891700"/>
                </a:cubicBezTo>
                <a:cubicBezTo>
                  <a:pt x="485636" y="884080"/>
                  <a:pt x="478016" y="874555"/>
                  <a:pt x="468491" y="868840"/>
                </a:cubicBezTo>
                <a:cubicBezTo>
                  <a:pt x="460871" y="864077"/>
                  <a:pt x="449441" y="863125"/>
                  <a:pt x="439916" y="864077"/>
                </a:cubicBezTo>
                <a:cubicBezTo>
                  <a:pt x="375146" y="866935"/>
                  <a:pt x="308471" y="871697"/>
                  <a:pt x="242748" y="87646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18" name="Google Shape;218;p3"/>
          <p:cNvSpPr/>
          <p:nvPr/>
        </p:nvSpPr>
        <p:spPr>
          <a:xfrm>
            <a:off x="10415582" y="18845"/>
            <a:ext cx="1184123" cy="1185913"/>
          </a:xfrm>
          <a:custGeom>
            <a:rect b="b" l="l" r="r" t="t"/>
            <a:pathLst>
              <a:path extrusionOk="0" h="900124" w="880389">
                <a:moveTo>
                  <a:pt x="13472" y="653415"/>
                </a:moveTo>
                <a:cubicBezTo>
                  <a:pt x="8709" y="578168"/>
                  <a:pt x="2994" y="503872"/>
                  <a:pt x="137" y="428625"/>
                </a:cubicBezTo>
                <a:cubicBezTo>
                  <a:pt x="-1768" y="393383"/>
                  <a:pt x="16329" y="382905"/>
                  <a:pt x="47762" y="399097"/>
                </a:cubicBezTo>
                <a:cubicBezTo>
                  <a:pt x="60144" y="405765"/>
                  <a:pt x="71574" y="414338"/>
                  <a:pt x="83957" y="421958"/>
                </a:cubicBezTo>
                <a:cubicBezTo>
                  <a:pt x="123009" y="444818"/>
                  <a:pt x="163014" y="445770"/>
                  <a:pt x="202067" y="421005"/>
                </a:cubicBezTo>
                <a:cubicBezTo>
                  <a:pt x="243024" y="395288"/>
                  <a:pt x="261122" y="356235"/>
                  <a:pt x="253502" y="310515"/>
                </a:cubicBezTo>
                <a:cubicBezTo>
                  <a:pt x="246834" y="266700"/>
                  <a:pt x="219212" y="235268"/>
                  <a:pt x="175397" y="220980"/>
                </a:cubicBezTo>
                <a:cubicBezTo>
                  <a:pt x="140154" y="209550"/>
                  <a:pt x="106817" y="215265"/>
                  <a:pt x="76337" y="236220"/>
                </a:cubicBezTo>
                <a:cubicBezTo>
                  <a:pt x="63002" y="245745"/>
                  <a:pt x="49667" y="253365"/>
                  <a:pt x="35379" y="260985"/>
                </a:cubicBezTo>
                <a:cubicBezTo>
                  <a:pt x="16329" y="270510"/>
                  <a:pt x="-816" y="260985"/>
                  <a:pt x="137" y="239078"/>
                </a:cubicBezTo>
                <a:cubicBezTo>
                  <a:pt x="1089" y="195263"/>
                  <a:pt x="2994" y="151448"/>
                  <a:pt x="4899" y="107632"/>
                </a:cubicBezTo>
                <a:cubicBezTo>
                  <a:pt x="6804" y="80963"/>
                  <a:pt x="11567" y="55245"/>
                  <a:pt x="12519" y="28575"/>
                </a:cubicBezTo>
                <a:cubicBezTo>
                  <a:pt x="13472" y="8573"/>
                  <a:pt x="19187" y="953"/>
                  <a:pt x="41094" y="953"/>
                </a:cubicBezTo>
                <a:cubicBezTo>
                  <a:pt x="237309" y="1905"/>
                  <a:pt x="433524" y="953"/>
                  <a:pt x="629739" y="953"/>
                </a:cubicBezTo>
                <a:cubicBezTo>
                  <a:pt x="635454" y="953"/>
                  <a:pt x="642122" y="953"/>
                  <a:pt x="647837" y="0"/>
                </a:cubicBezTo>
                <a:cubicBezTo>
                  <a:pt x="645932" y="40958"/>
                  <a:pt x="644979" y="81915"/>
                  <a:pt x="642122" y="122873"/>
                </a:cubicBezTo>
                <a:cubicBezTo>
                  <a:pt x="640217" y="160973"/>
                  <a:pt x="636407" y="198120"/>
                  <a:pt x="634502" y="236220"/>
                </a:cubicBezTo>
                <a:cubicBezTo>
                  <a:pt x="634502" y="241935"/>
                  <a:pt x="640217" y="247650"/>
                  <a:pt x="643074" y="252413"/>
                </a:cubicBezTo>
                <a:cubicBezTo>
                  <a:pt x="656409" y="277178"/>
                  <a:pt x="671649" y="260033"/>
                  <a:pt x="684032" y="252413"/>
                </a:cubicBezTo>
                <a:cubicBezTo>
                  <a:pt x="715464" y="234315"/>
                  <a:pt x="743087" y="207645"/>
                  <a:pt x="784044" y="214313"/>
                </a:cubicBezTo>
                <a:cubicBezTo>
                  <a:pt x="798332" y="217170"/>
                  <a:pt x="814524" y="217170"/>
                  <a:pt x="826907" y="224790"/>
                </a:cubicBezTo>
                <a:cubicBezTo>
                  <a:pt x="865007" y="246698"/>
                  <a:pt x="882152" y="280035"/>
                  <a:pt x="880247" y="324803"/>
                </a:cubicBezTo>
                <a:cubicBezTo>
                  <a:pt x="879294" y="370522"/>
                  <a:pt x="856434" y="401955"/>
                  <a:pt x="818334" y="420053"/>
                </a:cubicBezTo>
                <a:cubicBezTo>
                  <a:pt x="781187" y="437197"/>
                  <a:pt x="742134" y="435293"/>
                  <a:pt x="705939" y="409575"/>
                </a:cubicBezTo>
                <a:cubicBezTo>
                  <a:pt x="690699" y="399097"/>
                  <a:pt x="673554" y="390525"/>
                  <a:pt x="656409" y="382905"/>
                </a:cubicBezTo>
                <a:cubicBezTo>
                  <a:pt x="652599" y="381000"/>
                  <a:pt x="640217" y="386715"/>
                  <a:pt x="638312" y="391478"/>
                </a:cubicBezTo>
                <a:cubicBezTo>
                  <a:pt x="634502" y="401003"/>
                  <a:pt x="632597" y="412433"/>
                  <a:pt x="633549" y="422910"/>
                </a:cubicBezTo>
                <a:cubicBezTo>
                  <a:pt x="639264" y="495300"/>
                  <a:pt x="644979" y="567690"/>
                  <a:pt x="651647" y="640080"/>
                </a:cubicBezTo>
                <a:cubicBezTo>
                  <a:pt x="650694" y="645795"/>
                  <a:pt x="649742" y="651510"/>
                  <a:pt x="649742" y="656273"/>
                </a:cubicBezTo>
                <a:cubicBezTo>
                  <a:pt x="616404" y="653415"/>
                  <a:pt x="584972" y="650558"/>
                  <a:pt x="553539" y="648653"/>
                </a:cubicBezTo>
                <a:cubicBezTo>
                  <a:pt x="512582" y="645795"/>
                  <a:pt x="470672" y="641985"/>
                  <a:pt x="429714" y="641985"/>
                </a:cubicBezTo>
                <a:cubicBezTo>
                  <a:pt x="418284" y="641985"/>
                  <a:pt x="406854" y="652463"/>
                  <a:pt x="395424" y="658178"/>
                </a:cubicBezTo>
                <a:cubicBezTo>
                  <a:pt x="397329" y="671513"/>
                  <a:pt x="396377" y="685800"/>
                  <a:pt x="402092" y="697230"/>
                </a:cubicBezTo>
                <a:cubicBezTo>
                  <a:pt x="411617" y="716280"/>
                  <a:pt x="424952" y="732473"/>
                  <a:pt x="436382" y="749618"/>
                </a:cubicBezTo>
                <a:cubicBezTo>
                  <a:pt x="460194" y="822008"/>
                  <a:pt x="405902" y="899160"/>
                  <a:pt x="330654" y="900113"/>
                </a:cubicBezTo>
                <a:cubicBezTo>
                  <a:pt x="263027" y="901065"/>
                  <a:pt x="211592" y="844868"/>
                  <a:pt x="213497" y="771525"/>
                </a:cubicBezTo>
                <a:cubicBezTo>
                  <a:pt x="225879" y="746760"/>
                  <a:pt x="238262" y="722948"/>
                  <a:pt x="249692" y="698183"/>
                </a:cubicBezTo>
                <a:cubicBezTo>
                  <a:pt x="254454" y="688658"/>
                  <a:pt x="255407" y="677228"/>
                  <a:pt x="258264" y="665798"/>
                </a:cubicBezTo>
                <a:cubicBezTo>
                  <a:pt x="258264" y="645795"/>
                  <a:pt x="242072" y="641985"/>
                  <a:pt x="228737" y="641033"/>
                </a:cubicBezTo>
                <a:cubicBezTo>
                  <a:pt x="203972" y="640080"/>
                  <a:pt x="178254" y="640080"/>
                  <a:pt x="152537" y="641985"/>
                </a:cubicBezTo>
                <a:cubicBezTo>
                  <a:pt x="106817" y="644843"/>
                  <a:pt x="60144" y="649605"/>
                  <a:pt x="13472" y="65341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3"/>
          <p:cNvSpPr/>
          <p:nvPr/>
        </p:nvSpPr>
        <p:spPr>
          <a:xfrm>
            <a:off x="10989485" y="2274168"/>
            <a:ext cx="1190798" cy="1150666"/>
          </a:xfrm>
          <a:custGeom>
            <a:rect b="b" l="l" r="r" t="t"/>
            <a:pathLst>
              <a:path extrusionOk="0" h="873371" w="885352">
                <a:moveTo>
                  <a:pt x="233843" y="232339"/>
                </a:moveTo>
                <a:cubicBezTo>
                  <a:pt x="235748" y="231386"/>
                  <a:pt x="237653" y="229481"/>
                  <a:pt x="238605" y="228529"/>
                </a:cubicBezTo>
                <a:cubicBezTo>
                  <a:pt x="264323" y="231386"/>
                  <a:pt x="290040" y="236149"/>
                  <a:pt x="316710" y="238054"/>
                </a:cubicBezTo>
                <a:cubicBezTo>
                  <a:pt x="368145" y="242816"/>
                  <a:pt x="420533" y="247579"/>
                  <a:pt x="471968" y="250436"/>
                </a:cubicBezTo>
                <a:cubicBezTo>
                  <a:pt x="493875" y="251389"/>
                  <a:pt x="503400" y="236149"/>
                  <a:pt x="493875" y="216146"/>
                </a:cubicBezTo>
                <a:cubicBezTo>
                  <a:pt x="488160" y="202811"/>
                  <a:pt x="479588" y="191381"/>
                  <a:pt x="471015" y="179951"/>
                </a:cubicBezTo>
                <a:cubicBezTo>
                  <a:pt x="438630" y="130421"/>
                  <a:pt x="443393" y="74224"/>
                  <a:pt x="485303" y="33266"/>
                </a:cubicBezTo>
                <a:cubicBezTo>
                  <a:pt x="528165" y="-8644"/>
                  <a:pt x="581505" y="-7691"/>
                  <a:pt x="620558" y="18026"/>
                </a:cubicBezTo>
                <a:cubicBezTo>
                  <a:pt x="668183" y="49459"/>
                  <a:pt x="684375" y="110418"/>
                  <a:pt x="660563" y="158043"/>
                </a:cubicBezTo>
                <a:cubicBezTo>
                  <a:pt x="651038" y="178046"/>
                  <a:pt x="638655" y="196143"/>
                  <a:pt x="627225" y="215193"/>
                </a:cubicBezTo>
                <a:cubicBezTo>
                  <a:pt x="614843" y="237101"/>
                  <a:pt x="621510" y="251389"/>
                  <a:pt x="646275" y="251389"/>
                </a:cubicBezTo>
                <a:cubicBezTo>
                  <a:pt x="680565" y="251389"/>
                  <a:pt x="715808" y="248531"/>
                  <a:pt x="750098" y="245674"/>
                </a:cubicBezTo>
                <a:cubicBezTo>
                  <a:pt x="794865" y="241864"/>
                  <a:pt x="840585" y="238054"/>
                  <a:pt x="885353" y="234243"/>
                </a:cubicBezTo>
                <a:cubicBezTo>
                  <a:pt x="885353" y="437126"/>
                  <a:pt x="884400" y="639056"/>
                  <a:pt x="884400" y="841939"/>
                </a:cubicBezTo>
                <a:cubicBezTo>
                  <a:pt x="884400" y="850511"/>
                  <a:pt x="881543" y="859084"/>
                  <a:pt x="880590" y="867656"/>
                </a:cubicBezTo>
                <a:cubicBezTo>
                  <a:pt x="878685" y="846701"/>
                  <a:pt x="863445" y="855274"/>
                  <a:pt x="852968" y="856226"/>
                </a:cubicBezTo>
                <a:cubicBezTo>
                  <a:pt x="776768" y="860989"/>
                  <a:pt x="701520" y="867656"/>
                  <a:pt x="625320" y="873371"/>
                </a:cubicBezTo>
                <a:cubicBezTo>
                  <a:pt x="619605" y="844796"/>
                  <a:pt x="640560" y="826699"/>
                  <a:pt x="653895" y="806696"/>
                </a:cubicBezTo>
                <a:cubicBezTo>
                  <a:pt x="675803" y="775264"/>
                  <a:pt x="677708" y="722876"/>
                  <a:pt x="656753" y="691444"/>
                </a:cubicBezTo>
                <a:cubicBezTo>
                  <a:pt x="656753" y="691444"/>
                  <a:pt x="656753" y="691444"/>
                  <a:pt x="656753" y="691444"/>
                </a:cubicBezTo>
                <a:cubicBezTo>
                  <a:pt x="654848" y="688586"/>
                  <a:pt x="653895" y="684776"/>
                  <a:pt x="651990" y="681919"/>
                </a:cubicBezTo>
                <a:cubicBezTo>
                  <a:pt x="651990" y="681919"/>
                  <a:pt x="651990" y="681919"/>
                  <a:pt x="651990" y="681919"/>
                </a:cubicBezTo>
                <a:cubicBezTo>
                  <a:pt x="649133" y="680014"/>
                  <a:pt x="646275" y="678109"/>
                  <a:pt x="643418" y="676203"/>
                </a:cubicBezTo>
                <a:cubicBezTo>
                  <a:pt x="623415" y="643819"/>
                  <a:pt x="596745" y="623816"/>
                  <a:pt x="556740" y="620959"/>
                </a:cubicBezTo>
                <a:cubicBezTo>
                  <a:pt x="510068" y="619053"/>
                  <a:pt x="474825" y="635246"/>
                  <a:pt x="451013" y="674299"/>
                </a:cubicBezTo>
                <a:cubicBezTo>
                  <a:pt x="425295" y="717161"/>
                  <a:pt x="425295" y="760024"/>
                  <a:pt x="454823" y="801934"/>
                </a:cubicBezTo>
                <a:cubicBezTo>
                  <a:pt x="464348" y="815269"/>
                  <a:pt x="472920" y="830509"/>
                  <a:pt x="478635" y="844796"/>
                </a:cubicBezTo>
                <a:cubicBezTo>
                  <a:pt x="486255" y="861941"/>
                  <a:pt x="479588" y="872419"/>
                  <a:pt x="459585" y="871466"/>
                </a:cubicBezTo>
                <a:cubicBezTo>
                  <a:pt x="425295" y="870514"/>
                  <a:pt x="391958" y="869561"/>
                  <a:pt x="357668" y="866703"/>
                </a:cubicBezTo>
                <a:cubicBezTo>
                  <a:pt x="317663" y="862894"/>
                  <a:pt x="276705" y="858131"/>
                  <a:pt x="236700" y="853369"/>
                </a:cubicBezTo>
                <a:cubicBezTo>
                  <a:pt x="235748" y="849559"/>
                  <a:pt x="232890" y="845749"/>
                  <a:pt x="233843" y="842891"/>
                </a:cubicBezTo>
                <a:cubicBezTo>
                  <a:pt x="237653" y="780026"/>
                  <a:pt x="242415" y="717161"/>
                  <a:pt x="247178" y="654296"/>
                </a:cubicBezTo>
                <a:cubicBezTo>
                  <a:pt x="249083" y="626674"/>
                  <a:pt x="244320" y="620959"/>
                  <a:pt x="214793" y="621911"/>
                </a:cubicBezTo>
                <a:cubicBezTo>
                  <a:pt x="206220" y="623816"/>
                  <a:pt x="196695" y="623816"/>
                  <a:pt x="189075" y="628578"/>
                </a:cubicBezTo>
                <a:cubicBezTo>
                  <a:pt x="170978" y="639056"/>
                  <a:pt x="153833" y="651439"/>
                  <a:pt x="136688" y="662869"/>
                </a:cubicBezTo>
                <a:cubicBezTo>
                  <a:pt x="94778" y="675251"/>
                  <a:pt x="59535" y="663821"/>
                  <a:pt x="30008" y="632389"/>
                </a:cubicBezTo>
                <a:cubicBezTo>
                  <a:pt x="-9997" y="589526"/>
                  <a:pt x="-10950" y="520946"/>
                  <a:pt x="32865" y="478084"/>
                </a:cubicBezTo>
                <a:cubicBezTo>
                  <a:pt x="72870" y="439031"/>
                  <a:pt x="131925" y="429506"/>
                  <a:pt x="181455" y="475226"/>
                </a:cubicBezTo>
                <a:cubicBezTo>
                  <a:pt x="192885" y="485703"/>
                  <a:pt x="211935" y="490466"/>
                  <a:pt x="228128" y="494276"/>
                </a:cubicBezTo>
                <a:cubicBezTo>
                  <a:pt x="244320" y="497134"/>
                  <a:pt x="250035" y="486656"/>
                  <a:pt x="249083" y="470464"/>
                </a:cubicBezTo>
                <a:cubicBezTo>
                  <a:pt x="244320" y="389501"/>
                  <a:pt x="239558" y="311396"/>
                  <a:pt x="233843" y="23233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3"/>
          <p:cNvSpPr/>
          <p:nvPr/>
        </p:nvSpPr>
        <p:spPr>
          <a:xfrm>
            <a:off x="10381619" y="3134543"/>
            <a:ext cx="934743" cy="1453357"/>
          </a:xfrm>
          <a:custGeom>
            <a:rect b="b" l="l" r="r" t="t"/>
            <a:pathLst>
              <a:path extrusionOk="0" h="1103117" w="694976">
                <a:moveTo>
                  <a:pt x="690215" y="335402"/>
                </a:moveTo>
                <a:cubicBezTo>
                  <a:pt x="690215" y="336355"/>
                  <a:pt x="690215" y="337308"/>
                  <a:pt x="690215" y="339212"/>
                </a:cubicBezTo>
                <a:cubicBezTo>
                  <a:pt x="692119" y="363977"/>
                  <a:pt x="693072" y="388743"/>
                  <a:pt x="694977" y="413508"/>
                </a:cubicBezTo>
                <a:cubicBezTo>
                  <a:pt x="694024" y="418270"/>
                  <a:pt x="692119" y="423985"/>
                  <a:pt x="692119" y="428747"/>
                </a:cubicBezTo>
                <a:cubicBezTo>
                  <a:pt x="687357" y="466847"/>
                  <a:pt x="668307" y="475420"/>
                  <a:pt x="630207" y="449702"/>
                </a:cubicBezTo>
                <a:cubicBezTo>
                  <a:pt x="573057" y="410650"/>
                  <a:pt x="529242" y="405887"/>
                  <a:pt x="473997" y="445893"/>
                </a:cubicBezTo>
                <a:cubicBezTo>
                  <a:pt x="422562" y="483040"/>
                  <a:pt x="416847" y="561145"/>
                  <a:pt x="460662" y="607818"/>
                </a:cubicBezTo>
                <a:cubicBezTo>
                  <a:pt x="515907" y="665920"/>
                  <a:pt x="583534" y="661158"/>
                  <a:pt x="637827" y="619247"/>
                </a:cubicBezTo>
                <a:cubicBezTo>
                  <a:pt x="648304" y="610675"/>
                  <a:pt x="665449" y="610675"/>
                  <a:pt x="678784" y="605912"/>
                </a:cubicBezTo>
                <a:cubicBezTo>
                  <a:pt x="682594" y="620200"/>
                  <a:pt x="689262" y="635440"/>
                  <a:pt x="688309" y="649727"/>
                </a:cubicBezTo>
                <a:cubicBezTo>
                  <a:pt x="685452" y="710687"/>
                  <a:pt x="679737" y="771647"/>
                  <a:pt x="675927" y="832608"/>
                </a:cubicBezTo>
                <a:cubicBezTo>
                  <a:pt x="674974" y="841180"/>
                  <a:pt x="676879" y="850705"/>
                  <a:pt x="676879" y="860230"/>
                </a:cubicBezTo>
                <a:cubicBezTo>
                  <a:pt x="669259" y="862135"/>
                  <a:pt x="660687" y="864993"/>
                  <a:pt x="653067" y="864993"/>
                </a:cubicBezTo>
                <a:cubicBezTo>
                  <a:pt x="615919" y="862135"/>
                  <a:pt x="577819" y="859277"/>
                  <a:pt x="540672" y="856420"/>
                </a:cubicBezTo>
                <a:cubicBezTo>
                  <a:pt x="507334" y="853562"/>
                  <a:pt x="474949" y="850705"/>
                  <a:pt x="441612" y="847847"/>
                </a:cubicBezTo>
                <a:cubicBezTo>
                  <a:pt x="427324" y="846895"/>
                  <a:pt x="416847" y="861183"/>
                  <a:pt x="423514" y="875470"/>
                </a:cubicBezTo>
                <a:cubicBezTo>
                  <a:pt x="430182" y="890710"/>
                  <a:pt x="439707" y="904045"/>
                  <a:pt x="448279" y="918333"/>
                </a:cubicBezTo>
                <a:cubicBezTo>
                  <a:pt x="473044" y="959290"/>
                  <a:pt x="480664" y="1001200"/>
                  <a:pt x="455899" y="1045015"/>
                </a:cubicBezTo>
                <a:cubicBezTo>
                  <a:pt x="440659" y="1072637"/>
                  <a:pt x="416847" y="1087877"/>
                  <a:pt x="388272" y="1098355"/>
                </a:cubicBezTo>
                <a:cubicBezTo>
                  <a:pt x="385414" y="1099308"/>
                  <a:pt x="381604" y="1101212"/>
                  <a:pt x="378747" y="1102165"/>
                </a:cubicBezTo>
                <a:cubicBezTo>
                  <a:pt x="376842" y="1102165"/>
                  <a:pt x="375889" y="1102165"/>
                  <a:pt x="374937" y="1103118"/>
                </a:cubicBezTo>
                <a:cubicBezTo>
                  <a:pt x="349219" y="1098355"/>
                  <a:pt x="324454" y="1093593"/>
                  <a:pt x="298737" y="1088830"/>
                </a:cubicBezTo>
                <a:cubicBezTo>
                  <a:pt x="288259" y="1078352"/>
                  <a:pt x="275877" y="1068827"/>
                  <a:pt x="266352" y="1057397"/>
                </a:cubicBezTo>
                <a:cubicBezTo>
                  <a:pt x="241587" y="1029775"/>
                  <a:pt x="241587" y="995485"/>
                  <a:pt x="243492" y="960243"/>
                </a:cubicBezTo>
                <a:cubicBezTo>
                  <a:pt x="243492" y="960243"/>
                  <a:pt x="243492" y="960243"/>
                  <a:pt x="243492" y="960243"/>
                </a:cubicBezTo>
                <a:cubicBezTo>
                  <a:pt x="246349" y="952622"/>
                  <a:pt x="249207" y="945002"/>
                  <a:pt x="253017" y="937383"/>
                </a:cubicBezTo>
                <a:cubicBezTo>
                  <a:pt x="253017" y="937383"/>
                  <a:pt x="253017" y="937383"/>
                  <a:pt x="253017" y="937383"/>
                </a:cubicBezTo>
                <a:cubicBezTo>
                  <a:pt x="253969" y="935477"/>
                  <a:pt x="255874" y="933572"/>
                  <a:pt x="256827" y="931668"/>
                </a:cubicBezTo>
                <a:lnTo>
                  <a:pt x="256827" y="929762"/>
                </a:lnTo>
                <a:cubicBezTo>
                  <a:pt x="258732" y="925952"/>
                  <a:pt x="260637" y="923095"/>
                  <a:pt x="261589" y="919285"/>
                </a:cubicBezTo>
                <a:cubicBezTo>
                  <a:pt x="261589" y="919285"/>
                  <a:pt x="261589" y="919285"/>
                  <a:pt x="261589" y="919285"/>
                </a:cubicBezTo>
                <a:cubicBezTo>
                  <a:pt x="263494" y="917380"/>
                  <a:pt x="265399" y="915475"/>
                  <a:pt x="267304" y="914522"/>
                </a:cubicBezTo>
                <a:cubicBezTo>
                  <a:pt x="271114" y="909760"/>
                  <a:pt x="276829" y="904997"/>
                  <a:pt x="277782" y="899283"/>
                </a:cubicBezTo>
                <a:cubicBezTo>
                  <a:pt x="280639" y="886900"/>
                  <a:pt x="285402" y="871660"/>
                  <a:pt x="280639" y="861183"/>
                </a:cubicBezTo>
                <a:cubicBezTo>
                  <a:pt x="277782" y="853562"/>
                  <a:pt x="260637" y="848800"/>
                  <a:pt x="249207" y="849752"/>
                </a:cubicBezTo>
                <a:cubicBezTo>
                  <a:pt x="176817" y="854515"/>
                  <a:pt x="105379" y="860230"/>
                  <a:pt x="32989" y="865945"/>
                </a:cubicBezTo>
                <a:cubicBezTo>
                  <a:pt x="26322" y="861183"/>
                  <a:pt x="14892" y="857372"/>
                  <a:pt x="14892" y="851658"/>
                </a:cubicBezTo>
                <a:cubicBezTo>
                  <a:pt x="9177" y="784983"/>
                  <a:pt x="5367" y="719260"/>
                  <a:pt x="604" y="652585"/>
                </a:cubicBezTo>
                <a:cubicBezTo>
                  <a:pt x="-348" y="644965"/>
                  <a:pt x="2509" y="636393"/>
                  <a:pt x="4414" y="627820"/>
                </a:cubicBezTo>
                <a:cubicBezTo>
                  <a:pt x="9177" y="611627"/>
                  <a:pt x="20607" y="604008"/>
                  <a:pt x="37752" y="610675"/>
                </a:cubicBezTo>
                <a:cubicBezTo>
                  <a:pt x="52992" y="617343"/>
                  <a:pt x="67279" y="625915"/>
                  <a:pt x="81567" y="634487"/>
                </a:cubicBezTo>
                <a:cubicBezTo>
                  <a:pt x="152052" y="678302"/>
                  <a:pt x="233014" y="645918"/>
                  <a:pt x="253017" y="565908"/>
                </a:cubicBezTo>
                <a:cubicBezTo>
                  <a:pt x="268257" y="504947"/>
                  <a:pt x="219679" y="440177"/>
                  <a:pt x="155862" y="437320"/>
                </a:cubicBezTo>
                <a:cubicBezTo>
                  <a:pt x="126334" y="435415"/>
                  <a:pt x="98712" y="443035"/>
                  <a:pt x="74899" y="460180"/>
                </a:cubicBezTo>
                <a:cubicBezTo>
                  <a:pt x="57754" y="472562"/>
                  <a:pt x="37752" y="487802"/>
                  <a:pt x="16797" y="477325"/>
                </a:cubicBezTo>
                <a:cubicBezTo>
                  <a:pt x="-4158" y="466847"/>
                  <a:pt x="-348" y="442083"/>
                  <a:pt x="1557" y="421127"/>
                </a:cubicBezTo>
                <a:cubicBezTo>
                  <a:pt x="5367" y="356358"/>
                  <a:pt x="10129" y="291587"/>
                  <a:pt x="15844" y="226817"/>
                </a:cubicBezTo>
                <a:cubicBezTo>
                  <a:pt x="15844" y="223008"/>
                  <a:pt x="19654" y="218245"/>
                  <a:pt x="20607" y="214435"/>
                </a:cubicBezTo>
                <a:cubicBezTo>
                  <a:pt x="26322" y="223008"/>
                  <a:pt x="23464" y="236342"/>
                  <a:pt x="40609" y="237295"/>
                </a:cubicBezTo>
                <a:cubicBezTo>
                  <a:pt x="117762" y="241105"/>
                  <a:pt x="194914" y="246820"/>
                  <a:pt x="271114" y="250630"/>
                </a:cubicBezTo>
                <a:cubicBezTo>
                  <a:pt x="295879" y="251583"/>
                  <a:pt x="304452" y="239200"/>
                  <a:pt x="294927" y="216340"/>
                </a:cubicBezTo>
                <a:cubicBezTo>
                  <a:pt x="289212" y="203005"/>
                  <a:pt x="281592" y="189670"/>
                  <a:pt x="273972" y="177287"/>
                </a:cubicBezTo>
                <a:cubicBezTo>
                  <a:pt x="259684" y="154427"/>
                  <a:pt x="250159" y="130615"/>
                  <a:pt x="253017" y="102040"/>
                </a:cubicBezTo>
                <a:cubicBezTo>
                  <a:pt x="257779" y="49652"/>
                  <a:pt x="297784" y="2980"/>
                  <a:pt x="362554" y="122"/>
                </a:cubicBezTo>
                <a:cubicBezTo>
                  <a:pt x="418752" y="-2735"/>
                  <a:pt x="469234" y="44890"/>
                  <a:pt x="473044" y="99183"/>
                </a:cubicBezTo>
                <a:cubicBezTo>
                  <a:pt x="463519" y="122995"/>
                  <a:pt x="453994" y="147760"/>
                  <a:pt x="443517" y="171572"/>
                </a:cubicBezTo>
                <a:cubicBezTo>
                  <a:pt x="436849" y="186812"/>
                  <a:pt x="415894" y="197290"/>
                  <a:pt x="427324" y="219197"/>
                </a:cubicBezTo>
                <a:cubicBezTo>
                  <a:pt x="427324" y="250630"/>
                  <a:pt x="428277" y="252535"/>
                  <a:pt x="458757" y="250630"/>
                </a:cubicBezTo>
                <a:cubicBezTo>
                  <a:pt x="532099" y="246820"/>
                  <a:pt x="605442" y="242058"/>
                  <a:pt x="678784" y="237295"/>
                </a:cubicBezTo>
                <a:cubicBezTo>
                  <a:pt x="679737" y="245867"/>
                  <a:pt x="681642" y="255392"/>
                  <a:pt x="682594" y="263965"/>
                </a:cubicBezTo>
                <a:cubicBezTo>
                  <a:pt x="683547" y="287777"/>
                  <a:pt x="687357" y="311590"/>
                  <a:pt x="690215" y="33540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1" name="Google Shape;221;p3"/>
          <p:cNvSpPr/>
          <p:nvPr/>
        </p:nvSpPr>
        <p:spPr>
          <a:xfrm>
            <a:off x="10992810" y="1685041"/>
            <a:ext cx="1198314" cy="918384"/>
          </a:xfrm>
          <a:custGeom>
            <a:rect b="b" l="l" r="r" t="t"/>
            <a:pathLst>
              <a:path extrusionOk="0" h="697066" w="890940">
                <a:moveTo>
                  <a:pt x="884788" y="679922"/>
                </a:moveTo>
                <a:cubicBezTo>
                  <a:pt x="840021" y="683732"/>
                  <a:pt x="794301" y="687542"/>
                  <a:pt x="749533" y="691352"/>
                </a:cubicBezTo>
                <a:cubicBezTo>
                  <a:pt x="715243" y="694209"/>
                  <a:pt x="680001" y="697067"/>
                  <a:pt x="645711" y="697067"/>
                </a:cubicBezTo>
                <a:cubicBezTo>
                  <a:pt x="620946" y="697067"/>
                  <a:pt x="613326" y="682779"/>
                  <a:pt x="626661" y="660872"/>
                </a:cubicBezTo>
                <a:cubicBezTo>
                  <a:pt x="638091" y="641822"/>
                  <a:pt x="650473" y="623724"/>
                  <a:pt x="659998" y="603722"/>
                </a:cubicBezTo>
                <a:cubicBezTo>
                  <a:pt x="683811" y="555144"/>
                  <a:pt x="668571" y="495137"/>
                  <a:pt x="619993" y="463704"/>
                </a:cubicBezTo>
                <a:cubicBezTo>
                  <a:pt x="579988" y="437987"/>
                  <a:pt x="526648" y="437034"/>
                  <a:pt x="484738" y="478944"/>
                </a:cubicBezTo>
                <a:cubicBezTo>
                  <a:pt x="442828" y="519902"/>
                  <a:pt x="437113" y="576099"/>
                  <a:pt x="470451" y="625629"/>
                </a:cubicBezTo>
                <a:cubicBezTo>
                  <a:pt x="478071" y="638012"/>
                  <a:pt x="486643" y="649442"/>
                  <a:pt x="493311" y="661824"/>
                </a:cubicBezTo>
                <a:cubicBezTo>
                  <a:pt x="502836" y="681827"/>
                  <a:pt x="493311" y="698019"/>
                  <a:pt x="471403" y="696114"/>
                </a:cubicBezTo>
                <a:cubicBezTo>
                  <a:pt x="419016" y="693257"/>
                  <a:pt x="367581" y="688494"/>
                  <a:pt x="316146" y="683732"/>
                </a:cubicBezTo>
                <a:cubicBezTo>
                  <a:pt x="290428" y="681827"/>
                  <a:pt x="263758" y="677064"/>
                  <a:pt x="238041" y="674207"/>
                </a:cubicBezTo>
                <a:cubicBezTo>
                  <a:pt x="241851" y="628487"/>
                  <a:pt x="246613" y="582767"/>
                  <a:pt x="250423" y="537047"/>
                </a:cubicBezTo>
                <a:cubicBezTo>
                  <a:pt x="252328" y="508472"/>
                  <a:pt x="254233" y="479897"/>
                  <a:pt x="253281" y="451322"/>
                </a:cubicBezTo>
                <a:cubicBezTo>
                  <a:pt x="252328" y="426557"/>
                  <a:pt x="229468" y="416079"/>
                  <a:pt x="204703" y="434177"/>
                </a:cubicBezTo>
                <a:cubicBezTo>
                  <a:pt x="179938" y="452274"/>
                  <a:pt x="153268" y="465609"/>
                  <a:pt x="124693" y="477039"/>
                </a:cubicBezTo>
                <a:cubicBezTo>
                  <a:pt x="120883" y="475134"/>
                  <a:pt x="117073" y="472277"/>
                  <a:pt x="112311" y="472277"/>
                </a:cubicBezTo>
                <a:cubicBezTo>
                  <a:pt x="48493" y="472277"/>
                  <a:pt x="-7704" y="405602"/>
                  <a:pt x="868" y="344642"/>
                </a:cubicBezTo>
                <a:cubicBezTo>
                  <a:pt x="8488" y="326544"/>
                  <a:pt x="13251" y="307494"/>
                  <a:pt x="22776" y="291302"/>
                </a:cubicBezTo>
                <a:cubicBezTo>
                  <a:pt x="50398" y="245582"/>
                  <a:pt x="123741" y="224627"/>
                  <a:pt x="174223" y="259869"/>
                </a:cubicBezTo>
                <a:cubicBezTo>
                  <a:pt x="190416" y="271299"/>
                  <a:pt x="207561" y="280824"/>
                  <a:pt x="225658" y="287492"/>
                </a:cubicBezTo>
                <a:cubicBezTo>
                  <a:pt x="243756" y="294159"/>
                  <a:pt x="256138" y="285587"/>
                  <a:pt x="255186" y="265584"/>
                </a:cubicBezTo>
                <a:cubicBezTo>
                  <a:pt x="251376" y="205577"/>
                  <a:pt x="247566" y="144617"/>
                  <a:pt x="242803" y="84609"/>
                </a:cubicBezTo>
                <a:cubicBezTo>
                  <a:pt x="241851" y="68417"/>
                  <a:pt x="238993" y="53177"/>
                  <a:pt x="237088" y="36984"/>
                </a:cubicBezTo>
                <a:cubicBezTo>
                  <a:pt x="238993" y="28412"/>
                  <a:pt x="239946" y="20792"/>
                  <a:pt x="241851" y="12219"/>
                </a:cubicBezTo>
                <a:cubicBezTo>
                  <a:pt x="288523" y="9362"/>
                  <a:pt x="335196" y="5552"/>
                  <a:pt x="381868" y="2694"/>
                </a:cubicBezTo>
                <a:cubicBezTo>
                  <a:pt x="407586" y="789"/>
                  <a:pt x="433303" y="-1116"/>
                  <a:pt x="459021" y="789"/>
                </a:cubicBezTo>
                <a:cubicBezTo>
                  <a:pt x="484738" y="1742"/>
                  <a:pt x="494263" y="21744"/>
                  <a:pt x="482833" y="44604"/>
                </a:cubicBezTo>
                <a:cubicBezTo>
                  <a:pt x="478071" y="54129"/>
                  <a:pt x="471403" y="62702"/>
                  <a:pt x="464736" y="70322"/>
                </a:cubicBezTo>
                <a:cubicBezTo>
                  <a:pt x="430446" y="116042"/>
                  <a:pt x="429493" y="167477"/>
                  <a:pt x="462831" y="214149"/>
                </a:cubicBezTo>
                <a:cubicBezTo>
                  <a:pt x="481881" y="239867"/>
                  <a:pt x="533316" y="266537"/>
                  <a:pt x="582846" y="250344"/>
                </a:cubicBezTo>
                <a:cubicBezTo>
                  <a:pt x="624756" y="236057"/>
                  <a:pt x="657141" y="197004"/>
                  <a:pt x="659998" y="155094"/>
                </a:cubicBezTo>
                <a:cubicBezTo>
                  <a:pt x="661903" y="124614"/>
                  <a:pt x="655236" y="96039"/>
                  <a:pt x="635233" y="72227"/>
                </a:cubicBezTo>
                <a:cubicBezTo>
                  <a:pt x="630471" y="65559"/>
                  <a:pt x="625708" y="58892"/>
                  <a:pt x="620946" y="51272"/>
                </a:cubicBezTo>
                <a:cubicBezTo>
                  <a:pt x="604753" y="21744"/>
                  <a:pt x="615231" y="-163"/>
                  <a:pt x="649521" y="789"/>
                </a:cubicBezTo>
                <a:cubicBezTo>
                  <a:pt x="714291" y="2694"/>
                  <a:pt x="779061" y="8409"/>
                  <a:pt x="843831" y="13172"/>
                </a:cubicBezTo>
                <a:cubicBezTo>
                  <a:pt x="857166" y="14124"/>
                  <a:pt x="877168" y="13172"/>
                  <a:pt x="881931" y="19839"/>
                </a:cubicBezTo>
                <a:cubicBezTo>
                  <a:pt x="889551" y="30317"/>
                  <a:pt x="886693" y="48414"/>
                  <a:pt x="886693" y="63654"/>
                </a:cubicBezTo>
                <a:cubicBezTo>
                  <a:pt x="888598" y="258917"/>
                  <a:pt x="889551" y="453227"/>
                  <a:pt x="890503" y="648489"/>
                </a:cubicBezTo>
                <a:cubicBezTo>
                  <a:pt x="892408" y="660872"/>
                  <a:pt x="887646" y="670397"/>
                  <a:pt x="884788" y="67992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3"/>
          <p:cNvSpPr/>
          <p:nvPr/>
        </p:nvSpPr>
        <p:spPr>
          <a:xfrm>
            <a:off x="10980782" y="4245176"/>
            <a:ext cx="1200777" cy="907696"/>
          </a:xfrm>
          <a:custGeom>
            <a:rect b="b" l="l" r="r" t="t"/>
            <a:pathLst>
              <a:path extrusionOk="0" h="688953" w="892771">
                <a:moveTo>
                  <a:pt x="240309" y="17282"/>
                </a:moveTo>
                <a:cubicBezTo>
                  <a:pt x="259359" y="14425"/>
                  <a:pt x="278409" y="10615"/>
                  <a:pt x="298411" y="8710"/>
                </a:cubicBezTo>
                <a:cubicBezTo>
                  <a:pt x="350799" y="4900"/>
                  <a:pt x="402234" y="1090"/>
                  <a:pt x="454621" y="138"/>
                </a:cubicBezTo>
                <a:cubicBezTo>
                  <a:pt x="465098" y="138"/>
                  <a:pt x="475576" y="8710"/>
                  <a:pt x="486054" y="12520"/>
                </a:cubicBezTo>
                <a:cubicBezTo>
                  <a:pt x="486054" y="20140"/>
                  <a:pt x="486054" y="27760"/>
                  <a:pt x="487006" y="35380"/>
                </a:cubicBezTo>
                <a:cubicBezTo>
                  <a:pt x="487006" y="35380"/>
                  <a:pt x="487006" y="35380"/>
                  <a:pt x="487006" y="35380"/>
                </a:cubicBezTo>
                <a:cubicBezTo>
                  <a:pt x="485101" y="38238"/>
                  <a:pt x="484148" y="42048"/>
                  <a:pt x="482244" y="44905"/>
                </a:cubicBezTo>
                <a:cubicBezTo>
                  <a:pt x="482244" y="44905"/>
                  <a:pt x="482244" y="44905"/>
                  <a:pt x="482244" y="44905"/>
                </a:cubicBezTo>
                <a:cubicBezTo>
                  <a:pt x="480339" y="47763"/>
                  <a:pt x="479386" y="51573"/>
                  <a:pt x="477481" y="54430"/>
                </a:cubicBezTo>
                <a:cubicBezTo>
                  <a:pt x="477481" y="54430"/>
                  <a:pt x="477481" y="54430"/>
                  <a:pt x="477481" y="54430"/>
                </a:cubicBezTo>
                <a:cubicBezTo>
                  <a:pt x="472719" y="56335"/>
                  <a:pt x="467004" y="58240"/>
                  <a:pt x="464146" y="62050"/>
                </a:cubicBezTo>
                <a:cubicBezTo>
                  <a:pt x="438429" y="92530"/>
                  <a:pt x="428904" y="126820"/>
                  <a:pt x="439381" y="165873"/>
                </a:cubicBezTo>
                <a:cubicBezTo>
                  <a:pt x="443191" y="178255"/>
                  <a:pt x="452716" y="189685"/>
                  <a:pt x="459384" y="201115"/>
                </a:cubicBezTo>
                <a:cubicBezTo>
                  <a:pt x="459384" y="201115"/>
                  <a:pt x="459384" y="201115"/>
                  <a:pt x="459384" y="201115"/>
                </a:cubicBezTo>
                <a:cubicBezTo>
                  <a:pt x="461289" y="204925"/>
                  <a:pt x="462241" y="207782"/>
                  <a:pt x="464146" y="211592"/>
                </a:cubicBezTo>
                <a:cubicBezTo>
                  <a:pt x="524154" y="275410"/>
                  <a:pt x="612736" y="271600"/>
                  <a:pt x="657504" y="200163"/>
                </a:cubicBezTo>
                <a:cubicBezTo>
                  <a:pt x="679411" y="165873"/>
                  <a:pt x="685126" y="107770"/>
                  <a:pt x="644169" y="63002"/>
                </a:cubicBezTo>
                <a:cubicBezTo>
                  <a:pt x="638454" y="56335"/>
                  <a:pt x="632739" y="48715"/>
                  <a:pt x="628929" y="41095"/>
                </a:cubicBezTo>
                <a:cubicBezTo>
                  <a:pt x="616546" y="16330"/>
                  <a:pt x="627023" y="-1768"/>
                  <a:pt x="655598" y="138"/>
                </a:cubicBezTo>
                <a:cubicBezTo>
                  <a:pt x="712748" y="2995"/>
                  <a:pt x="769898" y="8710"/>
                  <a:pt x="827048" y="13473"/>
                </a:cubicBezTo>
                <a:cubicBezTo>
                  <a:pt x="847051" y="15377"/>
                  <a:pt x="868006" y="16330"/>
                  <a:pt x="888009" y="18235"/>
                </a:cubicBezTo>
                <a:cubicBezTo>
                  <a:pt x="888961" y="159205"/>
                  <a:pt x="888961" y="300175"/>
                  <a:pt x="889914" y="441145"/>
                </a:cubicBezTo>
                <a:cubicBezTo>
                  <a:pt x="889914" y="517345"/>
                  <a:pt x="891819" y="594498"/>
                  <a:pt x="892771" y="670698"/>
                </a:cubicBezTo>
                <a:cubicBezTo>
                  <a:pt x="866101" y="672602"/>
                  <a:pt x="840384" y="674507"/>
                  <a:pt x="813714" y="676413"/>
                </a:cubicBezTo>
                <a:cubicBezTo>
                  <a:pt x="761326" y="680223"/>
                  <a:pt x="708939" y="685938"/>
                  <a:pt x="656551" y="688795"/>
                </a:cubicBezTo>
                <a:cubicBezTo>
                  <a:pt x="620356" y="690700"/>
                  <a:pt x="612736" y="675460"/>
                  <a:pt x="629881" y="644027"/>
                </a:cubicBezTo>
                <a:cubicBezTo>
                  <a:pt x="641311" y="624977"/>
                  <a:pt x="655598" y="607832"/>
                  <a:pt x="664171" y="587830"/>
                </a:cubicBezTo>
                <a:cubicBezTo>
                  <a:pt x="684173" y="539252"/>
                  <a:pt x="664171" y="484960"/>
                  <a:pt x="618451" y="455432"/>
                </a:cubicBezTo>
                <a:cubicBezTo>
                  <a:pt x="573684" y="425905"/>
                  <a:pt x="517486" y="433525"/>
                  <a:pt x="477481" y="473530"/>
                </a:cubicBezTo>
                <a:cubicBezTo>
                  <a:pt x="442239" y="509725"/>
                  <a:pt x="437476" y="564970"/>
                  <a:pt x="466051" y="609738"/>
                </a:cubicBezTo>
                <a:cubicBezTo>
                  <a:pt x="475576" y="624977"/>
                  <a:pt x="486054" y="640217"/>
                  <a:pt x="494626" y="656410"/>
                </a:cubicBezTo>
                <a:cubicBezTo>
                  <a:pt x="502246" y="671650"/>
                  <a:pt x="493673" y="686890"/>
                  <a:pt x="476529" y="687842"/>
                </a:cubicBezTo>
                <a:cubicBezTo>
                  <a:pt x="455574" y="688795"/>
                  <a:pt x="433666" y="688795"/>
                  <a:pt x="412711" y="686890"/>
                </a:cubicBezTo>
                <a:cubicBezTo>
                  <a:pt x="357466" y="682127"/>
                  <a:pt x="301269" y="676413"/>
                  <a:pt x="246024" y="670698"/>
                </a:cubicBezTo>
                <a:cubicBezTo>
                  <a:pt x="246024" y="660220"/>
                  <a:pt x="246024" y="649742"/>
                  <a:pt x="246976" y="638313"/>
                </a:cubicBezTo>
                <a:cubicBezTo>
                  <a:pt x="250786" y="577352"/>
                  <a:pt x="256501" y="516392"/>
                  <a:pt x="259359" y="455432"/>
                </a:cubicBezTo>
                <a:cubicBezTo>
                  <a:pt x="260311" y="422095"/>
                  <a:pt x="244118" y="412570"/>
                  <a:pt x="211734" y="423048"/>
                </a:cubicBezTo>
                <a:cubicBezTo>
                  <a:pt x="204114" y="425905"/>
                  <a:pt x="195541" y="428763"/>
                  <a:pt x="189826" y="433525"/>
                </a:cubicBezTo>
                <a:cubicBezTo>
                  <a:pt x="165061" y="452575"/>
                  <a:pt x="139343" y="462100"/>
                  <a:pt x="107911" y="461148"/>
                </a:cubicBezTo>
                <a:cubicBezTo>
                  <a:pt x="52666" y="458290"/>
                  <a:pt x="-4484" y="410665"/>
                  <a:pt x="279" y="341132"/>
                </a:cubicBezTo>
                <a:cubicBezTo>
                  <a:pt x="5041" y="280173"/>
                  <a:pt x="65049" y="229690"/>
                  <a:pt x="125056" y="242073"/>
                </a:cubicBezTo>
                <a:cubicBezTo>
                  <a:pt x="152679" y="247788"/>
                  <a:pt x="179349" y="263027"/>
                  <a:pt x="205066" y="277315"/>
                </a:cubicBezTo>
                <a:cubicBezTo>
                  <a:pt x="234593" y="293507"/>
                  <a:pt x="249834" y="289698"/>
                  <a:pt x="256501" y="257313"/>
                </a:cubicBezTo>
                <a:cubicBezTo>
                  <a:pt x="261264" y="236357"/>
                  <a:pt x="260311" y="213498"/>
                  <a:pt x="259359" y="191590"/>
                </a:cubicBezTo>
                <a:cubicBezTo>
                  <a:pt x="252691" y="133488"/>
                  <a:pt x="246024" y="75385"/>
                  <a:pt x="240309" y="17282"/>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3" name="Google Shape;223;p3"/>
          <p:cNvSpPr/>
          <p:nvPr/>
        </p:nvSpPr>
        <p:spPr>
          <a:xfrm>
            <a:off x="11277249" y="4821910"/>
            <a:ext cx="910935" cy="1178367"/>
          </a:xfrm>
          <a:custGeom>
            <a:rect b="b" l="l" r="r" t="t"/>
            <a:pathLst>
              <a:path extrusionOk="0" h="894396" w="677275">
                <a:moveTo>
                  <a:pt x="24813" y="233463"/>
                </a:moveTo>
                <a:cubicBezTo>
                  <a:pt x="80058" y="239178"/>
                  <a:pt x="135303" y="244892"/>
                  <a:pt x="191501" y="249655"/>
                </a:cubicBezTo>
                <a:cubicBezTo>
                  <a:pt x="212456" y="251560"/>
                  <a:pt x="234363" y="251560"/>
                  <a:pt x="255318" y="250608"/>
                </a:cubicBezTo>
                <a:cubicBezTo>
                  <a:pt x="271511" y="249655"/>
                  <a:pt x="280083" y="234415"/>
                  <a:pt x="273416" y="219175"/>
                </a:cubicBezTo>
                <a:cubicBezTo>
                  <a:pt x="265796" y="202983"/>
                  <a:pt x="255318" y="187742"/>
                  <a:pt x="244840" y="172503"/>
                </a:cubicBezTo>
                <a:cubicBezTo>
                  <a:pt x="216266" y="128688"/>
                  <a:pt x="220076" y="72490"/>
                  <a:pt x="256271" y="36295"/>
                </a:cubicBezTo>
                <a:cubicBezTo>
                  <a:pt x="296276" y="-4662"/>
                  <a:pt x="351521" y="-11330"/>
                  <a:pt x="397241" y="18198"/>
                </a:cubicBezTo>
                <a:cubicBezTo>
                  <a:pt x="442961" y="47725"/>
                  <a:pt x="462963" y="102017"/>
                  <a:pt x="442961" y="150595"/>
                </a:cubicBezTo>
                <a:cubicBezTo>
                  <a:pt x="434388" y="170598"/>
                  <a:pt x="420101" y="187742"/>
                  <a:pt x="408671" y="206792"/>
                </a:cubicBezTo>
                <a:cubicBezTo>
                  <a:pt x="390573" y="237273"/>
                  <a:pt x="399146" y="253465"/>
                  <a:pt x="435341" y="251560"/>
                </a:cubicBezTo>
                <a:cubicBezTo>
                  <a:pt x="487728" y="248703"/>
                  <a:pt x="540116" y="242988"/>
                  <a:pt x="592503" y="239178"/>
                </a:cubicBezTo>
                <a:cubicBezTo>
                  <a:pt x="619173" y="237273"/>
                  <a:pt x="644891" y="235367"/>
                  <a:pt x="671561" y="233463"/>
                </a:cubicBezTo>
                <a:cubicBezTo>
                  <a:pt x="673466" y="241083"/>
                  <a:pt x="677276" y="248703"/>
                  <a:pt x="677276" y="256323"/>
                </a:cubicBezTo>
                <a:cubicBezTo>
                  <a:pt x="677276" y="461110"/>
                  <a:pt x="677276" y="665898"/>
                  <a:pt x="677276" y="871638"/>
                </a:cubicBezTo>
                <a:cubicBezTo>
                  <a:pt x="677276" y="878305"/>
                  <a:pt x="674418" y="885925"/>
                  <a:pt x="672513" y="892593"/>
                </a:cubicBezTo>
                <a:cubicBezTo>
                  <a:pt x="673466" y="878305"/>
                  <a:pt x="663941" y="877353"/>
                  <a:pt x="653463" y="878305"/>
                </a:cubicBezTo>
                <a:cubicBezTo>
                  <a:pt x="592503" y="883068"/>
                  <a:pt x="530591" y="887830"/>
                  <a:pt x="469631" y="891640"/>
                </a:cubicBezTo>
                <a:cubicBezTo>
                  <a:pt x="453438" y="892593"/>
                  <a:pt x="437246" y="889735"/>
                  <a:pt x="422006" y="886878"/>
                </a:cubicBezTo>
                <a:cubicBezTo>
                  <a:pt x="418196" y="885925"/>
                  <a:pt x="415338" y="881163"/>
                  <a:pt x="412481" y="878305"/>
                </a:cubicBezTo>
                <a:cubicBezTo>
                  <a:pt x="422006" y="860208"/>
                  <a:pt x="431531" y="842110"/>
                  <a:pt x="442008" y="824965"/>
                </a:cubicBezTo>
                <a:cubicBezTo>
                  <a:pt x="457248" y="798295"/>
                  <a:pt x="465821" y="771625"/>
                  <a:pt x="454391" y="742098"/>
                </a:cubicBezTo>
                <a:cubicBezTo>
                  <a:pt x="449628" y="693520"/>
                  <a:pt x="419148" y="653515"/>
                  <a:pt x="373428" y="640180"/>
                </a:cubicBezTo>
                <a:cubicBezTo>
                  <a:pt x="325803" y="624940"/>
                  <a:pt x="281988" y="639228"/>
                  <a:pt x="248651" y="681138"/>
                </a:cubicBezTo>
                <a:cubicBezTo>
                  <a:pt x="221981" y="713523"/>
                  <a:pt x="217218" y="765910"/>
                  <a:pt x="238173" y="803058"/>
                </a:cubicBezTo>
                <a:cubicBezTo>
                  <a:pt x="246746" y="818298"/>
                  <a:pt x="258176" y="831633"/>
                  <a:pt x="267701" y="845920"/>
                </a:cubicBezTo>
                <a:cubicBezTo>
                  <a:pt x="283893" y="871638"/>
                  <a:pt x="277226" y="889735"/>
                  <a:pt x="247698" y="892593"/>
                </a:cubicBezTo>
                <a:cubicBezTo>
                  <a:pt x="216266" y="895450"/>
                  <a:pt x="183881" y="894498"/>
                  <a:pt x="152448" y="892593"/>
                </a:cubicBezTo>
                <a:cubicBezTo>
                  <a:pt x="105776" y="889735"/>
                  <a:pt x="59103" y="884973"/>
                  <a:pt x="13383" y="880210"/>
                </a:cubicBezTo>
                <a:cubicBezTo>
                  <a:pt x="8621" y="804963"/>
                  <a:pt x="4811" y="728763"/>
                  <a:pt x="48" y="653515"/>
                </a:cubicBezTo>
                <a:cubicBezTo>
                  <a:pt x="-904" y="635418"/>
                  <a:pt x="12431" y="622083"/>
                  <a:pt x="29576" y="628750"/>
                </a:cubicBezTo>
                <a:cubicBezTo>
                  <a:pt x="42911" y="633513"/>
                  <a:pt x="56246" y="640180"/>
                  <a:pt x="66723" y="649705"/>
                </a:cubicBezTo>
                <a:cubicBezTo>
                  <a:pt x="122921" y="699235"/>
                  <a:pt x="201026" y="679233"/>
                  <a:pt x="236268" y="621130"/>
                </a:cubicBezTo>
                <a:cubicBezTo>
                  <a:pt x="275321" y="556360"/>
                  <a:pt x="230553" y="468730"/>
                  <a:pt x="162926" y="459205"/>
                </a:cubicBezTo>
                <a:cubicBezTo>
                  <a:pt x="126731" y="454442"/>
                  <a:pt x="94346" y="459205"/>
                  <a:pt x="63866" y="480160"/>
                </a:cubicBezTo>
                <a:cubicBezTo>
                  <a:pt x="53388" y="486828"/>
                  <a:pt x="42911" y="493495"/>
                  <a:pt x="32433" y="498258"/>
                </a:cubicBezTo>
                <a:cubicBezTo>
                  <a:pt x="13383" y="506830"/>
                  <a:pt x="48" y="495400"/>
                  <a:pt x="1953" y="475398"/>
                </a:cubicBezTo>
                <a:cubicBezTo>
                  <a:pt x="4811" y="443013"/>
                  <a:pt x="5763" y="410628"/>
                  <a:pt x="7668" y="378242"/>
                </a:cubicBezTo>
                <a:cubicBezTo>
                  <a:pt x="9573" y="336333"/>
                  <a:pt x="11478" y="293470"/>
                  <a:pt x="12431" y="250608"/>
                </a:cubicBezTo>
                <a:cubicBezTo>
                  <a:pt x="16241" y="242988"/>
                  <a:pt x="21003" y="238225"/>
                  <a:pt x="24813" y="233463"/>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4" name="Google Shape;224;p3"/>
          <p:cNvSpPr/>
          <p:nvPr/>
        </p:nvSpPr>
        <p:spPr>
          <a:xfrm>
            <a:off x="11269296" y="0"/>
            <a:ext cx="908635" cy="884917"/>
          </a:xfrm>
          <a:custGeom>
            <a:rect b="b" l="l" r="r" t="t"/>
            <a:pathLst>
              <a:path extrusionOk="0" h="671664" w="675565">
                <a:moveTo>
                  <a:pt x="8815" y="266700"/>
                </a:moveTo>
                <a:cubicBezTo>
                  <a:pt x="5958" y="260985"/>
                  <a:pt x="243" y="255270"/>
                  <a:pt x="243" y="250508"/>
                </a:cubicBezTo>
                <a:cubicBezTo>
                  <a:pt x="2148" y="212408"/>
                  <a:pt x="5958" y="175260"/>
                  <a:pt x="7863" y="137160"/>
                </a:cubicBezTo>
                <a:cubicBezTo>
                  <a:pt x="9768" y="96203"/>
                  <a:pt x="11673" y="55245"/>
                  <a:pt x="13578" y="14288"/>
                </a:cubicBezTo>
                <a:cubicBezTo>
                  <a:pt x="21198" y="9525"/>
                  <a:pt x="28818" y="953"/>
                  <a:pt x="35485" y="953"/>
                </a:cubicBezTo>
                <a:cubicBezTo>
                  <a:pt x="242178" y="0"/>
                  <a:pt x="448870" y="0"/>
                  <a:pt x="655563" y="0"/>
                </a:cubicBezTo>
                <a:cubicBezTo>
                  <a:pt x="670803" y="0"/>
                  <a:pt x="675565" y="4763"/>
                  <a:pt x="675565" y="19050"/>
                </a:cubicBezTo>
                <a:cubicBezTo>
                  <a:pt x="675565" y="224790"/>
                  <a:pt x="675565" y="431483"/>
                  <a:pt x="675565" y="637223"/>
                </a:cubicBezTo>
                <a:cubicBezTo>
                  <a:pt x="675565" y="648653"/>
                  <a:pt x="673660" y="656273"/>
                  <a:pt x="660325" y="657225"/>
                </a:cubicBezTo>
                <a:cubicBezTo>
                  <a:pt x="587935" y="661988"/>
                  <a:pt x="515545" y="667703"/>
                  <a:pt x="443155" y="671513"/>
                </a:cubicBezTo>
                <a:cubicBezTo>
                  <a:pt x="433630" y="672465"/>
                  <a:pt x="418390" y="667703"/>
                  <a:pt x="416485" y="661988"/>
                </a:cubicBezTo>
                <a:cubicBezTo>
                  <a:pt x="413628" y="652463"/>
                  <a:pt x="415533" y="639128"/>
                  <a:pt x="420295" y="628650"/>
                </a:cubicBezTo>
                <a:cubicBezTo>
                  <a:pt x="430773" y="606743"/>
                  <a:pt x="446965" y="587693"/>
                  <a:pt x="454585" y="565785"/>
                </a:cubicBezTo>
                <a:cubicBezTo>
                  <a:pt x="479350" y="497205"/>
                  <a:pt x="426963" y="426720"/>
                  <a:pt x="354573" y="423863"/>
                </a:cubicBezTo>
                <a:cubicBezTo>
                  <a:pt x="306948" y="421958"/>
                  <a:pt x="271705" y="441008"/>
                  <a:pt x="249798" y="481965"/>
                </a:cubicBezTo>
                <a:cubicBezTo>
                  <a:pt x="227890" y="522922"/>
                  <a:pt x="231700" y="563880"/>
                  <a:pt x="259323" y="601980"/>
                </a:cubicBezTo>
                <a:cubicBezTo>
                  <a:pt x="266943" y="612458"/>
                  <a:pt x="274563" y="622935"/>
                  <a:pt x="280278" y="634365"/>
                </a:cubicBezTo>
                <a:cubicBezTo>
                  <a:pt x="290755" y="657225"/>
                  <a:pt x="281230" y="673418"/>
                  <a:pt x="256465" y="671513"/>
                </a:cubicBezTo>
                <a:cubicBezTo>
                  <a:pt x="200268" y="668655"/>
                  <a:pt x="144070" y="662940"/>
                  <a:pt x="86920" y="659130"/>
                </a:cubicBezTo>
                <a:cubicBezTo>
                  <a:pt x="70728" y="658178"/>
                  <a:pt x="53583" y="658178"/>
                  <a:pt x="36438" y="657225"/>
                </a:cubicBezTo>
                <a:cubicBezTo>
                  <a:pt x="30723" y="655320"/>
                  <a:pt x="25008" y="654368"/>
                  <a:pt x="18340" y="652463"/>
                </a:cubicBezTo>
                <a:cubicBezTo>
                  <a:pt x="12625" y="580073"/>
                  <a:pt x="5958" y="507683"/>
                  <a:pt x="243" y="435293"/>
                </a:cubicBezTo>
                <a:cubicBezTo>
                  <a:pt x="-710" y="424815"/>
                  <a:pt x="1195" y="413385"/>
                  <a:pt x="5005" y="403860"/>
                </a:cubicBezTo>
                <a:cubicBezTo>
                  <a:pt x="6910" y="399097"/>
                  <a:pt x="18340" y="393383"/>
                  <a:pt x="23103" y="395288"/>
                </a:cubicBezTo>
                <a:cubicBezTo>
                  <a:pt x="40248" y="402908"/>
                  <a:pt x="57393" y="411480"/>
                  <a:pt x="72633" y="421958"/>
                </a:cubicBezTo>
                <a:cubicBezTo>
                  <a:pt x="107875" y="447675"/>
                  <a:pt x="146928" y="449580"/>
                  <a:pt x="185028" y="432435"/>
                </a:cubicBezTo>
                <a:cubicBezTo>
                  <a:pt x="224080" y="414338"/>
                  <a:pt x="245988" y="382905"/>
                  <a:pt x="246940" y="337185"/>
                </a:cubicBezTo>
                <a:cubicBezTo>
                  <a:pt x="247893" y="292418"/>
                  <a:pt x="231700" y="258128"/>
                  <a:pt x="193600" y="237173"/>
                </a:cubicBezTo>
                <a:cubicBezTo>
                  <a:pt x="181218" y="230505"/>
                  <a:pt x="165025" y="230505"/>
                  <a:pt x="150738" y="226695"/>
                </a:cubicBezTo>
                <a:cubicBezTo>
                  <a:pt x="142165" y="223838"/>
                  <a:pt x="132640" y="217170"/>
                  <a:pt x="126925" y="220028"/>
                </a:cubicBezTo>
                <a:cubicBezTo>
                  <a:pt x="102160" y="229553"/>
                  <a:pt x="79300" y="241935"/>
                  <a:pt x="55488" y="252413"/>
                </a:cubicBezTo>
                <a:cubicBezTo>
                  <a:pt x="39295" y="260985"/>
                  <a:pt x="23103" y="262890"/>
                  <a:pt x="8815" y="26670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3"/>
          <p:cNvSpPr/>
          <p:nvPr/>
        </p:nvSpPr>
        <p:spPr>
          <a:xfrm>
            <a:off x="10103975" y="4251580"/>
            <a:ext cx="1220188" cy="918738"/>
          </a:xfrm>
          <a:custGeom>
            <a:rect b="b" l="l" r="r" t="t"/>
            <a:pathLst>
              <a:path extrusionOk="0" h="697334" w="907203">
                <a:moveTo>
                  <a:pt x="896488" y="665843"/>
                </a:moveTo>
                <a:cubicBezTo>
                  <a:pt x="891726" y="670605"/>
                  <a:pt x="887915" y="674415"/>
                  <a:pt x="883153" y="679178"/>
                </a:cubicBezTo>
                <a:cubicBezTo>
                  <a:pt x="810763" y="684893"/>
                  <a:pt x="739326" y="691560"/>
                  <a:pt x="666935" y="696322"/>
                </a:cubicBezTo>
                <a:cubicBezTo>
                  <a:pt x="653601" y="697275"/>
                  <a:pt x="637408" y="694418"/>
                  <a:pt x="627883" y="685845"/>
                </a:cubicBezTo>
                <a:cubicBezTo>
                  <a:pt x="623120" y="682035"/>
                  <a:pt x="628835" y="662033"/>
                  <a:pt x="633598" y="651555"/>
                </a:cubicBezTo>
                <a:cubicBezTo>
                  <a:pt x="645028" y="625837"/>
                  <a:pt x="663126" y="602025"/>
                  <a:pt x="669793" y="574403"/>
                </a:cubicBezTo>
                <a:cubicBezTo>
                  <a:pt x="685985" y="512490"/>
                  <a:pt x="628835" y="432480"/>
                  <a:pt x="548826" y="446768"/>
                </a:cubicBezTo>
                <a:cubicBezTo>
                  <a:pt x="459290" y="462960"/>
                  <a:pt x="425953" y="550590"/>
                  <a:pt x="475483" y="627743"/>
                </a:cubicBezTo>
                <a:cubicBezTo>
                  <a:pt x="484055" y="641078"/>
                  <a:pt x="490723" y="657270"/>
                  <a:pt x="494533" y="672510"/>
                </a:cubicBezTo>
                <a:cubicBezTo>
                  <a:pt x="498343" y="687750"/>
                  <a:pt x="488818" y="698228"/>
                  <a:pt x="472625" y="697275"/>
                </a:cubicBezTo>
                <a:cubicBezTo>
                  <a:pt x="423095" y="694418"/>
                  <a:pt x="373565" y="690608"/>
                  <a:pt x="324035" y="686797"/>
                </a:cubicBezTo>
                <a:cubicBezTo>
                  <a:pt x="302128" y="684893"/>
                  <a:pt x="280220" y="681083"/>
                  <a:pt x="259265" y="680130"/>
                </a:cubicBezTo>
                <a:cubicBezTo>
                  <a:pt x="245930" y="679178"/>
                  <a:pt x="239263" y="674415"/>
                  <a:pt x="240215" y="661080"/>
                </a:cubicBezTo>
                <a:cubicBezTo>
                  <a:pt x="244025" y="616312"/>
                  <a:pt x="247835" y="570593"/>
                  <a:pt x="250693" y="525825"/>
                </a:cubicBezTo>
                <a:cubicBezTo>
                  <a:pt x="252598" y="497250"/>
                  <a:pt x="253550" y="467722"/>
                  <a:pt x="252598" y="439147"/>
                </a:cubicBezTo>
                <a:cubicBezTo>
                  <a:pt x="251645" y="422003"/>
                  <a:pt x="236405" y="422003"/>
                  <a:pt x="224975" y="425812"/>
                </a:cubicBezTo>
                <a:cubicBezTo>
                  <a:pt x="214498" y="428670"/>
                  <a:pt x="204973" y="436290"/>
                  <a:pt x="195448" y="442958"/>
                </a:cubicBezTo>
                <a:cubicBezTo>
                  <a:pt x="152585" y="476295"/>
                  <a:pt x="96388" y="480105"/>
                  <a:pt x="49715" y="452483"/>
                </a:cubicBezTo>
                <a:cubicBezTo>
                  <a:pt x="13520" y="431528"/>
                  <a:pt x="-8387" y="373425"/>
                  <a:pt x="3043" y="330562"/>
                </a:cubicBezTo>
                <a:cubicBezTo>
                  <a:pt x="16378" y="280080"/>
                  <a:pt x="55430" y="248647"/>
                  <a:pt x="103055" y="245790"/>
                </a:cubicBezTo>
                <a:cubicBezTo>
                  <a:pt x="138298" y="243885"/>
                  <a:pt x="168778" y="253410"/>
                  <a:pt x="196400" y="273412"/>
                </a:cubicBezTo>
                <a:cubicBezTo>
                  <a:pt x="203068" y="279128"/>
                  <a:pt x="211640" y="282937"/>
                  <a:pt x="220213" y="284843"/>
                </a:cubicBezTo>
                <a:cubicBezTo>
                  <a:pt x="246883" y="292462"/>
                  <a:pt x="255455" y="283890"/>
                  <a:pt x="252598" y="256268"/>
                </a:cubicBezTo>
                <a:cubicBezTo>
                  <a:pt x="249740" y="223883"/>
                  <a:pt x="249740" y="191497"/>
                  <a:pt x="246883" y="159112"/>
                </a:cubicBezTo>
                <a:cubicBezTo>
                  <a:pt x="244025" y="112440"/>
                  <a:pt x="241168" y="65768"/>
                  <a:pt x="237358" y="19095"/>
                </a:cubicBezTo>
                <a:cubicBezTo>
                  <a:pt x="309748" y="13380"/>
                  <a:pt x="381185" y="6712"/>
                  <a:pt x="453575" y="2903"/>
                </a:cubicBezTo>
                <a:cubicBezTo>
                  <a:pt x="464053" y="1950"/>
                  <a:pt x="481198" y="7665"/>
                  <a:pt x="485008" y="14333"/>
                </a:cubicBezTo>
                <a:cubicBezTo>
                  <a:pt x="489770" y="24810"/>
                  <a:pt x="484055" y="40050"/>
                  <a:pt x="482150" y="52433"/>
                </a:cubicBezTo>
                <a:cubicBezTo>
                  <a:pt x="481198" y="58147"/>
                  <a:pt x="475483" y="61958"/>
                  <a:pt x="471673" y="67672"/>
                </a:cubicBezTo>
                <a:cubicBezTo>
                  <a:pt x="469768" y="69578"/>
                  <a:pt x="467863" y="71483"/>
                  <a:pt x="465958" y="72435"/>
                </a:cubicBezTo>
                <a:cubicBezTo>
                  <a:pt x="465958" y="72435"/>
                  <a:pt x="465958" y="72435"/>
                  <a:pt x="465958" y="72435"/>
                </a:cubicBezTo>
                <a:cubicBezTo>
                  <a:pt x="464053" y="76245"/>
                  <a:pt x="462148" y="79103"/>
                  <a:pt x="461195" y="82912"/>
                </a:cubicBezTo>
                <a:cubicBezTo>
                  <a:pt x="461195" y="82912"/>
                  <a:pt x="461195" y="84818"/>
                  <a:pt x="461195" y="84818"/>
                </a:cubicBezTo>
                <a:cubicBezTo>
                  <a:pt x="460243" y="86722"/>
                  <a:pt x="458338" y="88628"/>
                  <a:pt x="457385" y="90533"/>
                </a:cubicBezTo>
                <a:cubicBezTo>
                  <a:pt x="457385" y="90533"/>
                  <a:pt x="457385" y="90533"/>
                  <a:pt x="457385" y="90533"/>
                </a:cubicBezTo>
                <a:cubicBezTo>
                  <a:pt x="454528" y="98153"/>
                  <a:pt x="451670" y="105772"/>
                  <a:pt x="447860" y="113393"/>
                </a:cubicBezTo>
                <a:cubicBezTo>
                  <a:pt x="447860" y="113393"/>
                  <a:pt x="447860" y="113393"/>
                  <a:pt x="447860" y="113393"/>
                </a:cubicBezTo>
                <a:cubicBezTo>
                  <a:pt x="432620" y="169590"/>
                  <a:pt x="443098" y="213405"/>
                  <a:pt x="492628" y="241980"/>
                </a:cubicBezTo>
                <a:cubicBezTo>
                  <a:pt x="509773" y="262935"/>
                  <a:pt x="549778" y="269603"/>
                  <a:pt x="579305" y="255315"/>
                </a:cubicBezTo>
                <a:cubicBezTo>
                  <a:pt x="580258" y="255315"/>
                  <a:pt x="582163" y="254362"/>
                  <a:pt x="583115" y="254362"/>
                </a:cubicBezTo>
                <a:cubicBezTo>
                  <a:pt x="585973" y="253410"/>
                  <a:pt x="589783" y="251505"/>
                  <a:pt x="592640" y="250553"/>
                </a:cubicBezTo>
                <a:cubicBezTo>
                  <a:pt x="621215" y="240075"/>
                  <a:pt x="645028" y="223883"/>
                  <a:pt x="660268" y="197212"/>
                </a:cubicBezTo>
                <a:cubicBezTo>
                  <a:pt x="685033" y="153397"/>
                  <a:pt x="677413" y="111487"/>
                  <a:pt x="652648" y="70530"/>
                </a:cubicBezTo>
                <a:cubicBezTo>
                  <a:pt x="644076" y="56243"/>
                  <a:pt x="634551" y="42908"/>
                  <a:pt x="627883" y="27668"/>
                </a:cubicBezTo>
                <a:cubicBezTo>
                  <a:pt x="621215" y="13380"/>
                  <a:pt x="631693" y="-907"/>
                  <a:pt x="645980" y="45"/>
                </a:cubicBezTo>
                <a:cubicBezTo>
                  <a:pt x="679318" y="2903"/>
                  <a:pt x="711703" y="5760"/>
                  <a:pt x="745040" y="8618"/>
                </a:cubicBezTo>
                <a:cubicBezTo>
                  <a:pt x="782188" y="11475"/>
                  <a:pt x="820288" y="15285"/>
                  <a:pt x="857435" y="17190"/>
                </a:cubicBezTo>
                <a:cubicBezTo>
                  <a:pt x="865055" y="18143"/>
                  <a:pt x="872676" y="14333"/>
                  <a:pt x="881248" y="12428"/>
                </a:cubicBezTo>
                <a:cubicBezTo>
                  <a:pt x="884105" y="12428"/>
                  <a:pt x="886963" y="12428"/>
                  <a:pt x="888868" y="12428"/>
                </a:cubicBezTo>
                <a:cubicBezTo>
                  <a:pt x="894583" y="70530"/>
                  <a:pt x="901251" y="127680"/>
                  <a:pt x="906013" y="185783"/>
                </a:cubicBezTo>
                <a:cubicBezTo>
                  <a:pt x="907918" y="207690"/>
                  <a:pt x="907918" y="230550"/>
                  <a:pt x="903155" y="251505"/>
                </a:cubicBezTo>
                <a:cubicBezTo>
                  <a:pt x="896488" y="283890"/>
                  <a:pt x="881248" y="287700"/>
                  <a:pt x="851720" y="271508"/>
                </a:cubicBezTo>
                <a:cubicBezTo>
                  <a:pt x="826003" y="257220"/>
                  <a:pt x="799333" y="242933"/>
                  <a:pt x="771710" y="236265"/>
                </a:cubicBezTo>
                <a:cubicBezTo>
                  <a:pt x="711703" y="223883"/>
                  <a:pt x="651695" y="274365"/>
                  <a:pt x="646933" y="335325"/>
                </a:cubicBezTo>
                <a:cubicBezTo>
                  <a:pt x="641218" y="404858"/>
                  <a:pt x="698368" y="453435"/>
                  <a:pt x="754565" y="455340"/>
                </a:cubicBezTo>
                <a:cubicBezTo>
                  <a:pt x="785998" y="456293"/>
                  <a:pt x="812668" y="446768"/>
                  <a:pt x="836480" y="427718"/>
                </a:cubicBezTo>
                <a:cubicBezTo>
                  <a:pt x="843148" y="422955"/>
                  <a:pt x="850768" y="420097"/>
                  <a:pt x="858388" y="417240"/>
                </a:cubicBezTo>
                <a:cubicBezTo>
                  <a:pt x="889820" y="406762"/>
                  <a:pt x="906965" y="417240"/>
                  <a:pt x="906013" y="449625"/>
                </a:cubicBezTo>
                <a:cubicBezTo>
                  <a:pt x="904108" y="510585"/>
                  <a:pt x="898393" y="571545"/>
                  <a:pt x="893630" y="632505"/>
                </a:cubicBezTo>
                <a:cubicBezTo>
                  <a:pt x="896488" y="644887"/>
                  <a:pt x="897440" y="655365"/>
                  <a:pt x="896488" y="665843"/>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6" name="Google Shape;226;p3"/>
          <p:cNvSpPr/>
          <p:nvPr/>
        </p:nvSpPr>
        <p:spPr>
          <a:xfrm>
            <a:off x="10118586" y="862318"/>
            <a:ext cx="1222064" cy="885542"/>
          </a:xfrm>
          <a:custGeom>
            <a:rect b="b" l="l" r="r" t="t"/>
            <a:pathLst>
              <a:path extrusionOk="0" h="672138" w="908598">
                <a:moveTo>
                  <a:pt x="872298" y="626"/>
                </a:moveTo>
                <a:cubicBezTo>
                  <a:pt x="878013" y="2531"/>
                  <a:pt x="883728" y="3483"/>
                  <a:pt x="890395" y="5388"/>
                </a:cubicBezTo>
                <a:cubicBezTo>
                  <a:pt x="895158" y="56823"/>
                  <a:pt x="899920" y="107306"/>
                  <a:pt x="903730" y="158741"/>
                </a:cubicBezTo>
                <a:cubicBezTo>
                  <a:pt x="905635" y="178743"/>
                  <a:pt x="909445" y="197793"/>
                  <a:pt x="907540" y="216843"/>
                </a:cubicBezTo>
                <a:cubicBezTo>
                  <a:pt x="905635" y="230178"/>
                  <a:pt x="898015" y="248276"/>
                  <a:pt x="887538" y="253991"/>
                </a:cubicBezTo>
                <a:cubicBezTo>
                  <a:pt x="878965" y="258753"/>
                  <a:pt x="859915" y="251133"/>
                  <a:pt x="849438" y="244466"/>
                </a:cubicBezTo>
                <a:cubicBezTo>
                  <a:pt x="785620" y="204461"/>
                  <a:pt x="743710" y="197793"/>
                  <a:pt x="685608" y="242561"/>
                </a:cubicBezTo>
                <a:cubicBezTo>
                  <a:pt x="632268" y="283518"/>
                  <a:pt x="638935" y="383531"/>
                  <a:pt x="698943" y="415916"/>
                </a:cubicBezTo>
                <a:cubicBezTo>
                  <a:pt x="746568" y="441633"/>
                  <a:pt x="792288" y="443538"/>
                  <a:pt x="837055" y="410201"/>
                </a:cubicBezTo>
                <a:cubicBezTo>
                  <a:pt x="838960" y="409248"/>
                  <a:pt x="840865" y="408296"/>
                  <a:pt x="842770" y="406391"/>
                </a:cubicBezTo>
                <a:cubicBezTo>
                  <a:pt x="858010" y="396866"/>
                  <a:pt x="876108" y="380673"/>
                  <a:pt x="891348" y="395913"/>
                </a:cubicBezTo>
                <a:cubicBezTo>
                  <a:pt x="902778" y="407343"/>
                  <a:pt x="908493" y="429251"/>
                  <a:pt x="908493" y="447348"/>
                </a:cubicBezTo>
                <a:cubicBezTo>
                  <a:pt x="909445" y="475923"/>
                  <a:pt x="903730" y="504498"/>
                  <a:pt x="900873" y="533073"/>
                </a:cubicBezTo>
                <a:cubicBezTo>
                  <a:pt x="898015" y="568316"/>
                  <a:pt x="895158" y="603558"/>
                  <a:pt x="892300" y="638801"/>
                </a:cubicBezTo>
                <a:cubicBezTo>
                  <a:pt x="890395" y="647373"/>
                  <a:pt x="889443" y="654993"/>
                  <a:pt x="887538" y="663566"/>
                </a:cubicBezTo>
                <a:cubicBezTo>
                  <a:pt x="860868" y="664518"/>
                  <a:pt x="834198" y="664518"/>
                  <a:pt x="806575" y="665471"/>
                </a:cubicBezTo>
                <a:cubicBezTo>
                  <a:pt x="757998" y="667376"/>
                  <a:pt x="708468" y="672138"/>
                  <a:pt x="659890" y="672138"/>
                </a:cubicBezTo>
                <a:cubicBezTo>
                  <a:pt x="628458" y="672138"/>
                  <a:pt x="619885" y="654041"/>
                  <a:pt x="635125" y="626418"/>
                </a:cubicBezTo>
                <a:cubicBezTo>
                  <a:pt x="640840" y="614988"/>
                  <a:pt x="649413" y="604511"/>
                  <a:pt x="655128" y="594033"/>
                </a:cubicBezTo>
                <a:cubicBezTo>
                  <a:pt x="677035" y="554981"/>
                  <a:pt x="682750" y="514976"/>
                  <a:pt x="658938" y="475923"/>
                </a:cubicBezTo>
                <a:cubicBezTo>
                  <a:pt x="633220" y="434966"/>
                  <a:pt x="596073" y="411153"/>
                  <a:pt x="547495" y="417821"/>
                </a:cubicBezTo>
                <a:cubicBezTo>
                  <a:pt x="498918" y="424488"/>
                  <a:pt x="465580" y="454016"/>
                  <a:pt x="450340" y="501641"/>
                </a:cubicBezTo>
                <a:cubicBezTo>
                  <a:pt x="439863" y="534978"/>
                  <a:pt x="444625" y="565458"/>
                  <a:pt x="465580" y="594033"/>
                </a:cubicBezTo>
                <a:cubicBezTo>
                  <a:pt x="474153" y="606416"/>
                  <a:pt x="481773" y="619751"/>
                  <a:pt x="489393" y="632133"/>
                </a:cubicBezTo>
                <a:cubicBezTo>
                  <a:pt x="501775" y="653088"/>
                  <a:pt x="496060" y="668328"/>
                  <a:pt x="471295" y="670233"/>
                </a:cubicBezTo>
                <a:cubicBezTo>
                  <a:pt x="444625" y="673091"/>
                  <a:pt x="417003" y="672138"/>
                  <a:pt x="389380" y="670233"/>
                </a:cubicBezTo>
                <a:cubicBezTo>
                  <a:pt x="337945" y="667376"/>
                  <a:pt x="287463" y="661661"/>
                  <a:pt x="236028" y="657851"/>
                </a:cubicBezTo>
                <a:cubicBezTo>
                  <a:pt x="236028" y="642611"/>
                  <a:pt x="234123" y="626418"/>
                  <a:pt x="235075" y="611178"/>
                </a:cubicBezTo>
                <a:cubicBezTo>
                  <a:pt x="239838" y="547361"/>
                  <a:pt x="246505" y="483543"/>
                  <a:pt x="251268" y="419726"/>
                </a:cubicBezTo>
                <a:cubicBezTo>
                  <a:pt x="251268" y="414011"/>
                  <a:pt x="246505" y="403533"/>
                  <a:pt x="243648" y="403533"/>
                </a:cubicBezTo>
                <a:cubicBezTo>
                  <a:pt x="232218" y="402581"/>
                  <a:pt x="218883" y="402581"/>
                  <a:pt x="209358" y="407343"/>
                </a:cubicBezTo>
                <a:cubicBezTo>
                  <a:pt x="183640" y="417821"/>
                  <a:pt x="160780" y="435918"/>
                  <a:pt x="134110" y="443538"/>
                </a:cubicBezTo>
                <a:cubicBezTo>
                  <a:pt x="76960" y="459731"/>
                  <a:pt x="15048" y="421631"/>
                  <a:pt x="2665" y="359718"/>
                </a:cubicBezTo>
                <a:cubicBezTo>
                  <a:pt x="-7812" y="308283"/>
                  <a:pt x="13143" y="258753"/>
                  <a:pt x="56005" y="234941"/>
                </a:cubicBezTo>
                <a:cubicBezTo>
                  <a:pt x="83628" y="218748"/>
                  <a:pt x="150303" y="213986"/>
                  <a:pt x="192213" y="247323"/>
                </a:cubicBezTo>
                <a:cubicBezTo>
                  <a:pt x="196023" y="251133"/>
                  <a:pt x="200785" y="255896"/>
                  <a:pt x="204595" y="255896"/>
                </a:cubicBezTo>
                <a:cubicBezTo>
                  <a:pt x="217930" y="258753"/>
                  <a:pt x="236028" y="265421"/>
                  <a:pt x="244600" y="259706"/>
                </a:cubicBezTo>
                <a:cubicBezTo>
                  <a:pt x="252220" y="253991"/>
                  <a:pt x="252220" y="233988"/>
                  <a:pt x="252220" y="220653"/>
                </a:cubicBezTo>
                <a:cubicBezTo>
                  <a:pt x="251268" y="189221"/>
                  <a:pt x="247458" y="157788"/>
                  <a:pt x="245553" y="125403"/>
                </a:cubicBezTo>
                <a:cubicBezTo>
                  <a:pt x="242695" y="88256"/>
                  <a:pt x="239838" y="50156"/>
                  <a:pt x="236980" y="13008"/>
                </a:cubicBezTo>
                <a:cubicBezTo>
                  <a:pt x="283653" y="9198"/>
                  <a:pt x="329373" y="4436"/>
                  <a:pt x="376045" y="1578"/>
                </a:cubicBezTo>
                <a:cubicBezTo>
                  <a:pt x="401763" y="-327"/>
                  <a:pt x="427480" y="-327"/>
                  <a:pt x="453198" y="626"/>
                </a:cubicBezTo>
                <a:cubicBezTo>
                  <a:pt x="466533" y="1578"/>
                  <a:pt x="482725" y="5388"/>
                  <a:pt x="482725" y="25391"/>
                </a:cubicBezTo>
                <a:cubicBezTo>
                  <a:pt x="449388" y="53013"/>
                  <a:pt x="435100" y="88256"/>
                  <a:pt x="437005" y="131118"/>
                </a:cubicBezTo>
                <a:cubicBezTo>
                  <a:pt x="435100" y="204461"/>
                  <a:pt x="486535" y="260658"/>
                  <a:pt x="554163" y="259706"/>
                </a:cubicBezTo>
                <a:cubicBezTo>
                  <a:pt x="629410" y="258753"/>
                  <a:pt x="683703" y="180648"/>
                  <a:pt x="659890" y="109211"/>
                </a:cubicBezTo>
                <a:cubicBezTo>
                  <a:pt x="661795" y="71111"/>
                  <a:pt x="633220" y="48251"/>
                  <a:pt x="618933" y="17771"/>
                </a:cubicBezTo>
                <a:cubicBezTo>
                  <a:pt x="630363" y="12056"/>
                  <a:pt x="641793" y="626"/>
                  <a:pt x="653223" y="1578"/>
                </a:cubicBezTo>
                <a:cubicBezTo>
                  <a:pt x="694180" y="1578"/>
                  <a:pt x="736090" y="5388"/>
                  <a:pt x="777048" y="8246"/>
                </a:cubicBezTo>
                <a:cubicBezTo>
                  <a:pt x="808480" y="10151"/>
                  <a:pt x="839913" y="13008"/>
                  <a:pt x="873250" y="15866"/>
                </a:cubicBezTo>
                <a:cubicBezTo>
                  <a:pt x="871345" y="12056"/>
                  <a:pt x="871345" y="6341"/>
                  <a:pt x="872298" y="626"/>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3"/>
          <p:cNvSpPr/>
          <p:nvPr/>
        </p:nvSpPr>
        <p:spPr>
          <a:xfrm>
            <a:off x="10401448" y="5974062"/>
            <a:ext cx="914982" cy="883556"/>
          </a:xfrm>
          <a:custGeom>
            <a:rect b="b" l="l" r="r" t="t"/>
            <a:pathLst>
              <a:path extrusionOk="0" h="670631" w="680284">
                <a:moveTo>
                  <a:pt x="662148" y="12454"/>
                </a:moveTo>
                <a:cubicBezTo>
                  <a:pt x="665005" y="30551"/>
                  <a:pt x="669768" y="49601"/>
                  <a:pt x="670720" y="67698"/>
                </a:cubicBezTo>
                <a:cubicBezTo>
                  <a:pt x="674530" y="121991"/>
                  <a:pt x="678340" y="176283"/>
                  <a:pt x="680245" y="230576"/>
                </a:cubicBezTo>
                <a:cubicBezTo>
                  <a:pt x="681198" y="263914"/>
                  <a:pt x="665005" y="273439"/>
                  <a:pt x="635478" y="257246"/>
                </a:cubicBezTo>
                <a:cubicBezTo>
                  <a:pt x="617380" y="247721"/>
                  <a:pt x="600235" y="233433"/>
                  <a:pt x="580233" y="225814"/>
                </a:cubicBezTo>
                <a:cubicBezTo>
                  <a:pt x="531655" y="206764"/>
                  <a:pt x="477363" y="222956"/>
                  <a:pt x="448788" y="261056"/>
                </a:cubicBezTo>
                <a:cubicBezTo>
                  <a:pt x="415450" y="305824"/>
                  <a:pt x="415450" y="357258"/>
                  <a:pt x="447835" y="402026"/>
                </a:cubicBezTo>
                <a:cubicBezTo>
                  <a:pt x="481173" y="447746"/>
                  <a:pt x="562135" y="459176"/>
                  <a:pt x="607855" y="424886"/>
                </a:cubicBezTo>
                <a:cubicBezTo>
                  <a:pt x="620238" y="415361"/>
                  <a:pt x="632620" y="407741"/>
                  <a:pt x="646908" y="401074"/>
                </a:cubicBezTo>
                <a:cubicBezTo>
                  <a:pt x="666910" y="390596"/>
                  <a:pt x="680245" y="397264"/>
                  <a:pt x="680245" y="420124"/>
                </a:cubicBezTo>
                <a:cubicBezTo>
                  <a:pt x="679293" y="461081"/>
                  <a:pt x="676435" y="502039"/>
                  <a:pt x="673578" y="542044"/>
                </a:cubicBezTo>
                <a:cubicBezTo>
                  <a:pt x="670720" y="576333"/>
                  <a:pt x="665958" y="611576"/>
                  <a:pt x="664053" y="645866"/>
                </a:cubicBezTo>
                <a:cubicBezTo>
                  <a:pt x="664053" y="650628"/>
                  <a:pt x="672625" y="655391"/>
                  <a:pt x="677388" y="660153"/>
                </a:cubicBezTo>
                <a:cubicBezTo>
                  <a:pt x="671673" y="663011"/>
                  <a:pt x="665958" y="669678"/>
                  <a:pt x="659290" y="669678"/>
                </a:cubicBezTo>
                <a:cubicBezTo>
                  <a:pt x="451645" y="669678"/>
                  <a:pt x="244953" y="669678"/>
                  <a:pt x="37308" y="670631"/>
                </a:cubicBezTo>
                <a:cubicBezTo>
                  <a:pt x="25878" y="670631"/>
                  <a:pt x="19210" y="668726"/>
                  <a:pt x="18258" y="654439"/>
                </a:cubicBezTo>
                <a:cubicBezTo>
                  <a:pt x="14448" y="602051"/>
                  <a:pt x="9685" y="550616"/>
                  <a:pt x="4923" y="499181"/>
                </a:cubicBezTo>
                <a:cubicBezTo>
                  <a:pt x="3018" y="476321"/>
                  <a:pt x="1113" y="453461"/>
                  <a:pt x="160" y="431553"/>
                </a:cubicBezTo>
                <a:cubicBezTo>
                  <a:pt x="160" y="409646"/>
                  <a:pt x="12543" y="401074"/>
                  <a:pt x="32545" y="410599"/>
                </a:cubicBezTo>
                <a:cubicBezTo>
                  <a:pt x="52548" y="420124"/>
                  <a:pt x="70645" y="434411"/>
                  <a:pt x="91600" y="444889"/>
                </a:cubicBezTo>
                <a:cubicBezTo>
                  <a:pt x="139225" y="468701"/>
                  <a:pt x="195423" y="455366"/>
                  <a:pt x="223998" y="416314"/>
                </a:cubicBezTo>
                <a:cubicBezTo>
                  <a:pt x="264003" y="362021"/>
                  <a:pt x="253525" y="302966"/>
                  <a:pt x="214473" y="263914"/>
                </a:cubicBezTo>
                <a:cubicBezTo>
                  <a:pt x="176373" y="225814"/>
                  <a:pt x="114460" y="222956"/>
                  <a:pt x="71598" y="255341"/>
                </a:cubicBezTo>
                <a:cubicBezTo>
                  <a:pt x="61120" y="262961"/>
                  <a:pt x="50643" y="270581"/>
                  <a:pt x="38260" y="275344"/>
                </a:cubicBezTo>
                <a:cubicBezTo>
                  <a:pt x="13495" y="285821"/>
                  <a:pt x="-1745" y="276296"/>
                  <a:pt x="160" y="250578"/>
                </a:cubicBezTo>
                <a:cubicBezTo>
                  <a:pt x="3018" y="194381"/>
                  <a:pt x="8733" y="137231"/>
                  <a:pt x="13495" y="81033"/>
                </a:cubicBezTo>
                <a:cubicBezTo>
                  <a:pt x="14448" y="63889"/>
                  <a:pt x="15400" y="45791"/>
                  <a:pt x="19210" y="29598"/>
                </a:cubicBezTo>
                <a:cubicBezTo>
                  <a:pt x="20163" y="23883"/>
                  <a:pt x="28735" y="15311"/>
                  <a:pt x="34450" y="14358"/>
                </a:cubicBezTo>
                <a:cubicBezTo>
                  <a:pt x="75408" y="10548"/>
                  <a:pt x="117318" y="7691"/>
                  <a:pt x="158275" y="4833"/>
                </a:cubicBezTo>
                <a:cubicBezTo>
                  <a:pt x="190660" y="2929"/>
                  <a:pt x="223045" y="1023"/>
                  <a:pt x="255430" y="71"/>
                </a:cubicBezTo>
                <a:cubicBezTo>
                  <a:pt x="279243" y="-881"/>
                  <a:pt x="284005" y="7691"/>
                  <a:pt x="272575" y="29598"/>
                </a:cubicBezTo>
                <a:cubicBezTo>
                  <a:pt x="265908" y="42933"/>
                  <a:pt x="258288" y="56269"/>
                  <a:pt x="248763" y="68651"/>
                </a:cubicBezTo>
                <a:cubicBezTo>
                  <a:pt x="200185" y="131516"/>
                  <a:pt x="238285" y="228671"/>
                  <a:pt x="316390" y="242958"/>
                </a:cubicBezTo>
                <a:cubicBezTo>
                  <a:pt x="366873" y="252483"/>
                  <a:pt x="404973" y="233433"/>
                  <a:pt x="431643" y="194381"/>
                </a:cubicBezTo>
                <a:cubicBezTo>
                  <a:pt x="460218" y="153424"/>
                  <a:pt x="456408" y="110561"/>
                  <a:pt x="429738" y="68651"/>
                </a:cubicBezTo>
                <a:cubicBezTo>
                  <a:pt x="420213" y="54364"/>
                  <a:pt x="410688" y="39123"/>
                  <a:pt x="404020" y="23883"/>
                </a:cubicBezTo>
                <a:cubicBezTo>
                  <a:pt x="397353" y="9596"/>
                  <a:pt x="404973" y="71"/>
                  <a:pt x="421165" y="1023"/>
                </a:cubicBezTo>
                <a:cubicBezTo>
                  <a:pt x="474505" y="3881"/>
                  <a:pt x="527845" y="6739"/>
                  <a:pt x="582138" y="9596"/>
                </a:cubicBezTo>
                <a:cubicBezTo>
                  <a:pt x="608808" y="9596"/>
                  <a:pt x="635478" y="11501"/>
                  <a:pt x="662148" y="1245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8" name="Google Shape;228;p3"/>
          <p:cNvSpPr/>
          <p:nvPr/>
        </p:nvSpPr>
        <p:spPr>
          <a:xfrm>
            <a:off x="10389804" y="2549224"/>
            <a:ext cx="934386" cy="917412"/>
          </a:xfrm>
          <a:custGeom>
            <a:rect b="b" l="l" r="r" t="t"/>
            <a:pathLst>
              <a:path extrusionOk="0" h="696328" w="694711">
                <a:moveTo>
                  <a:pt x="670798" y="681990"/>
                </a:moveTo>
                <a:cubicBezTo>
                  <a:pt x="597456" y="686752"/>
                  <a:pt x="524113" y="691515"/>
                  <a:pt x="450771" y="695325"/>
                </a:cubicBezTo>
                <a:cubicBezTo>
                  <a:pt x="419338" y="697230"/>
                  <a:pt x="419338" y="695325"/>
                  <a:pt x="419338" y="663893"/>
                </a:cubicBezTo>
                <a:cubicBezTo>
                  <a:pt x="431721" y="645795"/>
                  <a:pt x="445056" y="628650"/>
                  <a:pt x="454581" y="609600"/>
                </a:cubicBezTo>
                <a:cubicBezTo>
                  <a:pt x="464106" y="589598"/>
                  <a:pt x="476488" y="568643"/>
                  <a:pt x="465058" y="544830"/>
                </a:cubicBezTo>
                <a:cubicBezTo>
                  <a:pt x="462201" y="490538"/>
                  <a:pt x="410766" y="442913"/>
                  <a:pt x="354568" y="445770"/>
                </a:cubicBezTo>
                <a:cubicBezTo>
                  <a:pt x="289798" y="448627"/>
                  <a:pt x="249793" y="495300"/>
                  <a:pt x="245031" y="547688"/>
                </a:cubicBezTo>
                <a:cubicBezTo>
                  <a:pt x="242173" y="576263"/>
                  <a:pt x="251698" y="599123"/>
                  <a:pt x="265986" y="622935"/>
                </a:cubicBezTo>
                <a:cubicBezTo>
                  <a:pt x="273606" y="635318"/>
                  <a:pt x="281226" y="648652"/>
                  <a:pt x="286941" y="661988"/>
                </a:cubicBezTo>
                <a:cubicBezTo>
                  <a:pt x="296466" y="684848"/>
                  <a:pt x="287893" y="697230"/>
                  <a:pt x="263128" y="696277"/>
                </a:cubicBezTo>
                <a:cubicBezTo>
                  <a:pt x="185976" y="692468"/>
                  <a:pt x="108823" y="686752"/>
                  <a:pt x="32623" y="682943"/>
                </a:cubicBezTo>
                <a:cubicBezTo>
                  <a:pt x="15478" y="681990"/>
                  <a:pt x="18336" y="668655"/>
                  <a:pt x="12621" y="660083"/>
                </a:cubicBezTo>
                <a:cubicBezTo>
                  <a:pt x="8811" y="595313"/>
                  <a:pt x="5001" y="530543"/>
                  <a:pt x="2143" y="464820"/>
                </a:cubicBezTo>
                <a:cubicBezTo>
                  <a:pt x="2143" y="454342"/>
                  <a:pt x="4048" y="443865"/>
                  <a:pt x="7858" y="434340"/>
                </a:cubicBezTo>
                <a:cubicBezTo>
                  <a:pt x="13573" y="420052"/>
                  <a:pt x="23098" y="414338"/>
                  <a:pt x="38338" y="422910"/>
                </a:cubicBezTo>
                <a:cubicBezTo>
                  <a:pt x="51673" y="431483"/>
                  <a:pt x="66913" y="437198"/>
                  <a:pt x="79296" y="446723"/>
                </a:cubicBezTo>
                <a:cubicBezTo>
                  <a:pt x="134541" y="490538"/>
                  <a:pt x="226933" y="465773"/>
                  <a:pt x="249793" y="391477"/>
                </a:cubicBezTo>
                <a:cubicBezTo>
                  <a:pt x="269796" y="324802"/>
                  <a:pt x="235506" y="265748"/>
                  <a:pt x="170736" y="247650"/>
                </a:cubicBezTo>
                <a:cubicBezTo>
                  <a:pt x="130731" y="236220"/>
                  <a:pt x="97393" y="253365"/>
                  <a:pt x="65008" y="274320"/>
                </a:cubicBezTo>
                <a:cubicBezTo>
                  <a:pt x="51673" y="282892"/>
                  <a:pt x="29766" y="293370"/>
                  <a:pt x="19288" y="287655"/>
                </a:cubicBezTo>
                <a:cubicBezTo>
                  <a:pt x="-714" y="278130"/>
                  <a:pt x="-1667" y="254317"/>
                  <a:pt x="1191" y="231458"/>
                </a:cubicBezTo>
                <a:cubicBezTo>
                  <a:pt x="4048" y="200978"/>
                  <a:pt x="5001" y="171450"/>
                  <a:pt x="7858" y="140970"/>
                </a:cubicBezTo>
                <a:cubicBezTo>
                  <a:pt x="10716" y="103823"/>
                  <a:pt x="12621" y="66675"/>
                  <a:pt x="17383" y="30480"/>
                </a:cubicBezTo>
                <a:cubicBezTo>
                  <a:pt x="18336" y="24765"/>
                  <a:pt x="28813" y="20003"/>
                  <a:pt x="34528" y="14288"/>
                </a:cubicBezTo>
                <a:cubicBezTo>
                  <a:pt x="100251" y="9525"/>
                  <a:pt x="165973" y="4763"/>
                  <a:pt x="232648" y="953"/>
                </a:cubicBezTo>
                <a:cubicBezTo>
                  <a:pt x="242173" y="0"/>
                  <a:pt x="252651" y="953"/>
                  <a:pt x="261223" y="5715"/>
                </a:cubicBezTo>
                <a:cubicBezTo>
                  <a:pt x="270748" y="11430"/>
                  <a:pt x="278368" y="20955"/>
                  <a:pt x="286941" y="28575"/>
                </a:cubicBezTo>
                <a:cubicBezTo>
                  <a:pt x="277416" y="45720"/>
                  <a:pt x="268843" y="62865"/>
                  <a:pt x="256461" y="78105"/>
                </a:cubicBezTo>
                <a:cubicBezTo>
                  <a:pt x="230743" y="110490"/>
                  <a:pt x="226933" y="163830"/>
                  <a:pt x="249793" y="199073"/>
                </a:cubicBezTo>
                <a:cubicBezTo>
                  <a:pt x="249793" y="200025"/>
                  <a:pt x="249793" y="200978"/>
                  <a:pt x="249793" y="201930"/>
                </a:cubicBezTo>
                <a:cubicBezTo>
                  <a:pt x="251698" y="203835"/>
                  <a:pt x="252651" y="205740"/>
                  <a:pt x="254556" y="206692"/>
                </a:cubicBezTo>
                <a:cubicBezTo>
                  <a:pt x="295513" y="259080"/>
                  <a:pt x="353616" y="272415"/>
                  <a:pt x="404098" y="240983"/>
                </a:cubicBezTo>
                <a:cubicBezTo>
                  <a:pt x="461248" y="205740"/>
                  <a:pt x="474583" y="131445"/>
                  <a:pt x="433626" y="75248"/>
                </a:cubicBezTo>
                <a:cubicBezTo>
                  <a:pt x="428863" y="69533"/>
                  <a:pt x="423148" y="63817"/>
                  <a:pt x="420291" y="57150"/>
                </a:cubicBezTo>
                <a:cubicBezTo>
                  <a:pt x="416481" y="44767"/>
                  <a:pt x="408861" y="24765"/>
                  <a:pt x="413623" y="20955"/>
                </a:cubicBezTo>
                <a:cubicBezTo>
                  <a:pt x="426006" y="9525"/>
                  <a:pt x="445056" y="0"/>
                  <a:pt x="460296" y="0"/>
                </a:cubicBezTo>
                <a:cubicBezTo>
                  <a:pt x="516493" y="953"/>
                  <a:pt x="572691" y="6667"/>
                  <a:pt x="629841" y="11430"/>
                </a:cubicBezTo>
                <a:cubicBezTo>
                  <a:pt x="646033" y="13335"/>
                  <a:pt x="662226" y="20003"/>
                  <a:pt x="678418" y="24765"/>
                </a:cubicBezTo>
                <a:cubicBezTo>
                  <a:pt x="683181" y="103823"/>
                  <a:pt x="688896" y="181928"/>
                  <a:pt x="694611" y="260985"/>
                </a:cubicBezTo>
                <a:cubicBezTo>
                  <a:pt x="695563" y="277177"/>
                  <a:pt x="689848" y="287655"/>
                  <a:pt x="673656" y="284798"/>
                </a:cubicBezTo>
                <a:cubicBezTo>
                  <a:pt x="657463" y="281940"/>
                  <a:pt x="638413" y="277177"/>
                  <a:pt x="626983" y="265748"/>
                </a:cubicBezTo>
                <a:cubicBezTo>
                  <a:pt x="577453" y="220028"/>
                  <a:pt x="518398" y="229553"/>
                  <a:pt x="478393" y="268605"/>
                </a:cubicBezTo>
                <a:cubicBezTo>
                  <a:pt x="435531" y="310515"/>
                  <a:pt x="435531" y="380048"/>
                  <a:pt x="475536" y="422910"/>
                </a:cubicBezTo>
                <a:cubicBezTo>
                  <a:pt x="505063" y="455295"/>
                  <a:pt x="540306" y="465773"/>
                  <a:pt x="582216" y="453390"/>
                </a:cubicBezTo>
                <a:cubicBezTo>
                  <a:pt x="590788" y="451485"/>
                  <a:pt x="600313" y="451485"/>
                  <a:pt x="607933" y="447675"/>
                </a:cubicBezTo>
                <a:cubicBezTo>
                  <a:pt x="626031" y="437198"/>
                  <a:pt x="642223" y="424815"/>
                  <a:pt x="660321" y="413385"/>
                </a:cubicBezTo>
                <a:cubicBezTo>
                  <a:pt x="689848" y="412433"/>
                  <a:pt x="694611" y="418148"/>
                  <a:pt x="692706" y="445770"/>
                </a:cubicBezTo>
                <a:cubicBezTo>
                  <a:pt x="687943" y="508635"/>
                  <a:pt x="684133" y="571500"/>
                  <a:pt x="679371" y="634365"/>
                </a:cubicBezTo>
                <a:cubicBezTo>
                  <a:pt x="679371" y="638175"/>
                  <a:pt x="681276" y="641033"/>
                  <a:pt x="682228" y="644843"/>
                </a:cubicBezTo>
                <a:cubicBezTo>
                  <a:pt x="663178" y="646748"/>
                  <a:pt x="666988" y="657225"/>
                  <a:pt x="672703" y="668655"/>
                </a:cubicBezTo>
                <a:cubicBezTo>
                  <a:pt x="673656" y="672465"/>
                  <a:pt x="672703" y="677227"/>
                  <a:pt x="670798" y="68199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9" name="Google Shape;229;p3"/>
          <p:cNvSpPr/>
          <p:nvPr/>
        </p:nvSpPr>
        <p:spPr>
          <a:xfrm>
            <a:off x="11818649" y="3183704"/>
            <a:ext cx="77112" cy="239689"/>
          </a:xfrm>
          <a:custGeom>
            <a:rect b="b" l="l" r="r" t="t"/>
            <a:pathLst>
              <a:path extrusionOk="0" h="181927" w="57332">
                <a:moveTo>
                  <a:pt x="42638" y="0"/>
                </a:moveTo>
                <a:cubicBezTo>
                  <a:pt x="63593" y="31432"/>
                  <a:pt x="61688" y="84772"/>
                  <a:pt x="39781" y="115252"/>
                </a:cubicBezTo>
                <a:cubicBezTo>
                  <a:pt x="26445" y="135255"/>
                  <a:pt x="5490" y="153352"/>
                  <a:pt x="11206" y="181927"/>
                </a:cubicBezTo>
                <a:cubicBezTo>
                  <a:pt x="-5939" y="169545"/>
                  <a:pt x="-225" y="154305"/>
                  <a:pt x="7395" y="140017"/>
                </a:cubicBezTo>
                <a:cubicBezTo>
                  <a:pt x="16920" y="121920"/>
                  <a:pt x="29303" y="105727"/>
                  <a:pt x="37875" y="87630"/>
                </a:cubicBezTo>
                <a:cubicBezTo>
                  <a:pt x="53115" y="60007"/>
                  <a:pt x="46448" y="29527"/>
                  <a:pt x="42638"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3"/>
          <p:cNvSpPr/>
          <p:nvPr/>
        </p:nvSpPr>
        <p:spPr>
          <a:xfrm>
            <a:off x="11566554" y="4315714"/>
            <a:ext cx="56876" cy="193257"/>
          </a:xfrm>
          <a:custGeom>
            <a:rect b="b" l="l" r="r" t="t"/>
            <a:pathLst>
              <a:path extrusionOk="0" h="146685" w="42287">
                <a:moveTo>
                  <a:pt x="24190" y="146685"/>
                </a:moveTo>
                <a:cubicBezTo>
                  <a:pt x="17522" y="135255"/>
                  <a:pt x="7997" y="123825"/>
                  <a:pt x="4187" y="111443"/>
                </a:cubicBezTo>
                <a:cubicBezTo>
                  <a:pt x="-6290" y="73343"/>
                  <a:pt x="3235" y="38100"/>
                  <a:pt x="28952" y="7620"/>
                </a:cubicBezTo>
                <a:cubicBezTo>
                  <a:pt x="31810" y="3810"/>
                  <a:pt x="37525" y="2858"/>
                  <a:pt x="42287" y="0"/>
                </a:cubicBezTo>
                <a:cubicBezTo>
                  <a:pt x="37525" y="8573"/>
                  <a:pt x="32762" y="17145"/>
                  <a:pt x="28000" y="24765"/>
                </a:cubicBezTo>
                <a:cubicBezTo>
                  <a:pt x="3235" y="64770"/>
                  <a:pt x="7045" y="105728"/>
                  <a:pt x="24190" y="14668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3"/>
          <p:cNvSpPr/>
          <p:nvPr/>
        </p:nvSpPr>
        <p:spPr>
          <a:xfrm>
            <a:off x="11292700" y="3431213"/>
            <a:ext cx="17936" cy="145571"/>
          </a:xfrm>
          <a:custGeom>
            <a:rect b="b" l="l" r="r" t="t"/>
            <a:pathLst>
              <a:path extrusionOk="0" h="110490" w="13335">
                <a:moveTo>
                  <a:pt x="0" y="13335"/>
                </a:moveTo>
                <a:cubicBezTo>
                  <a:pt x="952" y="8572"/>
                  <a:pt x="2857" y="3810"/>
                  <a:pt x="3810" y="0"/>
                </a:cubicBezTo>
                <a:cubicBezTo>
                  <a:pt x="6667" y="37147"/>
                  <a:pt x="9525" y="73343"/>
                  <a:pt x="13335" y="110490"/>
                </a:cubicBezTo>
                <a:cubicBezTo>
                  <a:pt x="10477" y="86678"/>
                  <a:pt x="7620" y="63818"/>
                  <a:pt x="3810" y="40005"/>
                </a:cubicBezTo>
                <a:cubicBezTo>
                  <a:pt x="2857" y="31433"/>
                  <a:pt x="1905" y="21908"/>
                  <a:pt x="0" y="13335"/>
                </a:cubicBezTo>
                <a:close/>
              </a:path>
            </a:pathLst>
          </a:custGeom>
          <a:solidFill>
            <a:srgbClr val="BED4E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3"/>
          <p:cNvSpPr/>
          <p:nvPr/>
        </p:nvSpPr>
        <p:spPr>
          <a:xfrm>
            <a:off x="11310649" y="3580725"/>
            <a:ext cx="6405" cy="97884"/>
          </a:xfrm>
          <a:custGeom>
            <a:rect b="b" l="l" r="r" t="t"/>
            <a:pathLst>
              <a:path extrusionOk="0" h="74295" w="4762">
                <a:moveTo>
                  <a:pt x="4763" y="74295"/>
                </a:moveTo>
                <a:cubicBezTo>
                  <a:pt x="2857" y="49530"/>
                  <a:pt x="1905" y="24765"/>
                  <a:pt x="0" y="0"/>
                </a:cubicBezTo>
                <a:cubicBezTo>
                  <a:pt x="1905" y="24765"/>
                  <a:pt x="2857" y="49530"/>
                  <a:pt x="4763" y="74295"/>
                </a:cubicBezTo>
                <a:close/>
              </a:path>
            </a:pathLst>
          </a:custGeom>
          <a:solidFill>
            <a:srgbClr val="BED4E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3"/>
          <p:cNvSpPr/>
          <p:nvPr/>
        </p:nvSpPr>
        <p:spPr>
          <a:xfrm>
            <a:off x="11635011" y="4262947"/>
            <a:ext cx="1280" cy="30117"/>
          </a:xfrm>
          <a:custGeom>
            <a:rect b="b" l="l" r="r" t="t"/>
            <a:pathLst>
              <a:path extrusionOk="0" h="22859" w="952">
                <a:moveTo>
                  <a:pt x="952" y="22860"/>
                </a:moveTo>
                <a:cubicBezTo>
                  <a:pt x="952" y="15240"/>
                  <a:pt x="952" y="7620"/>
                  <a:pt x="0" y="0"/>
                </a:cubicBezTo>
                <a:cubicBezTo>
                  <a:pt x="952" y="6667"/>
                  <a:pt x="952" y="14288"/>
                  <a:pt x="952" y="22860"/>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3"/>
          <p:cNvSpPr/>
          <p:nvPr/>
        </p:nvSpPr>
        <p:spPr>
          <a:xfrm>
            <a:off x="11629883" y="4291844"/>
            <a:ext cx="6405" cy="12549"/>
          </a:xfrm>
          <a:custGeom>
            <a:rect b="b" l="l" r="r" t="t"/>
            <a:pathLst>
              <a:path extrusionOk="0" h="9525" w="4762">
                <a:moveTo>
                  <a:pt x="0" y="9525"/>
                </a:moveTo>
                <a:cubicBezTo>
                  <a:pt x="1905" y="6668"/>
                  <a:pt x="2858" y="2858"/>
                  <a:pt x="4763" y="0"/>
                </a:cubicBezTo>
                <a:cubicBezTo>
                  <a:pt x="2858" y="3810"/>
                  <a:pt x="1905" y="6668"/>
                  <a:pt x="0" y="952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3"/>
          <p:cNvSpPr/>
          <p:nvPr/>
        </p:nvSpPr>
        <p:spPr>
          <a:xfrm>
            <a:off x="11623472" y="4304408"/>
            <a:ext cx="6405" cy="12549"/>
          </a:xfrm>
          <a:custGeom>
            <a:rect b="b" l="l" r="r" t="t"/>
            <a:pathLst>
              <a:path extrusionOk="0" h="9525" w="4762">
                <a:moveTo>
                  <a:pt x="0" y="9525"/>
                </a:moveTo>
                <a:cubicBezTo>
                  <a:pt x="1905" y="6668"/>
                  <a:pt x="2858" y="2858"/>
                  <a:pt x="4763" y="0"/>
                </a:cubicBezTo>
                <a:cubicBezTo>
                  <a:pt x="3810" y="2858"/>
                  <a:pt x="1905" y="5715"/>
                  <a:pt x="0" y="952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3"/>
          <p:cNvSpPr/>
          <p:nvPr/>
        </p:nvSpPr>
        <p:spPr>
          <a:xfrm>
            <a:off x="11599113" y="4509201"/>
            <a:ext cx="6405" cy="13803"/>
          </a:xfrm>
          <a:custGeom>
            <a:rect b="b" l="l" r="r" t="t"/>
            <a:pathLst>
              <a:path extrusionOk="0" h="10477" w="4762">
                <a:moveTo>
                  <a:pt x="4763" y="10477"/>
                </a:moveTo>
                <a:cubicBezTo>
                  <a:pt x="2858" y="6667"/>
                  <a:pt x="1905" y="3810"/>
                  <a:pt x="0" y="0"/>
                </a:cubicBezTo>
                <a:cubicBezTo>
                  <a:pt x="1905" y="3810"/>
                  <a:pt x="3810" y="6667"/>
                  <a:pt x="4763" y="10477"/>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3"/>
          <p:cNvSpPr/>
          <p:nvPr/>
        </p:nvSpPr>
        <p:spPr>
          <a:xfrm>
            <a:off x="11869629" y="3171140"/>
            <a:ext cx="6405" cy="12549"/>
          </a:xfrm>
          <a:custGeom>
            <a:rect b="b" l="l" r="r" t="t"/>
            <a:pathLst>
              <a:path extrusionOk="0" h="9525" w="4762">
                <a:moveTo>
                  <a:pt x="0" y="0"/>
                </a:moveTo>
                <a:cubicBezTo>
                  <a:pt x="1905" y="2857"/>
                  <a:pt x="2858" y="6667"/>
                  <a:pt x="4763" y="9525"/>
                </a:cubicBezTo>
                <a:cubicBezTo>
                  <a:pt x="2858" y="6667"/>
                  <a:pt x="1905" y="3810"/>
                  <a:pt x="0"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3"/>
          <p:cNvSpPr/>
          <p:nvPr/>
        </p:nvSpPr>
        <p:spPr>
          <a:xfrm>
            <a:off x="11858090" y="3164858"/>
            <a:ext cx="11529" cy="7528"/>
          </a:xfrm>
          <a:custGeom>
            <a:rect b="b" l="l" r="r" t="t"/>
            <a:pathLst>
              <a:path extrusionOk="0" h="5714" w="8572">
                <a:moveTo>
                  <a:pt x="0" y="0"/>
                </a:moveTo>
                <a:cubicBezTo>
                  <a:pt x="2858" y="1905"/>
                  <a:pt x="5715" y="3810"/>
                  <a:pt x="8572" y="5715"/>
                </a:cubicBezTo>
                <a:cubicBezTo>
                  <a:pt x="5715" y="3810"/>
                  <a:pt x="2858" y="1905"/>
                  <a:pt x="0"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3"/>
          <p:cNvSpPr/>
          <p:nvPr/>
        </p:nvSpPr>
        <p:spPr>
          <a:xfrm>
            <a:off x="11826010" y="5799517"/>
            <a:ext cx="69884" cy="179453"/>
          </a:xfrm>
          <a:custGeom>
            <a:rect b="b" l="l" r="r" t="t"/>
            <a:pathLst>
              <a:path extrusionOk="0" h="136207" w="51958">
                <a:moveTo>
                  <a:pt x="46694" y="0"/>
                </a:moveTo>
                <a:cubicBezTo>
                  <a:pt x="58124" y="30480"/>
                  <a:pt x="49551" y="57150"/>
                  <a:pt x="34311" y="82868"/>
                </a:cubicBezTo>
                <a:cubicBezTo>
                  <a:pt x="23834" y="100013"/>
                  <a:pt x="15261" y="118110"/>
                  <a:pt x="4784" y="136208"/>
                </a:cubicBezTo>
                <a:cubicBezTo>
                  <a:pt x="-6646" y="117158"/>
                  <a:pt x="4784" y="102870"/>
                  <a:pt x="14309" y="88583"/>
                </a:cubicBezTo>
                <a:cubicBezTo>
                  <a:pt x="32406" y="61913"/>
                  <a:pt x="49551" y="34290"/>
                  <a:pt x="46694" y="0"/>
                </a:cubicBezTo>
                <a:close/>
              </a:path>
            </a:pathLst>
          </a:custGeom>
          <a:solidFill>
            <a:srgbClr val="FBFA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10706991" y="2586916"/>
            <a:ext cx="78241" cy="224630"/>
          </a:xfrm>
          <a:custGeom>
            <a:rect b="b" l="l" r="r" t="t"/>
            <a:pathLst>
              <a:path extrusionOk="0" h="170497" w="58172">
                <a:moveTo>
                  <a:pt x="15094" y="170498"/>
                </a:moveTo>
                <a:cubicBezTo>
                  <a:pt x="-7766" y="135255"/>
                  <a:pt x="-3956" y="81915"/>
                  <a:pt x="21761" y="49530"/>
                </a:cubicBezTo>
                <a:cubicBezTo>
                  <a:pt x="34144" y="34290"/>
                  <a:pt x="41764" y="16192"/>
                  <a:pt x="52241" y="0"/>
                </a:cubicBezTo>
                <a:cubicBezTo>
                  <a:pt x="63671" y="18098"/>
                  <a:pt x="57004" y="37148"/>
                  <a:pt x="45574" y="50483"/>
                </a:cubicBezTo>
                <a:cubicBezTo>
                  <a:pt x="16999" y="86678"/>
                  <a:pt x="11284" y="126683"/>
                  <a:pt x="15094" y="170498"/>
                </a:cubicBezTo>
                <a:close/>
              </a:path>
            </a:pathLst>
          </a:custGeom>
          <a:solidFill>
            <a:srgbClr val="FBFB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p:nvPr/>
        </p:nvSpPr>
        <p:spPr>
          <a:xfrm>
            <a:off x="10984392" y="2140896"/>
            <a:ext cx="174842" cy="181570"/>
          </a:xfrm>
          <a:custGeom>
            <a:rect b="b" l="l" r="r" t="t"/>
            <a:pathLst>
              <a:path extrusionOk="0" h="137814" w="129994">
                <a:moveTo>
                  <a:pt x="6169" y="0"/>
                </a:moveTo>
                <a:cubicBezTo>
                  <a:pt x="-2403" y="60960"/>
                  <a:pt x="53794" y="127635"/>
                  <a:pt x="117611" y="127635"/>
                </a:cubicBezTo>
                <a:cubicBezTo>
                  <a:pt x="121422" y="127635"/>
                  <a:pt x="125232" y="130492"/>
                  <a:pt x="129994" y="132398"/>
                </a:cubicBezTo>
                <a:cubicBezTo>
                  <a:pt x="105229" y="144780"/>
                  <a:pt x="82369" y="133350"/>
                  <a:pt x="61414" y="123825"/>
                </a:cubicBezTo>
                <a:cubicBezTo>
                  <a:pt x="17599" y="101917"/>
                  <a:pt x="-6214" y="51435"/>
                  <a:pt x="1407" y="1905"/>
                </a:cubicBezTo>
                <a:cubicBezTo>
                  <a:pt x="1407" y="953"/>
                  <a:pt x="2359" y="0"/>
                  <a:pt x="2359" y="0"/>
                </a:cubicBezTo>
                <a:cubicBezTo>
                  <a:pt x="3311" y="0"/>
                  <a:pt x="5217" y="0"/>
                  <a:pt x="6169" y="0"/>
                </a:cubicBezTo>
                <a:close/>
              </a:path>
            </a:pathLst>
          </a:custGeom>
          <a:solidFill>
            <a:srgbClr val="FEFA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3"/>
          <p:cNvSpPr/>
          <p:nvPr/>
        </p:nvSpPr>
        <p:spPr>
          <a:xfrm>
            <a:off x="10727308" y="2815580"/>
            <a:ext cx="6405" cy="6274"/>
          </a:xfrm>
          <a:custGeom>
            <a:rect b="b" l="l" r="r" t="t"/>
            <a:pathLst>
              <a:path extrusionOk="0" h="4762" w="4762">
                <a:moveTo>
                  <a:pt x="4763" y="4763"/>
                </a:moveTo>
                <a:cubicBezTo>
                  <a:pt x="2857" y="2858"/>
                  <a:pt x="1905" y="953"/>
                  <a:pt x="0" y="0"/>
                </a:cubicBezTo>
                <a:cubicBezTo>
                  <a:pt x="1905" y="1905"/>
                  <a:pt x="3810" y="2858"/>
                  <a:pt x="4763" y="4763"/>
                </a:cubicBezTo>
                <a:close/>
              </a:path>
            </a:pathLst>
          </a:custGeom>
          <a:solidFill>
            <a:srgbClr val="FBFB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3"/>
          <p:cNvSpPr/>
          <p:nvPr/>
        </p:nvSpPr>
        <p:spPr>
          <a:xfrm>
            <a:off x="10703776" y="898323"/>
            <a:ext cx="61948" cy="139295"/>
          </a:xfrm>
          <a:custGeom>
            <a:rect b="b" l="l" r="r" t="t"/>
            <a:pathLst>
              <a:path extrusionOk="0" h="105727" w="46058">
                <a:moveTo>
                  <a:pt x="338" y="105727"/>
                </a:moveTo>
                <a:cubicBezTo>
                  <a:pt x="-2519" y="62865"/>
                  <a:pt x="12721" y="27622"/>
                  <a:pt x="46058" y="0"/>
                </a:cubicBezTo>
                <a:cubicBezTo>
                  <a:pt x="43201" y="10477"/>
                  <a:pt x="41296" y="21907"/>
                  <a:pt x="37486" y="32385"/>
                </a:cubicBezTo>
                <a:cubicBezTo>
                  <a:pt x="25103" y="56197"/>
                  <a:pt x="12721" y="80963"/>
                  <a:pt x="338" y="105727"/>
                </a:cubicBezTo>
                <a:close/>
              </a:path>
            </a:pathLst>
          </a:custGeom>
          <a:solidFill>
            <a:srgbClr val="F5F8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3"/>
          <p:cNvSpPr/>
          <p:nvPr/>
        </p:nvSpPr>
        <p:spPr>
          <a:xfrm>
            <a:off x="11281161" y="291904"/>
            <a:ext cx="189605" cy="76816"/>
          </a:xfrm>
          <a:custGeom>
            <a:rect b="b" l="l" r="r" t="t"/>
            <a:pathLst>
              <a:path extrusionOk="0" h="58304" w="140970">
                <a:moveTo>
                  <a:pt x="0" y="45401"/>
                </a:moveTo>
                <a:cubicBezTo>
                  <a:pt x="15240" y="41591"/>
                  <a:pt x="30480" y="38734"/>
                  <a:pt x="45720" y="33019"/>
                </a:cubicBezTo>
                <a:cubicBezTo>
                  <a:pt x="69533" y="23494"/>
                  <a:pt x="92392" y="10159"/>
                  <a:pt x="117158" y="634"/>
                </a:cubicBezTo>
                <a:cubicBezTo>
                  <a:pt x="123825" y="-2224"/>
                  <a:pt x="133350" y="5396"/>
                  <a:pt x="140970" y="7301"/>
                </a:cubicBezTo>
                <a:cubicBezTo>
                  <a:pt x="100013" y="634"/>
                  <a:pt x="72390" y="27304"/>
                  <a:pt x="40958" y="45401"/>
                </a:cubicBezTo>
                <a:cubicBezTo>
                  <a:pt x="27623" y="53021"/>
                  <a:pt x="12383" y="70166"/>
                  <a:pt x="0" y="45401"/>
                </a:cubicBezTo>
                <a:close/>
              </a:path>
            </a:pathLst>
          </a:custGeom>
          <a:solidFill>
            <a:srgbClr val="F6F8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3"/>
          <p:cNvSpPr/>
          <p:nvPr/>
        </p:nvSpPr>
        <p:spPr>
          <a:xfrm>
            <a:off x="10949105" y="887014"/>
            <a:ext cx="55210" cy="120471"/>
          </a:xfrm>
          <a:custGeom>
            <a:rect b="b" l="l" r="r" t="t"/>
            <a:pathLst>
              <a:path extrusionOk="0" h="91439" w="41048">
                <a:moveTo>
                  <a:pt x="0" y="0"/>
                </a:moveTo>
                <a:cubicBezTo>
                  <a:pt x="14288" y="30480"/>
                  <a:pt x="42863" y="54292"/>
                  <a:pt x="40958" y="91440"/>
                </a:cubicBezTo>
                <a:cubicBezTo>
                  <a:pt x="29527" y="74295"/>
                  <a:pt x="16193" y="57150"/>
                  <a:pt x="6668" y="39052"/>
                </a:cubicBezTo>
                <a:cubicBezTo>
                  <a:pt x="952" y="27623"/>
                  <a:pt x="1905" y="13335"/>
                  <a:pt x="0" y="0"/>
                </a:cubicBezTo>
                <a:close/>
              </a:path>
            </a:pathLst>
          </a:custGeom>
          <a:solidFill>
            <a:srgbClr val="F7F9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3"/>
          <p:cNvSpPr/>
          <p:nvPr/>
        </p:nvSpPr>
        <p:spPr>
          <a:xfrm>
            <a:off x="11174748" y="3094500"/>
            <a:ext cx="105051" cy="52705"/>
          </a:xfrm>
          <a:custGeom>
            <a:rect b="b" l="l" r="r" t="t"/>
            <a:pathLst>
              <a:path extrusionOk="0" h="40004" w="78105">
                <a:moveTo>
                  <a:pt x="78105" y="0"/>
                </a:moveTo>
                <a:cubicBezTo>
                  <a:pt x="60960" y="11430"/>
                  <a:pt x="43815" y="23813"/>
                  <a:pt x="25718" y="34290"/>
                </a:cubicBezTo>
                <a:cubicBezTo>
                  <a:pt x="18098" y="38100"/>
                  <a:pt x="8573" y="38100"/>
                  <a:pt x="0" y="40005"/>
                </a:cubicBezTo>
                <a:cubicBezTo>
                  <a:pt x="17145" y="28575"/>
                  <a:pt x="34290" y="16192"/>
                  <a:pt x="52388" y="5715"/>
                </a:cubicBezTo>
                <a:cubicBezTo>
                  <a:pt x="60008" y="1905"/>
                  <a:pt x="69533" y="1905"/>
                  <a:pt x="78105" y="0"/>
                </a:cubicBezTo>
                <a:close/>
              </a:path>
            </a:pathLst>
          </a:custGeom>
          <a:solidFill>
            <a:srgbClr val="F7EB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3"/>
          <p:cNvSpPr/>
          <p:nvPr/>
        </p:nvSpPr>
        <p:spPr>
          <a:xfrm>
            <a:off x="10951506" y="3267882"/>
            <a:ext cx="71110" cy="156864"/>
          </a:xfrm>
          <a:custGeom>
            <a:rect b="b" l="l" r="r" t="t"/>
            <a:pathLst>
              <a:path extrusionOk="0" h="119062" w="52870">
                <a:moveTo>
                  <a:pt x="48699" y="0"/>
                </a:moveTo>
                <a:cubicBezTo>
                  <a:pt x="59177" y="23813"/>
                  <a:pt x="47747" y="44768"/>
                  <a:pt x="38222" y="64770"/>
                </a:cubicBezTo>
                <a:cubicBezTo>
                  <a:pt x="28697" y="83820"/>
                  <a:pt x="15362" y="100965"/>
                  <a:pt x="2979" y="119063"/>
                </a:cubicBezTo>
                <a:cubicBezTo>
                  <a:pt x="-7498" y="97155"/>
                  <a:pt x="12504" y="87630"/>
                  <a:pt x="19172" y="71438"/>
                </a:cubicBezTo>
                <a:cubicBezTo>
                  <a:pt x="28697" y="48578"/>
                  <a:pt x="38222" y="23813"/>
                  <a:pt x="48699" y="0"/>
                </a:cubicBezTo>
                <a:close/>
              </a:path>
            </a:pathLst>
          </a:custGeom>
          <a:solidFill>
            <a:srgbClr val="F8F9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3"/>
          <p:cNvSpPr/>
          <p:nvPr/>
        </p:nvSpPr>
        <p:spPr>
          <a:xfrm>
            <a:off x="10701387" y="4401151"/>
            <a:ext cx="83551" cy="169413"/>
          </a:xfrm>
          <a:custGeom>
            <a:rect b="b" l="l" r="r" t="t"/>
            <a:pathLst>
              <a:path extrusionOk="0" h="128587" w="62120">
                <a:moveTo>
                  <a:pt x="51643" y="128588"/>
                </a:moveTo>
                <a:cubicBezTo>
                  <a:pt x="2113" y="100013"/>
                  <a:pt x="-9317" y="56197"/>
                  <a:pt x="6875" y="0"/>
                </a:cubicBezTo>
                <a:cubicBezTo>
                  <a:pt x="5923" y="34290"/>
                  <a:pt x="5923" y="68580"/>
                  <a:pt x="29735" y="97155"/>
                </a:cubicBezTo>
                <a:cubicBezTo>
                  <a:pt x="39260" y="108585"/>
                  <a:pt x="51643" y="118110"/>
                  <a:pt x="62120" y="128588"/>
                </a:cubicBezTo>
                <a:cubicBezTo>
                  <a:pt x="58310" y="127635"/>
                  <a:pt x="54500" y="127635"/>
                  <a:pt x="51643" y="128588"/>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3"/>
          <p:cNvSpPr/>
          <p:nvPr/>
        </p:nvSpPr>
        <p:spPr>
          <a:xfrm>
            <a:off x="10770899" y="4569508"/>
            <a:ext cx="116581" cy="28828"/>
          </a:xfrm>
          <a:custGeom>
            <a:rect b="b" l="l" r="r" t="t"/>
            <a:pathLst>
              <a:path extrusionOk="0" h="21881" w="86677">
                <a:moveTo>
                  <a:pt x="0" y="953"/>
                </a:moveTo>
                <a:cubicBezTo>
                  <a:pt x="3810" y="953"/>
                  <a:pt x="6668" y="953"/>
                  <a:pt x="10478" y="0"/>
                </a:cubicBezTo>
                <a:cubicBezTo>
                  <a:pt x="36195" y="4763"/>
                  <a:pt x="60960" y="9525"/>
                  <a:pt x="86678" y="14288"/>
                </a:cubicBezTo>
                <a:cubicBezTo>
                  <a:pt x="56197" y="28575"/>
                  <a:pt x="17145" y="21907"/>
                  <a:pt x="0" y="953"/>
                </a:cubicBezTo>
                <a:close/>
              </a:path>
            </a:pathLst>
          </a:custGeom>
          <a:solidFill>
            <a:srgbClr val="C8D9ED"/>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3"/>
          <p:cNvSpPr/>
          <p:nvPr/>
        </p:nvSpPr>
        <p:spPr>
          <a:xfrm>
            <a:off x="10709359" y="4370997"/>
            <a:ext cx="12811" cy="30117"/>
          </a:xfrm>
          <a:custGeom>
            <a:rect b="b" l="l" r="r" t="t"/>
            <a:pathLst>
              <a:path extrusionOk="0" h="22859" w="9525">
                <a:moveTo>
                  <a:pt x="0" y="22860"/>
                </a:moveTo>
                <a:cubicBezTo>
                  <a:pt x="2857" y="15240"/>
                  <a:pt x="5715" y="7620"/>
                  <a:pt x="9525" y="0"/>
                </a:cubicBezTo>
                <a:cubicBezTo>
                  <a:pt x="5715" y="7620"/>
                  <a:pt x="2857" y="15240"/>
                  <a:pt x="0" y="22860"/>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3"/>
          <p:cNvSpPr/>
          <p:nvPr/>
        </p:nvSpPr>
        <p:spPr>
          <a:xfrm>
            <a:off x="10727308" y="4347125"/>
            <a:ext cx="6405" cy="13803"/>
          </a:xfrm>
          <a:custGeom>
            <a:rect b="b" l="l" r="r" t="t"/>
            <a:pathLst>
              <a:path extrusionOk="0" h="10477" w="4762">
                <a:moveTo>
                  <a:pt x="0" y="10478"/>
                </a:moveTo>
                <a:cubicBezTo>
                  <a:pt x="1905" y="6668"/>
                  <a:pt x="3810" y="3810"/>
                  <a:pt x="4763" y="0"/>
                </a:cubicBezTo>
                <a:cubicBezTo>
                  <a:pt x="3810" y="2858"/>
                  <a:pt x="1905" y="6668"/>
                  <a:pt x="0" y="10478"/>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3"/>
          <p:cNvSpPr/>
          <p:nvPr/>
        </p:nvSpPr>
        <p:spPr>
          <a:xfrm>
            <a:off x="10892694" y="4582072"/>
            <a:ext cx="12811" cy="5018"/>
          </a:xfrm>
          <a:custGeom>
            <a:rect b="b" l="l" r="r" t="t"/>
            <a:pathLst>
              <a:path extrusionOk="0" h="3809" w="9525">
                <a:moveTo>
                  <a:pt x="9525" y="0"/>
                </a:moveTo>
                <a:cubicBezTo>
                  <a:pt x="6668" y="953"/>
                  <a:pt x="2858" y="2857"/>
                  <a:pt x="0" y="3810"/>
                </a:cubicBezTo>
                <a:cubicBezTo>
                  <a:pt x="2858" y="2857"/>
                  <a:pt x="6668" y="1905"/>
                  <a:pt x="9525" y="0"/>
                </a:cubicBezTo>
                <a:close/>
              </a:path>
            </a:pathLst>
          </a:custGeom>
          <a:solidFill>
            <a:srgbClr val="C8D9ED"/>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3"/>
          <p:cNvSpPr/>
          <p:nvPr/>
        </p:nvSpPr>
        <p:spPr>
          <a:xfrm>
            <a:off x="10733718" y="4340842"/>
            <a:ext cx="7687" cy="6274"/>
          </a:xfrm>
          <a:custGeom>
            <a:rect b="b" l="l" r="r" t="t"/>
            <a:pathLst>
              <a:path extrusionOk="0" h="4762" w="5715">
                <a:moveTo>
                  <a:pt x="0" y="4763"/>
                </a:moveTo>
                <a:cubicBezTo>
                  <a:pt x="1905" y="2858"/>
                  <a:pt x="3810" y="1905"/>
                  <a:pt x="5715" y="0"/>
                </a:cubicBezTo>
                <a:cubicBezTo>
                  <a:pt x="3810" y="953"/>
                  <a:pt x="1905" y="2858"/>
                  <a:pt x="0" y="4763"/>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3"/>
          <p:cNvSpPr/>
          <p:nvPr/>
        </p:nvSpPr>
        <p:spPr>
          <a:xfrm>
            <a:off x="10722180" y="4363459"/>
            <a:ext cx="5123" cy="7530"/>
          </a:xfrm>
          <a:custGeom>
            <a:rect b="b" l="l" r="r" t="t"/>
            <a:pathLst>
              <a:path extrusionOk="0" h="5715" w="3809">
                <a:moveTo>
                  <a:pt x="0" y="5715"/>
                </a:moveTo>
                <a:cubicBezTo>
                  <a:pt x="952" y="3810"/>
                  <a:pt x="2857" y="1905"/>
                  <a:pt x="3810" y="0"/>
                </a:cubicBezTo>
                <a:cubicBezTo>
                  <a:pt x="1905" y="1905"/>
                  <a:pt x="952" y="3810"/>
                  <a:pt x="0" y="5715"/>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3">
  <p:cSld name="7_Diapositiva de título">
    <p:spTree>
      <p:nvGrpSpPr>
        <p:cNvPr id="255" name="Shape 255"/>
        <p:cNvGrpSpPr/>
        <p:nvPr/>
      </p:nvGrpSpPr>
      <p:grpSpPr>
        <a:xfrm>
          <a:off x="0" y="0"/>
          <a:ext cx="0" cy="0"/>
          <a:chOff x="0" y="0"/>
          <a:chExt cx="0" cy="0"/>
        </a:xfrm>
      </p:grpSpPr>
      <p:sp>
        <p:nvSpPr>
          <p:cNvPr id="256" name="Google Shape;256;p4"/>
          <p:cNvSpPr/>
          <p:nvPr/>
        </p:nvSpPr>
        <p:spPr>
          <a:xfrm rot="10800000">
            <a:off x="14703" y="2276200"/>
            <a:ext cx="1213576" cy="1489807"/>
          </a:xfrm>
          <a:custGeom>
            <a:rect b="b" l="l" r="r" t="t"/>
            <a:pathLst>
              <a:path extrusionOk="0" h="1130783" w="902287">
                <a:moveTo>
                  <a:pt x="902287" y="246840"/>
                </a:moveTo>
                <a:cubicBezTo>
                  <a:pt x="902287" y="452580"/>
                  <a:pt x="902287" y="659273"/>
                  <a:pt x="902287" y="865013"/>
                </a:cubicBezTo>
                <a:cubicBezTo>
                  <a:pt x="902287" y="874538"/>
                  <a:pt x="902287" y="883110"/>
                  <a:pt x="901335" y="892635"/>
                </a:cubicBezTo>
                <a:cubicBezTo>
                  <a:pt x="881332" y="890730"/>
                  <a:pt x="860377" y="888825"/>
                  <a:pt x="840375" y="887873"/>
                </a:cubicBezTo>
                <a:cubicBezTo>
                  <a:pt x="783225" y="883110"/>
                  <a:pt x="726075" y="878348"/>
                  <a:pt x="668925" y="874538"/>
                </a:cubicBezTo>
                <a:cubicBezTo>
                  <a:pt x="640350" y="872633"/>
                  <a:pt x="629872" y="890730"/>
                  <a:pt x="642255" y="915495"/>
                </a:cubicBezTo>
                <a:cubicBezTo>
                  <a:pt x="646065" y="923115"/>
                  <a:pt x="651780" y="930735"/>
                  <a:pt x="657495" y="937403"/>
                </a:cubicBezTo>
                <a:cubicBezTo>
                  <a:pt x="698452" y="982170"/>
                  <a:pt x="692737" y="1039320"/>
                  <a:pt x="670830" y="1074563"/>
                </a:cubicBezTo>
                <a:cubicBezTo>
                  <a:pt x="626062" y="1146000"/>
                  <a:pt x="537480" y="1148858"/>
                  <a:pt x="477472" y="1085993"/>
                </a:cubicBezTo>
                <a:cubicBezTo>
                  <a:pt x="475567" y="1082183"/>
                  <a:pt x="474615" y="1079325"/>
                  <a:pt x="472710" y="1075515"/>
                </a:cubicBezTo>
                <a:lnTo>
                  <a:pt x="472710" y="1075515"/>
                </a:lnTo>
                <a:cubicBezTo>
                  <a:pt x="455565" y="1034558"/>
                  <a:pt x="451755" y="993600"/>
                  <a:pt x="476520" y="953595"/>
                </a:cubicBezTo>
                <a:cubicBezTo>
                  <a:pt x="481282" y="945023"/>
                  <a:pt x="486045" y="937403"/>
                  <a:pt x="490807" y="928830"/>
                </a:cubicBezTo>
                <a:cubicBezTo>
                  <a:pt x="490807" y="928830"/>
                  <a:pt x="490807" y="928830"/>
                  <a:pt x="490807" y="928830"/>
                </a:cubicBezTo>
                <a:cubicBezTo>
                  <a:pt x="492712" y="925973"/>
                  <a:pt x="493665" y="922163"/>
                  <a:pt x="495570" y="919305"/>
                </a:cubicBezTo>
                <a:cubicBezTo>
                  <a:pt x="495570" y="919305"/>
                  <a:pt x="495570" y="919305"/>
                  <a:pt x="495570" y="919305"/>
                </a:cubicBezTo>
                <a:cubicBezTo>
                  <a:pt x="497475" y="916448"/>
                  <a:pt x="498427" y="912638"/>
                  <a:pt x="500332" y="909780"/>
                </a:cubicBezTo>
                <a:lnTo>
                  <a:pt x="500332" y="909780"/>
                </a:lnTo>
                <a:cubicBezTo>
                  <a:pt x="500332" y="902160"/>
                  <a:pt x="500332" y="894540"/>
                  <a:pt x="499380" y="886920"/>
                </a:cubicBezTo>
                <a:cubicBezTo>
                  <a:pt x="488902" y="882158"/>
                  <a:pt x="478425" y="873585"/>
                  <a:pt x="467947" y="874538"/>
                </a:cubicBezTo>
                <a:cubicBezTo>
                  <a:pt x="415560" y="876443"/>
                  <a:pt x="364125" y="879300"/>
                  <a:pt x="311737" y="883110"/>
                </a:cubicBezTo>
                <a:cubicBezTo>
                  <a:pt x="292687" y="885015"/>
                  <a:pt x="272685" y="888825"/>
                  <a:pt x="253635" y="891683"/>
                </a:cubicBezTo>
                <a:cubicBezTo>
                  <a:pt x="250777" y="891683"/>
                  <a:pt x="247920" y="891683"/>
                  <a:pt x="246015" y="891683"/>
                </a:cubicBezTo>
                <a:cubicBezTo>
                  <a:pt x="246015" y="882158"/>
                  <a:pt x="244110" y="873585"/>
                  <a:pt x="245062" y="864060"/>
                </a:cubicBezTo>
                <a:cubicBezTo>
                  <a:pt x="248872" y="803100"/>
                  <a:pt x="254587" y="742140"/>
                  <a:pt x="257445" y="681180"/>
                </a:cubicBezTo>
                <a:cubicBezTo>
                  <a:pt x="258397" y="666893"/>
                  <a:pt x="250777" y="651653"/>
                  <a:pt x="247920" y="637365"/>
                </a:cubicBezTo>
                <a:cubicBezTo>
                  <a:pt x="233632" y="641175"/>
                  <a:pt x="217440" y="642128"/>
                  <a:pt x="206962" y="650700"/>
                </a:cubicBezTo>
                <a:cubicBezTo>
                  <a:pt x="152670" y="692610"/>
                  <a:pt x="85042" y="697373"/>
                  <a:pt x="29797" y="639270"/>
                </a:cubicBezTo>
                <a:cubicBezTo>
                  <a:pt x="-14970" y="592598"/>
                  <a:pt x="-8303" y="514493"/>
                  <a:pt x="43132" y="477345"/>
                </a:cubicBezTo>
                <a:cubicBezTo>
                  <a:pt x="98377" y="437340"/>
                  <a:pt x="142192" y="443055"/>
                  <a:pt x="199342" y="481155"/>
                </a:cubicBezTo>
                <a:cubicBezTo>
                  <a:pt x="236490" y="505920"/>
                  <a:pt x="255540" y="498300"/>
                  <a:pt x="261255" y="460200"/>
                </a:cubicBezTo>
                <a:cubicBezTo>
                  <a:pt x="262207" y="455438"/>
                  <a:pt x="263160" y="449723"/>
                  <a:pt x="264112" y="444960"/>
                </a:cubicBezTo>
                <a:cubicBezTo>
                  <a:pt x="262207" y="420195"/>
                  <a:pt x="261255" y="395430"/>
                  <a:pt x="259350" y="370665"/>
                </a:cubicBezTo>
                <a:cubicBezTo>
                  <a:pt x="259350" y="369713"/>
                  <a:pt x="258397" y="368760"/>
                  <a:pt x="259350" y="366855"/>
                </a:cubicBezTo>
                <a:cubicBezTo>
                  <a:pt x="256492" y="329708"/>
                  <a:pt x="253635" y="293513"/>
                  <a:pt x="249825" y="256365"/>
                </a:cubicBezTo>
                <a:cubicBezTo>
                  <a:pt x="244110" y="244935"/>
                  <a:pt x="240300" y="234458"/>
                  <a:pt x="259350" y="232553"/>
                </a:cubicBezTo>
                <a:cubicBezTo>
                  <a:pt x="299355" y="237315"/>
                  <a:pt x="340312" y="242078"/>
                  <a:pt x="380317" y="245888"/>
                </a:cubicBezTo>
                <a:cubicBezTo>
                  <a:pt x="414607" y="248745"/>
                  <a:pt x="447945" y="249698"/>
                  <a:pt x="482235" y="250650"/>
                </a:cubicBezTo>
                <a:cubicBezTo>
                  <a:pt x="502237" y="250650"/>
                  <a:pt x="508905" y="241125"/>
                  <a:pt x="501285" y="223980"/>
                </a:cubicBezTo>
                <a:cubicBezTo>
                  <a:pt x="494617" y="208740"/>
                  <a:pt x="486045" y="194453"/>
                  <a:pt x="477472" y="181118"/>
                </a:cubicBezTo>
                <a:cubicBezTo>
                  <a:pt x="447945" y="139208"/>
                  <a:pt x="447945" y="95393"/>
                  <a:pt x="473662" y="53483"/>
                </a:cubicBezTo>
                <a:cubicBezTo>
                  <a:pt x="497475" y="15383"/>
                  <a:pt x="532717" y="-1762"/>
                  <a:pt x="579390" y="143"/>
                </a:cubicBezTo>
                <a:cubicBezTo>
                  <a:pt x="620347" y="2048"/>
                  <a:pt x="646065" y="23003"/>
                  <a:pt x="666067" y="55388"/>
                </a:cubicBezTo>
                <a:cubicBezTo>
                  <a:pt x="668925" y="57293"/>
                  <a:pt x="671782" y="59198"/>
                  <a:pt x="674640" y="61103"/>
                </a:cubicBezTo>
                <a:cubicBezTo>
                  <a:pt x="674640" y="61103"/>
                  <a:pt x="674640" y="61103"/>
                  <a:pt x="674640" y="61103"/>
                </a:cubicBezTo>
                <a:cubicBezTo>
                  <a:pt x="676545" y="63960"/>
                  <a:pt x="677497" y="67770"/>
                  <a:pt x="679402" y="70628"/>
                </a:cubicBezTo>
                <a:cubicBezTo>
                  <a:pt x="679402" y="70628"/>
                  <a:pt x="679402" y="70628"/>
                  <a:pt x="679402" y="70628"/>
                </a:cubicBezTo>
                <a:cubicBezTo>
                  <a:pt x="683212" y="100155"/>
                  <a:pt x="689880" y="130635"/>
                  <a:pt x="674640" y="159210"/>
                </a:cubicBezTo>
                <a:cubicBezTo>
                  <a:pt x="665115" y="177308"/>
                  <a:pt x="652732" y="193500"/>
                  <a:pt x="644160" y="211598"/>
                </a:cubicBezTo>
                <a:cubicBezTo>
                  <a:pt x="637492" y="225885"/>
                  <a:pt x="630825" y="241125"/>
                  <a:pt x="647970" y="253508"/>
                </a:cubicBezTo>
                <a:cubicBezTo>
                  <a:pt x="724170" y="247793"/>
                  <a:pt x="799417" y="242078"/>
                  <a:pt x="875617" y="236363"/>
                </a:cubicBezTo>
                <a:cubicBezTo>
                  <a:pt x="884190" y="234458"/>
                  <a:pt x="900382" y="225885"/>
                  <a:pt x="902287" y="24684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57" name="Google Shape;257;p4"/>
          <p:cNvSpPr/>
          <p:nvPr/>
        </p:nvSpPr>
        <p:spPr>
          <a:xfrm rot="10800000">
            <a:off x="9476" y="10597"/>
            <a:ext cx="1210434" cy="1187977"/>
          </a:xfrm>
          <a:custGeom>
            <a:rect b="b" l="l" r="r" t="t"/>
            <a:pathLst>
              <a:path extrusionOk="0" h="901690" w="899951">
                <a:moveTo>
                  <a:pt x="899880" y="257800"/>
                </a:moveTo>
                <a:cubicBezTo>
                  <a:pt x="899880" y="461636"/>
                  <a:pt x="899880" y="665470"/>
                  <a:pt x="899880" y="869306"/>
                </a:cubicBezTo>
                <a:cubicBezTo>
                  <a:pt x="899880" y="900738"/>
                  <a:pt x="899880" y="900738"/>
                  <a:pt x="868447" y="900738"/>
                </a:cubicBezTo>
                <a:cubicBezTo>
                  <a:pt x="745575" y="899786"/>
                  <a:pt x="622702" y="897881"/>
                  <a:pt x="499830" y="897881"/>
                </a:cubicBezTo>
                <a:cubicBezTo>
                  <a:pt x="417914" y="897881"/>
                  <a:pt x="335999" y="900738"/>
                  <a:pt x="254084" y="901691"/>
                </a:cubicBezTo>
                <a:cubicBezTo>
                  <a:pt x="249322" y="896928"/>
                  <a:pt x="239797" y="892166"/>
                  <a:pt x="240749" y="887403"/>
                </a:cubicBezTo>
                <a:cubicBezTo>
                  <a:pt x="242655" y="853113"/>
                  <a:pt x="247417" y="817870"/>
                  <a:pt x="250274" y="783581"/>
                </a:cubicBezTo>
                <a:cubicBezTo>
                  <a:pt x="253132" y="742623"/>
                  <a:pt x="255989" y="701666"/>
                  <a:pt x="256942" y="661661"/>
                </a:cubicBezTo>
                <a:cubicBezTo>
                  <a:pt x="256942" y="638800"/>
                  <a:pt x="244559" y="632133"/>
                  <a:pt x="223605" y="642611"/>
                </a:cubicBezTo>
                <a:cubicBezTo>
                  <a:pt x="210269" y="649278"/>
                  <a:pt x="196934" y="656898"/>
                  <a:pt x="184552" y="666423"/>
                </a:cubicBezTo>
                <a:cubicBezTo>
                  <a:pt x="139784" y="700713"/>
                  <a:pt x="58822" y="689283"/>
                  <a:pt x="24532" y="643563"/>
                </a:cubicBezTo>
                <a:cubicBezTo>
                  <a:pt x="-8806" y="597843"/>
                  <a:pt x="-7853" y="546408"/>
                  <a:pt x="25484" y="502593"/>
                </a:cubicBezTo>
                <a:cubicBezTo>
                  <a:pt x="54059" y="464493"/>
                  <a:pt x="108352" y="449253"/>
                  <a:pt x="156930" y="467350"/>
                </a:cubicBezTo>
                <a:cubicBezTo>
                  <a:pt x="175980" y="474970"/>
                  <a:pt x="193124" y="488306"/>
                  <a:pt x="212174" y="498783"/>
                </a:cubicBezTo>
                <a:cubicBezTo>
                  <a:pt x="241702" y="514975"/>
                  <a:pt x="257894" y="505450"/>
                  <a:pt x="256942" y="472113"/>
                </a:cubicBezTo>
                <a:cubicBezTo>
                  <a:pt x="255037" y="417820"/>
                  <a:pt x="251227" y="363528"/>
                  <a:pt x="247417" y="309236"/>
                </a:cubicBezTo>
                <a:cubicBezTo>
                  <a:pt x="246464" y="291138"/>
                  <a:pt x="241702" y="272088"/>
                  <a:pt x="238844" y="253991"/>
                </a:cubicBezTo>
                <a:cubicBezTo>
                  <a:pt x="238844" y="251133"/>
                  <a:pt x="239797" y="248275"/>
                  <a:pt x="239797" y="245418"/>
                </a:cubicBezTo>
                <a:cubicBezTo>
                  <a:pt x="286469" y="249228"/>
                  <a:pt x="333142" y="254943"/>
                  <a:pt x="378862" y="257800"/>
                </a:cubicBezTo>
                <a:cubicBezTo>
                  <a:pt x="410294" y="259706"/>
                  <a:pt x="442680" y="260658"/>
                  <a:pt x="474112" y="257800"/>
                </a:cubicBezTo>
                <a:cubicBezTo>
                  <a:pt x="503639" y="254943"/>
                  <a:pt x="510307" y="236846"/>
                  <a:pt x="494114" y="211128"/>
                </a:cubicBezTo>
                <a:cubicBezTo>
                  <a:pt x="484589" y="196841"/>
                  <a:pt x="473159" y="183506"/>
                  <a:pt x="464587" y="168266"/>
                </a:cubicBezTo>
                <a:cubicBezTo>
                  <a:pt x="443632" y="131118"/>
                  <a:pt x="448394" y="79683"/>
                  <a:pt x="475064" y="46346"/>
                </a:cubicBezTo>
                <a:cubicBezTo>
                  <a:pt x="508402" y="5388"/>
                  <a:pt x="552217" y="-8900"/>
                  <a:pt x="599842" y="5388"/>
                </a:cubicBezTo>
                <a:cubicBezTo>
                  <a:pt x="644610" y="19675"/>
                  <a:pt x="676042" y="58728"/>
                  <a:pt x="680805" y="107306"/>
                </a:cubicBezTo>
                <a:cubicBezTo>
                  <a:pt x="683662" y="141596"/>
                  <a:pt x="666517" y="169218"/>
                  <a:pt x="648419" y="196841"/>
                </a:cubicBezTo>
                <a:cubicBezTo>
                  <a:pt x="638894" y="211128"/>
                  <a:pt x="627464" y="225416"/>
                  <a:pt x="638894" y="244466"/>
                </a:cubicBezTo>
                <a:cubicBezTo>
                  <a:pt x="641752" y="247323"/>
                  <a:pt x="644610" y="253038"/>
                  <a:pt x="648419" y="253038"/>
                </a:cubicBezTo>
                <a:cubicBezTo>
                  <a:pt x="664612" y="255896"/>
                  <a:pt x="680805" y="258753"/>
                  <a:pt x="696044" y="257800"/>
                </a:cubicBezTo>
                <a:cubicBezTo>
                  <a:pt x="757005" y="253991"/>
                  <a:pt x="818917" y="249228"/>
                  <a:pt x="879877" y="244466"/>
                </a:cubicBezTo>
                <a:cubicBezTo>
                  <a:pt x="892260" y="242561"/>
                  <a:pt x="900832" y="242561"/>
                  <a:pt x="899880" y="25780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58" name="Google Shape;258;p4"/>
          <p:cNvSpPr/>
          <p:nvPr/>
        </p:nvSpPr>
        <p:spPr>
          <a:xfrm rot="10800000">
            <a:off x="858239" y="3967767"/>
            <a:ext cx="1222063" cy="1476806"/>
          </a:xfrm>
          <a:custGeom>
            <a:rect b="b" l="l" r="r" t="t"/>
            <a:pathLst>
              <a:path extrusionOk="0" h="1120915" w="908597">
                <a:moveTo>
                  <a:pt x="242748" y="876460"/>
                </a:moveTo>
                <a:cubicBezTo>
                  <a:pt x="247511" y="814547"/>
                  <a:pt x="252273" y="752635"/>
                  <a:pt x="257036" y="690722"/>
                </a:cubicBezTo>
                <a:cubicBezTo>
                  <a:pt x="257036" y="685007"/>
                  <a:pt x="257036" y="678340"/>
                  <a:pt x="257036" y="672625"/>
                </a:cubicBezTo>
                <a:cubicBezTo>
                  <a:pt x="256083" y="641192"/>
                  <a:pt x="239891" y="631667"/>
                  <a:pt x="212268" y="647860"/>
                </a:cubicBezTo>
                <a:cubicBezTo>
                  <a:pt x="196076" y="657385"/>
                  <a:pt x="181788" y="669767"/>
                  <a:pt x="164643" y="678340"/>
                </a:cubicBezTo>
                <a:cubicBezTo>
                  <a:pt x="121781" y="698342"/>
                  <a:pt x="80823" y="695485"/>
                  <a:pt x="43676" y="665005"/>
                </a:cubicBezTo>
                <a:cubicBezTo>
                  <a:pt x="4623" y="632620"/>
                  <a:pt x="-8712" y="588805"/>
                  <a:pt x="5576" y="542132"/>
                </a:cubicBezTo>
                <a:cubicBezTo>
                  <a:pt x="27483" y="469742"/>
                  <a:pt x="108446" y="434499"/>
                  <a:pt x="176073" y="477362"/>
                </a:cubicBezTo>
                <a:cubicBezTo>
                  <a:pt x="190361" y="485935"/>
                  <a:pt x="203696" y="496412"/>
                  <a:pt x="218936" y="503080"/>
                </a:cubicBezTo>
                <a:cubicBezTo>
                  <a:pt x="238938" y="512605"/>
                  <a:pt x="257036" y="501174"/>
                  <a:pt x="256083" y="479267"/>
                </a:cubicBezTo>
                <a:cubicBezTo>
                  <a:pt x="254178" y="437357"/>
                  <a:pt x="251321" y="396399"/>
                  <a:pt x="247511" y="354490"/>
                </a:cubicBezTo>
                <a:cubicBezTo>
                  <a:pt x="244653" y="316390"/>
                  <a:pt x="241796" y="279242"/>
                  <a:pt x="238938" y="241142"/>
                </a:cubicBezTo>
                <a:cubicBezTo>
                  <a:pt x="290373" y="244952"/>
                  <a:pt x="340856" y="250667"/>
                  <a:pt x="392291" y="253524"/>
                </a:cubicBezTo>
                <a:cubicBezTo>
                  <a:pt x="419913" y="255430"/>
                  <a:pt x="446583" y="256382"/>
                  <a:pt x="474206" y="253524"/>
                </a:cubicBezTo>
                <a:cubicBezTo>
                  <a:pt x="498971" y="251620"/>
                  <a:pt x="504686" y="236380"/>
                  <a:pt x="492303" y="215424"/>
                </a:cubicBezTo>
                <a:cubicBezTo>
                  <a:pt x="484683" y="202090"/>
                  <a:pt x="477063" y="189707"/>
                  <a:pt x="468491" y="177324"/>
                </a:cubicBezTo>
                <a:cubicBezTo>
                  <a:pt x="447536" y="148749"/>
                  <a:pt x="443726" y="117317"/>
                  <a:pt x="453251" y="84932"/>
                </a:cubicBezTo>
                <a:cubicBezTo>
                  <a:pt x="468491" y="37307"/>
                  <a:pt x="501828" y="7780"/>
                  <a:pt x="550406" y="1112"/>
                </a:cubicBezTo>
                <a:cubicBezTo>
                  <a:pt x="599936" y="-5555"/>
                  <a:pt x="637083" y="18257"/>
                  <a:pt x="661848" y="59215"/>
                </a:cubicBezTo>
                <a:cubicBezTo>
                  <a:pt x="685661" y="98267"/>
                  <a:pt x="680898" y="138272"/>
                  <a:pt x="658039" y="177324"/>
                </a:cubicBezTo>
                <a:cubicBezTo>
                  <a:pt x="651371" y="188755"/>
                  <a:pt x="643751" y="198280"/>
                  <a:pt x="638036" y="209710"/>
                </a:cubicBezTo>
                <a:cubicBezTo>
                  <a:pt x="622796" y="237332"/>
                  <a:pt x="632321" y="255430"/>
                  <a:pt x="662801" y="255430"/>
                </a:cubicBezTo>
                <a:cubicBezTo>
                  <a:pt x="711379" y="255430"/>
                  <a:pt x="760908" y="250667"/>
                  <a:pt x="809486" y="248762"/>
                </a:cubicBezTo>
                <a:cubicBezTo>
                  <a:pt x="836156" y="247810"/>
                  <a:pt x="862826" y="246857"/>
                  <a:pt x="890448" y="246857"/>
                </a:cubicBezTo>
                <a:cubicBezTo>
                  <a:pt x="892354" y="263049"/>
                  <a:pt x="894258" y="278290"/>
                  <a:pt x="896164" y="294482"/>
                </a:cubicBezTo>
                <a:cubicBezTo>
                  <a:pt x="900926" y="354490"/>
                  <a:pt x="905689" y="414497"/>
                  <a:pt x="908546" y="475457"/>
                </a:cubicBezTo>
                <a:cubicBezTo>
                  <a:pt x="909498" y="494507"/>
                  <a:pt x="897116" y="504032"/>
                  <a:pt x="879018" y="497365"/>
                </a:cubicBezTo>
                <a:cubicBezTo>
                  <a:pt x="860921" y="490697"/>
                  <a:pt x="843776" y="480220"/>
                  <a:pt x="827583" y="469742"/>
                </a:cubicBezTo>
                <a:cubicBezTo>
                  <a:pt x="777101" y="434499"/>
                  <a:pt x="703758" y="455455"/>
                  <a:pt x="676136" y="501174"/>
                </a:cubicBezTo>
                <a:cubicBezTo>
                  <a:pt x="666611" y="517367"/>
                  <a:pt x="660896" y="537370"/>
                  <a:pt x="654229" y="554515"/>
                </a:cubicBezTo>
                <a:cubicBezTo>
                  <a:pt x="653276" y="554515"/>
                  <a:pt x="651371" y="554515"/>
                  <a:pt x="650418" y="554515"/>
                </a:cubicBezTo>
                <a:cubicBezTo>
                  <a:pt x="650418" y="554515"/>
                  <a:pt x="649466" y="555467"/>
                  <a:pt x="649466" y="556420"/>
                </a:cubicBezTo>
                <a:cubicBezTo>
                  <a:pt x="641846" y="604997"/>
                  <a:pt x="665658" y="656432"/>
                  <a:pt x="709473" y="678340"/>
                </a:cubicBezTo>
                <a:cubicBezTo>
                  <a:pt x="730429" y="688817"/>
                  <a:pt x="753289" y="700247"/>
                  <a:pt x="778054" y="686912"/>
                </a:cubicBezTo>
                <a:cubicBezTo>
                  <a:pt x="806629" y="675482"/>
                  <a:pt x="832346" y="662147"/>
                  <a:pt x="858064" y="644050"/>
                </a:cubicBezTo>
                <a:cubicBezTo>
                  <a:pt x="882829" y="625952"/>
                  <a:pt x="906641" y="637382"/>
                  <a:pt x="906641" y="661195"/>
                </a:cubicBezTo>
                <a:cubicBezTo>
                  <a:pt x="907593" y="689770"/>
                  <a:pt x="905689" y="718345"/>
                  <a:pt x="903783" y="746920"/>
                </a:cubicBezTo>
                <a:cubicBezTo>
                  <a:pt x="899973" y="792640"/>
                  <a:pt x="896164" y="838360"/>
                  <a:pt x="891401" y="884080"/>
                </a:cubicBezTo>
                <a:cubicBezTo>
                  <a:pt x="889496" y="885032"/>
                  <a:pt x="887591" y="886937"/>
                  <a:pt x="886639" y="887890"/>
                </a:cubicBezTo>
                <a:cubicBezTo>
                  <a:pt x="870446" y="883127"/>
                  <a:pt x="855206" y="875507"/>
                  <a:pt x="838061" y="874555"/>
                </a:cubicBezTo>
                <a:cubicBezTo>
                  <a:pt x="781864" y="868840"/>
                  <a:pt x="725666" y="864077"/>
                  <a:pt x="668516" y="863125"/>
                </a:cubicBezTo>
                <a:cubicBezTo>
                  <a:pt x="652323" y="863125"/>
                  <a:pt x="634226" y="873602"/>
                  <a:pt x="621843" y="884080"/>
                </a:cubicBezTo>
                <a:cubicBezTo>
                  <a:pt x="617081" y="887890"/>
                  <a:pt x="624701" y="907892"/>
                  <a:pt x="628511" y="920275"/>
                </a:cubicBezTo>
                <a:cubicBezTo>
                  <a:pt x="630416" y="926942"/>
                  <a:pt x="637083" y="932657"/>
                  <a:pt x="641846" y="938372"/>
                </a:cubicBezTo>
                <a:cubicBezTo>
                  <a:pt x="682804" y="994570"/>
                  <a:pt x="669468" y="1068865"/>
                  <a:pt x="612318" y="1104107"/>
                </a:cubicBezTo>
                <a:cubicBezTo>
                  <a:pt x="560883" y="1135540"/>
                  <a:pt x="503733" y="1122205"/>
                  <a:pt x="462776" y="1069817"/>
                </a:cubicBezTo>
                <a:cubicBezTo>
                  <a:pt x="460871" y="1067912"/>
                  <a:pt x="459918" y="1066007"/>
                  <a:pt x="458013" y="1065055"/>
                </a:cubicBezTo>
                <a:cubicBezTo>
                  <a:pt x="458013" y="1064102"/>
                  <a:pt x="458013" y="1063150"/>
                  <a:pt x="458013" y="1062197"/>
                </a:cubicBezTo>
                <a:cubicBezTo>
                  <a:pt x="454203" y="1018382"/>
                  <a:pt x="458966" y="978377"/>
                  <a:pt x="487541" y="942182"/>
                </a:cubicBezTo>
                <a:cubicBezTo>
                  <a:pt x="498018" y="928847"/>
                  <a:pt x="505639" y="909797"/>
                  <a:pt x="494208" y="891700"/>
                </a:cubicBezTo>
                <a:cubicBezTo>
                  <a:pt x="485636" y="884080"/>
                  <a:pt x="478016" y="874555"/>
                  <a:pt x="468491" y="868840"/>
                </a:cubicBezTo>
                <a:cubicBezTo>
                  <a:pt x="460871" y="864077"/>
                  <a:pt x="449441" y="863125"/>
                  <a:pt x="439916" y="864077"/>
                </a:cubicBezTo>
                <a:cubicBezTo>
                  <a:pt x="375146" y="866935"/>
                  <a:pt x="308471" y="871697"/>
                  <a:pt x="242748" y="87646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59" name="Google Shape;259;p4"/>
          <p:cNvSpPr/>
          <p:nvPr/>
        </p:nvSpPr>
        <p:spPr>
          <a:xfrm rot="10800000">
            <a:off x="591418" y="5653047"/>
            <a:ext cx="1184123" cy="1185913"/>
          </a:xfrm>
          <a:custGeom>
            <a:rect b="b" l="l" r="r" t="t"/>
            <a:pathLst>
              <a:path extrusionOk="0" h="900124" w="880389">
                <a:moveTo>
                  <a:pt x="13472" y="653415"/>
                </a:moveTo>
                <a:cubicBezTo>
                  <a:pt x="8709" y="578168"/>
                  <a:pt x="2994" y="503872"/>
                  <a:pt x="137" y="428625"/>
                </a:cubicBezTo>
                <a:cubicBezTo>
                  <a:pt x="-1768" y="393383"/>
                  <a:pt x="16329" y="382905"/>
                  <a:pt x="47762" y="399097"/>
                </a:cubicBezTo>
                <a:cubicBezTo>
                  <a:pt x="60144" y="405765"/>
                  <a:pt x="71574" y="414338"/>
                  <a:pt x="83957" y="421958"/>
                </a:cubicBezTo>
                <a:cubicBezTo>
                  <a:pt x="123009" y="444818"/>
                  <a:pt x="163014" y="445770"/>
                  <a:pt x="202067" y="421005"/>
                </a:cubicBezTo>
                <a:cubicBezTo>
                  <a:pt x="243024" y="395288"/>
                  <a:pt x="261122" y="356235"/>
                  <a:pt x="253502" y="310515"/>
                </a:cubicBezTo>
                <a:cubicBezTo>
                  <a:pt x="246834" y="266700"/>
                  <a:pt x="219212" y="235268"/>
                  <a:pt x="175397" y="220980"/>
                </a:cubicBezTo>
                <a:cubicBezTo>
                  <a:pt x="140154" y="209550"/>
                  <a:pt x="106817" y="215265"/>
                  <a:pt x="76337" y="236220"/>
                </a:cubicBezTo>
                <a:cubicBezTo>
                  <a:pt x="63002" y="245745"/>
                  <a:pt x="49667" y="253365"/>
                  <a:pt x="35379" y="260985"/>
                </a:cubicBezTo>
                <a:cubicBezTo>
                  <a:pt x="16329" y="270510"/>
                  <a:pt x="-816" y="260985"/>
                  <a:pt x="137" y="239078"/>
                </a:cubicBezTo>
                <a:cubicBezTo>
                  <a:pt x="1089" y="195263"/>
                  <a:pt x="2994" y="151448"/>
                  <a:pt x="4899" y="107632"/>
                </a:cubicBezTo>
                <a:cubicBezTo>
                  <a:pt x="6804" y="80963"/>
                  <a:pt x="11567" y="55245"/>
                  <a:pt x="12519" y="28575"/>
                </a:cubicBezTo>
                <a:cubicBezTo>
                  <a:pt x="13472" y="8573"/>
                  <a:pt x="19187" y="953"/>
                  <a:pt x="41094" y="953"/>
                </a:cubicBezTo>
                <a:cubicBezTo>
                  <a:pt x="237309" y="1905"/>
                  <a:pt x="433524" y="953"/>
                  <a:pt x="629739" y="953"/>
                </a:cubicBezTo>
                <a:cubicBezTo>
                  <a:pt x="635454" y="953"/>
                  <a:pt x="642122" y="953"/>
                  <a:pt x="647837" y="0"/>
                </a:cubicBezTo>
                <a:cubicBezTo>
                  <a:pt x="645932" y="40958"/>
                  <a:pt x="644979" y="81915"/>
                  <a:pt x="642122" y="122873"/>
                </a:cubicBezTo>
                <a:cubicBezTo>
                  <a:pt x="640217" y="160973"/>
                  <a:pt x="636407" y="198120"/>
                  <a:pt x="634502" y="236220"/>
                </a:cubicBezTo>
                <a:cubicBezTo>
                  <a:pt x="634502" y="241935"/>
                  <a:pt x="640217" y="247650"/>
                  <a:pt x="643074" y="252413"/>
                </a:cubicBezTo>
                <a:cubicBezTo>
                  <a:pt x="656409" y="277178"/>
                  <a:pt x="671649" y="260033"/>
                  <a:pt x="684032" y="252413"/>
                </a:cubicBezTo>
                <a:cubicBezTo>
                  <a:pt x="715464" y="234315"/>
                  <a:pt x="743087" y="207645"/>
                  <a:pt x="784044" y="214313"/>
                </a:cubicBezTo>
                <a:cubicBezTo>
                  <a:pt x="798332" y="217170"/>
                  <a:pt x="814524" y="217170"/>
                  <a:pt x="826907" y="224790"/>
                </a:cubicBezTo>
                <a:cubicBezTo>
                  <a:pt x="865007" y="246698"/>
                  <a:pt x="882152" y="280035"/>
                  <a:pt x="880247" y="324803"/>
                </a:cubicBezTo>
                <a:cubicBezTo>
                  <a:pt x="879294" y="370522"/>
                  <a:pt x="856434" y="401955"/>
                  <a:pt x="818334" y="420053"/>
                </a:cubicBezTo>
                <a:cubicBezTo>
                  <a:pt x="781187" y="437197"/>
                  <a:pt x="742134" y="435293"/>
                  <a:pt x="705939" y="409575"/>
                </a:cubicBezTo>
                <a:cubicBezTo>
                  <a:pt x="690699" y="399097"/>
                  <a:pt x="673554" y="390525"/>
                  <a:pt x="656409" y="382905"/>
                </a:cubicBezTo>
                <a:cubicBezTo>
                  <a:pt x="652599" y="381000"/>
                  <a:pt x="640217" y="386715"/>
                  <a:pt x="638312" y="391478"/>
                </a:cubicBezTo>
                <a:cubicBezTo>
                  <a:pt x="634502" y="401003"/>
                  <a:pt x="632597" y="412433"/>
                  <a:pt x="633549" y="422910"/>
                </a:cubicBezTo>
                <a:cubicBezTo>
                  <a:pt x="639264" y="495300"/>
                  <a:pt x="644979" y="567690"/>
                  <a:pt x="651647" y="640080"/>
                </a:cubicBezTo>
                <a:cubicBezTo>
                  <a:pt x="650694" y="645795"/>
                  <a:pt x="649742" y="651510"/>
                  <a:pt x="649742" y="656273"/>
                </a:cubicBezTo>
                <a:cubicBezTo>
                  <a:pt x="616404" y="653415"/>
                  <a:pt x="584972" y="650558"/>
                  <a:pt x="553539" y="648653"/>
                </a:cubicBezTo>
                <a:cubicBezTo>
                  <a:pt x="512582" y="645795"/>
                  <a:pt x="470672" y="641985"/>
                  <a:pt x="429714" y="641985"/>
                </a:cubicBezTo>
                <a:cubicBezTo>
                  <a:pt x="418284" y="641985"/>
                  <a:pt x="406854" y="652463"/>
                  <a:pt x="395424" y="658178"/>
                </a:cubicBezTo>
                <a:cubicBezTo>
                  <a:pt x="397329" y="671513"/>
                  <a:pt x="396377" y="685800"/>
                  <a:pt x="402092" y="697230"/>
                </a:cubicBezTo>
                <a:cubicBezTo>
                  <a:pt x="411617" y="716280"/>
                  <a:pt x="424952" y="732473"/>
                  <a:pt x="436382" y="749618"/>
                </a:cubicBezTo>
                <a:cubicBezTo>
                  <a:pt x="460194" y="822008"/>
                  <a:pt x="405902" y="899160"/>
                  <a:pt x="330654" y="900113"/>
                </a:cubicBezTo>
                <a:cubicBezTo>
                  <a:pt x="263027" y="901065"/>
                  <a:pt x="211592" y="844868"/>
                  <a:pt x="213497" y="771525"/>
                </a:cubicBezTo>
                <a:cubicBezTo>
                  <a:pt x="225879" y="746760"/>
                  <a:pt x="238262" y="722948"/>
                  <a:pt x="249692" y="698183"/>
                </a:cubicBezTo>
                <a:cubicBezTo>
                  <a:pt x="254454" y="688658"/>
                  <a:pt x="255407" y="677228"/>
                  <a:pt x="258264" y="665798"/>
                </a:cubicBezTo>
                <a:cubicBezTo>
                  <a:pt x="258264" y="645795"/>
                  <a:pt x="242072" y="641985"/>
                  <a:pt x="228737" y="641033"/>
                </a:cubicBezTo>
                <a:cubicBezTo>
                  <a:pt x="203972" y="640080"/>
                  <a:pt x="178254" y="640080"/>
                  <a:pt x="152537" y="641985"/>
                </a:cubicBezTo>
                <a:cubicBezTo>
                  <a:pt x="106817" y="644843"/>
                  <a:pt x="60144" y="649605"/>
                  <a:pt x="13472" y="65341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rot="10800000">
            <a:off x="10840" y="3432972"/>
            <a:ext cx="1190798" cy="1150666"/>
          </a:xfrm>
          <a:custGeom>
            <a:rect b="b" l="l" r="r" t="t"/>
            <a:pathLst>
              <a:path extrusionOk="0" h="873371" w="885352">
                <a:moveTo>
                  <a:pt x="233843" y="232339"/>
                </a:moveTo>
                <a:cubicBezTo>
                  <a:pt x="235748" y="231386"/>
                  <a:pt x="237653" y="229481"/>
                  <a:pt x="238605" y="228529"/>
                </a:cubicBezTo>
                <a:cubicBezTo>
                  <a:pt x="264323" y="231386"/>
                  <a:pt x="290040" y="236149"/>
                  <a:pt x="316710" y="238054"/>
                </a:cubicBezTo>
                <a:cubicBezTo>
                  <a:pt x="368145" y="242816"/>
                  <a:pt x="420533" y="247579"/>
                  <a:pt x="471968" y="250436"/>
                </a:cubicBezTo>
                <a:cubicBezTo>
                  <a:pt x="493875" y="251389"/>
                  <a:pt x="503400" y="236149"/>
                  <a:pt x="493875" y="216146"/>
                </a:cubicBezTo>
                <a:cubicBezTo>
                  <a:pt x="488160" y="202811"/>
                  <a:pt x="479588" y="191381"/>
                  <a:pt x="471015" y="179951"/>
                </a:cubicBezTo>
                <a:cubicBezTo>
                  <a:pt x="438630" y="130421"/>
                  <a:pt x="443393" y="74224"/>
                  <a:pt x="485303" y="33266"/>
                </a:cubicBezTo>
                <a:cubicBezTo>
                  <a:pt x="528165" y="-8644"/>
                  <a:pt x="581505" y="-7691"/>
                  <a:pt x="620558" y="18026"/>
                </a:cubicBezTo>
                <a:cubicBezTo>
                  <a:pt x="668183" y="49459"/>
                  <a:pt x="684375" y="110418"/>
                  <a:pt x="660563" y="158043"/>
                </a:cubicBezTo>
                <a:cubicBezTo>
                  <a:pt x="651038" y="178046"/>
                  <a:pt x="638655" y="196143"/>
                  <a:pt x="627225" y="215193"/>
                </a:cubicBezTo>
                <a:cubicBezTo>
                  <a:pt x="614843" y="237101"/>
                  <a:pt x="621510" y="251389"/>
                  <a:pt x="646275" y="251389"/>
                </a:cubicBezTo>
                <a:cubicBezTo>
                  <a:pt x="680565" y="251389"/>
                  <a:pt x="715808" y="248531"/>
                  <a:pt x="750098" y="245674"/>
                </a:cubicBezTo>
                <a:cubicBezTo>
                  <a:pt x="794865" y="241864"/>
                  <a:pt x="840585" y="238054"/>
                  <a:pt x="885353" y="234243"/>
                </a:cubicBezTo>
                <a:cubicBezTo>
                  <a:pt x="885353" y="437126"/>
                  <a:pt x="884400" y="639056"/>
                  <a:pt x="884400" y="841939"/>
                </a:cubicBezTo>
                <a:cubicBezTo>
                  <a:pt x="884400" y="850511"/>
                  <a:pt x="881543" y="859084"/>
                  <a:pt x="880590" y="867656"/>
                </a:cubicBezTo>
                <a:cubicBezTo>
                  <a:pt x="878685" y="846701"/>
                  <a:pt x="863445" y="855274"/>
                  <a:pt x="852968" y="856226"/>
                </a:cubicBezTo>
                <a:cubicBezTo>
                  <a:pt x="776768" y="860989"/>
                  <a:pt x="701520" y="867656"/>
                  <a:pt x="625320" y="873371"/>
                </a:cubicBezTo>
                <a:cubicBezTo>
                  <a:pt x="619605" y="844796"/>
                  <a:pt x="640560" y="826699"/>
                  <a:pt x="653895" y="806696"/>
                </a:cubicBezTo>
                <a:cubicBezTo>
                  <a:pt x="675803" y="775264"/>
                  <a:pt x="677708" y="722876"/>
                  <a:pt x="656753" y="691444"/>
                </a:cubicBezTo>
                <a:cubicBezTo>
                  <a:pt x="656753" y="691444"/>
                  <a:pt x="656753" y="691444"/>
                  <a:pt x="656753" y="691444"/>
                </a:cubicBezTo>
                <a:cubicBezTo>
                  <a:pt x="654848" y="688586"/>
                  <a:pt x="653895" y="684776"/>
                  <a:pt x="651990" y="681919"/>
                </a:cubicBezTo>
                <a:cubicBezTo>
                  <a:pt x="651990" y="681919"/>
                  <a:pt x="651990" y="681919"/>
                  <a:pt x="651990" y="681919"/>
                </a:cubicBezTo>
                <a:cubicBezTo>
                  <a:pt x="649133" y="680014"/>
                  <a:pt x="646275" y="678109"/>
                  <a:pt x="643418" y="676203"/>
                </a:cubicBezTo>
                <a:cubicBezTo>
                  <a:pt x="623415" y="643819"/>
                  <a:pt x="596745" y="623816"/>
                  <a:pt x="556740" y="620959"/>
                </a:cubicBezTo>
                <a:cubicBezTo>
                  <a:pt x="510068" y="619053"/>
                  <a:pt x="474825" y="635246"/>
                  <a:pt x="451013" y="674299"/>
                </a:cubicBezTo>
                <a:cubicBezTo>
                  <a:pt x="425295" y="717161"/>
                  <a:pt x="425295" y="760024"/>
                  <a:pt x="454823" y="801934"/>
                </a:cubicBezTo>
                <a:cubicBezTo>
                  <a:pt x="464348" y="815269"/>
                  <a:pt x="472920" y="830509"/>
                  <a:pt x="478635" y="844796"/>
                </a:cubicBezTo>
                <a:cubicBezTo>
                  <a:pt x="486255" y="861941"/>
                  <a:pt x="479588" y="872419"/>
                  <a:pt x="459585" y="871466"/>
                </a:cubicBezTo>
                <a:cubicBezTo>
                  <a:pt x="425295" y="870514"/>
                  <a:pt x="391958" y="869561"/>
                  <a:pt x="357668" y="866703"/>
                </a:cubicBezTo>
                <a:cubicBezTo>
                  <a:pt x="317663" y="862894"/>
                  <a:pt x="276705" y="858131"/>
                  <a:pt x="236700" y="853369"/>
                </a:cubicBezTo>
                <a:cubicBezTo>
                  <a:pt x="235748" y="849559"/>
                  <a:pt x="232890" y="845749"/>
                  <a:pt x="233843" y="842891"/>
                </a:cubicBezTo>
                <a:cubicBezTo>
                  <a:pt x="237653" y="780026"/>
                  <a:pt x="242415" y="717161"/>
                  <a:pt x="247178" y="654296"/>
                </a:cubicBezTo>
                <a:cubicBezTo>
                  <a:pt x="249083" y="626674"/>
                  <a:pt x="244320" y="620959"/>
                  <a:pt x="214793" y="621911"/>
                </a:cubicBezTo>
                <a:cubicBezTo>
                  <a:pt x="206220" y="623816"/>
                  <a:pt x="196695" y="623816"/>
                  <a:pt x="189075" y="628578"/>
                </a:cubicBezTo>
                <a:cubicBezTo>
                  <a:pt x="170978" y="639056"/>
                  <a:pt x="153833" y="651439"/>
                  <a:pt x="136688" y="662869"/>
                </a:cubicBezTo>
                <a:cubicBezTo>
                  <a:pt x="94778" y="675251"/>
                  <a:pt x="59535" y="663821"/>
                  <a:pt x="30008" y="632389"/>
                </a:cubicBezTo>
                <a:cubicBezTo>
                  <a:pt x="-9997" y="589526"/>
                  <a:pt x="-10950" y="520946"/>
                  <a:pt x="32865" y="478084"/>
                </a:cubicBezTo>
                <a:cubicBezTo>
                  <a:pt x="72870" y="439031"/>
                  <a:pt x="131925" y="429506"/>
                  <a:pt x="181455" y="475226"/>
                </a:cubicBezTo>
                <a:cubicBezTo>
                  <a:pt x="192885" y="485703"/>
                  <a:pt x="211935" y="490466"/>
                  <a:pt x="228128" y="494276"/>
                </a:cubicBezTo>
                <a:cubicBezTo>
                  <a:pt x="244320" y="497134"/>
                  <a:pt x="250035" y="486656"/>
                  <a:pt x="249083" y="470464"/>
                </a:cubicBezTo>
                <a:cubicBezTo>
                  <a:pt x="244320" y="389501"/>
                  <a:pt x="239558" y="311396"/>
                  <a:pt x="233843" y="23233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rot="10800000">
            <a:off x="874762" y="2269906"/>
            <a:ext cx="934743" cy="1453357"/>
          </a:xfrm>
          <a:custGeom>
            <a:rect b="b" l="l" r="r" t="t"/>
            <a:pathLst>
              <a:path extrusionOk="0" h="1103117" w="694976">
                <a:moveTo>
                  <a:pt x="690215" y="335402"/>
                </a:moveTo>
                <a:cubicBezTo>
                  <a:pt x="690215" y="336355"/>
                  <a:pt x="690215" y="337308"/>
                  <a:pt x="690215" y="339212"/>
                </a:cubicBezTo>
                <a:cubicBezTo>
                  <a:pt x="692119" y="363977"/>
                  <a:pt x="693072" y="388743"/>
                  <a:pt x="694977" y="413508"/>
                </a:cubicBezTo>
                <a:cubicBezTo>
                  <a:pt x="694024" y="418270"/>
                  <a:pt x="692119" y="423985"/>
                  <a:pt x="692119" y="428747"/>
                </a:cubicBezTo>
                <a:cubicBezTo>
                  <a:pt x="687357" y="466847"/>
                  <a:pt x="668307" y="475420"/>
                  <a:pt x="630207" y="449702"/>
                </a:cubicBezTo>
                <a:cubicBezTo>
                  <a:pt x="573057" y="410650"/>
                  <a:pt x="529242" y="405887"/>
                  <a:pt x="473997" y="445893"/>
                </a:cubicBezTo>
                <a:cubicBezTo>
                  <a:pt x="422562" y="483040"/>
                  <a:pt x="416847" y="561145"/>
                  <a:pt x="460662" y="607818"/>
                </a:cubicBezTo>
                <a:cubicBezTo>
                  <a:pt x="515907" y="665920"/>
                  <a:pt x="583534" y="661158"/>
                  <a:pt x="637827" y="619247"/>
                </a:cubicBezTo>
                <a:cubicBezTo>
                  <a:pt x="648304" y="610675"/>
                  <a:pt x="665449" y="610675"/>
                  <a:pt x="678784" y="605912"/>
                </a:cubicBezTo>
                <a:cubicBezTo>
                  <a:pt x="682594" y="620200"/>
                  <a:pt x="689262" y="635440"/>
                  <a:pt x="688309" y="649727"/>
                </a:cubicBezTo>
                <a:cubicBezTo>
                  <a:pt x="685452" y="710687"/>
                  <a:pt x="679737" y="771647"/>
                  <a:pt x="675927" y="832608"/>
                </a:cubicBezTo>
                <a:cubicBezTo>
                  <a:pt x="674974" y="841180"/>
                  <a:pt x="676879" y="850705"/>
                  <a:pt x="676879" y="860230"/>
                </a:cubicBezTo>
                <a:cubicBezTo>
                  <a:pt x="669259" y="862135"/>
                  <a:pt x="660687" y="864993"/>
                  <a:pt x="653067" y="864993"/>
                </a:cubicBezTo>
                <a:cubicBezTo>
                  <a:pt x="615919" y="862135"/>
                  <a:pt x="577819" y="859277"/>
                  <a:pt x="540672" y="856420"/>
                </a:cubicBezTo>
                <a:cubicBezTo>
                  <a:pt x="507334" y="853562"/>
                  <a:pt x="474949" y="850705"/>
                  <a:pt x="441612" y="847847"/>
                </a:cubicBezTo>
                <a:cubicBezTo>
                  <a:pt x="427324" y="846895"/>
                  <a:pt x="416847" y="861183"/>
                  <a:pt x="423514" y="875470"/>
                </a:cubicBezTo>
                <a:cubicBezTo>
                  <a:pt x="430182" y="890710"/>
                  <a:pt x="439707" y="904045"/>
                  <a:pt x="448279" y="918333"/>
                </a:cubicBezTo>
                <a:cubicBezTo>
                  <a:pt x="473044" y="959290"/>
                  <a:pt x="480664" y="1001200"/>
                  <a:pt x="455899" y="1045015"/>
                </a:cubicBezTo>
                <a:cubicBezTo>
                  <a:pt x="440659" y="1072637"/>
                  <a:pt x="416847" y="1087877"/>
                  <a:pt x="388272" y="1098355"/>
                </a:cubicBezTo>
                <a:cubicBezTo>
                  <a:pt x="385414" y="1099308"/>
                  <a:pt x="381604" y="1101212"/>
                  <a:pt x="378747" y="1102165"/>
                </a:cubicBezTo>
                <a:cubicBezTo>
                  <a:pt x="376842" y="1102165"/>
                  <a:pt x="375889" y="1102165"/>
                  <a:pt x="374937" y="1103118"/>
                </a:cubicBezTo>
                <a:cubicBezTo>
                  <a:pt x="349219" y="1098355"/>
                  <a:pt x="324454" y="1093593"/>
                  <a:pt x="298737" y="1088830"/>
                </a:cubicBezTo>
                <a:cubicBezTo>
                  <a:pt x="288259" y="1078352"/>
                  <a:pt x="275877" y="1068827"/>
                  <a:pt x="266352" y="1057397"/>
                </a:cubicBezTo>
                <a:cubicBezTo>
                  <a:pt x="241587" y="1029775"/>
                  <a:pt x="241587" y="995485"/>
                  <a:pt x="243492" y="960243"/>
                </a:cubicBezTo>
                <a:cubicBezTo>
                  <a:pt x="243492" y="960243"/>
                  <a:pt x="243492" y="960243"/>
                  <a:pt x="243492" y="960243"/>
                </a:cubicBezTo>
                <a:cubicBezTo>
                  <a:pt x="246349" y="952622"/>
                  <a:pt x="249207" y="945002"/>
                  <a:pt x="253017" y="937383"/>
                </a:cubicBezTo>
                <a:cubicBezTo>
                  <a:pt x="253017" y="937383"/>
                  <a:pt x="253017" y="937383"/>
                  <a:pt x="253017" y="937383"/>
                </a:cubicBezTo>
                <a:cubicBezTo>
                  <a:pt x="253969" y="935477"/>
                  <a:pt x="255874" y="933572"/>
                  <a:pt x="256827" y="931668"/>
                </a:cubicBezTo>
                <a:lnTo>
                  <a:pt x="256827" y="929762"/>
                </a:lnTo>
                <a:cubicBezTo>
                  <a:pt x="258732" y="925952"/>
                  <a:pt x="260637" y="923095"/>
                  <a:pt x="261589" y="919285"/>
                </a:cubicBezTo>
                <a:cubicBezTo>
                  <a:pt x="261589" y="919285"/>
                  <a:pt x="261589" y="919285"/>
                  <a:pt x="261589" y="919285"/>
                </a:cubicBezTo>
                <a:cubicBezTo>
                  <a:pt x="263494" y="917380"/>
                  <a:pt x="265399" y="915475"/>
                  <a:pt x="267304" y="914522"/>
                </a:cubicBezTo>
                <a:cubicBezTo>
                  <a:pt x="271114" y="909760"/>
                  <a:pt x="276829" y="904997"/>
                  <a:pt x="277782" y="899283"/>
                </a:cubicBezTo>
                <a:cubicBezTo>
                  <a:pt x="280639" y="886900"/>
                  <a:pt x="285402" y="871660"/>
                  <a:pt x="280639" y="861183"/>
                </a:cubicBezTo>
                <a:cubicBezTo>
                  <a:pt x="277782" y="853562"/>
                  <a:pt x="260637" y="848800"/>
                  <a:pt x="249207" y="849752"/>
                </a:cubicBezTo>
                <a:cubicBezTo>
                  <a:pt x="176817" y="854515"/>
                  <a:pt x="105379" y="860230"/>
                  <a:pt x="32989" y="865945"/>
                </a:cubicBezTo>
                <a:cubicBezTo>
                  <a:pt x="26322" y="861183"/>
                  <a:pt x="14892" y="857372"/>
                  <a:pt x="14892" y="851658"/>
                </a:cubicBezTo>
                <a:cubicBezTo>
                  <a:pt x="9177" y="784983"/>
                  <a:pt x="5367" y="719260"/>
                  <a:pt x="604" y="652585"/>
                </a:cubicBezTo>
                <a:cubicBezTo>
                  <a:pt x="-348" y="644965"/>
                  <a:pt x="2509" y="636393"/>
                  <a:pt x="4414" y="627820"/>
                </a:cubicBezTo>
                <a:cubicBezTo>
                  <a:pt x="9177" y="611627"/>
                  <a:pt x="20607" y="604008"/>
                  <a:pt x="37752" y="610675"/>
                </a:cubicBezTo>
                <a:cubicBezTo>
                  <a:pt x="52992" y="617343"/>
                  <a:pt x="67279" y="625915"/>
                  <a:pt x="81567" y="634487"/>
                </a:cubicBezTo>
                <a:cubicBezTo>
                  <a:pt x="152052" y="678302"/>
                  <a:pt x="233014" y="645918"/>
                  <a:pt x="253017" y="565908"/>
                </a:cubicBezTo>
                <a:cubicBezTo>
                  <a:pt x="268257" y="504947"/>
                  <a:pt x="219679" y="440177"/>
                  <a:pt x="155862" y="437320"/>
                </a:cubicBezTo>
                <a:cubicBezTo>
                  <a:pt x="126334" y="435415"/>
                  <a:pt x="98712" y="443035"/>
                  <a:pt x="74899" y="460180"/>
                </a:cubicBezTo>
                <a:cubicBezTo>
                  <a:pt x="57754" y="472562"/>
                  <a:pt x="37752" y="487802"/>
                  <a:pt x="16797" y="477325"/>
                </a:cubicBezTo>
                <a:cubicBezTo>
                  <a:pt x="-4158" y="466847"/>
                  <a:pt x="-348" y="442083"/>
                  <a:pt x="1557" y="421127"/>
                </a:cubicBezTo>
                <a:cubicBezTo>
                  <a:pt x="5367" y="356358"/>
                  <a:pt x="10129" y="291587"/>
                  <a:pt x="15844" y="226817"/>
                </a:cubicBezTo>
                <a:cubicBezTo>
                  <a:pt x="15844" y="223008"/>
                  <a:pt x="19654" y="218245"/>
                  <a:pt x="20607" y="214435"/>
                </a:cubicBezTo>
                <a:cubicBezTo>
                  <a:pt x="26322" y="223008"/>
                  <a:pt x="23464" y="236342"/>
                  <a:pt x="40609" y="237295"/>
                </a:cubicBezTo>
                <a:cubicBezTo>
                  <a:pt x="117762" y="241105"/>
                  <a:pt x="194914" y="246820"/>
                  <a:pt x="271114" y="250630"/>
                </a:cubicBezTo>
                <a:cubicBezTo>
                  <a:pt x="295879" y="251583"/>
                  <a:pt x="304452" y="239200"/>
                  <a:pt x="294927" y="216340"/>
                </a:cubicBezTo>
                <a:cubicBezTo>
                  <a:pt x="289212" y="203005"/>
                  <a:pt x="281592" y="189670"/>
                  <a:pt x="273972" y="177287"/>
                </a:cubicBezTo>
                <a:cubicBezTo>
                  <a:pt x="259684" y="154427"/>
                  <a:pt x="250159" y="130615"/>
                  <a:pt x="253017" y="102040"/>
                </a:cubicBezTo>
                <a:cubicBezTo>
                  <a:pt x="257779" y="49652"/>
                  <a:pt x="297784" y="2980"/>
                  <a:pt x="362554" y="122"/>
                </a:cubicBezTo>
                <a:cubicBezTo>
                  <a:pt x="418752" y="-2735"/>
                  <a:pt x="469234" y="44890"/>
                  <a:pt x="473044" y="99183"/>
                </a:cubicBezTo>
                <a:cubicBezTo>
                  <a:pt x="463519" y="122995"/>
                  <a:pt x="453994" y="147760"/>
                  <a:pt x="443517" y="171572"/>
                </a:cubicBezTo>
                <a:cubicBezTo>
                  <a:pt x="436849" y="186812"/>
                  <a:pt x="415894" y="197290"/>
                  <a:pt x="427324" y="219197"/>
                </a:cubicBezTo>
                <a:cubicBezTo>
                  <a:pt x="427324" y="250630"/>
                  <a:pt x="428277" y="252535"/>
                  <a:pt x="458757" y="250630"/>
                </a:cubicBezTo>
                <a:cubicBezTo>
                  <a:pt x="532099" y="246820"/>
                  <a:pt x="605442" y="242058"/>
                  <a:pt x="678784" y="237295"/>
                </a:cubicBezTo>
                <a:cubicBezTo>
                  <a:pt x="679737" y="245867"/>
                  <a:pt x="681642" y="255392"/>
                  <a:pt x="682594" y="263965"/>
                </a:cubicBezTo>
                <a:cubicBezTo>
                  <a:pt x="683547" y="287777"/>
                  <a:pt x="687357" y="311590"/>
                  <a:pt x="690215" y="33540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2" name="Google Shape;262;p4"/>
          <p:cNvSpPr/>
          <p:nvPr/>
        </p:nvSpPr>
        <p:spPr>
          <a:xfrm rot="10800000">
            <a:off x="0" y="4254381"/>
            <a:ext cx="1198314" cy="918384"/>
          </a:xfrm>
          <a:custGeom>
            <a:rect b="b" l="l" r="r" t="t"/>
            <a:pathLst>
              <a:path extrusionOk="0" h="697066" w="890940">
                <a:moveTo>
                  <a:pt x="884788" y="679922"/>
                </a:moveTo>
                <a:cubicBezTo>
                  <a:pt x="840021" y="683732"/>
                  <a:pt x="794301" y="687542"/>
                  <a:pt x="749533" y="691352"/>
                </a:cubicBezTo>
                <a:cubicBezTo>
                  <a:pt x="715243" y="694209"/>
                  <a:pt x="680001" y="697067"/>
                  <a:pt x="645711" y="697067"/>
                </a:cubicBezTo>
                <a:cubicBezTo>
                  <a:pt x="620946" y="697067"/>
                  <a:pt x="613326" y="682779"/>
                  <a:pt x="626661" y="660872"/>
                </a:cubicBezTo>
                <a:cubicBezTo>
                  <a:pt x="638091" y="641822"/>
                  <a:pt x="650473" y="623724"/>
                  <a:pt x="659998" y="603722"/>
                </a:cubicBezTo>
                <a:cubicBezTo>
                  <a:pt x="683811" y="555144"/>
                  <a:pt x="668571" y="495137"/>
                  <a:pt x="619993" y="463704"/>
                </a:cubicBezTo>
                <a:cubicBezTo>
                  <a:pt x="579988" y="437987"/>
                  <a:pt x="526648" y="437034"/>
                  <a:pt x="484738" y="478944"/>
                </a:cubicBezTo>
                <a:cubicBezTo>
                  <a:pt x="442828" y="519902"/>
                  <a:pt x="437113" y="576099"/>
                  <a:pt x="470451" y="625629"/>
                </a:cubicBezTo>
                <a:cubicBezTo>
                  <a:pt x="478071" y="638012"/>
                  <a:pt x="486643" y="649442"/>
                  <a:pt x="493311" y="661824"/>
                </a:cubicBezTo>
                <a:cubicBezTo>
                  <a:pt x="502836" y="681827"/>
                  <a:pt x="493311" y="698019"/>
                  <a:pt x="471403" y="696114"/>
                </a:cubicBezTo>
                <a:cubicBezTo>
                  <a:pt x="419016" y="693257"/>
                  <a:pt x="367581" y="688494"/>
                  <a:pt x="316146" y="683732"/>
                </a:cubicBezTo>
                <a:cubicBezTo>
                  <a:pt x="290428" y="681827"/>
                  <a:pt x="263758" y="677064"/>
                  <a:pt x="238041" y="674207"/>
                </a:cubicBezTo>
                <a:cubicBezTo>
                  <a:pt x="241851" y="628487"/>
                  <a:pt x="246613" y="582767"/>
                  <a:pt x="250423" y="537047"/>
                </a:cubicBezTo>
                <a:cubicBezTo>
                  <a:pt x="252328" y="508472"/>
                  <a:pt x="254233" y="479897"/>
                  <a:pt x="253281" y="451322"/>
                </a:cubicBezTo>
                <a:cubicBezTo>
                  <a:pt x="252328" y="426557"/>
                  <a:pt x="229468" y="416079"/>
                  <a:pt x="204703" y="434177"/>
                </a:cubicBezTo>
                <a:cubicBezTo>
                  <a:pt x="179938" y="452274"/>
                  <a:pt x="153268" y="465609"/>
                  <a:pt x="124693" y="477039"/>
                </a:cubicBezTo>
                <a:cubicBezTo>
                  <a:pt x="120883" y="475134"/>
                  <a:pt x="117073" y="472277"/>
                  <a:pt x="112311" y="472277"/>
                </a:cubicBezTo>
                <a:cubicBezTo>
                  <a:pt x="48493" y="472277"/>
                  <a:pt x="-7704" y="405602"/>
                  <a:pt x="868" y="344642"/>
                </a:cubicBezTo>
                <a:cubicBezTo>
                  <a:pt x="8488" y="326544"/>
                  <a:pt x="13251" y="307494"/>
                  <a:pt x="22776" y="291302"/>
                </a:cubicBezTo>
                <a:cubicBezTo>
                  <a:pt x="50398" y="245582"/>
                  <a:pt x="123741" y="224627"/>
                  <a:pt x="174223" y="259869"/>
                </a:cubicBezTo>
                <a:cubicBezTo>
                  <a:pt x="190416" y="271299"/>
                  <a:pt x="207561" y="280824"/>
                  <a:pt x="225658" y="287492"/>
                </a:cubicBezTo>
                <a:cubicBezTo>
                  <a:pt x="243756" y="294159"/>
                  <a:pt x="256138" y="285587"/>
                  <a:pt x="255186" y="265584"/>
                </a:cubicBezTo>
                <a:cubicBezTo>
                  <a:pt x="251376" y="205577"/>
                  <a:pt x="247566" y="144617"/>
                  <a:pt x="242803" y="84609"/>
                </a:cubicBezTo>
                <a:cubicBezTo>
                  <a:pt x="241851" y="68417"/>
                  <a:pt x="238993" y="53177"/>
                  <a:pt x="237088" y="36984"/>
                </a:cubicBezTo>
                <a:cubicBezTo>
                  <a:pt x="238993" y="28412"/>
                  <a:pt x="239946" y="20792"/>
                  <a:pt x="241851" y="12219"/>
                </a:cubicBezTo>
                <a:cubicBezTo>
                  <a:pt x="288523" y="9362"/>
                  <a:pt x="335196" y="5552"/>
                  <a:pt x="381868" y="2694"/>
                </a:cubicBezTo>
                <a:cubicBezTo>
                  <a:pt x="407586" y="789"/>
                  <a:pt x="433303" y="-1116"/>
                  <a:pt x="459021" y="789"/>
                </a:cubicBezTo>
                <a:cubicBezTo>
                  <a:pt x="484738" y="1742"/>
                  <a:pt x="494263" y="21744"/>
                  <a:pt x="482833" y="44604"/>
                </a:cubicBezTo>
                <a:cubicBezTo>
                  <a:pt x="478071" y="54129"/>
                  <a:pt x="471403" y="62702"/>
                  <a:pt x="464736" y="70322"/>
                </a:cubicBezTo>
                <a:cubicBezTo>
                  <a:pt x="430446" y="116042"/>
                  <a:pt x="429493" y="167477"/>
                  <a:pt x="462831" y="214149"/>
                </a:cubicBezTo>
                <a:cubicBezTo>
                  <a:pt x="481881" y="239867"/>
                  <a:pt x="533316" y="266537"/>
                  <a:pt x="582846" y="250344"/>
                </a:cubicBezTo>
                <a:cubicBezTo>
                  <a:pt x="624756" y="236057"/>
                  <a:pt x="657141" y="197004"/>
                  <a:pt x="659998" y="155094"/>
                </a:cubicBezTo>
                <a:cubicBezTo>
                  <a:pt x="661903" y="124614"/>
                  <a:pt x="655236" y="96039"/>
                  <a:pt x="635233" y="72227"/>
                </a:cubicBezTo>
                <a:cubicBezTo>
                  <a:pt x="630471" y="65559"/>
                  <a:pt x="625708" y="58892"/>
                  <a:pt x="620946" y="51272"/>
                </a:cubicBezTo>
                <a:cubicBezTo>
                  <a:pt x="604753" y="21744"/>
                  <a:pt x="615231" y="-163"/>
                  <a:pt x="649521" y="789"/>
                </a:cubicBezTo>
                <a:cubicBezTo>
                  <a:pt x="714291" y="2694"/>
                  <a:pt x="779061" y="8409"/>
                  <a:pt x="843831" y="13172"/>
                </a:cubicBezTo>
                <a:cubicBezTo>
                  <a:pt x="857166" y="14124"/>
                  <a:pt x="877168" y="13172"/>
                  <a:pt x="881931" y="19839"/>
                </a:cubicBezTo>
                <a:cubicBezTo>
                  <a:pt x="889551" y="30317"/>
                  <a:pt x="886693" y="48414"/>
                  <a:pt x="886693" y="63654"/>
                </a:cubicBezTo>
                <a:cubicBezTo>
                  <a:pt x="888598" y="258917"/>
                  <a:pt x="889551" y="453227"/>
                  <a:pt x="890503" y="648489"/>
                </a:cubicBezTo>
                <a:cubicBezTo>
                  <a:pt x="892408" y="660872"/>
                  <a:pt x="887646" y="670397"/>
                  <a:pt x="884788" y="67992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4"/>
          <p:cNvSpPr/>
          <p:nvPr/>
        </p:nvSpPr>
        <p:spPr>
          <a:xfrm rot="10800000">
            <a:off x="9565" y="1704935"/>
            <a:ext cx="1200777" cy="907696"/>
          </a:xfrm>
          <a:custGeom>
            <a:rect b="b" l="l" r="r" t="t"/>
            <a:pathLst>
              <a:path extrusionOk="0" h="688953" w="892771">
                <a:moveTo>
                  <a:pt x="240309" y="17282"/>
                </a:moveTo>
                <a:cubicBezTo>
                  <a:pt x="259359" y="14425"/>
                  <a:pt x="278409" y="10615"/>
                  <a:pt x="298411" y="8710"/>
                </a:cubicBezTo>
                <a:cubicBezTo>
                  <a:pt x="350799" y="4900"/>
                  <a:pt x="402234" y="1090"/>
                  <a:pt x="454621" y="138"/>
                </a:cubicBezTo>
                <a:cubicBezTo>
                  <a:pt x="465098" y="138"/>
                  <a:pt x="475576" y="8710"/>
                  <a:pt x="486054" y="12520"/>
                </a:cubicBezTo>
                <a:cubicBezTo>
                  <a:pt x="486054" y="20140"/>
                  <a:pt x="486054" y="27760"/>
                  <a:pt x="487006" y="35380"/>
                </a:cubicBezTo>
                <a:cubicBezTo>
                  <a:pt x="487006" y="35380"/>
                  <a:pt x="487006" y="35380"/>
                  <a:pt x="487006" y="35380"/>
                </a:cubicBezTo>
                <a:cubicBezTo>
                  <a:pt x="485101" y="38238"/>
                  <a:pt x="484148" y="42048"/>
                  <a:pt x="482244" y="44905"/>
                </a:cubicBezTo>
                <a:cubicBezTo>
                  <a:pt x="482244" y="44905"/>
                  <a:pt x="482244" y="44905"/>
                  <a:pt x="482244" y="44905"/>
                </a:cubicBezTo>
                <a:cubicBezTo>
                  <a:pt x="480339" y="47763"/>
                  <a:pt x="479386" y="51573"/>
                  <a:pt x="477481" y="54430"/>
                </a:cubicBezTo>
                <a:cubicBezTo>
                  <a:pt x="477481" y="54430"/>
                  <a:pt x="477481" y="54430"/>
                  <a:pt x="477481" y="54430"/>
                </a:cubicBezTo>
                <a:cubicBezTo>
                  <a:pt x="472719" y="56335"/>
                  <a:pt x="467004" y="58240"/>
                  <a:pt x="464146" y="62050"/>
                </a:cubicBezTo>
                <a:cubicBezTo>
                  <a:pt x="438429" y="92530"/>
                  <a:pt x="428904" y="126820"/>
                  <a:pt x="439381" y="165873"/>
                </a:cubicBezTo>
                <a:cubicBezTo>
                  <a:pt x="443191" y="178255"/>
                  <a:pt x="452716" y="189685"/>
                  <a:pt x="459384" y="201115"/>
                </a:cubicBezTo>
                <a:cubicBezTo>
                  <a:pt x="459384" y="201115"/>
                  <a:pt x="459384" y="201115"/>
                  <a:pt x="459384" y="201115"/>
                </a:cubicBezTo>
                <a:cubicBezTo>
                  <a:pt x="461289" y="204925"/>
                  <a:pt x="462241" y="207782"/>
                  <a:pt x="464146" y="211592"/>
                </a:cubicBezTo>
                <a:cubicBezTo>
                  <a:pt x="524154" y="275410"/>
                  <a:pt x="612736" y="271600"/>
                  <a:pt x="657504" y="200163"/>
                </a:cubicBezTo>
                <a:cubicBezTo>
                  <a:pt x="679411" y="165873"/>
                  <a:pt x="685126" y="107770"/>
                  <a:pt x="644169" y="63002"/>
                </a:cubicBezTo>
                <a:cubicBezTo>
                  <a:pt x="638454" y="56335"/>
                  <a:pt x="632739" y="48715"/>
                  <a:pt x="628929" y="41095"/>
                </a:cubicBezTo>
                <a:cubicBezTo>
                  <a:pt x="616546" y="16330"/>
                  <a:pt x="627023" y="-1768"/>
                  <a:pt x="655598" y="138"/>
                </a:cubicBezTo>
                <a:cubicBezTo>
                  <a:pt x="712748" y="2995"/>
                  <a:pt x="769898" y="8710"/>
                  <a:pt x="827048" y="13473"/>
                </a:cubicBezTo>
                <a:cubicBezTo>
                  <a:pt x="847051" y="15377"/>
                  <a:pt x="868006" y="16330"/>
                  <a:pt x="888009" y="18235"/>
                </a:cubicBezTo>
                <a:cubicBezTo>
                  <a:pt x="888961" y="159205"/>
                  <a:pt x="888961" y="300175"/>
                  <a:pt x="889914" y="441145"/>
                </a:cubicBezTo>
                <a:cubicBezTo>
                  <a:pt x="889914" y="517345"/>
                  <a:pt x="891819" y="594498"/>
                  <a:pt x="892771" y="670698"/>
                </a:cubicBezTo>
                <a:cubicBezTo>
                  <a:pt x="866101" y="672602"/>
                  <a:pt x="840384" y="674507"/>
                  <a:pt x="813714" y="676413"/>
                </a:cubicBezTo>
                <a:cubicBezTo>
                  <a:pt x="761326" y="680223"/>
                  <a:pt x="708939" y="685938"/>
                  <a:pt x="656551" y="688795"/>
                </a:cubicBezTo>
                <a:cubicBezTo>
                  <a:pt x="620356" y="690700"/>
                  <a:pt x="612736" y="675460"/>
                  <a:pt x="629881" y="644027"/>
                </a:cubicBezTo>
                <a:cubicBezTo>
                  <a:pt x="641311" y="624977"/>
                  <a:pt x="655598" y="607832"/>
                  <a:pt x="664171" y="587830"/>
                </a:cubicBezTo>
                <a:cubicBezTo>
                  <a:pt x="684173" y="539252"/>
                  <a:pt x="664171" y="484960"/>
                  <a:pt x="618451" y="455432"/>
                </a:cubicBezTo>
                <a:cubicBezTo>
                  <a:pt x="573684" y="425905"/>
                  <a:pt x="517486" y="433525"/>
                  <a:pt x="477481" y="473530"/>
                </a:cubicBezTo>
                <a:cubicBezTo>
                  <a:pt x="442239" y="509725"/>
                  <a:pt x="437476" y="564970"/>
                  <a:pt x="466051" y="609738"/>
                </a:cubicBezTo>
                <a:cubicBezTo>
                  <a:pt x="475576" y="624977"/>
                  <a:pt x="486054" y="640217"/>
                  <a:pt x="494626" y="656410"/>
                </a:cubicBezTo>
                <a:cubicBezTo>
                  <a:pt x="502246" y="671650"/>
                  <a:pt x="493673" y="686890"/>
                  <a:pt x="476529" y="687842"/>
                </a:cubicBezTo>
                <a:cubicBezTo>
                  <a:pt x="455574" y="688795"/>
                  <a:pt x="433666" y="688795"/>
                  <a:pt x="412711" y="686890"/>
                </a:cubicBezTo>
                <a:cubicBezTo>
                  <a:pt x="357466" y="682127"/>
                  <a:pt x="301269" y="676413"/>
                  <a:pt x="246024" y="670698"/>
                </a:cubicBezTo>
                <a:cubicBezTo>
                  <a:pt x="246024" y="660220"/>
                  <a:pt x="246024" y="649742"/>
                  <a:pt x="246976" y="638313"/>
                </a:cubicBezTo>
                <a:cubicBezTo>
                  <a:pt x="250786" y="577352"/>
                  <a:pt x="256501" y="516392"/>
                  <a:pt x="259359" y="455432"/>
                </a:cubicBezTo>
                <a:cubicBezTo>
                  <a:pt x="260311" y="422095"/>
                  <a:pt x="244118" y="412570"/>
                  <a:pt x="211734" y="423048"/>
                </a:cubicBezTo>
                <a:cubicBezTo>
                  <a:pt x="204114" y="425905"/>
                  <a:pt x="195541" y="428763"/>
                  <a:pt x="189826" y="433525"/>
                </a:cubicBezTo>
                <a:cubicBezTo>
                  <a:pt x="165061" y="452575"/>
                  <a:pt x="139343" y="462100"/>
                  <a:pt x="107911" y="461148"/>
                </a:cubicBezTo>
                <a:cubicBezTo>
                  <a:pt x="52666" y="458290"/>
                  <a:pt x="-4484" y="410665"/>
                  <a:pt x="279" y="341132"/>
                </a:cubicBezTo>
                <a:cubicBezTo>
                  <a:pt x="5041" y="280173"/>
                  <a:pt x="65049" y="229690"/>
                  <a:pt x="125056" y="242073"/>
                </a:cubicBezTo>
                <a:cubicBezTo>
                  <a:pt x="152679" y="247788"/>
                  <a:pt x="179349" y="263027"/>
                  <a:pt x="205066" y="277315"/>
                </a:cubicBezTo>
                <a:cubicBezTo>
                  <a:pt x="234593" y="293507"/>
                  <a:pt x="249834" y="289698"/>
                  <a:pt x="256501" y="257313"/>
                </a:cubicBezTo>
                <a:cubicBezTo>
                  <a:pt x="261264" y="236357"/>
                  <a:pt x="260311" y="213498"/>
                  <a:pt x="259359" y="191590"/>
                </a:cubicBezTo>
                <a:cubicBezTo>
                  <a:pt x="252691" y="133488"/>
                  <a:pt x="246024" y="75385"/>
                  <a:pt x="240309" y="17282"/>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4" name="Google Shape;264;p4"/>
          <p:cNvSpPr/>
          <p:nvPr/>
        </p:nvSpPr>
        <p:spPr>
          <a:xfrm rot="10800000">
            <a:off x="2940" y="857529"/>
            <a:ext cx="910935" cy="1178367"/>
          </a:xfrm>
          <a:custGeom>
            <a:rect b="b" l="l" r="r" t="t"/>
            <a:pathLst>
              <a:path extrusionOk="0" h="894396" w="677275">
                <a:moveTo>
                  <a:pt x="24813" y="233463"/>
                </a:moveTo>
                <a:cubicBezTo>
                  <a:pt x="80058" y="239178"/>
                  <a:pt x="135303" y="244892"/>
                  <a:pt x="191501" y="249655"/>
                </a:cubicBezTo>
                <a:cubicBezTo>
                  <a:pt x="212456" y="251560"/>
                  <a:pt x="234363" y="251560"/>
                  <a:pt x="255318" y="250608"/>
                </a:cubicBezTo>
                <a:cubicBezTo>
                  <a:pt x="271511" y="249655"/>
                  <a:pt x="280083" y="234415"/>
                  <a:pt x="273416" y="219175"/>
                </a:cubicBezTo>
                <a:cubicBezTo>
                  <a:pt x="265796" y="202983"/>
                  <a:pt x="255318" y="187742"/>
                  <a:pt x="244840" y="172503"/>
                </a:cubicBezTo>
                <a:cubicBezTo>
                  <a:pt x="216266" y="128688"/>
                  <a:pt x="220076" y="72490"/>
                  <a:pt x="256271" y="36295"/>
                </a:cubicBezTo>
                <a:cubicBezTo>
                  <a:pt x="296276" y="-4662"/>
                  <a:pt x="351521" y="-11330"/>
                  <a:pt x="397241" y="18198"/>
                </a:cubicBezTo>
                <a:cubicBezTo>
                  <a:pt x="442961" y="47725"/>
                  <a:pt x="462963" y="102017"/>
                  <a:pt x="442961" y="150595"/>
                </a:cubicBezTo>
                <a:cubicBezTo>
                  <a:pt x="434388" y="170598"/>
                  <a:pt x="420101" y="187742"/>
                  <a:pt x="408671" y="206792"/>
                </a:cubicBezTo>
                <a:cubicBezTo>
                  <a:pt x="390573" y="237273"/>
                  <a:pt x="399146" y="253465"/>
                  <a:pt x="435341" y="251560"/>
                </a:cubicBezTo>
                <a:cubicBezTo>
                  <a:pt x="487728" y="248703"/>
                  <a:pt x="540116" y="242988"/>
                  <a:pt x="592503" y="239178"/>
                </a:cubicBezTo>
                <a:cubicBezTo>
                  <a:pt x="619173" y="237273"/>
                  <a:pt x="644891" y="235367"/>
                  <a:pt x="671561" y="233463"/>
                </a:cubicBezTo>
                <a:cubicBezTo>
                  <a:pt x="673466" y="241083"/>
                  <a:pt x="677276" y="248703"/>
                  <a:pt x="677276" y="256323"/>
                </a:cubicBezTo>
                <a:cubicBezTo>
                  <a:pt x="677276" y="461110"/>
                  <a:pt x="677276" y="665898"/>
                  <a:pt x="677276" y="871638"/>
                </a:cubicBezTo>
                <a:cubicBezTo>
                  <a:pt x="677276" y="878305"/>
                  <a:pt x="674418" y="885925"/>
                  <a:pt x="672513" y="892593"/>
                </a:cubicBezTo>
                <a:cubicBezTo>
                  <a:pt x="673466" y="878305"/>
                  <a:pt x="663941" y="877353"/>
                  <a:pt x="653463" y="878305"/>
                </a:cubicBezTo>
                <a:cubicBezTo>
                  <a:pt x="592503" y="883068"/>
                  <a:pt x="530591" y="887830"/>
                  <a:pt x="469631" y="891640"/>
                </a:cubicBezTo>
                <a:cubicBezTo>
                  <a:pt x="453438" y="892593"/>
                  <a:pt x="437246" y="889735"/>
                  <a:pt x="422006" y="886878"/>
                </a:cubicBezTo>
                <a:cubicBezTo>
                  <a:pt x="418196" y="885925"/>
                  <a:pt x="415338" y="881163"/>
                  <a:pt x="412481" y="878305"/>
                </a:cubicBezTo>
                <a:cubicBezTo>
                  <a:pt x="422006" y="860208"/>
                  <a:pt x="431531" y="842110"/>
                  <a:pt x="442008" y="824965"/>
                </a:cubicBezTo>
                <a:cubicBezTo>
                  <a:pt x="457248" y="798295"/>
                  <a:pt x="465821" y="771625"/>
                  <a:pt x="454391" y="742098"/>
                </a:cubicBezTo>
                <a:cubicBezTo>
                  <a:pt x="449628" y="693520"/>
                  <a:pt x="419148" y="653515"/>
                  <a:pt x="373428" y="640180"/>
                </a:cubicBezTo>
                <a:cubicBezTo>
                  <a:pt x="325803" y="624940"/>
                  <a:pt x="281988" y="639228"/>
                  <a:pt x="248651" y="681138"/>
                </a:cubicBezTo>
                <a:cubicBezTo>
                  <a:pt x="221981" y="713523"/>
                  <a:pt x="217218" y="765910"/>
                  <a:pt x="238173" y="803058"/>
                </a:cubicBezTo>
                <a:cubicBezTo>
                  <a:pt x="246746" y="818298"/>
                  <a:pt x="258176" y="831633"/>
                  <a:pt x="267701" y="845920"/>
                </a:cubicBezTo>
                <a:cubicBezTo>
                  <a:pt x="283893" y="871638"/>
                  <a:pt x="277226" y="889735"/>
                  <a:pt x="247698" y="892593"/>
                </a:cubicBezTo>
                <a:cubicBezTo>
                  <a:pt x="216266" y="895450"/>
                  <a:pt x="183881" y="894498"/>
                  <a:pt x="152448" y="892593"/>
                </a:cubicBezTo>
                <a:cubicBezTo>
                  <a:pt x="105776" y="889735"/>
                  <a:pt x="59103" y="884973"/>
                  <a:pt x="13383" y="880210"/>
                </a:cubicBezTo>
                <a:cubicBezTo>
                  <a:pt x="8621" y="804963"/>
                  <a:pt x="4811" y="728763"/>
                  <a:pt x="48" y="653515"/>
                </a:cubicBezTo>
                <a:cubicBezTo>
                  <a:pt x="-904" y="635418"/>
                  <a:pt x="12431" y="622083"/>
                  <a:pt x="29576" y="628750"/>
                </a:cubicBezTo>
                <a:cubicBezTo>
                  <a:pt x="42911" y="633513"/>
                  <a:pt x="56246" y="640180"/>
                  <a:pt x="66723" y="649705"/>
                </a:cubicBezTo>
                <a:cubicBezTo>
                  <a:pt x="122921" y="699235"/>
                  <a:pt x="201026" y="679233"/>
                  <a:pt x="236268" y="621130"/>
                </a:cubicBezTo>
                <a:cubicBezTo>
                  <a:pt x="275321" y="556360"/>
                  <a:pt x="230553" y="468730"/>
                  <a:pt x="162926" y="459205"/>
                </a:cubicBezTo>
                <a:cubicBezTo>
                  <a:pt x="126731" y="454442"/>
                  <a:pt x="94346" y="459205"/>
                  <a:pt x="63866" y="480160"/>
                </a:cubicBezTo>
                <a:cubicBezTo>
                  <a:pt x="53388" y="486828"/>
                  <a:pt x="42911" y="493495"/>
                  <a:pt x="32433" y="498258"/>
                </a:cubicBezTo>
                <a:cubicBezTo>
                  <a:pt x="13383" y="506830"/>
                  <a:pt x="48" y="495400"/>
                  <a:pt x="1953" y="475398"/>
                </a:cubicBezTo>
                <a:cubicBezTo>
                  <a:pt x="4811" y="443013"/>
                  <a:pt x="5763" y="410628"/>
                  <a:pt x="7668" y="378242"/>
                </a:cubicBezTo>
                <a:cubicBezTo>
                  <a:pt x="9573" y="336333"/>
                  <a:pt x="11478" y="293470"/>
                  <a:pt x="12431" y="250608"/>
                </a:cubicBezTo>
                <a:cubicBezTo>
                  <a:pt x="16241" y="242988"/>
                  <a:pt x="21003" y="238225"/>
                  <a:pt x="24813" y="233463"/>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5" name="Google Shape;265;p4"/>
          <p:cNvSpPr/>
          <p:nvPr/>
        </p:nvSpPr>
        <p:spPr>
          <a:xfrm rot="10800000">
            <a:off x="13193" y="5972888"/>
            <a:ext cx="908635" cy="884917"/>
          </a:xfrm>
          <a:custGeom>
            <a:rect b="b" l="l" r="r" t="t"/>
            <a:pathLst>
              <a:path extrusionOk="0" h="671664" w="675565">
                <a:moveTo>
                  <a:pt x="8815" y="266700"/>
                </a:moveTo>
                <a:cubicBezTo>
                  <a:pt x="5958" y="260985"/>
                  <a:pt x="243" y="255270"/>
                  <a:pt x="243" y="250508"/>
                </a:cubicBezTo>
                <a:cubicBezTo>
                  <a:pt x="2148" y="212408"/>
                  <a:pt x="5958" y="175260"/>
                  <a:pt x="7863" y="137160"/>
                </a:cubicBezTo>
                <a:cubicBezTo>
                  <a:pt x="9768" y="96203"/>
                  <a:pt x="11673" y="55245"/>
                  <a:pt x="13578" y="14288"/>
                </a:cubicBezTo>
                <a:cubicBezTo>
                  <a:pt x="21198" y="9525"/>
                  <a:pt x="28818" y="953"/>
                  <a:pt x="35485" y="953"/>
                </a:cubicBezTo>
                <a:cubicBezTo>
                  <a:pt x="242178" y="0"/>
                  <a:pt x="448870" y="0"/>
                  <a:pt x="655563" y="0"/>
                </a:cubicBezTo>
                <a:cubicBezTo>
                  <a:pt x="670803" y="0"/>
                  <a:pt x="675565" y="4763"/>
                  <a:pt x="675565" y="19050"/>
                </a:cubicBezTo>
                <a:cubicBezTo>
                  <a:pt x="675565" y="224790"/>
                  <a:pt x="675565" y="431483"/>
                  <a:pt x="675565" y="637223"/>
                </a:cubicBezTo>
                <a:cubicBezTo>
                  <a:pt x="675565" y="648653"/>
                  <a:pt x="673660" y="656273"/>
                  <a:pt x="660325" y="657225"/>
                </a:cubicBezTo>
                <a:cubicBezTo>
                  <a:pt x="587935" y="661988"/>
                  <a:pt x="515545" y="667703"/>
                  <a:pt x="443155" y="671513"/>
                </a:cubicBezTo>
                <a:cubicBezTo>
                  <a:pt x="433630" y="672465"/>
                  <a:pt x="418390" y="667703"/>
                  <a:pt x="416485" y="661988"/>
                </a:cubicBezTo>
                <a:cubicBezTo>
                  <a:pt x="413628" y="652463"/>
                  <a:pt x="415533" y="639128"/>
                  <a:pt x="420295" y="628650"/>
                </a:cubicBezTo>
                <a:cubicBezTo>
                  <a:pt x="430773" y="606743"/>
                  <a:pt x="446965" y="587693"/>
                  <a:pt x="454585" y="565785"/>
                </a:cubicBezTo>
                <a:cubicBezTo>
                  <a:pt x="479350" y="497205"/>
                  <a:pt x="426963" y="426720"/>
                  <a:pt x="354573" y="423863"/>
                </a:cubicBezTo>
                <a:cubicBezTo>
                  <a:pt x="306948" y="421958"/>
                  <a:pt x="271705" y="441008"/>
                  <a:pt x="249798" y="481965"/>
                </a:cubicBezTo>
                <a:cubicBezTo>
                  <a:pt x="227890" y="522922"/>
                  <a:pt x="231700" y="563880"/>
                  <a:pt x="259323" y="601980"/>
                </a:cubicBezTo>
                <a:cubicBezTo>
                  <a:pt x="266943" y="612458"/>
                  <a:pt x="274563" y="622935"/>
                  <a:pt x="280278" y="634365"/>
                </a:cubicBezTo>
                <a:cubicBezTo>
                  <a:pt x="290755" y="657225"/>
                  <a:pt x="281230" y="673418"/>
                  <a:pt x="256465" y="671513"/>
                </a:cubicBezTo>
                <a:cubicBezTo>
                  <a:pt x="200268" y="668655"/>
                  <a:pt x="144070" y="662940"/>
                  <a:pt x="86920" y="659130"/>
                </a:cubicBezTo>
                <a:cubicBezTo>
                  <a:pt x="70728" y="658178"/>
                  <a:pt x="53583" y="658178"/>
                  <a:pt x="36438" y="657225"/>
                </a:cubicBezTo>
                <a:cubicBezTo>
                  <a:pt x="30723" y="655320"/>
                  <a:pt x="25008" y="654368"/>
                  <a:pt x="18340" y="652463"/>
                </a:cubicBezTo>
                <a:cubicBezTo>
                  <a:pt x="12625" y="580073"/>
                  <a:pt x="5958" y="507683"/>
                  <a:pt x="243" y="435293"/>
                </a:cubicBezTo>
                <a:cubicBezTo>
                  <a:pt x="-710" y="424815"/>
                  <a:pt x="1195" y="413385"/>
                  <a:pt x="5005" y="403860"/>
                </a:cubicBezTo>
                <a:cubicBezTo>
                  <a:pt x="6910" y="399097"/>
                  <a:pt x="18340" y="393383"/>
                  <a:pt x="23103" y="395288"/>
                </a:cubicBezTo>
                <a:cubicBezTo>
                  <a:pt x="40248" y="402908"/>
                  <a:pt x="57393" y="411480"/>
                  <a:pt x="72633" y="421958"/>
                </a:cubicBezTo>
                <a:cubicBezTo>
                  <a:pt x="107875" y="447675"/>
                  <a:pt x="146928" y="449580"/>
                  <a:pt x="185028" y="432435"/>
                </a:cubicBezTo>
                <a:cubicBezTo>
                  <a:pt x="224080" y="414338"/>
                  <a:pt x="245988" y="382905"/>
                  <a:pt x="246940" y="337185"/>
                </a:cubicBezTo>
                <a:cubicBezTo>
                  <a:pt x="247893" y="292418"/>
                  <a:pt x="231700" y="258128"/>
                  <a:pt x="193600" y="237173"/>
                </a:cubicBezTo>
                <a:cubicBezTo>
                  <a:pt x="181218" y="230505"/>
                  <a:pt x="165025" y="230505"/>
                  <a:pt x="150738" y="226695"/>
                </a:cubicBezTo>
                <a:cubicBezTo>
                  <a:pt x="142165" y="223838"/>
                  <a:pt x="132640" y="217170"/>
                  <a:pt x="126925" y="220028"/>
                </a:cubicBezTo>
                <a:cubicBezTo>
                  <a:pt x="102160" y="229553"/>
                  <a:pt x="79300" y="241935"/>
                  <a:pt x="55488" y="252413"/>
                </a:cubicBezTo>
                <a:cubicBezTo>
                  <a:pt x="39295" y="260985"/>
                  <a:pt x="23103" y="262890"/>
                  <a:pt x="8815" y="26670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4"/>
          <p:cNvSpPr/>
          <p:nvPr/>
        </p:nvSpPr>
        <p:spPr>
          <a:xfrm rot="10800000">
            <a:off x="866961" y="1687488"/>
            <a:ext cx="1220188" cy="918738"/>
          </a:xfrm>
          <a:custGeom>
            <a:rect b="b" l="l" r="r" t="t"/>
            <a:pathLst>
              <a:path extrusionOk="0" h="697334" w="907203">
                <a:moveTo>
                  <a:pt x="896488" y="665843"/>
                </a:moveTo>
                <a:cubicBezTo>
                  <a:pt x="891726" y="670605"/>
                  <a:pt x="887915" y="674415"/>
                  <a:pt x="883153" y="679178"/>
                </a:cubicBezTo>
                <a:cubicBezTo>
                  <a:pt x="810763" y="684893"/>
                  <a:pt x="739326" y="691560"/>
                  <a:pt x="666935" y="696322"/>
                </a:cubicBezTo>
                <a:cubicBezTo>
                  <a:pt x="653601" y="697275"/>
                  <a:pt x="637408" y="694418"/>
                  <a:pt x="627883" y="685845"/>
                </a:cubicBezTo>
                <a:cubicBezTo>
                  <a:pt x="623120" y="682035"/>
                  <a:pt x="628835" y="662033"/>
                  <a:pt x="633598" y="651555"/>
                </a:cubicBezTo>
                <a:cubicBezTo>
                  <a:pt x="645028" y="625837"/>
                  <a:pt x="663126" y="602025"/>
                  <a:pt x="669793" y="574403"/>
                </a:cubicBezTo>
                <a:cubicBezTo>
                  <a:pt x="685985" y="512490"/>
                  <a:pt x="628835" y="432480"/>
                  <a:pt x="548826" y="446768"/>
                </a:cubicBezTo>
                <a:cubicBezTo>
                  <a:pt x="459290" y="462960"/>
                  <a:pt x="425953" y="550590"/>
                  <a:pt x="475483" y="627743"/>
                </a:cubicBezTo>
                <a:cubicBezTo>
                  <a:pt x="484055" y="641078"/>
                  <a:pt x="490723" y="657270"/>
                  <a:pt x="494533" y="672510"/>
                </a:cubicBezTo>
                <a:cubicBezTo>
                  <a:pt x="498343" y="687750"/>
                  <a:pt x="488818" y="698228"/>
                  <a:pt x="472625" y="697275"/>
                </a:cubicBezTo>
                <a:cubicBezTo>
                  <a:pt x="423095" y="694418"/>
                  <a:pt x="373565" y="690608"/>
                  <a:pt x="324035" y="686797"/>
                </a:cubicBezTo>
                <a:cubicBezTo>
                  <a:pt x="302128" y="684893"/>
                  <a:pt x="280220" y="681083"/>
                  <a:pt x="259265" y="680130"/>
                </a:cubicBezTo>
                <a:cubicBezTo>
                  <a:pt x="245930" y="679178"/>
                  <a:pt x="239263" y="674415"/>
                  <a:pt x="240215" y="661080"/>
                </a:cubicBezTo>
                <a:cubicBezTo>
                  <a:pt x="244025" y="616312"/>
                  <a:pt x="247835" y="570593"/>
                  <a:pt x="250693" y="525825"/>
                </a:cubicBezTo>
                <a:cubicBezTo>
                  <a:pt x="252598" y="497250"/>
                  <a:pt x="253550" y="467722"/>
                  <a:pt x="252598" y="439147"/>
                </a:cubicBezTo>
                <a:cubicBezTo>
                  <a:pt x="251645" y="422003"/>
                  <a:pt x="236405" y="422003"/>
                  <a:pt x="224975" y="425812"/>
                </a:cubicBezTo>
                <a:cubicBezTo>
                  <a:pt x="214498" y="428670"/>
                  <a:pt x="204973" y="436290"/>
                  <a:pt x="195448" y="442958"/>
                </a:cubicBezTo>
                <a:cubicBezTo>
                  <a:pt x="152585" y="476295"/>
                  <a:pt x="96388" y="480105"/>
                  <a:pt x="49715" y="452483"/>
                </a:cubicBezTo>
                <a:cubicBezTo>
                  <a:pt x="13520" y="431528"/>
                  <a:pt x="-8387" y="373425"/>
                  <a:pt x="3043" y="330562"/>
                </a:cubicBezTo>
                <a:cubicBezTo>
                  <a:pt x="16378" y="280080"/>
                  <a:pt x="55430" y="248647"/>
                  <a:pt x="103055" y="245790"/>
                </a:cubicBezTo>
                <a:cubicBezTo>
                  <a:pt x="138298" y="243885"/>
                  <a:pt x="168778" y="253410"/>
                  <a:pt x="196400" y="273412"/>
                </a:cubicBezTo>
                <a:cubicBezTo>
                  <a:pt x="203068" y="279128"/>
                  <a:pt x="211640" y="282937"/>
                  <a:pt x="220213" y="284843"/>
                </a:cubicBezTo>
                <a:cubicBezTo>
                  <a:pt x="246883" y="292462"/>
                  <a:pt x="255455" y="283890"/>
                  <a:pt x="252598" y="256268"/>
                </a:cubicBezTo>
                <a:cubicBezTo>
                  <a:pt x="249740" y="223883"/>
                  <a:pt x="249740" y="191497"/>
                  <a:pt x="246883" y="159112"/>
                </a:cubicBezTo>
                <a:cubicBezTo>
                  <a:pt x="244025" y="112440"/>
                  <a:pt x="241168" y="65768"/>
                  <a:pt x="237358" y="19095"/>
                </a:cubicBezTo>
                <a:cubicBezTo>
                  <a:pt x="309748" y="13380"/>
                  <a:pt x="381185" y="6712"/>
                  <a:pt x="453575" y="2903"/>
                </a:cubicBezTo>
                <a:cubicBezTo>
                  <a:pt x="464053" y="1950"/>
                  <a:pt x="481198" y="7665"/>
                  <a:pt x="485008" y="14333"/>
                </a:cubicBezTo>
                <a:cubicBezTo>
                  <a:pt x="489770" y="24810"/>
                  <a:pt x="484055" y="40050"/>
                  <a:pt x="482150" y="52433"/>
                </a:cubicBezTo>
                <a:cubicBezTo>
                  <a:pt x="481198" y="58147"/>
                  <a:pt x="475483" y="61958"/>
                  <a:pt x="471673" y="67672"/>
                </a:cubicBezTo>
                <a:cubicBezTo>
                  <a:pt x="469768" y="69578"/>
                  <a:pt x="467863" y="71483"/>
                  <a:pt x="465958" y="72435"/>
                </a:cubicBezTo>
                <a:cubicBezTo>
                  <a:pt x="465958" y="72435"/>
                  <a:pt x="465958" y="72435"/>
                  <a:pt x="465958" y="72435"/>
                </a:cubicBezTo>
                <a:cubicBezTo>
                  <a:pt x="464053" y="76245"/>
                  <a:pt x="462148" y="79103"/>
                  <a:pt x="461195" y="82912"/>
                </a:cubicBezTo>
                <a:cubicBezTo>
                  <a:pt x="461195" y="82912"/>
                  <a:pt x="461195" y="84818"/>
                  <a:pt x="461195" y="84818"/>
                </a:cubicBezTo>
                <a:cubicBezTo>
                  <a:pt x="460243" y="86722"/>
                  <a:pt x="458338" y="88628"/>
                  <a:pt x="457385" y="90533"/>
                </a:cubicBezTo>
                <a:cubicBezTo>
                  <a:pt x="457385" y="90533"/>
                  <a:pt x="457385" y="90533"/>
                  <a:pt x="457385" y="90533"/>
                </a:cubicBezTo>
                <a:cubicBezTo>
                  <a:pt x="454528" y="98153"/>
                  <a:pt x="451670" y="105772"/>
                  <a:pt x="447860" y="113393"/>
                </a:cubicBezTo>
                <a:cubicBezTo>
                  <a:pt x="447860" y="113393"/>
                  <a:pt x="447860" y="113393"/>
                  <a:pt x="447860" y="113393"/>
                </a:cubicBezTo>
                <a:cubicBezTo>
                  <a:pt x="432620" y="169590"/>
                  <a:pt x="443098" y="213405"/>
                  <a:pt x="492628" y="241980"/>
                </a:cubicBezTo>
                <a:cubicBezTo>
                  <a:pt x="509773" y="262935"/>
                  <a:pt x="549778" y="269603"/>
                  <a:pt x="579305" y="255315"/>
                </a:cubicBezTo>
                <a:cubicBezTo>
                  <a:pt x="580258" y="255315"/>
                  <a:pt x="582163" y="254362"/>
                  <a:pt x="583115" y="254362"/>
                </a:cubicBezTo>
                <a:cubicBezTo>
                  <a:pt x="585973" y="253410"/>
                  <a:pt x="589783" y="251505"/>
                  <a:pt x="592640" y="250553"/>
                </a:cubicBezTo>
                <a:cubicBezTo>
                  <a:pt x="621215" y="240075"/>
                  <a:pt x="645028" y="223883"/>
                  <a:pt x="660268" y="197212"/>
                </a:cubicBezTo>
                <a:cubicBezTo>
                  <a:pt x="685033" y="153397"/>
                  <a:pt x="677413" y="111487"/>
                  <a:pt x="652648" y="70530"/>
                </a:cubicBezTo>
                <a:cubicBezTo>
                  <a:pt x="644076" y="56243"/>
                  <a:pt x="634551" y="42908"/>
                  <a:pt x="627883" y="27668"/>
                </a:cubicBezTo>
                <a:cubicBezTo>
                  <a:pt x="621215" y="13380"/>
                  <a:pt x="631693" y="-907"/>
                  <a:pt x="645980" y="45"/>
                </a:cubicBezTo>
                <a:cubicBezTo>
                  <a:pt x="679318" y="2903"/>
                  <a:pt x="711703" y="5760"/>
                  <a:pt x="745040" y="8618"/>
                </a:cubicBezTo>
                <a:cubicBezTo>
                  <a:pt x="782188" y="11475"/>
                  <a:pt x="820288" y="15285"/>
                  <a:pt x="857435" y="17190"/>
                </a:cubicBezTo>
                <a:cubicBezTo>
                  <a:pt x="865055" y="18143"/>
                  <a:pt x="872676" y="14333"/>
                  <a:pt x="881248" y="12428"/>
                </a:cubicBezTo>
                <a:cubicBezTo>
                  <a:pt x="884105" y="12428"/>
                  <a:pt x="886963" y="12428"/>
                  <a:pt x="888868" y="12428"/>
                </a:cubicBezTo>
                <a:cubicBezTo>
                  <a:pt x="894583" y="70530"/>
                  <a:pt x="901251" y="127680"/>
                  <a:pt x="906013" y="185783"/>
                </a:cubicBezTo>
                <a:cubicBezTo>
                  <a:pt x="907918" y="207690"/>
                  <a:pt x="907918" y="230550"/>
                  <a:pt x="903155" y="251505"/>
                </a:cubicBezTo>
                <a:cubicBezTo>
                  <a:pt x="896488" y="283890"/>
                  <a:pt x="881248" y="287700"/>
                  <a:pt x="851720" y="271508"/>
                </a:cubicBezTo>
                <a:cubicBezTo>
                  <a:pt x="826003" y="257220"/>
                  <a:pt x="799333" y="242933"/>
                  <a:pt x="771710" y="236265"/>
                </a:cubicBezTo>
                <a:cubicBezTo>
                  <a:pt x="711703" y="223883"/>
                  <a:pt x="651695" y="274365"/>
                  <a:pt x="646933" y="335325"/>
                </a:cubicBezTo>
                <a:cubicBezTo>
                  <a:pt x="641218" y="404858"/>
                  <a:pt x="698368" y="453435"/>
                  <a:pt x="754565" y="455340"/>
                </a:cubicBezTo>
                <a:cubicBezTo>
                  <a:pt x="785998" y="456293"/>
                  <a:pt x="812668" y="446768"/>
                  <a:pt x="836480" y="427718"/>
                </a:cubicBezTo>
                <a:cubicBezTo>
                  <a:pt x="843148" y="422955"/>
                  <a:pt x="850768" y="420097"/>
                  <a:pt x="858388" y="417240"/>
                </a:cubicBezTo>
                <a:cubicBezTo>
                  <a:pt x="889820" y="406762"/>
                  <a:pt x="906965" y="417240"/>
                  <a:pt x="906013" y="449625"/>
                </a:cubicBezTo>
                <a:cubicBezTo>
                  <a:pt x="904108" y="510585"/>
                  <a:pt x="898393" y="571545"/>
                  <a:pt x="893630" y="632505"/>
                </a:cubicBezTo>
                <a:cubicBezTo>
                  <a:pt x="896488" y="644887"/>
                  <a:pt x="897440" y="655365"/>
                  <a:pt x="896488" y="665843"/>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7" name="Google Shape;267;p4"/>
          <p:cNvSpPr/>
          <p:nvPr/>
        </p:nvSpPr>
        <p:spPr>
          <a:xfrm rot="10800000">
            <a:off x="850474" y="5109946"/>
            <a:ext cx="1222064" cy="885542"/>
          </a:xfrm>
          <a:custGeom>
            <a:rect b="b" l="l" r="r" t="t"/>
            <a:pathLst>
              <a:path extrusionOk="0" h="672138" w="908598">
                <a:moveTo>
                  <a:pt x="872298" y="626"/>
                </a:moveTo>
                <a:cubicBezTo>
                  <a:pt x="878013" y="2531"/>
                  <a:pt x="883728" y="3483"/>
                  <a:pt x="890395" y="5388"/>
                </a:cubicBezTo>
                <a:cubicBezTo>
                  <a:pt x="895158" y="56823"/>
                  <a:pt x="899920" y="107306"/>
                  <a:pt x="903730" y="158741"/>
                </a:cubicBezTo>
                <a:cubicBezTo>
                  <a:pt x="905635" y="178743"/>
                  <a:pt x="909445" y="197793"/>
                  <a:pt x="907540" y="216843"/>
                </a:cubicBezTo>
                <a:cubicBezTo>
                  <a:pt x="905635" y="230178"/>
                  <a:pt x="898015" y="248276"/>
                  <a:pt x="887538" y="253991"/>
                </a:cubicBezTo>
                <a:cubicBezTo>
                  <a:pt x="878965" y="258753"/>
                  <a:pt x="859915" y="251133"/>
                  <a:pt x="849438" y="244466"/>
                </a:cubicBezTo>
                <a:cubicBezTo>
                  <a:pt x="785620" y="204461"/>
                  <a:pt x="743710" y="197793"/>
                  <a:pt x="685608" y="242561"/>
                </a:cubicBezTo>
                <a:cubicBezTo>
                  <a:pt x="632268" y="283518"/>
                  <a:pt x="638935" y="383531"/>
                  <a:pt x="698943" y="415916"/>
                </a:cubicBezTo>
                <a:cubicBezTo>
                  <a:pt x="746568" y="441633"/>
                  <a:pt x="792288" y="443538"/>
                  <a:pt x="837055" y="410201"/>
                </a:cubicBezTo>
                <a:cubicBezTo>
                  <a:pt x="838960" y="409248"/>
                  <a:pt x="840865" y="408296"/>
                  <a:pt x="842770" y="406391"/>
                </a:cubicBezTo>
                <a:cubicBezTo>
                  <a:pt x="858010" y="396866"/>
                  <a:pt x="876108" y="380673"/>
                  <a:pt x="891348" y="395913"/>
                </a:cubicBezTo>
                <a:cubicBezTo>
                  <a:pt x="902778" y="407343"/>
                  <a:pt x="908493" y="429251"/>
                  <a:pt x="908493" y="447348"/>
                </a:cubicBezTo>
                <a:cubicBezTo>
                  <a:pt x="909445" y="475923"/>
                  <a:pt x="903730" y="504498"/>
                  <a:pt x="900873" y="533073"/>
                </a:cubicBezTo>
                <a:cubicBezTo>
                  <a:pt x="898015" y="568316"/>
                  <a:pt x="895158" y="603558"/>
                  <a:pt x="892300" y="638801"/>
                </a:cubicBezTo>
                <a:cubicBezTo>
                  <a:pt x="890395" y="647373"/>
                  <a:pt x="889443" y="654993"/>
                  <a:pt x="887538" y="663566"/>
                </a:cubicBezTo>
                <a:cubicBezTo>
                  <a:pt x="860868" y="664518"/>
                  <a:pt x="834198" y="664518"/>
                  <a:pt x="806575" y="665471"/>
                </a:cubicBezTo>
                <a:cubicBezTo>
                  <a:pt x="757998" y="667376"/>
                  <a:pt x="708468" y="672138"/>
                  <a:pt x="659890" y="672138"/>
                </a:cubicBezTo>
                <a:cubicBezTo>
                  <a:pt x="628458" y="672138"/>
                  <a:pt x="619885" y="654041"/>
                  <a:pt x="635125" y="626418"/>
                </a:cubicBezTo>
                <a:cubicBezTo>
                  <a:pt x="640840" y="614988"/>
                  <a:pt x="649413" y="604511"/>
                  <a:pt x="655128" y="594033"/>
                </a:cubicBezTo>
                <a:cubicBezTo>
                  <a:pt x="677035" y="554981"/>
                  <a:pt x="682750" y="514976"/>
                  <a:pt x="658938" y="475923"/>
                </a:cubicBezTo>
                <a:cubicBezTo>
                  <a:pt x="633220" y="434966"/>
                  <a:pt x="596073" y="411153"/>
                  <a:pt x="547495" y="417821"/>
                </a:cubicBezTo>
                <a:cubicBezTo>
                  <a:pt x="498918" y="424488"/>
                  <a:pt x="465580" y="454016"/>
                  <a:pt x="450340" y="501641"/>
                </a:cubicBezTo>
                <a:cubicBezTo>
                  <a:pt x="439863" y="534978"/>
                  <a:pt x="444625" y="565458"/>
                  <a:pt x="465580" y="594033"/>
                </a:cubicBezTo>
                <a:cubicBezTo>
                  <a:pt x="474153" y="606416"/>
                  <a:pt x="481773" y="619751"/>
                  <a:pt x="489393" y="632133"/>
                </a:cubicBezTo>
                <a:cubicBezTo>
                  <a:pt x="501775" y="653088"/>
                  <a:pt x="496060" y="668328"/>
                  <a:pt x="471295" y="670233"/>
                </a:cubicBezTo>
                <a:cubicBezTo>
                  <a:pt x="444625" y="673091"/>
                  <a:pt x="417003" y="672138"/>
                  <a:pt x="389380" y="670233"/>
                </a:cubicBezTo>
                <a:cubicBezTo>
                  <a:pt x="337945" y="667376"/>
                  <a:pt x="287463" y="661661"/>
                  <a:pt x="236028" y="657851"/>
                </a:cubicBezTo>
                <a:cubicBezTo>
                  <a:pt x="236028" y="642611"/>
                  <a:pt x="234123" y="626418"/>
                  <a:pt x="235075" y="611178"/>
                </a:cubicBezTo>
                <a:cubicBezTo>
                  <a:pt x="239838" y="547361"/>
                  <a:pt x="246505" y="483543"/>
                  <a:pt x="251268" y="419726"/>
                </a:cubicBezTo>
                <a:cubicBezTo>
                  <a:pt x="251268" y="414011"/>
                  <a:pt x="246505" y="403533"/>
                  <a:pt x="243648" y="403533"/>
                </a:cubicBezTo>
                <a:cubicBezTo>
                  <a:pt x="232218" y="402581"/>
                  <a:pt x="218883" y="402581"/>
                  <a:pt x="209358" y="407343"/>
                </a:cubicBezTo>
                <a:cubicBezTo>
                  <a:pt x="183640" y="417821"/>
                  <a:pt x="160780" y="435918"/>
                  <a:pt x="134110" y="443538"/>
                </a:cubicBezTo>
                <a:cubicBezTo>
                  <a:pt x="76960" y="459731"/>
                  <a:pt x="15048" y="421631"/>
                  <a:pt x="2665" y="359718"/>
                </a:cubicBezTo>
                <a:cubicBezTo>
                  <a:pt x="-7812" y="308283"/>
                  <a:pt x="13143" y="258753"/>
                  <a:pt x="56005" y="234941"/>
                </a:cubicBezTo>
                <a:cubicBezTo>
                  <a:pt x="83628" y="218748"/>
                  <a:pt x="150303" y="213986"/>
                  <a:pt x="192213" y="247323"/>
                </a:cubicBezTo>
                <a:cubicBezTo>
                  <a:pt x="196023" y="251133"/>
                  <a:pt x="200785" y="255896"/>
                  <a:pt x="204595" y="255896"/>
                </a:cubicBezTo>
                <a:cubicBezTo>
                  <a:pt x="217930" y="258753"/>
                  <a:pt x="236028" y="265421"/>
                  <a:pt x="244600" y="259706"/>
                </a:cubicBezTo>
                <a:cubicBezTo>
                  <a:pt x="252220" y="253991"/>
                  <a:pt x="252220" y="233988"/>
                  <a:pt x="252220" y="220653"/>
                </a:cubicBezTo>
                <a:cubicBezTo>
                  <a:pt x="251268" y="189221"/>
                  <a:pt x="247458" y="157788"/>
                  <a:pt x="245553" y="125403"/>
                </a:cubicBezTo>
                <a:cubicBezTo>
                  <a:pt x="242695" y="88256"/>
                  <a:pt x="239838" y="50156"/>
                  <a:pt x="236980" y="13008"/>
                </a:cubicBezTo>
                <a:cubicBezTo>
                  <a:pt x="283653" y="9198"/>
                  <a:pt x="329373" y="4436"/>
                  <a:pt x="376045" y="1578"/>
                </a:cubicBezTo>
                <a:cubicBezTo>
                  <a:pt x="401763" y="-327"/>
                  <a:pt x="427480" y="-327"/>
                  <a:pt x="453198" y="626"/>
                </a:cubicBezTo>
                <a:cubicBezTo>
                  <a:pt x="466533" y="1578"/>
                  <a:pt x="482725" y="5388"/>
                  <a:pt x="482725" y="25391"/>
                </a:cubicBezTo>
                <a:cubicBezTo>
                  <a:pt x="449388" y="53013"/>
                  <a:pt x="435100" y="88256"/>
                  <a:pt x="437005" y="131118"/>
                </a:cubicBezTo>
                <a:cubicBezTo>
                  <a:pt x="435100" y="204461"/>
                  <a:pt x="486535" y="260658"/>
                  <a:pt x="554163" y="259706"/>
                </a:cubicBezTo>
                <a:cubicBezTo>
                  <a:pt x="629410" y="258753"/>
                  <a:pt x="683703" y="180648"/>
                  <a:pt x="659890" y="109211"/>
                </a:cubicBezTo>
                <a:cubicBezTo>
                  <a:pt x="661795" y="71111"/>
                  <a:pt x="633220" y="48251"/>
                  <a:pt x="618933" y="17771"/>
                </a:cubicBezTo>
                <a:cubicBezTo>
                  <a:pt x="630363" y="12056"/>
                  <a:pt x="641793" y="626"/>
                  <a:pt x="653223" y="1578"/>
                </a:cubicBezTo>
                <a:cubicBezTo>
                  <a:pt x="694180" y="1578"/>
                  <a:pt x="736090" y="5388"/>
                  <a:pt x="777048" y="8246"/>
                </a:cubicBezTo>
                <a:cubicBezTo>
                  <a:pt x="808480" y="10151"/>
                  <a:pt x="839913" y="13008"/>
                  <a:pt x="873250" y="15866"/>
                </a:cubicBezTo>
                <a:cubicBezTo>
                  <a:pt x="871345" y="12056"/>
                  <a:pt x="871345" y="6341"/>
                  <a:pt x="872298" y="626"/>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rot="10800000">
            <a:off x="874694" y="188"/>
            <a:ext cx="914982" cy="883556"/>
          </a:xfrm>
          <a:custGeom>
            <a:rect b="b" l="l" r="r" t="t"/>
            <a:pathLst>
              <a:path extrusionOk="0" h="670631" w="680284">
                <a:moveTo>
                  <a:pt x="662148" y="12454"/>
                </a:moveTo>
                <a:cubicBezTo>
                  <a:pt x="665005" y="30551"/>
                  <a:pt x="669768" y="49601"/>
                  <a:pt x="670720" y="67698"/>
                </a:cubicBezTo>
                <a:cubicBezTo>
                  <a:pt x="674530" y="121991"/>
                  <a:pt x="678340" y="176283"/>
                  <a:pt x="680245" y="230576"/>
                </a:cubicBezTo>
                <a:cubicBezTo>
                  <a:pt x="681198" y="263914"/>
                  <a:pt x="665005" y="273439"/>
                  <a:pt x="635478" y="257246"/>
                </a:cubicBezTo>
                <a:cubicBezTo>
                  <a:pt x="617380" y="247721"/>
                  <a:pt x="600235" y="233433"/>
                  <a:pt x="580233" y="225814"/>
                </a:cubicBezTo>
                <a:cubicBezTo>
                  <a:pt x="531655" y="206764"/>
                  <a:pt x="477363" y="222956"/>
                  <a:pt x="448788" y="261056"/>
                </a:cubicBezTo>
                <a:cubicBezTo>
                  <a:pt x="415450" y="305824"/>
                  <a:pt x="415450" y="357258"/>
                  <a:pt x="447835" y="402026"/>
                </a:cubicBezTo>
                <a:cubicBezTo>
                  <a:pt x="481173" y="447746"/>
                  <a:pt x="562135" y="459176"/>
                  <a:pt x="607855" y="424886"/>
                </a:cubicBezTo>
                <a:cubicBezTo>
                  <a:pt x="620238" y="415361"/>
                  <a:pt x="632620" y="407741"/>
                  <a:pt x="646908" y="401074"/>
                </a:cubicBezTo>
                <a:cubicBezTo>
                  <a:pt x="666910" y="390596"/>
                  <a:pt x="680245" y="397264"/>
                  <a:pt x="680245" y="420124"/>
                </a:cubicBezTo>
                <a:cubicBezTo>
                  <a:pt x="679293" y="461081"/>
                  <a:pt x="676435" y="502039"/>
                  <a:pt x="673578" y="542044"/>
                </a:cubicBezTo>
                <a:cubicBezTo>
                  <a:pt x="670720" y="576333"/>
                  <a:pt x="665958" y="611576"/>
                  <a:pt x="664053" y="645866"/>
                </a:cubicBezTo>
                <a:cubicBezTo>
                  <a:pt x="664053" y="650628"/>
                  <a:pt x="672625" y="655391"/>
                  <a:pt x="677388" y="660153"/>
                </a:cubicBezTo>
                <a:cubicBezTo>
                  <a:pt x="671673" y="663011"/>
                  <a:pt x="665958" y="669678"/>
                  <a:pt x="659290" y="669678"/>
                </a:cubicBezTo>
                <a:cubicBezTo>
                  <a:pt x="451645" y="669678"/>
                  <a:pt x="244953" y="669678"/>
                  <a:pt x="37308" y="670631"/>
                </a:cubicBezTo>
                <a:cubicBezTo>
                  <a:pt x="25878" y="670631"/>
                  <a:pt x="19210" y="668726"/>
                  <a:pt x="18258" y="654439"/>
                </a:cubicBezTo>
                <a:cubicBezTo>
                  <a:pt x="14448" y="602051"/>
                  <a:pt x="9685" y="550616"/>
                  <a:pt x="4923" y="499181"/>
                </a:cubicBezTo>
                <a:cubicBezTo>
                  <a:pt x="3018" y="476321"/>
                  <a:pt x="1113" y="453461"/>
                  <a:pt x="160" y="431553"/>
                </a:cubicBezTo>
                <a:cubicBezTo>
                  <a:pt x="160" y="409646"/>
                  <a:pt x="12543" y="401074"/>
                  <a:pt x="32545" y="410599"/>
                </a:cubicBezTo>
                <a:cubicBezTo>
                  <a:pt x="52548" y="420124"/>
                  <a:pt x="70645" y="434411"/>
                  <a:pt x="91600" y="444889"/>
                </a:cubicBezTo>
                <a:cubicBezTo>
                  <a:pt x="139225" y="468701"/>
                  <a:pt x="195423" y="455366"/>
                  <a:pt x="223998" y="416314"/>
                </a:cubicBezTo>
                <a:cubicBezTo>
                  <a:pt x="264003" y="362021"/>
                  <a:pt x="253525" y="302966"/>
                  <a:pt x="214473" y="263914"/>
                </a:cubicBezTo>
                <a:cubicBezTo>
                  <a:pt x="176373" y="225814"/>
                  <a:pt x="114460" y="222956"/>
                  <a:pt x="71598" y="255341"/>
                </a:cubicBezTo>
                <a:cubicBezTo>
                  <a:pt x="61120" y="262961"/>
                  <a:pt x="50643" y="270581"/>
                  <a:pt x="38260" y="275344"/>
                </a:cubicBezTo>
                <a:cubicBezTo>
                  <a:pt x="13495" y="285821"/>
                  <a:pt x="-1745" y="276296"/>
                  <a:pt x="160" y="250578"/>
                </a:cubicBezTo>
                <a:cubicBezTo>
                  <a:pt x="3018" y="194381"/>
                  <a:pt x="8733" y="137231"/>
                  <a:pt x="13495" y="81033"/>
                </a:cubicBezTo>
                <a:cubicBezTo>
                  <a:pt x="14448" y="63889"/>
                  <a:pt x="15400" y="45791"/>
                  <a:pt x="19210" y="29598"/>
                </a:cubicBezTo>
                <a:cubicBezTo>
                  <a:pt x="20163" y="23883"/>
                  <a:pt x="28735" y="15311"/>
                  <a:pt x="34450" y="14358"/>
                </a:cubicBezTo>
                <a:cubicBezTo>
                  <a:pt x="75408" y="10548"/>
                  <a:pt x="117318" y="7691"/>
                  <a:pt x="158275" y="4833"/>
                </a:cubicBezTo>
                <a:cubicBezTo>
                  <a:pt x="190660" y="2929"/>
                  <a:pt x="223045" y="1023"/>
                  <a:pt x="255430" y="71"/>
                </a:cubicBezTo>
                <a:cubicBezTo>
                  <a:pt x="279243" y="-881"/>
                  <a:pt x="284005" y="7691"/>
                  <a:pt x="272575" y="29598"/>
                </a:cubicBezTo>
                <a:cubicBezTo>
                  <a:pt x="265908" y="42933"/>
                  <a:pt x="258288" y="56269"/>
                  <a:pt x="248763" y="68651"/>
                </a:cubicBezTo>
                <a:cubicBezTo>
                  <a:pt x="200185" y="131516"/>
                  <a:pt x="238285" y="228671"/>
                  <a:pt x="316390" y="242958"/>
                </a:cubicBezTo>
                <a:cubicBezTo>
                  <a:pt x="366873" y="252483"/>
                  <a:pt x="404973" y="233433"/>
                  <a:pt x="431643" y="194381"/>
                </a:cubicBezTo>
                <a:cubicBezTo>
                  <a:pt x="460218" y="153424"/>
                  <a:pt x="456408" y="110561"/>
                  <a:pt x="429738" y="68651"/>
                </a:cubicBezTo>
                <a:cubicBezTo>
                  <a:pt x="420213" y="54364"/>
                  <a:pt x="410688" y="39123"/>
                  <a:pt x="404020" y="23883"/>
                </a:cubicBezTo>
                <a:cubicBezTo>
                  <a:pt x="397353" y="9596"/>
                  <a:pt x="404973" y="71"/>
                  <a:pt x="421165" y="1023"/>
                </a:cubicBezTo>
                <a:cubicBezTo>
                  <a:pt x="474505" y="3881"/>
                  <a:pt x="527845" y="6739"/>
                  <a:pt x="582138" y="9596"/>
                </a:cubicBezTo>
                <a:cubicBezTo>
                  <a:pt x="608808" y="9596"/>
                  <a:pt x="635478" y="11501"/>
                  <a:pt x="662148" y="1245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9" name="Google Shape;269;p4"/>
          <p:cNvSpPr/>
          <p:nvPr/>
        </p:nvSpPr>
        <p:spPr>
          <a:xfrm rot="10800000">
            <a:off x="866934" y="3391170"/>
            <a:ext cx="934386" cy="917412"/>
          </a:xfrm>
          <a:custGeom>
            <a:rect b="b" l="l" r="r" t="t"/>
            <a:pathLst>
              <a:path extrusionOk="0" h="696328" w="694711">
                <a:moveTo>
                  <a:pt x="670798" y="681990"/>
                </a:moveTo>
                <a:cubicBezTo>
                  <a:pt x="597456" y="686752"/>
                  <a:pt x="524113" y="691515"/>
                  <a:pt x="450771" y="695325"/>
                </a:cubicBezTo>
                <a:cubicBezTo>
                  <a:pt x="419338" y="697230"/>
                  <a:pt x="419338" y="695325"/>
                  <a:pt x="419338" y="663893"/>
                </a:cubicBezTo>
                <a:cubicBezTo>
                  <a:pt x="431721" y="645795"/>
                  <a:pt x="445056" y="628650"/>
                  <a:pt x="454581" y="609600"/>
                </a:cubicBezTo>
                <a:cubicBezTo>
                  <a:pt x="464106" y="589598"/>
                  <a:pt x="476488" y="568643"/>
                  <a:pt x="465058" y="544830"/>
                </a:cubicBezTo>
                <a:cubicBezTo>
                  <a:pt x="462201" y="490538"/>
                  <a:pt x="410766" y="442913"/>
                  <a:pt x="354568" y="445770"/>
                </a:cubicBezTo>
                <a:cubicBezTo>
                  <a:pt x="289798" y="448627"/>
                  <a:pt x="249793" y="495300"/>
                  <a:pt x="245031" y="547688"/>
                </a:cubicBezTo>
                <a:cubicBezTo>
                  <a:pt x="242173" y="576263"/>
                  <a:pt x="251698" y="599123"/>
                  <a:pt x="265986" y="622935"/>
                </a:cubicBezTo>
                <a:cubicBezTo>
                  <a:pt x="273606" y="635318"/>
                  <a:pt x="281226" y="648652"/>
                  <a:pt x="286941" y="661988"/>
                </a:cubicBezTo>
                <a:cubicBezTo>
                  <a:pt x="296466" y="684848"/>
                  <a:pt x="287893" y="697230"/>
                  <a:pt x="263128" y="696277"/>
                </a:cubicBezTo>
                <a:cubicBezTo>
                  <a:pt x="185976" y="692468"/>
                  <a:pt x="108823" y="686752"/>
                  <a:pt x="32623" y="682943"/>
                </a:cubicBezTo>
                <a:cubicBezTo>
                  <a:pt x="15478" y="681990"/>
                  <a:pt x="18336" y="668655"/>
                  <a:pt x="12621" y="660083"/>
                </a:cubicBezTo>
                <a:cubicBezTo>
                  <a:pt x="8811" y="595313"/>
                  <a:pt x="5001" y="530543"/>
                  <a:pt x="2143" y="464820"/>
                </a:cubicBezTo>
                <a:cubicBezTo>
                  <a:pt x="2143" y="454342"/>
                  <a:pt x="4048" y="443865"/>
                  <a:pt x="7858" y="434340"/>
                </a:cubicBezTo>
                <a:cubicBezTo>
                  <a:pt x="13573" y="420052"/>
                  <a:pt x="23098" y="414338"/>
                  <a:pt x="38338" y="422910"/>
                </a:cubicBezTo>
                <a:cubicBezTo>
                  <a:pt x="51673" y="431483"/>
                  <a:pt x="66913" y="437198"/>
                  <a:pt x="79296" y="446723"/>
                </a:cubicBezTo>
                <a:cubicBezTo>
                  <a:pt x="134541" y="490538"/>
                  <a:pt x="226933" y="465773"/>
                  <a:pt x="249793" y="391477"/>
                </a:cubicBezTo>
                <a:cubicBezTo>
                  <a:pt x="269796" y="324802"/>
                  <a:pt x="235506" y="265748"/>
                  <a:pt x="170736" y="247650"/>
                </a:cubicBezTo>
                <a:cubicBezTo>
                  <a:pt x="130731" y="236220"/>
                  <a:pt x="97393" y="253365"/>
                  <a:pt x="65008" y="274320"/>
                </a:cubicBezTo>
                <a:cubicBezTo>
                  <a:pt x="51673" y="282892"/>
                  <a:pt x="29766" y="293370"/>
                  <a:pt x="19288" y="287655"/>
                </a:cubicBezTo>
                <a:cubicBezTo>
                  <a:pt x="-714" y="278130"/>
                  <a:pt x="-1667" y="254317"/>
                  <a:pt x="1191" y="231458"/>
                </a:cubicBezTo>
                <a:cubicBezTo>
                  <a:pt x="4048" y="200978"/>
                  <a:pt x="5001" y="171450"/>
                  <a:pt x="7858" y="140970"/>
                </a:cubicBezTo>
                <a:cubicBezTo>
                  <a:pt x="10716" y="103823"/>
                  <a:pt x="12621" y="66675"/>
                  <a:pt x="17383" y="30480"/>
                </a:cubicBezTo>
                <a:cubicBezTo>
                  <a:pt x="18336" y="24765"/>
                  <a:pt x="28813" y="20003"/>
                  <a:pt x="34528" y="14288"/>
                </a:cubicBezTo>
                <a:cubicBezTo>
                  <a:pt x="100251" y="9525"/>
                  <a:pt x="165973" y="4763"/>
                  <a:pt x="232648" y="953"/>
                </a:cubicBezTo>
                <a:cubicBezTo>
                  <a:pt x="242173" y="0"/>
                  <a:pt x="252651" y="953"/>
                  <a:pt x="261223" y="5715"/>
                </a:cubicBezTo>
                <a:cubicBezTo>
                  <a:pt x="270748" y="11430"/>
                  <a:pt x="278368" y="20955"/>
                  <a:pt x="286941" y="28575"/>
                </a:cubicBezTo>
                <a:cubicBezTo>
                  <a:pt x="277416" y="45720"/>
                  <a:pt x="268843" y="62865"/>
                  <a:pt x="256461" y="78105"/>
                </a:cubicBezTo>
                <a:cubicBezTo>
                  <a:pt x="230743" y="110490"/>
                  <a:pt x="226933" y="163830"/>
                  <a:pt x="249793" y="199073"/>
                </a:cubicBezTo>
                <a:cubicBezTo>
                  <a:pt x="249793" y="200025"/>
                  <a:pt x="249793" y="200978"/>
                  <a:pt x="249793" y="201930"/>
                </a:cubicBezTo>
                <a:cubicBezTo>
                  <a:pt x="251698" y="203835"/>
                  <a:pt x="252651" y="205740"/>
                  <a:pt x="254556" y="206692"/>
                </a:cubicBezTo>
                <a:cubicBezTo>
                  <a:pt x="295513" y="259080"/>
                  <a:pt x="353616" y="272415"/>
                  <a:pt x="404098" y="240983"/>
                </a:cubicBezTo>
                <a:cubicBezTo>
                  <a:pt x="461248" y="205740"/>
                  <a:pt x="474583" y="131445"/>
                  <a:pt x="433626" y="75248"/>
                </a:cubicBezTo>
                <a:cubicBezTo>
                  <a:pt x="428863" y="69533"/>
                  <a:pt x="423148" y="63817"/>
                  <a:pt x="420291" y="57150"/>
                </a:cubicBezTo>
                <a:cubicBezTo>
                  <a:pt x="416481" y="44767"/>
                  <a:pt x="408861" y="24765"/>
                  <a:pt x="413623" y="20955"/>
                </a:cubicBezTo>
                <a:cubicBezTo>
                  <a:pt x="426006" y="9525"/>
                  <a:pt x="445056" y="0"/>
                  <a:pt x="460296" y="0"/>
                </a:cubicBezTo>
                <a:cubicBezTo>
                  <a:pt x="516493" y="953"/>
                  <a:pt x="572691" y="6667"/>
                  <a:pt x="629841" y="11430"/>
                </a:cubicBezTo>
                <a:cubicBezTo>
                  <a:pt x="646033" y="13335"/>
                  <a:pt x="662226" y="20003"/>
                  <a:pt x="678418" y="24765"/>
                </a:cubicBezTo>
                <a:cubicBezTo>
                  <a:pt x="683181" y="103823"/>
                  <a:pt x="688896" y="181928"/>
                  <a:pt x="694611" y="260985"/>
                </a:cubicBezTo>
                <a:cubicBezTo>
                  <a:pt x="695563" y="277177"/>
                  <a:pt x="689848" y="287655"/>
                  <a:pt x="673656" y="284798"/>
                </a:cubicBezTo>
                <a:cubicBezTo>
                  <a:pt x="657463" y="281940"/>
                  <a:pt x="638413" y="277177"/>
                  <a:pt x="626983" y="265748"/>
                </a:cubicBezTo>
                <a:cubicBezTo>
                  <a:pt x="577453" y="220028"/>
                  <a:pt x="518398" y="229553"/>
                  <a:pt x="478393" y="268605"/>
                </a:cubicBezTo>
                <a:cubicBezTo>
                  <a:pt x="435531" y="310515"/>
                  <a:pt x="435531" y="380048"/>
                  <a:pt x="475536" y="422910"/>
                </a:cubicBezTo>
                <a:cubicBezTo>
                  <a:pt x="505063" y="455295"/>
                  <a:pt x="540306" y="465773"/>
                  <a:pt x="582216" y="453390"/>
                </a:cubicBezTo>
                <a:cubicBezTo>
                  <a:pt x="590788" y="451485"/>
                  <a:pt x="600313" y="451485"/>
                  <a:pt x="607933" y="447675"/>
                </a:cubicBezTo>
                <a:cubicBezTo>
                  <a:pt x="626031" y="437198"/>
                  <a:pt x="642223" y="424815"/>
                  <a:pt x="660321" y="413385"/>
                </a:cubicBezTo>
                <a:cubicBezTo>
                  <a:pt x="689848" y="412433"/>
                  <a:pt x="694611" y="418148"/>
                  <a:pt x="692706" y="445770"/>
                </a:cubicBezTo>
                <a:cubicBezTo>
                  <a:pt x="687943" y="508635"/>
                  <a:pt x="684133" y="571500"/>
                  <a:pt x="679371" y="634365"/>
                </a:cubicBezTo>
                <a:cubicBezTo>
                  <a:pt x="679371" y="638175"/>
                  <a:pt x="681276" y="641033"/>
                  <a:pt x="682228" y="644843"/>
                </a:cubicBezTo>
                <a:cubicBezTo>
                  <a:pt x="663178" y="646748"/>
                  <a:pt x="666988" y="657225"/>
                  <a:pt x="672703" y="668655"/>
                </a:cubicBezTo>
                <a:cubicBezTo>
                  <a:pt x="673656" y="672465"/>
                  <a:pt x="672703" y="677227"/>
                  <a:pt x="670798" y="68199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70" name="Google Shape;270;p4"/>
          <p:cNvSpPr/>
          <p:nvPr/>
        </p:nvSpPr>
        <p:spPr>
          <a:xfrm rot="10800000">
            <a:off x="295364" y="3434413"/>
            <a:ext cx="77112" cy="239689"/>
          </a:xfrm>
          <a:custGeom>
            <a:rect b="b" l="l" r="r" t="t"/>
            <a:pathLst>
              <a:path extrusionOk="0" h="181927" w="57332">
                <a:moveTo>
                  <a:pt x="42638" y="0"/>
                </a:moveTo>
                <a:cubicBezTo>
                  <a:pt x="63593" y="31432"/>
                  <a:pt x="61688" y="84772"/>
                  <a:pt x="39781" y="115252"/>
                </a:cubicBezTo>
                <a:cubicBezTo>
                  <a:pt x="26445" y="135255"/>
                  <a:pt x="5490" y="153352"/>
                  <a:pt x="11206" y="181927"/>
                </a:cubicBezTo>
                <a:cubicBezTo>
                  <a:pt x="-5939" y="169545"/>
                  <a:pt x="-225" y="154305"/>
                  <a:pt x="7395" y="140017"/>
                </a:cubicBezTo>
                <a:cubicBezTo>
                  <a:pt x="16920" y="121920"/>
                  <a:pt x="29303" y="105727"/>
                  <a:pt x="37875" y="87630"/>
                </a:cubicBezTo>
                <a:cubicBezTo>
                  <a:pt x="53115" y="60007"/>
                  <a:pt x="46448" y="29527"/>
                  <a:pt x="42638"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4"/>
          <p:cNvSpPr/>
          <p:nvPr/>
        </p:nvSpPr>
        <p:spPr>
          <a:xfrm rot="10800000">
            <a:off x="567694" y="2348834"/>
            <a:ext cx="56876" cy="193257"/>
          </a:xfrm>
          <a:custGeom>
            <a:rect b="b" l="l" r="r" t="t"/>
            <a:pathLst>
              <a:path extrusionOk="0" h="146685" w="42287">
                <a:moveTo>
                  <a:pt x="24190" y="146685"/>
                </a:moveTo>
                <a:cubicBezTo>
                  <a:pt x="17522" y="135255"/>
                  <a:pt x="7997" y="123825"/>
                  <a:pt x="4187" y="111443"/>
                </a:cubicBezTo>
                <a:cubicBezTo>
                  <a:pt x="-6290" y="73343"/>
                  <a:pt x="3235" y="38100"/>
                  <a:pt x="28952" y="7620"/>
                </a:cubicBezTo>
                <a:cubicBezTo>
                  <a:pt x="31810" y="3810"/>
                  <a:pt x="37525" y="2858"/>
                  <a:pt x="42287" y="0"/>
                </a:cubicBezTo>
                <a:cubicBezTo>
                  <a:pt x="37525" y="8573"/>
                  <a:pt x="32762" y="17145"/>
                  <a:pt x="28000" y="24765"/>
                </a:cubicBezTo>
                <a:cubicBezTo>
                  <a:pt x="3235" y="64770"/>
                  <a:pt x="7045" y="105728"/>
                  <a:pt x="24190" y="14668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rot="10800000">
            <a:off x="880488" y="3281022"/>
            <a:ext cx="17936" cy="145571"/>
          </a:xfrm>
          <a:custGeom>
            <a:rect b="b" l="l" r="r" t="t"/>
            <a:pathLst>
              <a:path extrusionOk="0" h="110490" w="13335">
                <a:moveTo>
                  <a:pt x="0" y="13335"/>
                </a:moveTo>
                <a:cubicBezTo>
                  <a:pt x="952" y="8572"/>
                  <a:pt x="2857" y="3810"/>
                  <a:pt x="3810" y="0"/>
                </a:cubicBezTo>
                <a:cubicBezTo>
                  <a:pt x="6667" y="37147"/>
                  <a:pt x="9525" y="73343"/>
                  <a:pt x="13335" y="110490"/>
                </a:cubicBezTo>
                <a:cubicBezTo>
                  <a:pt x="10477" y="86678"/>
                  <a:pt x="7620" y="63818"/>
                  <a:pt x="3810" y="40005"/>
                </a:cubicBezTo>
                <a:cubicBezTo>
                  <a:pt x="2857" y="31433"/>
                  <a:pt x="1905" y="21908"/>
                  <a:pt x="0" y="13335"/>
                </a:cubicBezTo>
                <a:close/>
              </a:path>
            </a:pathLst>
          </a:custGeom>
          <a:solidFill>
            <a:srgbClr val="BED4E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rot="10800000">
            <a:off x="874070" y="3179197"/>
            <a:ext cx="6405" cy="97884"/>
          </a:xfrm>
          <a:custGeom>
            <a:rect b="b" l="l" r="r" t="t"/>
            <a:pathLst>
              <a:path extrusionOk="0" h="74295" w="4762">
                <a:moveTo>
                  <a:pt x="4763" y="74295"/>
                </a:moveTo>
                <a:cubicBezTo>
                  <a:pt x="2857" y="49530"/>
                  <a:pt x="1905" y="24765"/>
                  <a:pt x="0" y="0"/>
                </a:cubicBezTo>
                <a:cubicBezTo>
                  <a:pt x="1905" y="24765"/>
                  <a:pt x="2857" y="49530"/>
                  <a:pt x="4763" y="74295"/>
                </a:cubicBezTo>
                <a:close/>
              </a:path>
            </a:pathLst>
          </a:custGeom>
          <a:solidFill>
            <a:srgbClr val="BED4E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rot="10800000">
            <a:off x="554832" y="2564742"/>
            <a:ext cx="1280" cy="30117"/>
          </a:xfrm>
          <a:custGeom>
            <a:rect b="b" l="l" r="r" t="t"/>
            <a:pathLst>
              <a:path extrusionOk="0" h="22859" w="952">
                <a:moveTo>
                  <a:pt x="952" y="22860"/>
                </a:moveTo>
                <a:cubicBezTo>
                  <a:pt x="952" y="15240"/>
                  <a:pt x="952" y="7620"/>
                  <a:pt x="0" y="0"/>
                </a:cubicBezTo>
                <a:cubicBezTo>
                  <a:pt x="952" y="6667"/>
                  <a:pt x="952" y="14288"/>
                  <a:pt x="952" y="22860"/>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rot="10800000">
            <a:off x="554836" y="2553413"/>
            <a:ext cx="6405" cy="12549"/>
          </a:xfrm>
          <a:custGeom>
            <a:rect b="b" l="l" r="r" t="t"/>
            <a:pathLst>
              <a:path extrusionOk="0" h="9525" w="4762">
                <a:moveTo>
                  <a:pt x="0" y="9525"/>
                </a:moveTo>
                <a:cubicBezTo>
                  <a:pt x="1905" y="6668"/>
                  <a:pt x="2858" y="2858"/>
                  <a:pt x="4763" y="0"/>
                </a:cubicBezTo>
                <a:cubicBezTo>
                  <a:pt x="2858" y="3810"/>
                  <a:pt x="1905" y="6668"/>
                  <a:pt x="0" y="952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4"/>
          <p:cNvSpPr/>
          <p:nvPr/>
        </p:nvSpPr>
        <p:spPr>
          <a:xfrm rot="10800000">
            <a:off x="561247" y="2540849"/>
            <a:ext cx="6405" cy="12549"/>
          </a:xfrm>
          <a:custGeom>
            <a:rect b="b" l="l" r="r" t="t"/>
            <a:pathLst>
              <a:path extrusionOk="0" h="9525" w="4762">
                <a:moveTo>
                  <a:pt x="0" y="9525"/>
                </a:moveTo>
                <a:cubicBezTo>
                  <a:pt x="1905" y="6668"/>
                  <a:pt x="2858" y="2858"/>
                  <a:pt x="4763" y="0"/>
                </a:cubicBezTo>
                <a:cubicBezTo>
                  <a:pt x="3810" y="2858"/>
                  <a:pt x="1905" y="5715"/>
                  <a:pt x="0" y="9525"/>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4"/>
          <p:cNvSpPr/>
          <p:nvPr/>
        </p:nvSpPr>
        <p:spPr>
          <a:xfrm rot="10800000">
            <a:off x="585606" y="2334801"/>
            <a:ext cx="6405" cy="13803"/>
          </a:xfrm>
          <a:custGeom>
            <a:rect b="b" l="l" r="r" t="t"/>
            <a:pathLst>
              <a:path extrusionOk="0" h="10477" w="4762">
                <a:moveTo>
                  <a:pt x="4763" y="10477"/>
                </a:moveTo>
                <a:cubicBezTo>
                  <a:pt x="2858" y="6667"/>
                  <a:pt x="1905" y="3810"/>
                  <a:pt x="0" y="0"/>
                </a:cubicBezTo>
                <a:cubicBezTo>
                  <a:pt x="1905" y="3810"/>
                  <a:pt x="3810" y="6667"/>
                  <a:pt x="4763" y="10477"/>
                </a:cubicBezTo>
                <a:close/>
              </a:path>
            </a:pathLst>
          </a:custGeom>
          <a:solidFill>
            <a:srgbClr val="FAFC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rot="10800000">
            <a:off x="315090" y="3674117"/>
            <a:ext cx="6405" cy="12549"/>
          </a:xfrm>
          <a:custGeom>
            <a:rect b="b" l="l" r="r" t="t"/>
            <a:pathLst>
              <a:path extrusionOk="0" h="9525" w="4762">
                <a:moveTo>
                  <a:pt x="0" y="0"/>
                </a:moveTo>
                <a:cubicBezTo>
                  <a:pt x="1905" y="2857"/>
                  <a:pt x="2858" y="6667"/>
                  <a:pt x="4763" y="9525"/>
                </a:cubicBezTo>
                <a:cubicBezTo>
                  <a:pt x="2858" y="6667"/>
                  <a:pt x="1905" y="3810"/>
                  <a:pt x="0"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rot="10800000">
            <a:off x="321504" y="3685419"/>
            <a:ext cx="11529" cy="7528"/>
          </a:xfrm>
          <a:custGeom>
            <a:rect b="b" l="l" r="r" t="t"/>
            <a:pathLst>
              <a:path extrusionOk="0" h="5714" w="8572">
                <a:moveTo>
                  <a:pt x="0" y="0"/>
                </a:moveTo>
                <a:cubicBezTo>
                  <a:pt x="2858" y="1905"/>
                  <a:pt x="5715" y="3810"/>
                  <a:pt x="8572" y="5715"/>
                </a:cubicBezTo>
                <a:cubicBezTo>
                  <a:pt x="5715" y="3810"/>
                  <a:pt x="2858" y="1905"/>
                  <a:pt x="0" y="0"/>
                </a:cubicBezTo>
                <a:close/>
              </a:path>
            </a:pathLst>
          </a:custGeom>
          <a:solidFill>
            <a:srgbClr val="F8F6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rot="10800000">
            <a:off x="295230" y="878836"/>
            <a:ext cx="69884" cy="179453"/>
          </a:xfrm>
          <a:custGeom>
            <a:rect b="b" l="l" r="r" t="t"/>
            <a:pathLst>
              <a:path extrusionOk="0" h="136207" w="51958">
                <a:moveTo>
                  <a:pt x="46694" y="0"/>
                </a:moveTo>
                <a:cubicBezTo>
                  <a:pt x="58124" y="30480"/>
                  <a:pt x="49551" y="57150"/>
                  <a:pt x="34311" y="82868"/>
                </a:cubicBezTo>
                <a:cubicBezTo>
                  <a:pt x="23834" y="100013"/>
                  <a:pt x="15261" y="118110"/>
                  <a:pt x="4784" y="136208"/>
                </a:cubicBezTo>
                <a:cubicBezTo>
                  <a:pt x="-6646" y="117158"/>
                  <a:pt x="4784" y="102870"/>
                  <a:pt x="14309" y="88583"/>
                </a:cubicBezTo>
                <a:cubicBezTo>
                  <a:pt x="32406" y="61913"/>
                  <a:pt x="49551" y="34290"/>
                  <a:pt x="46694" y="0"/>
                </a:cubicBezTo>
                <a:close/>
              </a:path>
            </a:pathLst>
          </a:custGeom>
          <a:solidFill>
            <a:srgbClr val="FBFA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rot="10800000">
            <a:off x="1405891" y="4046260"/>
            <a:ext cx="78241" cy="224630"/>
          </a:xfrm>
          <a:custGeom>
            <a:rect b="b" l="l" r="r" t="t"/>
            <a:pathLst>
              <a:path extrusionOk="0" h="170497" w="58172">
                <a:moveTo>
                  <a:pt x="15094" y="170498"/>
                </a:moveTo>
                <a:cubicBezTo>
                  <a:pt x="-7766" y="135255"/>
                  <a:pt x="-3956" y="81915"/>
                  <a:pt x="21761" y="49530"/>
                </a:cubicBezTo>
                <a:cubicBezTo>
                  <a:pt x="34144" y="34290"/>
                  <a:pt x="41764" y="16192"/>
                  <a:pt x="52241" y="0"/>
                </a:cubicBezTo>
                <a:cubicBezTo>
                  <a:pt x="63671" y="18098"/>
                  <a:pt x="57004" y="37148"/>
                  <a:pt x="45574" y="50483"/>
                </a:cubicBezTo>
                <a:cubicBezTo>
                  <a:pt x="16999" y="86678"/>
                  <a:pt x="11284" y="126683"/>
                  <a:pt x="15094" y="170498"/>
                </a:cubicBezTo>
                <a:close/>
              </a:path>
            </a:pathLst>
          </a:custGeom>
          <a:solidFill>
            <a:srgbClr val="FBFB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4"/>
          <p:cNvSpPr/>
          <p:nvPr/>
        </p:nvSpPr>
        <p:spPr>
          <a:xfrm rot="10800000">
            <a:off x="1031890" y="4535340"/>
            <a:ext cx="174842" cy="181570"/>
          </a:xfrm>
          <a:custGeom>
            <a:rect b="b" l="l" r="r" t="t"/>
            <a:pathLst>
              <a:path extrusionOk="0" h="137814" w="129994">
                <a:moveTo>
                  <a:pt x="6169" y="0"/>
                </a:moveTo>
                <a:cubicBezTo>
                  <a:pt x="-2403" y="60960"/>
                  <a:pt x="53794" y="127635"/>
                  <a:pt x="117611" y="127635"/>
                </a:cubicBezTo>
                <a:cubicBezTo>
                  <a:pt x="121422" y="127635"/>
                  <a:pt x="125232" y="130492"/>
                  <a:pt x="129994" y="132398"/>
                </a:cubicBezTo>
                <a:cubicBezTo>
                  <a:pt x="105229" y="144780"/>
                  <a:pt x="82369" y="133350"/>
                  <a:pt x="61414" y="123825"/>
                </a:cubicBezTo>
                <a:cubicBezTo>
                  <a:pt x="17599" y="101917"/>
                  <a:pt x="-6214" y="51435"/>
                  <a:pt x="1407" y="1905"/>
                </a:cubicBezTo>
                <a:cubicBezTo>
                  <a:pt x="1407" y="953"/>
                  <a:pt x="2359" y="0"/>
                  <a:pt x="2359" y="0"/>
                </a:cubicBezTo>
                <a:cubicBezTo>
                  <a:pt x="3311" y="0"/>
                  <a:pt x="5217" y="0"/>
                  <a:pt x="6169" y="0"/>
                </a:cubicBezTo>
                <a:close/>
              </a:path>
            </a:pathLst>
          </a:custGeom>
          <a:solidFill>
            <a:srgbClr val="FEFA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rot="10800000">
            <a:off x="1457411" y="4035952"/>
            <a:ext cx="6405" cy="6274"/>
          </a:xfrm>
          <a:custGeom>
            <a:rect b="b" l="l" r="r" t="t"/>
            <a:pathLst>
              <a:path extrusionOk="0" h="4762" w="4762">
                <a:moveTo>
                  <a:pt x="4763" y="4763"/>
                </a:moveTo>
                <a:cubicBezTo>
                  <a:pt x="2857" y="2858"/>
                  <a:pt x="1905" y="953"/>
                  <a:pt x="0" y="0"/>
                </a:cubicBezTo>
                <a:cubicBezTo>
                  <a:pt x="1905" y="1905"/>
                  <a:pt x="3810" y="2858"/>
                  <a:pt x="4763" y="4763"/>
                </a:cubicBezTo>
                <a:close/>
              </a:path>
            </a:pathLst>
          </a:custGeom>
          <a:solidFill>
            <a:srgbClr val="FBFBF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4"/>
          <p:cNvSpPr/>
          <p:nvPr/>
        </p:nvSpPr>
        <p:spPr>
          <a:xfrm rot="10800000">
            <a:off x="1425400" y="5820188"/>
            <a:ext cx="61948" cy="139295"/>
          </a:xfrm>
          <a:custGeom>
            <a:rect b="b" l="l" r="r" t="t"/>
            <a:pathLst>
              <a:path extrusionOk="0" h="105727" w="46058">
                <a:moveTo>
                  <a:pt x="338" y="105727"/>
                </a:moveTo>
                <a:cubicBezTo>
                  <a:pt x="-2519" y="62865"/>
                  <a:pt x="12721" y="27622"/>
                  <a:pt x="46058" y="0"/>
                </a:cubicBezTo>
                <a:cubicBezTo>
                  <a:pt x="43201" y="10477"/>
                  <a:pt x="41296" y="21907"/>
                  <a:pt x="37486" y="32385"/>
                </a:cubicBezTo>
                <a:cubicBezTo>
                  <a:pt x="25103" y="56197"/>
                  <a:pt x="12721" y="80963"/>
                  <a:pt x="338" y="105727"/>
                </a:cubicBezTo>
                <a:close/>
              </a:path>
            </a:pathLst>
          </a:custGeom>
          <a:solidFill>
            <a:srgbClr val="F5F8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4"/>
          <p:cNvSpPr/>
          <p:nvPr/>
        </p:nvSpPr>
        <p:spPr>
          <a:xfrm rot="10800000">
            <a:off x="720358" y="6489086"/>
            <a:ext cx="189605" cy="76816"/>
          </a:xfrm>
          <a:custGeom>
            <a:rect b="b" l="l" r="r" t="t"/>
            <a:pathLst>
              <a:path extrusionOk="0" h="58304" w="140970">
                <a:moveTo>
                  <a:pt x="0" y="45401"/>
                </a:moveTo>
                <a:cubicBezTo>
                  <a:pt x="15240" y="41591"/>
                  <a:pt x="30480" y="38734"/>
                  <a:pt x="45720" y="33019"/>
                </a:cubicBezTo>
                <a:cubicBezTo>
                  <a:pt x="69533" y="23494"/>
                  <a:pt x="92392" y="10159"/>
                  <a:pt x="117158" y="634"/>
                </a:cubicBezTo>
                <a:cubicBezTo>
                  <a:pt x="123825" y="-2224"/>
                  <a:pt x="133350" y="5396"/>
                  <a:pt x="140970" y="7301"/>
                </a:cubicBezTo>
                <a:cubicBezTo>
                  <a:pt x="100013" y="634"/>
                  <a:pt x="72390" y="27304"/>
                  <a:pt x="40958" y="45401"/>
                </a:cubicBezTo>
                <a:cubicBezTo>
                  <a:pt x="27623" y="53021"/>
                  <a:pt x="12383" y="70166"/>
                  <a:pt x="0" y="45401"/>
                </a:cubicBezTo>
                <a:close/>
              </a:path>
            </a:pathLst>
          </a:custGeom>
          <a:solidFill>
            <a:srgbClr val="F6F8F0"/>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rot="10800000">
            <a:off x="1186809" y="5850320"/>
            <a:ext cx="55210" cy="120471"/>
          </a:xfrm>
          <a:custGeom>
            <a:rect b="b" l="l" r="r" t="t"/>
            <a:pathLst>
              <a:path extrusionOk="0" h="91439" w="41048">
                <a:moveTo>
                  <a:pt x="0" y="0"/>
                </a:moveTo>
                <a:cubicBezTo>
                  <a:pt x="14288" y="30480"/>
                  <a:pt x="42863" y="54292"/>
                  <a:pt x="40958" y="91440"/>
                </a:cubicBezTo>
                <a:cubicBezTo>
                  <a:pt x="29527" y="74295"/>
                  <a:pt x="16193" y="57150"/>
                  <a:pt x="6668" y="39052"/>
                </a:cubicBezTo>
                <a:cubicBezTo>
                  <a:pt x="952" y="27623"/>
                  <a:pt x="1905" y="13335"/>
                  <a:pt x="0" y="0"/>
                </a:cubicBezTo>
                <a:close/>
              </a:path>
            </a:pathLst>
          </a:custGeom>
          <a:solidFill>
            <a:srgbClr val="F7F9F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4"/>
          <p:cNvSpPr/>
          <p:nvPr/>
        </p:nvSpPr>
        <p:spPr>
          <a:xfrm rot="10800000">
            <a:off x="911324" y="3710600"/>
            <a:ext cx="105051" cy="52705"/>
          </a:xfrm>
          <a:custGeom>
            <a:rect b="b" l="l" r="r" t="t"/>
            <a:pathLst>
              <a:path extrusionOk="0" h="40004" w="78105">
                <a:moveTo>
                  <a:pt x="78105" y="0"/>
                </a:moveTo>
                <a:cubicBezTo>
                  <a:pt x="60960" y="11430"/>
                  <a:pt x="43815" y="23813"/>
                  <a:pt x="25718" y="34290"/>
                </a:cubicBezTo>
                <a:cubicBezTo>
                  <a:pt x="18098" y="38100"/>
                  <a:pt x="8573" y="38100"/>
                  <a:pt x="0" y="40005"/>
                </a:cubicBezTo>
                <a:cubicBezTo>
                  <a:pt x="17145" y="28575"/>
                  <a:pt x="34290" y="16192"/>
                  <a:pt x="52388" y="5715"/>
                </a:cubicBezTo>
                <a:cubicBezTo>
                  <a:pt x="60008" y="1905"/>
                  <a:pt x="69533" y="1905"/>
                  <a:pt x="78105" y="0"/>
                </a:cubicBezTo>
                <a:close/>
              </a:path>
            </a:pathLst>
          </a:custGeom>
          <a:solidFill>
            <a:srgbClr val="F7EBE8"/>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rot="10800000">
            <a:off x="1168507" y="3433060"/>
            <a:ext cx="71110" cy="156864"/>
          </a:xfrm>
          <a:custGeom>
            <a:rect b="b" l="l" r="r" t="t"/>
            <a:pathLst>
              <a:path extrusionOk="0" h="119062" w="52870">
                <a:moveTo>
                  <a:pt x="48699" y="0"/>
                </a:moveTo>
                <a:cubicBezTo>
                  <a:pt x="59177" y="23813"/>
                  <a:pt x="47747" y="44768"/>
                  <a:pt x="38222" y="64770"/>
                </a:cubicBezTo>
                <a:cubicBezTo>
                  <a:pt x="28697" y="83820"/>
                  <a:pt x="15362" y="100965"/>
                  <a:pt x="2979" y="119063"/>
                </a:cubicBezTo>
                <a:cubicBezTo>
                  <a:pt x="-7498" y="97155"/>
                  <a:pt x="12504" y="87630"/>
                  <a:pt x="19172" y="71438"/>
                </a:cubicBezTo>
                <a:cubicBezTo>
                  <a:pt x="28697" y="48578"/>
                  <a:pt x="38222" y="23813"/>
                  <a:pt x="48699" y="0"/>
                </a:cubicBezTo>
                <a:close/>
              </a:path>
            </a:pathLst>
          </a:custGeom>
          <a:solidFill>
            <a:srgbClr val="F8F9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 name="Google Shape;289;p4"/>
          <p:cNvSpPr/>
          <p:nvPr/>
        </p:nvSpPr>
        <p:spPr>
          <a:xfrm rot="10800000">
            <a:off x="1406186" y="2287242"/>
            <a:ext cx="83551" cy="169413"/>
          </a:xfrm>
          <a:custGeom>
            <a:rect b="b" l="l" r="r" t="t"/>
            <a:pathLst>
              <a:path extrusionOk="0" h="128587" w="62120">
                <a:moveTo>
                  <a:pt x="51643" y="128588"/>
                </a:moveTo>
                <a:cubicBezTo>
                  <a:pt x="2113" y="100013"/>
                  <a:pt x="-9317" y="56197"/>
                  <a:pt x="6875" y="0"/>
                </a:cubicBezTo>
                <a:cubicBezTo>
                  <a:pt x="5923" y="34290"/>
                  <a:pt x="5923" y="68580"/>
                  <a:pt x="29735" y="97155"/>
                </a:cubicBezTo>
                <a:cubicBezTo>
                  <a:pt x="39260" y="108585"/>
                  <a:pt x="51643" y="118110"/>
                  <a:pt x="62120" y="128588"/>
                </a:cubicBezTo>
                <a:cubicBezTo>
                  <a:pt x="58310" y="127635"/>
                  <a:pt x="54500" y="127635"/>
                  <a:pt x="51643" y="128588"/>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4"/>
          <p:cNvSpPr/>
          <p:nvPr/>
        </p:nvSpPr>
        <p:spPr>
          <a:xfrm rot="10800000">
            <a:off x="1303645" y="2259470"/>
            <a:ext cx="116581" cy="28828"/>
          </a:xfrm>
          <a:custGeom>
            <a:rect b="b" l="l" r="r" t="t"/>
            <a:pathLst>
              <a:path extrusionOk="0" h="21881" w="86677">
                <a:moveTo>
                  <a:pt x="0" y="953"/>
                </a:moveTo>
                <a:cubicBezTo>
                  <a:pt x="3810" y="953"/>
                  <a:pt x="6668" y="953"/>
                  <a:pt x="10478" y="0"/>
                </a:cubicBezTo>
                <a:cubicBezTo>
                  <a:pt x="36195" y="4763"/>
                  <a:pt x="60960" y="9525"/>
                  <a:pt x="86678" y="14288"/>
                </a:cubicBezTo>
                <a:cubicBezTo>
                  <a:pt x="56197" y="28575"/>
                  <a:pt x="17145" y="21907"/>
                  <a:pt x="0" y="953"/>
                </a:cubicBezTo>
                <a:close/>
              </a:path>
            </a:pathLst>
          </a:custGeom>
          <a:solidFill>
            <a:srgbClr val="C8D9ED"/>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4"/>
          <p:cNvSpPr/>
          <p:nvPr/>
        </p:nvSpPr>
        <p:spPr>
          <a:xfrm rot="10800000">
            <a:off x="1468954" y="2456692"/>
            <a:ext cx="12811" cy="30117"/>
          </a:xfrm>
          <a:custGeom>
            <a:rect b="b" l="l" r="r" t="t"/>
            <a:pathLst>
              <a:path extrusionOk="0" h="22859" w="9525">
                <a:moveTo>
                  <a:pt x="0" y="22860"/>
                </a:moveTo>
                <a:cubicBezTo>
                  <a:pt x="2857" y="15240"/>
                  <a:pt x="5715" y="7620"/>
                  <a:pt x="9525" y="0"/>
                </a:cubicBezTo>
                <a:cubicBezTo>
                  <a:pt x="5715" y="7620"/>
                  <a:pt x="2857" y="15240"/>
                  <a:pt x="0" y="22860"/>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4"/>
          <p:cNvSpPr/>
          <p:nvPr/>
        </p:nvSpPr>
        <p:spPr>
          <a:xfrm rot="10800000">
            <a:off x="1457411" y="2496877"/>
            <a:ext cx="6405" cy="13803"/>
          </a:xfrm>
          <a:custGeom>
            <a:rect b="b" l="l" r="r" t="t"/>
            <a:pathLst>
              <a:path extrusionOk="0" h="10477" w="4762">
                <a:moveTo>
                  <a:pt x="0" y="10478"/>
                </a:moveTo>
                <a:cubicBezTo>
                  <a:pt x="1905" y="6668"/>
                  <a:pt x="3810" y="3810"/>
                  <a:pt x="4763" y="0"/>
                </a:cubicBezTo>
                <a:cubicBezTo>
                  <a:pt x="3810" y="2858"/>
                  <a:pt x="1905" y="6668"/>
                  <a:pt x="0" y="10478"/>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4"/>
          <p:cNvSpPr/>
          <p:nvPr/>
        </p:nvSpPr>
        <p:spPr>
          <a:xfrm rot="10800000">
            <a:off x="1285619" y="2270716"/>
            <a:ext cx="12811" cy="5018"/>
          </a:xfrm>
          <a:custGeom>
            <a:rect b="b" l="l" r="r" t="t"/>
            <a:pathLst>
              <a:path extrusionOk="0" h="3809" w="9525">
                <a:moveTo>
                  <a:pt x="9525" y="0"/>
                </a:moveTo>
                <a:cubicBezTo>
                  <a:pt x="6668" y="953"/>
                  <a:pt x="2858" y="2857"/>
                  <a:pt x="0" y="3810"/>
                </a:cubicBezTo>
                <a:cubicBezTo>
                  <a:pt x="2858" y="2857"/>
                  <a:pt x="6668" y="1905"/>
                  <a:pt x="9525" y="0"/>
                </a:cubicBezTo>
                <a:close/>
              </a:path>
            </a:pathLst>
          </a:custGeom>
          <a:solidFill>
            <a:srgbClr val="C8D9ED"/>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4"/>
          <p:cNvSpPr/>
          <p:nvPr/>
        </p:nvSpPr>
        <p:spPr>
          <a:xfrm rot="10800000">
            <a:off x="1449719" y="2510690"/>
            <a:ext cx="7687" cy="6274"/>
          </a:xfrm>
          <a:custGeom>
            <a:rect b="b" l="l" r="r" t="t"/>
            <a:pathLst>
              <a:path extrusionOk="0" h="4762" w="5715">
                <a:moveTo>
                  <a:pt x="0" y="4763"/>
                </a:moveTo>
                <a:cubicBezTo>
                  <a:pt x="1905" y="2858"/>
                  <a:pt x="3810" y="1905"/>
                  <a:pt x="5715" y="0"/>
                </a:cubicBezTo>
                <a:cubicBezTo>
                  <a:pt x="3810" y="953"/>
                  <a:pt x="1905" y="2858"/>
                  <a:pt x="0" y="4763"/>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4"/>
          <p:cNvSpPr/>
          <p:nvPr/>
        </p:nvSpPr>
        <p:spPr>
          <a:xfrm rot="10800000">
            <a:off x="1463821" y="2486817"/>
            <a:ext cx="5123" cy="7530"/>
          </a:xfrm>
          <a:custGeom>
            <a:rect b="b" l="l" r="r" t="t"/>
            <a:pathLst>
              <a:path extrusionOk="0" h="5715" w="3809">
                <a:moveTo>
                  <a:pt x="0" y="5715"/>
                </a:moveTo>
                <a:cubicBezTo>
                  <a:pt x="952" y="3810"/>
                  <a:pt x="2857" y="1905"/>
                  <a:pt x="3810" y="0"/>
                </a:cubicBezTo>
                <a:cubicBezTo>
                  <a:pt x="1905" y="1905"/>
                  <a:pt x="952" y="3810"/>
                  <a:pt x="0" y="5715"/>
                </a:cubicBezTo>
                <a:close/>
              </a:path>
            </a:pathLst>
          </a:custGeom>
          <a:solidFill>
            <a:srgbClr val="F9F7F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4"/>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4">
  <p:cSld name="1_Diapositiva de título">
    <p:spTree>
      <p:nvGrpSpPr>
        <p:cNvPr id="297" name="Shape 297"/>
        <p:cNvGrpSpPr/>
        <p:nvPr/>
      </p:nvGrpSpPr>
      <p:grpSpPr>
        <a:xfrm>
          <a:off x="0" y="0"/>
          <a:ext cx="0" cy="0"/>
          <a:chOff x="0" y="0"/>
          <a:chExt cx="0" cy="0"/>
        </a:xfrm>
      </p:grpSpPr>
      <p:sp>
        <p:nvSpPr>
          <p:cNvPr id="298" name="Google Shape;298;p5"/>
          <p:cNvSpPr/>
          <p:nvPr/>
        </p:nvSpPr>
        <p:spPr>
          <a:xfrm>
            <a:off x="13216" y="4306373"/>
            <a:ext cx="1763479" cy="2056727"/>
          </a:xfrm>
          <a:custGeom>
            <a:rect b="b" l="l" r="r" t="t"/>
            <a:pathLst>
              <a:path extrusionOk="0" h="1546411" w="1325924">
                <a:moveTo>
                  <a:pt x="0" y="1312650"/>
                </a:moveTo>
                <a:cubicBezTo>
                  <a:pt x="0" y="1296457"/>
                  <a:pt x="953" y="1281217"/>
                  <a:pt x="953" y="1265025"/>
                </a:cubicBezTo>
                <a:cubicBezTo>
                  <a:pt x="953" y="1078335"/>
                  <a:pt x="953" y="891645"/>
                  <a:pt x="953" y="704955"/>
                </a:cubicBezTo>
                <a:cubicBezTo>
                  <a:pt x="953" y="696382"/>
                  <a:pt x="3810" y="687810"/>
                  <a:pt x="5715" y="679237"/>
                </a:cubicBezTo>
                <a:cubicBezTo>
                  <a:pt x="15240" y="679237"/>
                  <a:pt x="25718" y="680190"/>
                  <a:pt x="35243" y="679237"/>
                </a:cubicBezTo>
                <a:cubicBezTo>
                  <a:pt x="101918" y="673522"/>
                  <a:pt x="167640" y="666855"/>
                  <a:pt x="234315" y="662092"/>
                </a:cubicBezTo>
                <a:cubicBezTo>
                  <a:pt x="244793" y="661140"/>
                  <a:pt x="259080" y="669712"/>
                  <a:pt x="266700" y="678285"/>
                </a:cubicBezTo>
                <a:cubicBezTo>
                  <a:pt x="270510" y="682095"/>
                  <a:pt x="263843" y="697335"/>
                  <a:pt x="259080" y="705907"/>
                </a:cubicBezTo>
                <a:cubicBezTo>
                  <a:pt x="253365" y="716385"/>
                  <a:pt x="245745" y="725910"/>
                  <a:pt x="239078" y="736387"/>
                </a:cubicBezTo>
                <a:cubicBezTo>
                  <a:pt x="214313" y="770677"/>
                  <a:pt x="213360" y="832590"/>
                  <a:pt x="236220" y="867832"/>
                </a:cubicBezTo>
                <a:cubicBezTo>
                  <a:pt x="267653" y="918315"/>
                  <a:pt x="341948" y="933555"/>
                  <a:pt x="393383" y="902122"/>
                </a:cubicBezTo>
                <a:cubicBezTo>
                  <a:pt x="447675" y="867832"/>
                  <a:pt x="464820" y="797347"/>
                  <a:pt x="432435" y="744960"/>
                </a:cubicBezTo>
                <a:cubicBezTo>
                  <a:pt x="423863" y="731625"/>
                  <a:pt x="413385" y="719242"/>
                  <a:pt x="407670" y="704955"/>
                </a:cubicBezTo>
                <a:cubicBezTo>
                  <a:pt x="396240" y="679237"/>
                  <a:pt x="406718" y="662092"/>
                  <a:pt x="435293" y="663045"/>
                </a:cubicBezTo>
                <a:cubicBezTo>
                  <a:pt x="469583" y="663997"/>
                  <a:pt x="504825" y="667807"/>
                  <a:pt x="539115" y="670665"/>
                </a:cubicBezTo>
                <a:cubicBezTo>
                  <a:pt x="572453" y="672570"/>
                  <a:pt x="604838" y="674475"/>
                  <a:pt x="641033" y="676380"/>
                </a:cubicBezTo>
                <a:cubicBezTo>
                  <a:pt x="639128" y="658282"/>
                  <a:pt x="637223" y="644947"/>
                  <a:pt x="636270" y="630660"/>
                </a:cubicBezTo>
                <a:cubicBezTo>
                  <a:pt x="631508" y="574462"/>
                  <a:pt x="626745" y="519217"/>
                  <a:pt x="624840" y="463020"/>
                </a:cubicBezTo>
                <a:cubicBezTo>
                  <a:pt x="624840" y="447780"/>
                  <a:pt x="633413" y="428730"/>
                  <a:pt x="643890" y="417300"/>
                </a:cubicBezTo>
                <a:cubicBezTo>
                  <a:pt x="649605" y="411585"/>
                  <a:pt x="669608" y="418252"/>
                  <a:pt x="681990" y="422062"/>
                </a:cubicBezTo>
                <a:cubicBezTo>
                  <a:pt x="691515" y="424920"/>
                  <a:pt x="701993" y="430635"/>
                  <a:pt x="709613" y="437302"/>
                </a:cubicBezTo>
                <a:cubicBezTo>
                  <a:pt x="735330" y="457305"/>
                  <a:pt x="762000" y="463972"/>
                  <a:pt x="794385" y="457305"/>
                </a:cubicBezTo>
                <a:cubicBezTo>
                  <a:pt x="842963" y="447780"/>
                  <a:pt x="894398" y="404917"/>
                  <a:pt x="882968" y="322050"/>
                </a:cubicBezTo>
                <a:cubicBezTo>
                  <a:pt x="878205" y="283950"/>
                  <a:pt x="825818" y="228705"/>
                  <a:pt x="774383" y="237277"/>
                </a:cubicBezTo>
                <a:cubicBezTo>
                  <a:pt x="731520" y="229657"/>
                  <a:pt x="703898" y="258232"/>
                  <a:pt x="676275" y="282997"/>
                </a:cubicBezTo>
                <a:cubicBezTo>
                  <a:pt x="643890" y="288712"/>
                  <a:pt x="632460" y="280140"/>
                  <a:pt x="627698" y="247755"/>
                </a:cubicBezTo>
                <a:cubicBezTo>
                  <a:pt x="626745" y="242040"/>
                  <a:pt x="626745" y="235372"/>
                  <a:pt x="627698" y="229657"/>
                </a:cubicBezTo>
                <a:cubicBezTo>
                  <a:pt x="632460" y="166792"/>
                  <a:pt x="637223" y="102975"/>
                  <a:pt x="641985" y="40110"/>
                </a:cubicBezTo>
                <a:cubicBezTo>
                  <a:pt x="643890" y="37252"/>
                  <a:pt x="644843" y="34395"/>
                  <a:pt x="646748" y="31537"/>
                </a:cubicBezTo>
                <a:cubicBezTo>
                  <a:pt x="657225" y="32490"/>
                  <a:pt x="665798" y="31537"/>
                  <a:pt x="664845" y="17250"/>
                </a:cubicBezTo>
                <a:cubicBezTo>
                  <a:pt x="732473" y="11535"/>
                  <a:pt x="800100" y="4867"/>
                  <a:pt x="868680" y="105"/>
                </a:cubicBezTo>
                <a:cubicBezTo>
                  <a:pt x="882015" y="-848"/>
                  <a:pt x="897255" y="4867"/>
                  <a:pt x="909638" y="10582"/>
                </a:cubicBezTo>
                <a:cubicBezTo>
                  <a:pt x="925830" y="18202"/>
                  <a:pt x="922973" y="33442"/>
                  <a:pt x="915353" y="45825"/>
                </a:cubicBezTo>
                <a:cubicBezTo>
                  <a:pt x="903923" y="66780"/>
                  <a:pt x="889635" y="86782"/>
                  <a:pt x="881063" y="109642"/>
                </a:cubicBezTo>
                <a:cubicBezTo>
                  <a:pt x="863918" y="155362"/>
                  <a:pt x="882015" y="211560"/>
                  <a:pt x="918210" y="235372"/>
                </a:cubicBezTo>
                <a:cubicBezTo>
                  <a:pt x="962978" y="264900"/>
                  <a:pt x="1023938" y="261090"/>
                  <a:pt x="1062038" y="227752"/>
                </a:cubicBezTo>
                <a:cubicBezTo>
                  <a:pt x="1095375" y="197272"/>
                  <a:pt x="1104900" y="127740"/>
                  <a:pt x="1080135" y="88687"/>
                </a:cubicBezTo>
                <a:cubicBezTo>
                  <a:pt x="1072515" y="77257"/>
                  <a:pt x="1063943" y="65827"/>
                  <a:pt x="1059180" y="53445"/>
                </a:cubicBezTo>
                <a:cubicBezTo>
                  <a:pt x="1054418" y="42015"/>
                  <a:pt x="1046798" y="23917"/>
                  <a:pt x="1051560" y="19155"/>
                </a:cubicBezTo>
                <a:cubicBezTo>
                  <a:pt x="1060133" y="9630"/>
                  <a:pt x="1077278" y="1057"/>
                  <a:pt x="1090613" y="2010"/>
                </a:cubicBezTo>
                <a:cubicBezTo>
                  <a:pt x="1160145" y="4867"/>
                  <a:pt x="1229678" y="9630"/>
                  <a:pt x="1298258" y="15345"/>
                </a:cubicBezTo>
                <a:cubicBezTo>
                  <a:pt x="1303020" y="15345"/>
                  <a:pt x="1311593" y="25822"/>
                  <a:pt x="1311593" y="32490"/>
                </a:cubicBezTo>
                <a:cubicBezTo>
                  <a:pt x="1315403" y="81067"/>
                  <a:pt x="1318260" y="128692"/>
                  <a:pt x="1321118" y="177270"/>
                </a:cubicBezTo>
                <a:cubicBezTo>
                  <a:pt x="1323023" y="206797"/>
                  <a:pt x="1324928" y="236325"/>
                  <a:pt x="1325880" y="265852"/>
                </a:cubicBezTo>
                <a:cubicBezTo>
                  <a:pt x="1326833" y="289665"/>
                  <a:pt x="1312545" y="299190"/>
                  <a:pt x="1290638" y="289665"/>
                </a:cubicBezTo>
                <a:cubicBezTo>
                  <a:pt x="1278255" y="284902"/>
                  <a:pt x="1265873" y="277282"/>
                  <a:pt x="1255395" y="268710"/>
                </a:cubicBezTo>
                <a:cubicBezTo>
                  <a:pt x="1216343" y="237277"/>
                  <a:pt x="1163003" y="240135"/>
                  <a:pt x="1126808" y="262042"/>
                </a:cubicBezTo>
                <a:cubicBezTo>
                  <a:pt x="1085850" y="286807"/>
                  <a:pt x="1065848" y="334432"/>
                  <a:pt x="1075373" y="382057"/>
                </a:cubicBezTo>
                <a:cubicBezTo>
                  <a:pt x="1083945" y="423015"/>
                  <a:pt x="1127760" y="461115"/>
                  <a:pt x="1166813" y="465877"/>
                </a:cubicBezTo>
                <a:cubicBezTo>
                  <a:pt x="1196340" y="469687"/>
                  <a:pt x="1222058" y="463972"/>
                  <a:pt x="1245870" y="447780"/>
                </a:cubicBezTo>
                <a:cubicBezTo>
                  <a:pt x="1259205" y="439207"/>
                  <a:pt x="1272540" y="429682"/>
                  <a:pt x="1286828" y="423015"/>
                </a:cubicBezTo>
                <a:cubicBezTo>
                  <a:pt x="1312545" y="410632"/>
                  <a:pt x="1326833" y="419205"/>
                  <a:pt x="1324928" y="446827"/>
                </a:cubicBezTo>
                <a:cubicBezTo>
                  <a:pt x="1321118" y="523980"/>
                  <a:pt x="1315403" y="601132"/>
                  <a:pt x="1311593" y="678285"/>
                </a:cubicBezTo>
                <a:cubicBezTo>
                  <a:pt x="1306830" y="678285"/>
                  <a:pt x="1303020" y="679237"/>
                  <a:pt x="1298258" y="679237"/>
                </a:cubicBezTo>
                <a:cubicBezTo>
                  <a:pt x="1220153" y="684000"/>
                  <a:pt x="1142048" y="688762"/>
                  <a:pt x="1064895" y="693525"/>
                </a:cubicBezTo>
                <a:cubicBezTo>
                  <a:pt x="1049655" y="694477"/>
                  <a:pt x="1040130" y="688762"/>
                  <a:pt x="1042035" y="673522"/>
                </a:cubicBezTo>
                <a:cubicBezTo>
                  <a:pt x="1043940" y="660187"/>
                  <a:pt x="1048703" y="645900"/>
                  <a:pt x="1056323" y="634470"/>
                </a:cubicBezTo>
                <a:cubicBezTo>
                  <a:pt x="1076325" y="603990"/>
                  <a:pt x="1090613" y="573510"/>
                  <a:pt x="1082993" y="534457"/>
                </a:cubicBezTo>
                <a:cubicBezTo>
                  <a:pt x="1075373" y="493500"/>
                  <a:pt x="1045845" y="460162"/>
                  <a:pt x="1002030" y="449685"/>
                </a:cubicBezTo>
                <a:cubicBezTo>
                  <a:pt x="957263" y="438255"/>
                  <a:pt x="908685" y="454447"/>
                  <a:pt x="885825" y="486832"/>
                </a:cubicBezTo>
                <a:cubicBezTo>
                  <a:pt x="853440" y="533505"/>
                  <a:pt x="855345" y="583035"/>
                  <a:pt x="890588" y="629707"/>
                </a:cubicBezTo>
                <a:cubicBezTo>
                  <a:pt x="899160" y="641137"/>
                  <a:pt x="906780" y="655425"/>
                  <a:pt x="910590" y="669712"/>
                </a:cubicBezTo>
                <a:cubicBezTo>
                  <a:pt x="913448" y="682095"/>
                  <a:pt x="905828" y="695430"/>
                  <a:pt x="890588" y="694477"/>
                </a:cubicBezTo>
                <a:cubicBezTo>
                  <a:pt x="839153" y="691620"/>
                  <a:pt x="787718" y="687810"/>
                  <a:pt x="736283" y="684000"/>
                </a:cubicBezTo>
                <a:cubicBezTo>
                  <a:pt x="710565" y="682095"/>
                  <a:pt x="685800" y="680190"/>
                  <a:pt x="654368" y="678285"/>
                </a:cubicBezTo>
                <a:cubicBezTo>
                  <a:pt x="650558" y="749722"/>
                  <a:pt x="645795" y="818302"/>
                  <a:pt x="643890" y="886882"/>
                </a:cubicBezTo>
                <a:cubicBezTo>
                  <a:pt x="643890" y="898312"/>
                  <a:pt x="655320" y="909742"/>
                  <a:pt x="661035" y="921172"/>
                </a:cubicBezTo>
                <a:cubicBezTo>
                  <a:pt x="674370" y="918315"/>
                  <a:pt x="687705" y="918315"/>
                  <a:pt x="699135" y="912600"/>
                </a:cubicBezTo>
                <a:cubicBezTo>
                  <a:pt x="723900" y="901170"/>
                  <a:pt x="746760" y="887835"/>
                  <a:pt x="770573" y="875452"/>
                </a:cubicBezTo>
                <a:cubicBezTo>
                  <a:pt x="789623" y="878310"/>
                  <a:pt x="810578" y="878310"/>
                  <a:pt x="827723" y="884977"/>
                </a:cubicBezTo>
                <a:cubicBezTo>
                  <a:pt x="873443" y="902122"/>
                  <a:pt x="898208" y="938317"/>
                  <a:pt x="902018" y="986895"/>
                </a:cubicBezTo>
                <a:cubicBezTo>
                  <a:pt x="905828" y="1026900"/>
                  <a:pt x="879158" y="1070715"/>
                  <a:pt x="841058" y="1090717"/>
                </a:cubicBezTo>
                <a:cubicBezTo>
                  <a:pt x="808673" y="1107862"/>
                  <a:pt x="775335" y="1105005"/>
                  <a:pt x="741998" y="1098337"/>
                </a:cubicBezTo>
                <a:cubicBezTo>
                  <a:pt x="737235" y="1096432"/>
                  <a:pt x="733425" y="1095480"/>
                  <a:pt x="728663" y="1093575"/>
                </a:cubicBezTo>
                <a:lnTo>
                  <a:pt x="728663" y="1093575"/>
                </a:lnTo>
                <a:cubicBezTo>
                  <a:pt x="711518" y="1080240"/>
                  <a:pt x="694373" y="1066905"/>
                  <a:pt x="676275" y="1054522"/>
                </a:cubicBezTo>
                <a:cubicBezTo>
                  <a:pt x="673418" y="1052617"/>
                  <a:pt x="664845" y="1058332"/>
                  <a:pt x="659130" y="1061190"/>
                </a:cubicBezTo>
                <a:cubicBezTo>
                  <a:pt x="641033" y="1067857"/>
                  <a:pt x="641033" y="1084050"/>
                  <a:pt x="641985" y="1098337"/>
                </a:cubicBezTo>
                <a:cubicBezTo>
                  <a:pt x="645795" y="1167870"/>
                  <a:pt x="650558" y="1238355"/>
                  <a:pt x="655320" y="1307887"/>
                </a:cubicBezTo>
                <a:cubicBezTo>
                  <a:pt x="645795" y="1309792"/>
                  <a:pt x="637223" y="1310745"/>
                  <a:pt x="627698" y="1312650"/>
                </a:cubicBezTo>
                <a:cubicBezTo>
                  <a:pt x="561023" y="1307887"/>
                  <a:pt x="493395" y="1303125"/>
                  <a:pt x="426720" y="1299315"/>
                </a:cubicBezTo>
                <a:cubicBezTo>
                  <a:pt x="412433" y="1298362"/>
                  <a:pt x="398145" y="1303125"/>
                  <a:pt x="382905" y="1305030"/>
                </a:cubicBezTo>
                <a:cubicBezTo>
                  <a:pt x="387668" y="1320270"/>
                  <a:pt x="389572" y="1337415"/>
                  <a:pt x="398145" y="1350750"/>
                </a:cubicBezTo>
                <a:cubicBezTo>
                  <a:pt x="423863" y="1389802"/>
                  <a:pt x="441008" y="1428855"/>
                  <a:pt x="421958" y="1475527"/>
                </a:cubicBezTo>
                <a:cubicBezTo>
                  <a:pt x="403860" y="1523152"/>
                  <a:pt x="346710" y="1555537"/>
                  <a:pt x="297180" y="1544107"/>
                </a:cubicBezTo>
                <a:cubicBezTo>
                  <a:pt x="240983" y="1531725"/>
                  <a:pt x="205740" y="1484100"/>
                  <a:pt x="211455" y="1429807"/>
                </a:cubicBezTo>
                <a:cubicBezTo>
                  <a:pt x="212408" y="1424092"/>
                  <a:pt x="209550" y="1418377"/>
                  <a:pt x="207645" y="1412662"/>
                </a:cubicBezTo>
                <a:cubicBezTo>
                  <a:pt x="224790" y="1384087"/>
                  <a:pt x="242888" y="1355512"/>
                  <a:pt x="260033" y="1325985"/>
                </a:cubicBezTo>
                <a:cubicBezTo>
                  <a:pt x="261938" y="1322175"/>
                  <a:pt x="256223" y="1314555"/>
                  <a:pt x="253365" y="1308840"/>
                </a:cubicBezTo>
                <a:cubicBezTo>
                  <a:pt x="248603" y="1304077"/>
                  <a:pt x="243840" y="1296457"/>
                  <a:pt x="239078" y="1296457"/>
                </a:cubicBezTo>
                <a:cubicBezTo>
                  <a:pt x="204788" y="1297410"/>
                  <a:pt x="170498" y="1299315"/>
                  <a:pt x="137160" y="1301220"/>
                </a:cubicBezTo>
                <a:cubicBezTo>
                  <a:pt x="93345" y="1305030"/>
                  <a:pt x="46673" y="1308840"/>
                  <a:pt x="0" y="13126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5"/>
          <p:cNvSpPr/>
          <p:nvPr/>
        </p:nvSpPr>
        <p:spPr>
          <a:xfrm>
            <a:off x="10420807" y="4287146"/>
            <a:ext cx="1762233" cy="2039971"/>
          </a:xfrm>
          <a:custGeom>
            <a:rect b="b" l="l" r="r" t="t"/>
            <a:pathLst>
              <a:path extrusionOk="0" h="1533813" w="1324987">
                <a:moveTo>
                  <a:pt x="1318320" y="666060"/>
                </a:moveTo>
                <a:cubicBezTo>
                  <a:pt x="1320225" y="676538"/>
                  <a:pt x="1324035" y="686063"/>
                  <a:pt x="1324035" y="696540"/>
                </a:cubicBezTo>
                <a:cubicBezTo>
                  <a:pt x="1324035" y="888946"/>
                  <a:pt x="1324035" y="1080398"/>
                  <a:pt x="1324035" y="1272803"/>
                </a:cubicBezTo>
                <a:cubicBezTo>
                  <a:pt x="1324035" y="1283281"/>
                  <a:pt x="1324987" y="1293758"/>
                  <a:pt x="1324987" y="1304236"/>
                </a:cubicBezTo>
                <a:cubicBezTo>
                  <a:pt x="1264027" y="1299473"/>
                  <a:pt x="1203067" y="1295663"/>
                  <a:pt x="1143060" y="1290900"/>
                </a:cubicBezTo>
                <a:cubicBezTo>
                  <a:pt x="1127820" y="1289948"/>
                  <a:pt x="1112580" y="1288996"/>
                  <a:pt x="1098292" y="1289948"/>
                </a:cubicBezTo>
                <a:cubicBezTo>
                  <a:pt x="1088767" y="1289948"/>
                  <a:pt x="1079242" y="1293758"/>
                  <a:pt x="1069717" y="1295663"/>
                </a:cubicBezTo>
                <a:cubicBezTo>
                  <a:pt x="1050667" y="1314713"/>
                  <a:pt x="1065907" y="1328048"/>
                  <a:pt x="1078290" y="1341383"/>
                </a:cubicBezTo>
                <a:lnTo>
                  <a:pt x="1078290" y="1341383"/>
                </a:lnTo>
                <a:cubicBezTo>
                  <a:pt x="1079242" y="1345193"/>
                  <a:pt x="1080195" y="1350908"/>
                  <a:pt x="1082100" y="1353765"/>
                </a:cubicBezTo>
                <a:cubicBezTo>
                  <a:pt x="1110675" y="1384246"/>
                  <a:pt x="1111627" y="1421393"/>
                  <a:pt x="1109722" y="1459493"/>
                </a:cubicBezTo>
                <a:cubicBezTo>
                  <a:pt x="1089720" y="1509023"/>
                  <a:pt x="1054477" y="1534740"/>
                  <a:pt x="999232" y="1533788"/>
                </a:cubicBezTo>
                <a:cubicBezTo>
                  <a:pt x="956370" y="1532836"/>
                  <a:pt x="923032" y="1515690"/>
                  <a:pt x="904935" y="1478543"/>
                </a:cubicBezTo>
                <a:cubicBezTo>
                  <a:pt x="885885" y="1440443"/>
                  <a:pt x="884932" y="1401390"/>
                  <a:pt x="910650" y="1364243"/>
                </a:cubicBezTo>
                <a:cubicBezTo>
                  <a:pt x="921127" y="1349003"/>
                  <a:pt x="928747" y="1332811"/>
                  <a:pt x="937320" y="1316618"/>
                </a:cubicBezTo>
                <a:cubicBezTo>
                  <a:pt x="944940" y="1302331"/>
                  <a:pt x="943035" y="1290900"/>
                  <a:pt x="923032" y="1290900"/>
                </a:cubicBezTo>
                <a:cubicBezTo>
                  <a:pt x="878265" y="1291853"/>
                  <a:pt x="834450" y="1293758"/>
                  <a:pt x="789682" y="1295663"/>
                </a:cubicBezTo>
                <a:cubicBezTo>
                  <a:pt x="774442" y="1296615"/>
                  <a:pt x="759202" y="1298521"/>
                  <a:pt x="743962" y="1299473"/>
                </a:cubicBezTo>
                <a:cubicBezTo>
                  <a:pt x="743010" y="1299473"/>
                  <a:pt x="741104" y="1299473"/>
                  <a:pt x="740152" y="1299473"/>
                </a:cubicBezTo>
                <a:cubicBezTo>
                  <a:pt x="724912" y="1301378"/>
                  <a:pt x="709672" y="1302331"/>
                  <a:pt x="694432" y="1304236"/>
                </a:cubicBezTo>
                <a:lnTo>
                  <a:pt x="694432" y="1304236"/>
                </a:lnTo>
                <a:cubicBezTo>
                  <a:pt x="691575" y="1304236"/>
                  <a:pt x="688717" y="1304236"/>
                  <a:pt x="685860" y="1304236"/>
                </a:cubicBezTo>
                <a:cubicBezTo>
                  <a:pt x="679192" y="1302331"/>
                  <a:pt x="673477" y="1301378"/>
                  <a:pt x="666810" y="1299473"/>
                </a:cubicBezTo>
                <a:cubicBezTo>
                  <a:pt x="667762" y="1285186"/>
                  <a:pt x="667762" y="1270898"/>
                  <a:pt x="668715" y="1256611"/>
                </a:cubicBezTo>
                <a:cubicBezTo>
                  <a:pt x="672525" y="1197556"/>
                  <a:pt x="677287" y="1139453"/>
                  <a:pt x="680145" y="1080398"/>
                </a:cubicBezTo>
                <a:cubicBezTo>
                  <a:pt x="680145" y="1069921"/>
                  <a:pt x="669667" y="1059443"/>
                  <a:pt x="663952" y="1048013"/>
                </a:cubicBezTo>
                <a:cubicBezTo>
                  <a:pt x="645854" y="1037536"/>
                  <a:pt x="632520" y="1049918"/>
                  <a:pt x="619185" y="1058490"/>
                </a:cubicBezTo>
                <a:cubicBezTo>
                  <a:pt x="602992" y="1068015"/>
                  <a:pt x="587752" y="1078493"/>
                  <a:pt x="572512" y="1088971"/>
                </a:cubicBezTo>
                <a:cubicBezTo>
                  <a:pt x="496312" y="1113736"/>
                  <a:pt x="414397" y="1050871"/>
                  <a:pt x="421065" y="971813"/>
                </a:cubicBezTo>
                <a:cubicBezTo>
                  <a:pt x="426779" y="907996"/>
                  <a:pt x="482025" y="864181"/>
                  <a:pt x="553462" y="865133"/>
                </a:cubicBezTo>
                <a:cubicBezTo>
                  <a:pt x="578227" y="878468"/>
                  <a:pt x="602992" y="892756"/>
                  <a:pt x="628710" y="905138"/>
                </a:cubicBezTo>
                <a:cubicBezTo>
                  <a:pt x="639187" y="909900"/>
                  <a:pt x="650617" y="925140"/>
                  <a:pt x="663000" y="907043"/>
                </a:cubicBezTo>
                <a:cubicBezTo>
                  <a:pt x="681097" y="901328"/>
                  <a:pt x="681097" y="886088"/>
                  <a:pt x="681097" y="871800"/>
                </a:cubicBezTo>
                <a:cubicBezTo>
                  <a:pt x="680145" y="829890"/>
                  <a:pt x="679192" y="787981"/>
                  <a:pt x="676335" y="747023"/>
                </a:cubicBezTo>
                <a:cubicBezTo>
                  <a:pt x="674429" y="721306"/>
                  <a:pt x="669667" y="695588"/>
                  <a:pt x="666810" y="669871"/>
                </a:cubicBezTo>
                <a:cubicBezTo>
                  <a:pt x="654427" y="669871"/>
                  <a:pt x="644902" y="668918"/>
                  <a:pt x="636329" y="669871"/>
                </a:cubicBezTo>
                <a:cubicBezTo>
                  <a:pt x="569654" y="673681"/>
                  <a:pt x="503932" y="678443"/>
                  <a:pt x="437257" y="682253"/>
                </a:cubicBezTo>
                <a:cubicBezTo>
                  <a:pt x="420112" y="683206"/>
                  <a:pt x="409635" y="670823"/>
                  <a:pt x="415350" y="654631"/>
                </a:cubicBezTo>
                <a:cubicBezTo>
                  <a:pt x="421065" y="639390"/>
                  <a:pt x="429637" y="624151"/>
                  <a:pt x="440115" y="611768"/>
                </a:cubicBezTo>
                <a:cubicBezTo>
                  <a:pt x="466785" y="579383"/>
                  <a:pt x="470595" y="531758"/>
                  <a:pt x="449640" y="491753"/>
                </a:cubicBezTo>
                <a:cubicBezTo>
                  <a:pt x="423922" y="442223"/>
                  <a:pt x="377250" y="427935"/>
                  <a:pt x="340102" y="432698"/>
                </a:cubicBezTo>
                <a:cubicBezTo>
                  <a:pt x="253425" y="444128"/>
                  <a:pt x="213420" y="537473"/>
                  <a:pt x="260092" y="610815"/>
                </a:cubicBezTo>
                <a:cubicBezTo>
                  <a:pt x="267712" y="622246"/>
                  <a:pt x="275332" y="633676"/>
                  <a:pt x="281047" y="646058"/>
                </a:cubicBezTo>
                <a:cubicBezTo>
                  <a:pt x="291525" y="670823"/>
                  <a:pt x="282952" y="683206"/>
                  <a:pt x="256282" y="682253"/>
                </a:cubicBezTo>
                <a:cubicBezTo>
                  <a:pt x="214372" y="681301"/>
                  <a:pt x="172462" y="680348"/>
                  <a:pt x="131504" y="677490"/>
                </a:cubicBezTo>
                <a:cubicBezTo>
                  <a:pt x="95310" y="674633"/>
                  <a:pt x="59115" y="668918"/>
                  <a:pt x="23872" y="665108"/>
                </a:cubicBezTo>
                <a:cubicBezTo>
                  <a:pt x="21015" y="665108"/>
                  <a:pt x="18157" y="664156"/>
                  <a:pt x="15300" y="664156"/>
                </a:cubicBezTo>
                <a:cubicBezTo>
                  <a:pt x="11490" y="606053"/>
                  <a:pt x="8632" y="547951"/>
                  <a:pt x="4822" y="489848"/>
                </a:cubicBezTo>
                <a:cubicBezTo>
                  <a:pt x="3870" y="469846"/>
                  <a:pt x="1012" y="450796"/>
                  <a:pt x="60" y="430793"/>
                </a:cubicBezTo>
                <a:cubicBezTo>
                  <a:pt x="-893" y="408885"/>
                  <a:pt x="9585" y="401265"/>
                  <a:pt x="30540" y="408885"/>
                </a:cubicBezTo>
                <a:cubicBezTo>
                  <a:pt x="46732" y="414601"/>
                  <a:pt x="61972" y="424126"/>
                  <a:pt x="76260" y="433651"/>
                </a:cubicBezTo>
                <a:cubicBezTo>
                  <a:pt x="117217" y="461273"/>
                  <a:pt x="159127" y="460321"/>
                  <a:pt x="200085" y="435556"/>
                </a:cubicBezTo>
                <a:cubicBezTo>
                  <a:pt x="239137" y="411743"/>
                  <a:pt x="256282" y="373643"/>
                  <a:pt x="249615" y="328876"/>
                </a:cubicBezTo>
                <a:cubicBezTo>
                  <a:pt x="242947" y="282203"/>
                  <a:pt x="215325" y="248865"/>
                  <a:pt x="168652" y="237435"/>
                </a:cubicBezTo>
                <a:cubicBezTo>
                  <a:pt x="133410" y="228863"/>
                  <a:pt x="98167" y="232673"/>
                  <a:pt x="66735" y="256485"/>
                </a:cubicBezTo>
                <a:cubicBezTo>
                  <a:pt x="56257" y="264106"/>
                  <a:pt x="44827" y="270773"/>
                  <a:pt x="33397" y="274583"/>
                </a:cubicBezTo>
                <a:cubicBezTo>
                  <a:pt x="11490" y="282203"/>
                  <a:pt x="-893" y="272678"/>
                  <a:pt x="60" y="250771"/>
                </a:cubicBezTo>
                <a:cubicBezTo>
                  <a:pt x="1965" y="203146"/>
                  <a:pt x="5775" y="155521"/>
                  <a:pt x="8632" y="107896"/>
                </a:cubicBezTo>
                <a:cubicBezTo>
                  <a:pt x="10537" y="80273"/>
                  <a:pt x="11490" y="53603"/>
                  <a:pt x="13395" y="25980"/>
                </a:cubicBezTo>
                <a:cubicBezTo>
                  <a:pt x="13395" y="19313"/>
                  <a:pt x="15300" y="12646"/>
                  <a:pt x="17204" y="5978"/>
                </a:cubicBezTo>
                <a:cubicBezTo>
                  <a:pt x="27682" y="24076"/>
                  <a:pt x="44827" y="14551"/>
                  <a:pt x="58162" y="13598"/>
                </a:cubicBezTo>
                <a:cubicBezTo>
                  <a:pt x="121027" y="10740"/>
                  <a:pt x="183892" y="5978"/>
                  <a:pt x="246757" y="263"/>
                </a:cubicBezTo>
                <a:cubicBezTo>
                  <a:pt x="276285" y="-2595"/>
                  <a:pt x="280095" y="18360"/>
                  <a:pt x="268665" y="37410"/>
                </a:cubicBezTo>
                <a:cubicBezTo>
                  <a:pt x="258187" y="54555"/>
                  <a:pt x="247710" y="72653"/>
                  <a:pt x="239137" y="90751"/>
                </a:cubicBezTo>
                <a:cubicBezTo>
                  <a:pt x="218182" y="134565"/>
                  <a:pt x="224850" y="175523"/>
                  <a:pt x="256282" y="210765"/>
                </a:cubicBezTo>
                <a:cubicBezTo>
                  <a:pt x="289620" y="247913"/>
                  <a:pt x="332482" y="258390"/>
                  <a:pt x="380107" y="243151"/>
                </a:cubicBezTo>
                <a:cubicBezTo>
                  <a:pt x="449640" y="221243"/>
                  <a:pt x="478215" y="134565"/>
                  <a:pt x="437257" y="70748"/>
                </a:cubicBezTo>
                <a:cubicBezTo>
                  <a:pt x="430590" y="60271"/>
                  <a:pt x="422017" y="49793"/>
                  <a:pt x="416302" y="38363"/>
                </a:cubicBezTo>
                <a:cubicBezTo>
                  <a:pt x="403920" y="14551"/>
                  <a:pt x="412492" y="-690"/>
                  <a:pt x="437257" y="263"/>
                </a:cubicBezTo>
                <a:cubicBezTo>
                  <a:pt x="519172" y="5026"/>
                  <a:pt x="601087" y="9788"/>
                  <a:pt x="682050" y="14551"/>
                </a:cubicBezTo>
                <a:cubicBezTo>
                  <a:pt x="683002" y="17408"/>
                  <a:pt x="684907" y="20265"/>
                  <a:pt x="685860" y="23123"/>
                </a:cubicBezTo>
                <a:cubicBezTo>
                  <a:pt x="687765" y="51698"/>
                  <a:pt x="690622" y="80273"/>
                  <a:pt x="692527" y="108848"/>
                </a:cubicBezTo>
                <a:cubicBezTo>
                  <a:pt x="695385" y="147901"/>
                  <a:pt x="699195" y="186953"/>
                  <a:pt x="699195" y="226006"/>
                </a:cubicBezTo>
                <a:cubicBezTo>
                  <a:pt x="699195" y="256485"/>
                  <a:pt x="686812" y="267915"/>
                  <a:pt x="658237" y="268868"/>
                </a:cubicBezTo>
                <a:cubicBezTo>
                  <a:pt x="647760" y="260296"/>
                  <a:pt x="636329" y="253628"/>
                  <a:pt x="625852" y="244103"/>
                </a:cubicBezTo>
                <a:cubicBezTo>
                  <a:pt x="595372" y="215528"/>
                  <a:pt x="560129" y="214576"/>
                  <a:pt x="522982" y="223148"/>
                </a:cubicBezTo>
                <a:cubicBezTo>
                  <a:pt x="483929" y="239340"/>
                  <a:pt x="453450" y="264106"/>
                  <a:pt x="444877" y="307921"/>
                </a:cubicBezTo>
                <a:cubicBezTo>
                  <a:pt x="437257" y="349831"/>
                  <a:pt x="446782" y="387931"/>
                  <a:pt x="479167" y="415553"/>
                </a:cubicBezTo>
                <a:cubicBezTo>
                  <a:pt x="513457" y="444128"/>
                  <a:pt x="553462" y="453653"/>
                  <a:pt x="595372" y="432698"/>
                </a:cubicBezTo>
                <a:cubicBezTo>
                  <a:pt x="610612" y="425078"/>
                  <a:pt x="623947" y="415553"/>
                  <a:pt x="638235" y="406981"/>
                </a:cubicBezTo>
                <a:cubicBezTo>
                  <a:pt x="672525" y="386978"/>
                  <a:pt x="703004" y="403171"/>
                  <a:pt x="702052" y="441271"/>
                </a:cubicBezTo>
                <a:cubicBezTo>
                  <a:pt x="700147" y="489848"/>
                  <a:pt x="695385" y="539378"/>
                  <a:pt x="691575" y="587956"/>
                </a:cubicBezTo>
                <a:cubicBezTo>
                  <a:pt x="689670" y="611768"/>
                  <a:pt x="687765" y="635581"/>
                  <a:pt x="686812" y="660346"/>
                </a:cubicBezTo>
                <a:cubicBezTo>
                  <a:pt x="694432" y="660346"/>
                  <a:pt x="699195" y="661298"/>
                  <a:pt x="703004" y="661298"/>
                </a:cubicBezTo>
                <a:cubicBezTo>
                  <a:pt x="766822" y="657488"/>
                  <a:pt x="829687" y="651773"/>
                  <a:pt x="893504" y="648915"/>
                </a:cubicBezTo>
                <a:cubicBezTo>
                  <a:pt x="922079" y="647010"/>
                  <a:pt x="931604" y="662251"/>
                  <a:pt x="920175" y="687015"/>
                </a:cubicBezTo>
                <a:cubicBezTo>
                  <a:pt x="914460" y="700351"/>
                  <a:pt x="905887" y="711781"/>
                  <a:pt x="897315" y="724163"/>
                </a:cubicBezTo>
                <a:cubicBezTo>
                  <a:pt x="863025" y="776551"/>
                  <a:pt x="875407" y="845131"/>
                  <a:pt x="927795" y="881325"/>
                </a:cubicBezTo>
                <a:cubicBezTo>
                  <a:pt x="971610" y="910853"/>
                  <a:pt x="1016377" y="912758"/>
                  <a:pt x="1061145" y="883231"/>
                </a:cubicBezTo>
                <a:cubicBezTo>
                  <a:pt x="1064002" y="879421"/>
                  <a:pt x="1067812" y="876563"/>
                  <a:pt x="1070670" y="872753"/>
                </a:cubicBezTo>
                <a:lnTo>
                  <a:pt x="1070670" y="872753"/>
                </a:lnTo>
                <a:cubicBezTo>
                  <a:pt x="1074480" y="870848"/>
                  <a:pt x="1078290" y="869896"/>
                  <a:pt x="1081147" y="867990"/>
                </a:cubicBezTo>
                <a:cubicBezTo>
                  <a:pt x="1082100" y="867038"/>
                  <a:pt x="1083052" y="866086"/>
                  <a:pt x="1084005" y="865133"/>
                </a:cubicBezTo>
                <a:cubicBezTo>
                  <a:pt x="1086862" y="860371"/>
                  <a:pt x="1090672" y="854656"/>
                  <a:pt x="1093530" y="849893"/>
                </a:cubicBezTo>
                <a:lnTo>
                  <a:pt x="1093530" y="849893"/>
                </a:lnTo>
                <a:cubicBezTo>
                  <a:pt x="1111627" y="824175"/>
                  <a:pt x="1118295" y="796553"/>
                  <a:pt x="1106865" y="767026"/>
                </a:cubicBezTo>
                <a:cubicBezTo>
                  <a:pt x="1095435" y="743213"/>
                  <a:pt x="1083052" y="720353"/>
                  <a:pt x="1071622" y="696540"/>
                </a:cubicBezTo>
                <a:cubicBezTo>
                  <a:pt x="1053525" y="659393"/>
                  <a:pt x="1060192" y="647010"/>
                  <a:pt x="1100197" y="648915"/>
                </a:cubicBezTo>
                <a:cubicBezTo>
                  <a:pt x="1172587" y="655583"/>
                  <a:pt x="1245930" y="661298"/>
                  <a:pt x="1318320" y="66606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0" name="Google Shape;300;p5"/>
          <p:cNvSpPr/>
          <p:nvPr/>
        </p:nvSpPr>
        <p:spPr>
          <a:xfrm>
            <a:off x="4865487" y="5707768"/>
            <a:ext cx="1596608" cy="1204283"/>
          </a:xfrm>
          <a:custGeom>
            <a:rect b="b" l="l" r="r" t="t"/>
            <a:pathLst>
              <a:path extrusionOk="0" h="905476" w="1200457">
                <a:moveTo>
                  <a:pt x="226055" y="264444"/>
                </a:moveTo>
                <a:cubicBezTo>
                  <a:pt x="219388" y="253014"/>
                  <a:pt x="219388" y="245394"/>
                  <a:pt x="235580" y="246346"/>
                </a:cubicBezTo>
                <a:cubicBezTo>
                  <a:pt x="282253" y="250156"/>
                  <a:pt x="328925" y="254919"/>
                  <a:pt x="375598" y="256824"/>
                </a:cubicBezTo>
                <a:cubicBezTo>
                  <a:pt x="411792" y="258729"/>
                  <a:pt x="448940" y="260634"/>
                  <a:pt x="485135" y="258729"/>
                </a:cubicBezTo>
                <a:cubicBezTo>
                  <a:pt x="512758" y="256824"/>
                  <a:pt x="519425" y="237774"/>
                  <a:pt x="505138" y="213009"/>
                </a:cubicBezTo>
                <a:cubicBezTo>
                  <a:pt x="500375" y="205389"/>
                  <a:pt x="494660" y="197769"/>
                  <a:pt x="488945" y="191101"/>
                </a:cubicBezTo>
                <a:cubicBezTo>
                  <a:pt x="456560" y="159669"/>
                  <a:pt x="449892" y="120616"/>
                  <a:pt x="464180" y="80611"/>
                </a:cubicBezTo>
                <a:cubicBezTo>
                  <a:pt x="484183" y="27271"/>
                  <a:pt x="547048" y="-7971"/>
                  <a:pt x="603245" y="1554"/>
                </a:cubicBezTo>
                <a:cubicBezTo>
                  <a:pt x="645155" y="8221"/>
                  <a:pt x="679445" y="27271"/>
                  <a:pt x="700400" y="67276"/>
                </a:cubicBezTo>
                <a:cubicBezTo>
                  <a:pt x="721355" y="106329"/>
                  <a:pt x="717545" y="142524"/>
                  <a:pt x="692780" y="177766"/>
                </a:cubicBezTo>
                <a:cubicBezTo>
                  <a:pt x="688970" y="183481"/>
                  <a:pt x="683255" y="188244"/>
                  <a:pt x="681350" y="194911"/>
                </a:cubicBezTo>
                <a:cubicBezTo>
                  <a:pt x="675635" y="211104"/>
                  <a:pt x="663253" y="231106"/>
                  <a:pt x="668015" y="243489"/>
                </a:cubicBezTo>
                <a:cubicBezTo>
                  <a:pt x="671825" y="253966"/>
                  <a:pt x="696590" y="262539"/>
                  <a:pt x="712783" y="262539"/>
                </a:cubicBezTo>
                <a:cubicBezTo>
                  <a:pt x="746120" y="263491"/>
                  <a:pt x="780410" y="257776"/>
                  <a:pt x="814700" y="255871"/>
                </a:cubicBezTo>
                <a:cubicBezTo>
                  <a:pt x="860420" y="253014"/>
                  <a:pt x="907093" y="250156"/>
                  <a:pt x="952813" y="247299"/>
                </a:cubicBezTo>
                <a:cubicBezTo>
                  <a:pt x="948050" y="291114"/>
                  <a:pt x="943288" y="333976"/>
                  <a:pt x="940430" y="377791"/>
                </a:cubicBezTo>
                <a:cubicBezTo>
                  <a:pt x="938525" y="413034"/>
                  <a:pt x="937573" y="448276"/>
                  <a:pt x="939478" y="483519"/>
                </a:cubicBezTo>
                <a:cubicBezTo>
                  <a:pt x="940430" y="505426"/>
                  <a:pt x="962338" y="516856"/>
                  <a:pt x="982340" y="507331"/>
                </a:cubicBezTo>
                <a:cubicBezTo>
                  <a:pt x="997580" y="500664"/>
                  <a:pt x="1011868" y="491139"/>
                  <a:pt x="1025203" y="482566"/>
                </a:cubicBezTo>
                <a:cubicBezTo>
                  <a:pt x="1054730" y="463516"/>
                  <a:pt x="1085210" y="456849"/>
                  <a:pt x="1120453" y="467326"/>
                </a:cubicBezTo>
                <a:cubicBezTo>
                  <a:pt x="1165220" y="481614"/>
                  <a:pt x="1190937" y="513046"/>
                  <a:pt x="1198558" y="556861"/>
                </a:cubicBezTo>
                <a:cubicBezTo>
                  <a:pt x="1207130" y="605439"/>
                  <a:pt x="1186175" y="644491"/>
                  <a:pt x="1146170" y="669256"/>
                </a:cubicBezTo>
                <a:cubicBezTo>
                  <a:pt x="1109023" y="693069"/>
                  <a:pt x="1068065" y="692116"/>
                  <a:pt x="1029965" y="668304"/>
                </a:cubicBezTo>
                <a:cubicBezTo>
                  <a:pt x="1013773" y="658779"/>
                  <a:pt x="997580" y="648301"/>
                  <a:pt x="980435" y="640681"/>
                </a:cubicBezTo>
                <a:cubicBezTo>
                  <a:pt x="972815" y="636871"/>
                  <a:pt x="962338" y="639729"/>
                  <a:pt x="952813" y="639729"/>
                </a:cubicBezTo>
                <a:cubicBezTo>
                  <a:pt x="947098" y="642586"/>
                  <a:pt x="935668" y="645444"/>
                  <a:pt x="935668" y="648301"/>
                </a:cubicBezTo>
                <a:cubicBezTo>
                  <a:pt x="935668" y="668304"/>
                  <a:pt x="937573" y="689259"/>
                  <a:pt x="938525" y="709261"/>
                </a:cubicBezTo>
                <a:cubicBezTo>
                  <a:pt x="938525" y="712119"/>
                  <a:pt x="938525" y="714024"/>
                  <a:pt x="938525" y="716881"/>
                </a:cubicBezTo>
                <a:cubicBezTo>
                  <a:pt x="941383" y="754029"/>
                  <a:pt x="944240" y="790224"/>
                  <a:pt x="948050" y="827371"/>
                </a:cubicBezTo>
                <a:cubicBezTo>
                  <a:pt x="949955" y="853089"/>
                  <a:pt x="950908" y="877854"/>
                  <a:pt x="952813" y="903571"/>
                </a:cubicBezTo>
                <a:cubicBezTo>
                  <a:pt x="943288" y="903571"/>
                  <a:pt x="932810" y="904524"/>
                  <a:pt x="923285" y="904524"/>
                </a:cubicBezTo>
                <a:cubicBezTo>
                  <a:pt x="693733" y="904524"/>
                  <a:pt x="465133" y="904524"/>
                  <a:pt x="235580" y="905476"/>
                </a:cubicBezTo>
                <a:cubicBezTo>
                  <a:pt x="237485" y="881664"/>
                  <a:pt x="239390" y="857851"/>
                  <a:pt x="241295" y="834039"/>
                </a:cubicBezTo>
                <a:cubicBezTo>
                  <a:pt x="245105" y="781651"/>
                  <a:pt x="249867" y="729264"/>
                  <a:pt x="252725" y="676876"/>
                </a:cubicBezTo>
                <a:cubicBezTo>
                  <a:pt x="253678" y="664494"/>
                  <a:pt x="249867" y="654016"/>
                  <a:pt x="234628" y="653064"/>
                </a:cubicBezTo>
                <a:cubicBezTo>
                  <a:pt x="229865" y="649254"/>
                  <a:pt x="224150" y="640681"/>
                  <a:pt x="220340" y="640681"/>
                </a:cubicBezTo>
                <a:cubicBezTo>
                  <a:pt x="205100" y="644491"/>
                  <a:pt x="187955" y="646396"/>
                  <a:pt x="176525" y="655921"/>
                </a:cubicBezTo>
                <a:cubicBezTo>
                  <a:pt x="146045" y="681639"/>
                  <a:pt x="112708" y="693069"/>
                  <a:pt x="74608" y="690211"/>
                </a:cubicBezTo>
                <a:cubicBezTo>
                  <a:pt x="6980" y="674019"/>
                  <a:pt x="-13022" y="603534"/>
                  <a:pt x="7933" y="547336"/>
                </a:cubicBezTo>
                <a:cubicBezTo>
                  <a:pt x="35555" y="475899"/>
                  <a:pt x="119375" y="459706"/>
                  <a:pt x="176525" y="498759"/>
                </a:cubicBezTo>
                <a:cubicBezTo>
                  <a:pt x="186050" y="505426"/>
                  <a:pt x="196528" y="513999"/>
                  <a:pt x="207005" y="517809"/>
                </a:cubicBezTo>
                <a:cubicBezTo>
                  <a:pt x="218435" y="521619"/>
                  <a:pt x="234628" y="525429"/>
                  <a:pt x="242248" y="519714"/>
                </a:cubicBezTo>
                <a:cubicBezTo>
                  <a:pt x="249867" y="513999"/>
                  <a:pt x="250820" y="497806"/>
                  <a:pt x="251773" y="485424"/>
                </a:cubicBezTo>
                <a:cubicBezTo>
                  <a:pt x="252725" y="472089"/>
                  <a:pt x="249867" y="458754"/>
                  <a:pt x="248915" y="445419"/>
                </a:cubicBezTo>
                <a:cubicBezTo>
                  <a:pt x="246058" y="401604"/>
                  <a:pt x="243200" y="357789"/>
                  <a:pt x="239390" y="314926"/>
                </a:cubicBezTo>
                <a:cubicBezTo>
                  <a:pt x="236533" y="296829"/>
                  <a:pt x="230817" y="281589"/>
                  <a:pt x="226055" y="26444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1" name="Google Shape;301;p5"/>
          <p:cNvSpPr/>
          <p:nvPr/>
        </p:nvSpPr>
        <p:spPr>
          <a:xfrm>
            <a:off x="10140923" y="5688086"/>
            <a:ext cx="1496799" cy="1207563"/>
          </a:xfrm>
          <a:custGeom>
            <a:rect b="b" l="l" r="r" t="t"/>
            <a:pathLst>
              <a:path extrusionOk="0" h="907942" w="1125413">
                <a:moveTo>
                  <a:pt x="877106" y="247800"/>
                </a:moveTo>
                <a:cubicBezTo>
                  <a:pt x="883774" y="249705"/>
                  <a:pt x="889489" y="250657"/>
                  <a:pt x="896156" y="252562"/>
                </a:cubicBezTo>
                <a:cubicBezTo>
                  <a:pt x="896156" y="253515"/>
                  <a:pt x="896156" y="254467"/>
                  <a:pt x="895204" y="256372"/>
                </a:cubicBezTo>
                <a:cubicBezTo>
                  <a:pt x="893299" y="264945"/>
                  <a:pt x="891394" y="274470"/>
                  <a:pt x="890442" y="283042"/>
                </a:cubicBezTo>
                <a:cubicBezTo>
                  <a:pt x="887584" y="316380"/>
                  <a:pt x="883774" y="350670"/>
                  <a:pt x="881869" y="384960"/>
                </a:cubicBezTo>
                <a:cubicBezTo>
                  <a:pt x="879964" y="419250"/>
                  <a:pt x="878059" y="454492"/>
                  <a:pt x="877106" y="488782"/>
                </a:cubicBezTo>
                <a:cubicBezTo>
                  <a:pt x="877106" y="509737"/>
                  <a:pt x="887584" y="516405"/>
                  <a:pt x="906634" y="506880"/>
                </a:cubicBezTo>
                <a:cubicBezTo>
                  <a:pt x="919017" y="500212"/>
                  <a:pt x="931399" y="492592"/>
                  <a:pt x="943781" y="484020"/>
                </a:cubicBezTo>
                <a:cubicBezTo>
                  <a:pt x="986644" y="454492"/>
                  <a:pt x="1029506" y="453540"/>
                  <a:pt x="1073322" y="480210"/>
                </a:cubicBezTo>
                <a:cubicBezTo>
                  <a:pt x="1127614" y="512595"/>
                  <a:pt x="1142854" y="603082"/>
                  <a:pt x="1102849" y="649755"/>
                </a:cubicBezTo>
                <a:cubicBezTo>
                  <a:pt x="1058082" y="702142"/>
                  <a:pt x="999979" y="709762"/>
                  <a:pt x="942829" y="670710"/>
                </a:cubicBezTo>
                <a:cubicBezTo>
                  <a:pt x="931399" y="663090"/>
                  <a:pt x="920922" y="654517"/>
                  <a:pt x="908539" y="648802"/>
                </a:cubicBezTo>
                <a:cubicBezTo>
                  <a:pt x="888537" y="639277"/>
                  <a:pt x="877106" y="645945"/>
                  <a:pt x="878059" y="667852"/>
                </a:cubicBezTo>
                <a:cubicBezTo>
                  <a:pt x="879012" y="703095"/>
                  <a:pt x="879964" y="737385"/>
                  <a:pt x="882822" y="771675"/>
                </a:cubicBezTo>
                <a:cubicBezTo>
                  <a:pt x="884726" y="794535"/>
                  <a:pt x="889489" y="818347"/>
                  <a:pt x="891394" y="841207"/>
                </a:cubicBezTo>
                <a:cubicBezTo>
                  <a:pt x="893299" y="863115"/>
                  <a:pt x="892347" y="885975"/>
                  <a:pt x="892347" y="907882"/>
                </a:cubicBezTo>
                <a:cubicBezTo>
                  <a:pt x="690417" y="907882"/>
                  <a:pt x="488487" y="907882"/>
                  <a:pt x="286556" y="907882"/>
                </a:cubicBezTo>
                <a:cubicBezTo>
                  <a:pt x="275126" y="907882"/>
                  <a:pt x="263697" y="907882"/>
                  <a:pt x="252267" y="907882"/>
                </a:cubicBezTo>
                <a:cubicBezTo>
                  <a:pt x="237026" y="908835"/>
                  <a:pt x="237979" y="898357"/>
                  <a:pt x="238931" y="887880"/>
                </a:cubicBezTo>
                <a:cubicBezTo>
                  <a:pt x="241789" y="850732"/>
                  <a:pt x="246551" y="814537"/>
                  <a:pt x="248456" y="777390"/>
                </a:cubicBezTo>
                <a:cubicBezTo>
                  <a:pt x="250362" y="742147"/>
                  <a:pt x="252267" y="705952"/>
                  <a:pt x="253219" y="670710"/>
                </a:cubicBezTo>
                <a:cubicBezTo>
                  <a:pt x="253219" y="644040"/>
                  <a:pt x="239884" y="637372"/>
                  <a:pt x="216072" y="649755"/>
                </a:cubicBezTo>
                <a:cubicBezTo>
                  <a:pt x="207499" y="654517"/>
                  <a:pt x="198926" y="659280"/>
                  <a:pt x="191306" y="665947"/>
                </a:cubicBezTo>
                <a:cubicBezTo>
                  <a:pt x="166542" y="686902"/>
                  <a:pt x="138919" y="694522"/>
                  <a:pt x="107487" y="692617"/>
                </a:cubicBezTo>
                <a:cubicBezTo>
                  <a:pt x="58909" y="690712"/>
                  <a:pt x="14142" y="651660"/>
                  <a:pt x="2712" y="603082"/>
                </a:cubicBezTo>
                <a:cubicBezTo>
                  <a:pt x="-8719" y="555457"/>
                  <a:pt x="16999" y="499260"/>
                  <a:pt x="60814" y="478305"/>
                </a:cubicBezTo>
                <a:cubicBezTo>
                  <a:pt x="113201" y="452587"/>
                  <a:pt x="161779" y="459255"/>
                  <a:pt x="206547" y="497355"/>
                </a:cubicBezTo>
                <a:cubicBezTo>
                  <a:pt x="215119" y="504022"/>
                  <a:pt x="231312" y="509737"/>
                  <a:pt x="239884" y="505927"/>
                </a:cubicBezTo>
                <a:cubicBezTo>
                  <a:pt x="246551" y="503070"/>
                  <a:pt x="252267" y="486877"/>
                  <a:pt x="252267" y="476400"/>
                </a:cubicBezTo>
                <a:cubicBezTo>
                  <a:pt x="251314" y="423060"/>
                  <a:pt x="250362" y="370672"/>
                  <a:pt x="246551" y="317332"/>
                </a:cubicBezTo>
                <a:cubicBezTo>
                  <a:pt x="245599" y="298282"/>
                  <a:pt x="237979" y="279232"/>
                  <a:pt x="234169" y="260182"/>
                </a:cubicBezTo>
                <a:cubicBezTo>
                  <a:pt x="234169" y="255420"/>
                  <a:pt x="235122" y="250657"/>
                  <a:pt x="235122" y="246847"/>
                </a:cubicBezTo>
                <a:cubicBezTo>
                  <a:pt x="253219" y="248752"/>
                  <a:pt x="271317" y="249705"/>
                  <a:pt x="289414" y="251610"/>
                </a:cubicBezTo>
                <a:cubicBezTo>
                  <a:pt x="344659" y="255420"/>
                  <a:pt x="398951" y="261135"/>
                  <a:pt x="454197" y="262087"/>
                </a:cubicBezTo>
                <a:cubicBezTo>
                  <a:pt x="467531" y="262087"/>
                  <a:pt x="484676" y="255420"/>
                  <a:pt x="493249" y="244942"/>
                </a:cubicBezTo>
                <a:cubicBezTo>
                  <a:pt x="498012" y="238275"/>
                  <a:pt x="490392" y="221130"/>
                  <a:pt x="487534" y="208747"/>
                </a:cubicBezTo>
                <a:cubicBezTo>
                  <a:pt x="486581" y="204937"/>
                  <a:pt x="482772" y="201127"/>
                  <a:pt x="479914" y="197317"/>
                </a:cubicBezTo>
                <a:cubicBezTo>
                  <a:pt x="432289" y="141120"/>
                  <a:pt x="435147" y="83017"/>
                  <a:pt x="487534" y="32535"/>
                </a:cubicBezTo>
                <a:cubicBezTo>
                  <a:pt x="519919" y="1102"/>
                  <a:pt x="558972" y="-8423"/>
                  <a:pt x="600881" y="7770"/>
                </a:cubicBezTo>
                <a:cubicBezTo>
                  <a:pt x="644697" y="24915"/>
                  <a:pt x="674224" y="55395"/>
                  <a:pt x="678034" y="104925"/>
                </a:cubicBezTo>
                <a:cubicBezTo>
                  <a:pt x="681844" y="141120"/>
                  <a:pt x="669462" y="171600"/>
                  <a:pt x="646601" y="199222"/>
                </a:cubicBezTo>
                <a:cubicBezTo>
                  <a:pt x="636124" y="211605"/>
                  <a:pt x="625647" y="227797"/>
                  <a:pt x="637076" y="246847"/>
                </a:cubicBezTo>
                <a:cubicBezTo>
                  <a:pt x="651364" y="252562"/>
                  <a:pt x="665651" y="263992"/>
                  <a:pt x="678987" y="263992"/>
                </a:cubicBezTo>
                <a:cubicBezTo>
                  <a:pt x="723754" y="263992"/>
                  <a:pt x="769474" y="259230"/>
                  <a:pt x="814242" y="255420"/>
                </a:cubicBezTo>
                <a:cubicBezTo>
                  <a:pt x="834244" y="254467"/>
                  <a:pt x="855199" y="250657"/>
                  <a:pt x="877106" y="2478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5"/>
          <p:cNvSpPr/>
          <p:nvPr/>
        </p:nvSpPr>
        <p:spPr>
          <a:xfrm>
            <a:off x="7582325" y="5690846"/>
            <a:ext cx="1496656" cy="1204725"/>
          </a:xfrm>
          <a:custGeom>
            <a:rect b="b" l="l" r="r" t="t"/>
            <a:pathLst>
              <a:path extrusionOk="0" h="905808" w="1125305">
                <a:moveTo>
                  <a:pt x="235434" y="249536"/>
                </a:moveTo>
                <a:cubicBezTo>
                  <a:pt x="260199" y="249536"/>
                  <a:pt x="285917" y="248583"/>
                  <a:pt x="310682" y="250488"/>
                </a:cubicBezTo>
                <a:cubicBezTo>
                  <a:pt x="350687" y="252393"/>
                  <a:pt x="390692" y="257156"/>
                  <a:pt x="430697" y="259061"/>
                </a:cubicBezTo>
                <a:cubicBezTo>
                  <a:pt x="446889" y="260013"/>
                  <a:pt x="463082" y="258108"/>
                  <a:pt x="479274" y="254298"/>
                </a:cubicBezTo>
                <a:cubicBezTo>
                  <a:pt x="494514" y="251441"/>
                  <a:pt x="501182" y="239058"/>
                  <a:pt x="493562" y="224771"/>
                </a:cubicBezTo>
                <a:cubicBezTo>
                  <a:pt x="484037" y="207626"/>
                  <a:pt x="472607" y="191433"/>
                  <a:pt x="461177" y="176193"/>
                </a:cubicBezTo>
                <a:cubicBezTo>
                  <a:pt x="439269" y="144761"/>
                  <a:pt x="441174" y="79038"/>
                  <a:pt x="466892" y="50463"/>
                </a:cubicBezTo>
                <a:cubicBezTo>
                  <a:pt x="518327" y="-9544"/>
                  <a:pt x="576430" y="-16212"/>
                  <a:pt x="638342" y="31413"/>
                </a:cubicBezTo>
                <a:cubicBezTo>
                  <a:pt x="679299" y="61893"/>
                  <a:pt x="689777" y="136188"/>
                  <a:pt x="660249" y="177146"/>
                </a:cubicBezTo>
                <a:cubicBezTo>
                  <a:pt x="653582" y="185718"/>
                  <a:pt x="645009" y="193338"/>
                  <a:pt x="641199" y="202863"/>
                </a:cubicBezTo>
                <a:cubicBezTo>
                  <a:pt x="636437" y="216198"/>
                  <a:pt x="627864" y="237153"/>
                  <a:pt x="634532" y="243821"/>
                </a:cubicBezTo>
                <a:cubicBezTo>
                  <a:pt x="644057" y="255251"/>
                  <a:pt x="664059" y="261918"/>
                  <a:pt x="680252" y="261918"/>
                </a:cubicBezTo>
                <a:cubicBezTo>
                  <a:pt x="713589" y="261918"/>
                  <a:pt x="745974" y="257156"/>
                  <a:pt x="779312" y="254298"/>
                </a:cubicBezTo>
                <a:cubicBezTo>
                  <a:pt x="804077" y="252393"/>
                  <a:pt x="828842" y="251441"/>
                  <a:pt x="853607" y="249536"/>
                </a:cubicBezTo>
                <a:cubicBezTo>
                  <a:pt x="867894" y="253346"/>
                  <a:pt x="886944" y="234296"/>
                  <a:pt x="895517" y="259061"/>
                </a:cubicBezTo>
                <a:cubicBezTo>
                  <a:pt x="892659" y="269538"/>
                  <a:pt x="888849" y="279063"/>
                  <a:pt x="887897" y="289541"/>
                </a:cubicBezTo>
                <a:cubicBezTo>
                  <a:pt x="885992" y="316211"/>
                  <a:pt x="885039" y="343833"/>
                  <a:pt x="884087" y="370503"/>
                </a:cubicBezTo>
                <a:cubicBezTo>
                  <a:pt x="882182" y="409556"/>
                  <a:pt x="878372" y="448608"/>
                  <a:pt x="876467" y="487661"/>
                </a:cubicBezTo>
                <a:cubicBezTo>
                  <a:pt x="875514" y="505758"/>
                  <a:pt x="885992" y="512426"/>
                  <a:pt x="903137" y="503853"/>
                </a:cubicBezTo>
                <a:cubicBezTo>
                  <a:pt x="919330" y="496233"/>
                  <a:pt x="934569" y="485756"/>
                  <a:pt x="949809" y="475278"/>
                </a:cubicBezTo>
                <a:cubicBezTo>
                  <a:pt x="992672" y="448608"/>
                  <a:pt x="1049822" y="454323"/>
                  <a:pt x="1086969" y="486708"/>
                </a:cubicBezTo>
                <a:cubicBezTo>
                  <a:pt x="1155549" y="546716"/>
                  <a:pt x="1127927" y="661016"/>
                  <a:pt x="1037439" y="686733"/>
                </a:cubicBezTo>
                <a:cubicBezTo>
                  <a:pt x="996482" y="690543"/>
                  <a:pt x="960287" y="680066"/>
                  <a:pt x="927902" y="653396"/>
                </a:cubicBezTo>
                <a:cubicBezTo>
                  <a:pt x="915519" y="642918"/>
                  <a:pt x="900280" y="634346"/>
                  <a:pt x="882182" y="643871"/>
                </a:cubicBezTo>
                <a:cubicBezTo>
                  <a:pt x="880277" y="662921"/>
                  <a:pt x="876467" y="681971"/>
                  <a:pt x="877419" y="701021"/>
                </a:cubicBezTo>
                <a:cubicBezTo>
                  <a:pt x="881230" y="768648"/>
                  <a:pt x="886944" y="836276"/>
                  <a:pt x="891707" y="904856"/>
                </a:cubicBezTo>
                <a:cubicBezTo>
                  <a:pt x="709780" y="904856"/>
                  <a:pt x="527852" y="904856"/>
                  <a:pt x="345924" y="905808"/>
                </a:cubicBezTo>
                <a:cubicBezTo>
                  <a:pt x="317349" y="905808"/>
                  <a:pt x="287822" y="905808"/>
                  <a:pt x="259247" y="905808"/>
                </a:cubicBezTo>
                <a:cubicBezTo>
                  <a:pt x="252580" y="905808"/>
                  <a:pt x="244959" y="902951"/>
                  <a:pt x="238292" y="901046"/>
                </a:cubicBezTo>
                <a:cubicBezTo>
                  <a:pt x="243055" y="827703"/>
                  <a:pt x="248769" y="755313"/>
                  <a:pt x="251627" y="681971"/>
                </a:cubicBezTo>
                <a:cubicBezTo>
                  <a:pt x="252580" y="669588"/>
                  <a:pt x="244007" y="656253"/>
                  <a:pt x="240197" y="642918"/>
                </a:cubicBezTo>
                <a:cubicBezTo>
                  <a:pt x="225909" y="647681"/>
                  <a:pt x="211622" y="652443"/>
                  <a:pt x="197334" y="658158"/>
                </a:cubicBezTo>
                <a:cubicBezTo>
                  <a:pt x="195430" y="659111"/>
                  <a:pt x="194477" y="661016"/>
                  <a:pt x="192572" y="662921"/>
                </a:cubicBezTo>
                <a:cubicBezTo>
                  <a:pt x="129707" y="720071"/>
                  <a:pt x="26837" y="690543"/>
                  <a:pt x="3977" y="605771"/>
                </a:cubicBezTo>
                <a:cubicBezTo>
                  <a:pt x="-5548" y="570528"/>
                  <a:pt x="3024" y="537191"/>
                  <a:pt x="19217" y="504806"/>
                </a:cubicBezTo>
                <a:cubicBezTo>
                  <a:pt x="22074" y="502901"/>
                  <a:pt x="24932" y="500996"/>
                  <a:pt x="27789" y="500043"/>
                </a:cubicBezTo>
                <a:lnTo>
                  <a:pt x="27789" y="500043"/>
                </a:lnTo>
                <a:cubicBezTo>
                  <a:pt x="29694" y="499091"/>
                  <a:pt x="31599" y="498138"/>
                  <a:pt x="33504" y="496233"/>
                </a:cubicBezTo>
                <a:cubicBezTo>
                  <a:pt x="83034" y="452418"/>
                  <a:pt x="137327" y="450513"/>
                  <a:pt x="190667" y="490518"/>
                </a:cubicBezTo>
                <a:cubicBezTo>
                  <a:pt x="200192" y="497186"/>
                  <a:pt x="211622" y="503853"/>
                  <a:pt x="223052" y="507663"/>
                </a:cubicBezTo>
                <a:cubicBezTo>
                  <a:pt x="234482" y="511473"/>
                  <a:pt x="247817" y="511473"/>
                  <a:pt x="252580" y="495281"/>
                </a:cubicBezTo>
                <a:cubicBezTo>
                  <a:pt x="251627" y="468611"/>
                  <a:pt x="249722" y="440988"/>
                  <a:pt x="248769" y="414318"/>
                </a:cubicBezTo>
                <a:cubicBezTo>
                  <a:pt x="246864" y="382886"/>
                  <a:pt x="245912" y="351453"/>
                  <a:pt x="244007" y="320021"/>
                </a:cubicBezTo>
                <a:cubicBezTo>
                  <a:pt x="239244" y="297161"/>
                  <a:pt x="237339" y="273348"/>
                  <a:pt x="235434" y="249536"/>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3" name="Google Shape;303;p5"/>
          <p:cNvSpPr/>
          <p:nvPr/>
        </p:nvSpPr>
        <p:spPr>
          <a:xfrm>
            <a:off x="3121517" y="5721216"/>
            <a:ext cx="1500610" cy="1206045"/>
          </a:xfrm>
          <a:custGeom>
            <a:rect b="b" l="l" r="r" t="t"/>
            <a:pathLst>
              <a:path extrusionOk="0" h="906801" w="1128278">
                <a:moveTo>
                  <a:pt x="886820" y="906801"/>
                </a:moveTo>
                <a:cubicBezTo>
                  <a:pt x="684890" y="906801"/>
                  <a:pt x="483912" y="906801"/>
                  <a:pt x="281982" y="906801"/>
                </a:cubicBezTo>
                <a:cubicBezTo>
                  <a:pt x="269599" y="906801"/>
                  <a:pt x="257217" y="906801"/>
                  <a:pt x="245787" y="906801"/>
                </a:cubicBezTo>
                <a:cubicBezTo>
                  <a:pt x="241024" y="902039"/>
                  <a:pt x="233405" y="897276"/>
                  <a:pt x="233405" y="892514"/>
                </a:cubicBezTo>
                <a:cubicBezTo>
                  <a:pt x="232452" y="873464"/>
                  <a:pt x="234357" y="854414"/>
                  <a:pt x="235310" y="835364"/>
                </a:cubicBezTo>
                <a:cubicBezTo>
                  <a:pt x="239120" y="773451"/>
                  <a:pt x="242930" y="711539"/>
                  <a:pt x="246740" y="649626"/>
                </a:cubicBezTo>
                <a:cubicBezTo>
                  <a:pt x="242930" y="646769"/>
                  <a:pt x="239120" y="641054"/>
                  <a:pt x="236262" y="641054"/>
                </a:cubicBezTo>
                <a:cubicBezTo>
                  <a:pt x="221974" y="644864"/>
                  <a:pt x="206735" y="646769"/>
                  <a:pt x="194352" y="654389"/>
                </a:cubicBezTo>
                <a:cubicBezTo>
                  <a:pt x="165777" y="673439"/>
                  <a:pt x="136249" y="690584"/>
                  <a:pt x="100055" y="684869"/>
                </a:cubicBezTo>
                <a:cubicBezTo>
                  <a:pt x="82910" y="682011"/>
                  <a:pt x="66717" y="676296"/>
                  <a:pt x="50524" y="671534"/>
                </a:cubicBezTo>
                <a:lnTo>
                  <a:pt x="50524" y="671534"/>
                </a:lnTo>
                <a:cubicBezTo>
                  <a:pt x="48620" y="669629"/>
                  <a:pt x="46714" y="668676"/>
                  <a:pt x="44810" y="666771"/>
                </a:cubicBezTo>
                <a:cubicBezTo>
                  <a:pt x="14330" y="641054"/>
                  <a:pt x="-911" y="608669"/>
                  <a:pt x="42" y="567711"/>
                </a:cubicBezTo>
                <a:cubicBezTo>
                  <a:pt x="995" y="523896"/>
                  <a:pt x="20997" y="493416"/>
                  <a:pt x="56239" y="473414"/>
                </a:cubicBezTo>
                <a:cubicBezTo>
                  <a:pt x="96245" y="449601"/>
                  <a:pt x="137202" y="450554"/>
                  <a:pt x="176255" y="475319"/>
                </a:cubicBezTo>
                <a:cubicBezTo>
                  <a:pt x="188637" y="482939"/>
                  <a:pt x="200067" y="491511"/>
                  <a:pt x="213402" y="498179"/>
                </a:cubicBezTo>
                <a:cubicBezTo>
                  <a:pt x="221974" y="501989"/>
                  <a:pt x="233405" y="507704"/>
                  <a:pt x="240072" y="503894"/>
                </a:cubicBezTo>
                <a:cubicBezTo>
                  <a:pt x="245787" y="501036"/>
                  <a:pt x="248645" y="486749"/>
                  <a:pt x="247692" y="478176"/>
                </a:cubicBezTo>
                <a:cubicBezTo>
                  <a:pt x="242930" y="405786"/>
                  <a:pt x="238167" y="333396"/>
                  <a:pt x="233405" y="261006"/>
                </a:cubicBezTo>
                <a:cubicBezTo>
                  <a:pt x="233405" y="249576"/>
                  <a:pt x="238167" y="243861"/>
                  <a:pt x="250549" y="247671"/>
                </a:cubicBezTo>
                <a:cubicBezTo>
                  <a:pt x="257217" y="249576"/>
                  <a:pt x="263885" y="249576"/>
                  <a:pt x="270552" y="250529"/>
                </a:cubicBezTo>
                <a:cubicBezTo>
                  <a:pt x="328655" y="255291"/>
                  <a:pt x="386757" y="261006"/>
                  <a:pt x="444860" y="262911"/>
                </a:cubicBezTo>
                <a:cubicBezTo>
                  <a:pt x="460099" y="263864"/>
                  <a:pt x="483912" y="256244"/>
                  <a:pt x="490580" y="244814"/>
                </a:cubicBezTo>
                <a:cubicBezTo>
                  <a:pt x="496295" y="234336"/>
                  <a:pt x="489627" y="210524"/>
                  <a:pt x="481055" y="198141"/>
                </a:cubicBezTo>
                <a:cubicBezTo>
                  <a:pt x="453432" y="162899"/>
                  <a:pt x="442002" y="124799"/>
                  <a:pt x="454385" y="80984"/>
                </a:cubicBezTo>
                <a:cubicBezTo>
                  <a:pt x="469624" y="30501"/>
                  <a:pt x="517249" y="-932"/>
                  <a:pt x="565827" y="21"/>
                </a:cubicBezTo>
                <a:cubicBezTo>
                  <a:pt x="617262" y="974"/>
                  <a:pt x="664887" y="38121"/>
                  <a:pt x="676317" y="86699"/>
                </a:cubicBezTo>
                <a:cubicBezTo>
                  <a:pt x="684890" y="124799"/>
                  <a:pt x="682032" y="161946"/>
                  <a:pt x="652505" y="192426"/>
                </a:cubicBezTo>
                <a:cubicBezTo>
                  <a:pt x="647742" y="197189"/>
                  <a:pt x="642027" y="202904"/>
                  <a:pt x="641074" y="208619"/>
                </a:cubicBezTo>
                <a:cubicBezTo>
                  <a:pt x="637265" y="221001"/>
                  <a:pt x="630597" y="239099"/>
                  <a:pt x="635360" y="244814"/>
                </a:cubicBezTo>
                <a:cubicBezTo>
                  <a:pt x="643932" y="254339"/>
                  <a:pt x="661077" y="261006"/>
                  <a:pt x="674412" y="261006"/>
                </a:cubicBezTo>
                <a:cubicBezTo>
                  <a:pt x="728705" y="259101"/>
                  <a:pt x="782997" y="254339"/>
                  <a:pt x="837290" y="250529"/>
                </a:cubicBezTo>
                <a:cubicBezTo>
                  <a:pt x="854435" y="249576"/>
                  <a:pt x="872532" y="250529"/>
                  <a:pt x="889677" y="250529"/>
                </a:cubicBezTo>
                <a:cubicBezTo>
                  <a:pt x="887772" y="255291"/>
                  <a:pt x="885867" y="261006"/>
                  <a:pt x="884915" y="265769"/>
                </a:cubicBezTo>
                <a:cubicBezTo>
                  <a:pt x="881105" y="337206"/>
                  <a:pt x="877295" y="409596"/>
                  <a:pt x="875390" y="481034"/>
                </a:cubicBezTo>
                <a:cubicBezTo>
                  <a:pt x="874437" y="501989"/>
                  <a:pt x="881105" y="505799"/>
                  <a:pt x="903965" y="501036"/>
                </a:cubicBezTo>
                <a:cubicBezTo>
                  <a:pt x="915395" y="497226"/>
                  <a:pt x="928730" y="496274"/>
                  <a:pt x="938255" y="489606"/>
                </a:cubicBezTo>
                <a:cubicBezTo>
                  <a:pt x="994452" y="449601"/>
                  <a:pt x="1047792" y="459126"/>
                  <a:pt x="1100180" y="497226"/>
                </a:cubicBezTo>
                <a:cubicBezTo>
                  <a:pt x="1144947" y="561044"/>
                  <a:pt x="1135422" y="629624"/>
                  <a:pt x="1077320" y="668676"/>
                </a:cubicBezTo>
                <a:cubicBezTo>
                  <a:pt x="1028742" y="701061"/>
                  <a:pt x="980165" y="696299"/>
                  <a:pt x="931587" y="656294"/>
                </a:cubicBezTo>
                <a:cubicBezTo>
                  <a:pt x="921110" y="647721"/>
                  <a:pt x="903012" y="642006"/>
                  <a:pt x="889677" y="642959"/>
                </a:cubicBezTo>
                <a:cubicBezTo>
                  <a:pt x="883962" y="643911"/>
                  <a:pt x="876342" y="666771"/>
                  <a:pt x="876342" y="679154"/>
                </a:cubicBezTo>
                <a:cubicBezTo>
                  <a:pt x="877295" y="758211"/>
                  <a:pt x="883010" y="832506"/>
                  <a:pt x="886820" y="90680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4" name="Google Shape;304;p5"/>
          <p:cNvSpPr/>
          <p:nvPr/>
        </p:nvSpPr>
        <p:spPr>
          <a:xfrm>
            <a:off x="556633" y="5726886"/>
            <a:ext cx="1504839" cy="1203385"/>
          </a:xfrm>
          <a:custGeom>
            <a:rect b="b" l="l" r="r" t="t"/>
            <a:pathLst>
              <a:path extrusionOk="0" h="904801" w="1131458">
                <a:moveTo>
                  <a:pt x="223200" y="246269"/>
                </a:moveTo>
                <a:cubicBezTo>
                  <a:pt x="232725" y="244364"/>
                  <a:pt x="241297" y="243411"/>
                  <a:pt x="250822" y="241506"/>
                </a:cubicBezTo>
                <a:cubicBezTo>
                  <a:pt x="255585" y="244364"/>
                  <a:pt x="260347" y="250079"/>
                  <a:pt x="266062" y="250079"/>
                </a:cubicBezTo>
                <a:cubicBezTo>
                  <a:pt x="288922" y="252936"/>
                  <a:pt x="310830" y="253889"/>
                  <a:pt x="333690" y="254841"/>
                </a:cubicBezTo>
                <a:cubicBezTo>
                  <a:pt x="370837" y="257699"/>
                  <a:pt x="408937" y="261509"/>
                  <a:pt x="446085" y="262461"/>
                </a:cubicBezTo>
                <a:cubicBezTo>
                  <a:pt x="464182" y="262461"/>
                  <a:pt x="486090" y="261509"/>
                  <a:pt x="493710" y="237696"/>
                </a:cubicBezTo>
                <a:cubicBezTo>
                  <a:pt x="491805" y="226266"/>
                  <a:pt x="492757" y="211026"/>
                  <a:pt x="486090" y="202454"/>
                </a:cubicBezTo>
                <a:cubicBezTo>
                  <a:pt x="462277" y="171974"/>
                  <a:pt x="451800" y="138636"/>
                  <a:pt x="456562" y="100536"/>
                </a:cubicBezTo>
                <a:cubicBezTo>
                  <a:pt x="456562" y="96726"/>
                  <a:pt x="456562" y="92916"/>
                  <a:pt x="456562" y="90059"/>
                </a:cubicBezTo>
                <a:cubicBezTo>
                  <a:pt x="456562" y="89106"/>
                  <a:pt x="456562" y="88154"/>
                  <a:pt x="456562" y="87201"/>
                </a:cubicBezTo>
                <a:cubicBezTo>
                  <a:pt x="465135" y="23384"/>
                  <a:pt x="527047" y="-4239"/>
                  <a:pt x="571815" y="524"/>
                </a:cubicBezTo>
                <a:cubicBezTo>
                  <a:pt x="664207" y="9096"/>
                  <a:pt x="699450" y="104346"/>
                  <a:pt x="664207" y="173879"/>
                </a:cubicBezTo>
                <a:cubicBezTo>
                  <a:pt x="655635" y="191024"/>
                  <a:pt x="643252" y="207216"/>
                  <a:pt x="634680" y="224361"/>
                </a:cubicBezTo>
                <a:cubicBezTo>
                  <a:pt x="627060" y="239601"/>
                  <a:pt x="630870" y="253889"/>
                  <a:pt x="648015" y="254841"/>
                </a:cubicBezTo>
                <a:cubicBezTo>
                  <a:pt x="682305" y="257699"/>
                  <a:pt x="716595" y="259604"/>
                  <a:pt x="750885" y="257699"/>
                </a:cubicBezTo>
                <a:cubicBezTo>
                  <a:pt x="797557" y="255794"/>
                  <a:pt x="844230" y="250079"/>
                  <a:pt x="890902" y="246269"/>
                </a:cubicBezTo>
                <a:cubicBezTo>
                  <a:pt x="890902" y="251031"/>
                  <a:pt x="890902" y="254841"/>
                  <a:pt x="891855" y="259604"/>
                </a:cubicBezTo>
                <a:cubicBezTo>
                  <a:pt x="890902" y="261509"/>
                  <a:pt x="888045" y="263414"/>
                  <a:pt x="888045" y="265319"/>
                </a:cubicBezTo>
                <a:cubicBezTo>
                  <a:pt x="883282" y="333899"/>
                  <a:pt x="877567" y="402479"/>
                  <a:pt x="874710" y="471059"/>
                </a:cubicBezTo>
                <a:cubicBezTo>
                  <a:pt x="873757" y="481536"/>
                  <a:pt x="880425" y="500586"/>
                  <a:pt x="888045" y="502491"/>
                </a:cubicBezTo>
                <a:cubicBezTo>
                  <a:pt x="898522" y="506301"/>
                  <a:pt x="915667" y="500586"/>
                  <a:pt x="924240" y="493919"/>
                </a:cubicBezTo>
                <a:cubicBezTo>
                  <a:pt x="953767" y="469154"/>
                  <a:pt x="986152" y="459629"/>
                  <a:pt x="1025205" y="461534"/>
                </a:cubicBezTo>
                <a:cubicBezTo>
                  <a:pt x="1099500" y="465344"/>
                  <a:pt x="1153793" y="552021"/>
                  <a:pt x="1122360" y="619649"/>
                </a:cubicBezTo>
                <a:cubicBezTo>
                  <a:pt x="1093785" y="679656"/>
                  <a:pt x="1035682" y="705374"/>
                  <a:pt x="973770" y="682514"/>
                </a:cubicBezTo>
                <a:cubicBezTo>
                  <a:pt x="954720" y="675846"/>
                  <a:pt x="937575" y="660606"/>
                  <a:pt x="919477" y="651081"/>
                </a:cubicBezTo>
                <a:cubicBezTo>
                  <a:pt x="888997" y="634889"/>
                  <a:pt x="873757" y="643461"/>
                  <a:pt x="875663" y="676799"/>
                </a:cubicBezTo>
                <a:cubicBezTo>
                  <a:pt x="880425" y="746331"/>
                  <a:pt x="886140" y="816816"/>
                  <a:pt x="892807" y="886349"/>
                </a:cubicBezTo>
                <a:cubicBezTo>
                  <a:pt x="893760" y="900636"/>
                  <a:pt x="888997" y="906351"/>
                  <a:pt x="875663" y="904446"/>
                </a:cubicBezTo>
                <a:cubicBezTo>
                  <a:pt x="663255" y="904446"/>
                  <a:pt x="451800" y="904446"/>
                  <a:pt x="239392" y="904446"/>
                </a:cubicBezTo>
                <a:cubicBezTo>
                  <a:pt x="239392" y="880634"/>
                  <a:pt x="238440" y="855869"/>
                  <a:pt x="240345" y="832056"/>
                </a:cubicBezTo>
                <a:cubicBezTo>
                  <a:pt x="244155" y="772049"/>
                  <a:pt x="248917" y="712041"/>
                  <a:pt x="252727" y="652986"/>
                </a:cubicBezTo>
                <a:cubicBezTo>
                  <a:pt x="247965" y="648224"/>
                  <a:pt x="242250" y="639651"/>
                  <a:pt x="239392" y="640604"/>
                </a:cubicBezTo>
                <a:cubicBezTo>
                  <a:pt x="219390" y="647271"/>
                  <a:pt x="199387" y="652986"/>
                  <a:pt x="182242" y="663464"/>
                </a:cubicBezTo>
                <a:cubicBezTo>
                  <a:pt x="155572" y="679656"/>
                  <a:pt x="128902" y="689181"/>
                  <a:pt x="98422" y="684419"/>
                </a:cubicBezTo>
                <a:cubicBezTo>
                  <a:pt x="81277" y="681561"/>
                  <a:pt x="64132" y="672989"/>
                  <a:pt x="46987" y="667274"/>
                </a:cubicBezTo>
                <a:cubicBezTo>
                  <a:pt x="39367" y="659654"/>
                  <a:pt x="31747" y="652034"/>
                  <a:pt x="24127" y="644414"/>
                </a:cubicBezTo>
                <a:cubicBezTo>
                  <a:pt x="22222" y="641556"/>
                  <a:pt x="21270" y="638699"/>
                  <a:pt x="19365" y="634889"/>
                </a:cubicBezTo>
                <a:cubicBezTo>
                  <a:pt x="12697" y="616791"/>
                  <a:pt x="4125" y="598694"/>
                  <a:pt x="1267" y="580596"/>
                </a:cubicBezTo>
                <a:cubicBezTo>
                  <a:pt x="-5400" y="534876"/>
                  <a:pt x="14602" y="498681"/>
                  <a:pt x="52702" y="474869"/>
                </a:cubicBezTo>
                <a:cubicBezTo>
                  <a:pt x="93660" y="449151"/>
                  <a:pt x="136522" y="448199"/>
                  <a:pt x="178432" y="475821"/>
                </a:cubicBezTo>
                <a:cubicBezTo>
                  <a:pt x="191767" y="484394"/>
                  <a:pt x="205102" y="493919"/>
                  <a:pt x="219390" y="500586"/>
                </a:cubicBezTo>
                <a:cubicBezTo>
                  <a:pt x="241297" y="512016"/>
                  <a:pt x="252727" y="504396"/>
                  <a:pt x="252727" y="479631"/>
                </a:cubicBezTo>
                <a:cubicBezTo>
                  <a:pt x="251775" y="452961"/>
                  <a:pt x="249870" y="427244"/>
                  <a:pt x="247965" y="400574"/>
                </a:cubicBezTo>
                <a:cubicBezTo>
                  <a:pt x="245107" y="361521"/>
                  <a:pt x="242250" y="322469"/>
                  <a:pt x="237487" y="283416"/>
                </a:cubicBezTo>
                <a:cubicBezTo>
                  <a:pt x="234630" y="271034"/>
                  <a:pt x="227962" y="258651"/>
                  <a:pt x="223200" y="24626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5" name="Google Shape;305;p5"/>
          <p:cNvSpPr/>
          <p:nvPr/>
        </p:nvSpPr>
        <p:spPr>
          <a:xfrm>
            <a:off x="18991" y="3170246"/>
            <a:ext cx="1201196" cy="1495919"/>
          </a:xfrm>
          <a:custGeom>
            <a:rect b="b" l="l" r="r" t="t"/>
            <a:pathLst>
              <a:path extrusionOk="0" h="1124751" w="903155">
                <a:moveTo>
                  <a:pt x="659553" y="869950"/>
                </a:moveTo>
                <a:cubicBezTo>
                  <a:pt x="660506" y="884238"/>
                  <a:pt x="651933" y="885190"/>
                  <a:pt x="641456" y="884238"/>
                </a:cubicBezTo>
                <a:cubicBezTo>
                  <a:pt x="629073" y="881380"/>
                  <a:pt x="617643" y="876618"/>
                  <a:pt x="605261" y="875665"/>
                </a:cubicBezTo>
                <a:cubicBezTo>
                  <a:pt x="547158" y="870903"/>
                  <a:pt x="489056" y="866140"/>
                  <a:pt x="430953" y="863283"/>
                </a:cubicBezTo>
                <a:cubicBezTo>
                  <a:pt x="422381" y="863283"/>
                  <a:pt x="412856" y="874713"/>
                  <a:pt x="403331" y="880428"/>
                </a:cubicBezTo>
                <a:cubicBezTo>
                  <a:pt x="403331" y="880428"/>
                  <a:pt x="403331" y="880428"/>
                  <a:pt x="403331" y="880428"/>
                </a:cubicBezTo>
                <a:cubicBezTo>
                  <a:pt x="401426" y="882333"/>
                  <a:pt x="400473" y="883285"/>
                  <a:pt x="398568" y="885190"/>
                </a:cubicBezTo>
                <a:cubicBezTo>
                  <a:pt x="405236" y="902335"/>
                  <a:pt x="412856" y="919480"/>
                  <a:pt x="419523" y="936625"/>
                </a:cubicBezTo>
                <a:cubicBezTo>
                  <a:pt x="428096" y="958533"/>
                  <a:pt x="439526" y="980440"/>
                  <a:pt x="443336" y="1004253"/>
                </a:cubicBezTo>
                <a:cubicBezTo>
                  <a:pt x="450003" y="1045210"/>
                  <a:pt x="427143" y="1076643"/>
                  <a:pt x="398568" y="1103313"/>
                </a:cubicBezTo>
                <a:cubicBezTo>
                  <a:pt x="393806" y="1105218"/>
                  <a:pt x="389043" y="1107123"/>
                  <a:pt x="384281" y="1109980"/>
                </a:cubicBezTo>
                <a:cubicBezTo>
                  <a:pt x="345228" y="1129030"/>
                  <a:pt x="308081" y="1131888"/>
                  <a:pt x="270933" y="1105218"/>
                </a:cubicBezTo>
                <a:cubicBezTo>
                  <a:pt x="267123" y="1102360"/>
                  <a:pt x="261408" y="1101408"/>
                  <a:pt x="256646" y="1100455"/>
                </a:cubicBezTo>
                <a:cubicBezTo>
                  <a:pt x="251883" y="1094740"/>
                  <a:pt x="247121" y="1089025"/>
                  <a:pt x="242358" y="1083310"/>
                </a:cubicBezTo>
                <a:cubicBezTo>
                  <a:pt x="238548" y="1077595"/>
                  <a:pt x="233786" y="1071880"/>
                  <a:pt x="229976" y="1066165"/>
                </a:cubicBezTo>
                <a:cubicBezTo>
                  <a:pt x="205211" y="1030923"/>
                  <a:pt x="210926" y="973773"/>
                  <a:pt x="244263" y="933768"/>
                </a:cubicBezTo>
                <a:cubicBezTo>
                  <a:pt x="249978" y="927100"/>
                  <a:pt x="255693" y="919480"/>
                  <a:pt x="260456" y="911860"/>
                </a:cubicBezTo>
                <a:cubicBezTo>
                  <a:pt x="272838" y="888048"/>
                  <a:pt x="263313" y="872808"/>
                  <a:pt x="236643" y="873760"/>
                </a:cubicBezTo>
                <a:cubicBezTo>
                  <a:pt x="189018" y="875665"/>
                  <a:pt x="141393" y="879475"/>
                  <a:pt x="93768" y="882333"/>
                </a:cubicBezTo>
                <a:cubicBezTo>
                  <a:pt x="85196" y="882333"/>
                  <a:pt x="76623" y="882333"/>
                  <a:pt x="68051" y="882333"/>
                </a:cubicBezTo>
                <a:cubicBezTo>
                  <a:pt x="60431" y="883285"/>
                  <a:pt x="53763" y="884238"/>
                  <a:pt x="46143" y="885190"/>
                </a:cubicBezTo>
                <a:cubicBezTo>
                  <a:pt x="37571" y="885190"/>
                  <a:pt x="29951" y="886143"/>
                  <a:pt x="21378" y="886143"/>
                </a:cubicBezTo>
                <a:cubicBezTo>
                  <a:pt x="17568" y="886143"/>
                  <a:pt x="13758" y="886143"/>
                  <a:pt x="9948" y="886143"/>
                </a:cubicBezTo>
                <a:cubicBezTo>
                  <a:pt x="7091" y="880428"/>
                  <a:pt x="423" y="874713"/>
                  <a:pt x="423" y="868998"/>
                </a:cubicBezTo>
                <a:cubicBezTo>
                  <a:pt x="-529" y="662305"/>
                  <a:pt x="423" y="455613"/>
                  <a:pt x="423" y="248920"/>
                </a:cubicBezTo>
                <a:cubicBezTo>
                  <a:pt x="423" y="243205"/>
                  <a:pt x="3281" y="237490"/>
                  <a:pt x="5186" y="232728"/>
                </a:cubicBezTo>
                <a:cubicBezTo>
                  <a:pt x="47096" y="235585"/>
                  <a:pt x="89006" y="238443"/>
                  <a:pt x="131868" y="242253"/>
                </a:cubicBezTo>
                <a:cubicBezTo>
                  <a:pt x="166158" y="245110"/>
                  <a:pt x="199496" y="248920"/>
                  <a:pt x="233786" y="249873"/>
                </a:cubicBezTo>
                <a:cubicBezTo>
                  <a:pt x="243311" y="249873"/>
                  <a:pt x="255693" y="245110"/>
                  <a:pt x="260456" y="238443"/>
                </a:cubicBezTo>
                <a:cubicBezTo>
                  <a:pt x="265218" y="231775"/>
                  <a:pt x="264266" y="218440"/>
                  <a:pt x="260456" y="209868"/>
                </a:cubicBezTo>
                <a:cubicBezTo>
                  <a:pt x="254741" y="196533"/>
                  <a:pt x="245216" y="184150"/>
                  <a:pt x="236643" y="171768"/>
                </a:cubicBezTo>
                <a:cubicBezTo>
                  <a:pt x="216641" y="143193"/>
                  <a:pt x="214736" y="111760"/>
                  <a:pt x="223308" y="78423"/>
                </a:cubicBezTo>
                <a:cubicBezTo>
                  <a:pt x="223308" y="76518"/>
                  <a:pt x="223308" y="75565"/>
                  <a:pt x="223308" y="73660"/>
                </a:cubicBezTo>
                <a:cubicBezTo>
                  <a:pt x="223308" y="72708"/>
                  <a:pt x="223308" y="71755"/>
                  <a:pt x="223308" y="70803"/>
                </a:cubicBezTo>
                <a:cubicBezTo>
                  <a:pt x="230928" y="62230"/>
                  <a:pt x="237596" y="54610"/>
                  <a:pt x="245216" y="46038"/>
                </a:cubicBezTo>
                <a:cubicBezTo>
                  <a:pt x="275696" y="8890"/>
                  <a:pt x="314748" y="-4445"/>
                  <a:pt x="362373" y="1270"/>
                </a:cubicBezTo>
                <a:cubicBezTo>
                  <a:pt x="403331" y="5080"/>
                  <a:pt x="458576" y="68898"/>
                  <a:pt x="440478" y="127953"/>
                </a:cubicBezTo>
                <a:cubicBezTo>
                  <a:pt x="432858" y="152718"/>
                  <a:pt x="415713" y="173673"/>
                  <a:pt x="405236" y="198438"/>
                </a:cubicBezTo>
                <a:cubicBezTo>
                  <a:pt x="400473" y="210820"/>
                  <a:pt x="398568" y="227013"/>
                  <a:pt x="402378" y="238443"/>
                </a:cubicBezTo>
                <a:cubicBezTo>
                  <a:pt x="405236" y="246063"/>
                  <a:pt x="422381" y="251778"/>
                  <a:pt x="432858" y="250825"/>
                </a:cubicBezTo>
                <a:cubicBezTo>
                  <a:pt x="507153" y="246063"/>
                  <a:pt x="582401" y="239395"/>
                  <a:pt x="656696" y="233680"/>
                </a:cubicBezTo>
                <a:cubicBezTo>
                  <a:pt x="652886" y="277495"/>
                  <a:pt x="648123" y="322263"/>
                  <a:pt x="644313" y="366078"/>
                </a:cubicBezTo>
                <a:cubicBezTo>
                  <a:pt x="642408" y="393700"/>
                  <a:pt x="638598" y="422275"/>
                  <a:pt x="640503" y="449898"/>
                </a:cubicBezTo>
                <a:cubicBezTo>
                  <a:pt x="641456" y="464185"/>
                  <a:pt x="649076" y="486093"/>
                  <a:pt x="659553" y="489903"/>
                </a:cubicBezTo>
                <a:cubicBezTo>
                  <a:pt x="671936" y="494665"/>
                  <a:pt x="692891" y="487998"/>
                  <a:pt x="704321" y="479425"/>
                </a:cubicBezTo>
                <a:cubicBezTo>
                  <a:pt x="731943" y="458470"/>
                  <a:pt x="760518" y="445135"/>
                  <a:pt x="796713" y="447993"/>
                </a:cubicBezTo>
                <a:cubicBezTo>
                  <a:pt x="846243" y="451803"/>
                  <a:pt x="877676" y="480378"/>
                  <a:pt x="894821" y="523240"/>
                </a:cubicBezTo>
                <a:cubicBezTo>
                  <a:pt x="911013" y="564198"/>
                  <a:pt x="903393" y="603250"/>
                  <a:pt x="873866" y="634683"/>
                </a:cubicBezTo>
                <a:cubicBezTo>
                  <a:pt x="821478" y="690880"/>
                  <a:pt x="764328" y="692785"/>
                  <a:pt x="705273" y="645160"/>
                </a:cubicBezTo>
                <a:cubicBezTo>
                  <a:pt x="701463" y="642303"/>
                  <a:pt x="697653" y="638493"/>
                  <a:pt x="693843" y="637540"/>
                </a:cubicBezTo>
                <a:cubicBezTo>
                  <a:pt x="681461" y="634683"/>
                  <a:pt x="663363" y="627063"/>
                  <a:pt x="657648" y="631825"/>
                </a:cubicBezTo>
                <a:cubicBezTo>
                  <a:pt x="648123" y="640398"/>
                  <a:pt x="641456" y="657543"/>
                  <a:pt x="641456" y="670878"/>
                </a:cubicBezTo>
                <a:cubicBezTo>
                  <a:pt x="643361" y="725170"/>
                  <a:pt x="648123" y="779463"/>
                  <a:pt x="651933" y="833755"/>
                </a:cubicBezTo>
                <a:cubicBezTo>
                  <a:pt x="655743" y="844233"/>
                  <a:pt x="657648" y="856615"/>
                  <a:pt x="659553" y="86995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5"/>
          <p:cNvSpPr/>
          <p:nvPr/>
        </p:nvSpPr>
        <p:spPr>
          <a:xfrm>
            <a:off x="11012278" y="3127058"/>
            <a:ext cx="1163561" cy="1502947"/>
          </a:xfrm>
          <a:custGeom>
            <a:rect b="b" l="l" r="r" t="t"/>
            <a:pathLst>
              <a:path extrusionOk="0" h="1130035" w="874858">
                <a:moveTo>
                  <a:pt x="870096" y="235650"/>
                </a:moveTo>
                <a:cubicBezTo>
                  <a:pt x="872001" y="241365"/>
                  <a:pt x="874859" y="248033"/>
                  <a:pt x="874859" y="253748"/>
                </a:cubicBezTo>
                <a:cubicBezTo>
                  <a:pt x="874859" y="461393"/>
                  <a:pt x="874859" y="669038"/>
                  <a:pt x="874859" y="876683"/>
                </a:cubicBezTo>
                <a:cubicBezTo>
                  <a:pt x="874859" y="881445"/>
                  <a:pt x="873907" y="885255"/>
                  <a:pt x="873907" y="892875"/>
                </a:cubicBezTo>
                <a:cubicBezTo>
                  <a:pt x="864382" y="890970"/>
                  <a:pt x="855809" y="890018"/>
                  <a:pt x="847237" y="889065"/>
                </a:cubicBezTo>
                <a:cubicBezTo>
                  <a:pt x="809137" y="885255"/>
                  <a:pt x="770084" y="882398"/>
                  <a:pt x="731984" y="879540"/>
                </a:cubicBezTo>
                <a:cubicBezTo>
                  <a:pt x="706266" y="877635"/>
                  <a:pt x="680549" y="875730"/>
                  <a:pt x="654832" y="874778"/>
                </a:cubicBezTo>
                <a:cubicBezTo>
                  <a:pt x="647212" y="874778"/>
                  <a:pt x="639591" y="877635"/>
                  <a:pt x="631019" y="879540"/>
                </a:cubicBezTo>
                <a:cubicBezTo>
                  <a:pt x="607207" y="892875"/>
                  <a:pt x="605301" y="898590"/>
                  <a:pt x="617684" y="920498"/>
                </a:cubicBezTo>
                <a:cubicBezTo>
                  <a:pt x="620541" y="926213"/>
                  <a:pt x="624351" y="930975"/>
                  <a:pt x="628162" y="934785"/>
                </a:cubicBezTo>
                <a:cubicBezTo>
                  <a:pt x="651974" y="959550"/>
                  <a:pt x="665309" y="989078"/>
                  <a:pt x="659594" y="1023368"/>
                </a:cubicBezTo>
                <a:cubicBezTo>
                  <a:pt x="655784" y="1046228"/>
                  <a:pt x="645307" y="1067183"/>
                  <a:pt x="637687" y="1089090"/>
                </a:cubicBezTo>
                <a:cubicBezTo>
                  <a:pt x="636734" y="1090043"/>
                  <a:pt x="634829" y="1091948"/>
                  <a:pt x="633876" y="1092900"/>
                </a:cubicBezTo>
                <a:cubicBezTo>
                  <a:pt x="629114" y="1097663"/>
                  <a:pt x="625304" y="1102425"/>
                  <a:pt x="620541" y="1106235"/>
                </a:cubicBezTo>
                <a:cubicBezTo>
                  <a:pt x="614826" y="1108140"/>
                  <a:pt x="608159" y="1108140"/>
                  <a:pt x="604349" y="1111950"/>
                </a:cubicBezTo>
                <a:cubicBezTo>
                  <a:pt x="583394" y="1129095"/>
                  <a:pt x="558629" y="1132905"/>
                  <a:pt x="533864" y="1128143"/>
                </a:cubicBezTo>
                <a:cubicBezTo>
                  <a:pt x="514814" y="1125285"/>
                  <a:pt x="496716" y="1115760"/>
                  <a:pt x="478619" y="1110045"/>
                </a:cubicBezTo>
                <a:cubicBezTo>
                  <a:pt x="419564" y="1042418"/>
                  <a:pt x="417659" y="1011938"/>
                  <a:pt x="464332" y="932880"/>
                </a:cubicBezTo>
                <a:cubicBezTo>
                  <a:pt x="471951" y="919545"/>
                  <a:pt x="471951" y="902400"/>
                  <a:pt x="475762" y="887160"/>
                </a:cubicBezTo>
                <a:cubicBezTo>
                  <a:pt x="469094" y="881445"/>
                  <a:pt x="463379" y="870968"/>
                  <a:pt x="456712" y="870015"/>
                </a:cubicBezTo>
                <a:cubicBezTo>
                  <a:pt x="438614" y="868110"/>
                  <a:pt x="420516" y="868110"/>
                  <a:pt x="402419" y="870015"/>
                </a:cubicBezTo>
                <a:cubicBezTo>
                  <a:pt x="348126" y="873825"/>
                  <a:pt x="294787" y="878588"/>
                  <a:pt x="240494" y="882398"/>
                </a:cubicBezTo>
                <a:cubicBezTo>
                  <a:pt x="240494" y="869063"/>
                  <a:pt x="240494" y="854775"/>
                  <a:pt x="241446" y="841440"/>
                </a:cubicBezTo>
                <a:cubicBezTo>
                  <a:pt x="245257" y="782385"/>
                  <a:pt x="250971" y="722378"/>
                  <a:pt x="253829" y="663323"/>
                </a:cubicBezTo>
                <a:cubicBezTo>
                  <a:pt x="254782" y="649988"/>
                  <a:pt x="246209" y="629033"/>
                  <a:pt x="237637" y="625223"/>
                </a:cubicBezTo>
                <a:cubicBezTo>
                  <a:pt x="226207" y="620460"/>
                  <a:pt x="208109" y="628080"/>
                  <a:pt x="193821" y="633795"/>
                </a:cubicBezTo>
                <a:cubicBezTo>
                  <a:pt x="179534" y="639510"/>
                  <a:pt x="168104" y="651893"/>
                  <a:pt x="153816" y="658560"/>
                </a:cubicBezTo>
                <a:cubicBezTo>
                  <a:pt x="96666" y="683325"/>
                  <a:pt x="29991" y="656655"/>
                  <a:pt x="9989" y="606173"/>
                </a:cubicBezTo>
                <a:cubicBezTo>
                  <a:pt x="-16681" y="540450"/>
                  <a:pt x="11894" y="478538"/>
                  <a:pt x="73807" y="457583"/>
                </a:cubicBezTo>
                <a:cubicBezTo>
                  <a:pt x="108096" y="453773"/>
                  <a:pt x="138576" y="462345"/>
                  <a:pt x="167151" y="480443"/>
                </a:cubicBezTo>
                <a:cubicBezTo>
                  <a:pt x="182391" y="489968"/>
                  <a:pt x="201441" y="491873"/>
                  <a:pt x="218587" y="497588"/>
                </a:cubicBezTo>
                <a:cubicBezTo>
                  <a:pt x="245257" y="494730"/>
                  <a:pt x="255734" y="484253"/>
                  <a:pt x="254782" y="453773"/>
                </a:cubicBezTo>
                <a:cubicBezTo>
                  <a:pt x="252876" y="401385"/>
                  <a:pt x="249066" y="348045"/>
                  <a:pt x="245257" y="295658"/>
                </a:cubicBezTo>
                <a:cubicBezTo>
                  <a:pt x="243351" y="276608"/>
                  <a:pt x="239541" y="257558"/>
                  <a:pt x="236684" y="238508"/>
                </a:cubicBezTo>
                <a:cubicBezTo>
                  <a:pt x="267164" y="240413"/>
                  <a:pt x="297644" y="241365"/>
                  <a:pt x="327171" y="243270"/>
                </a:cubicBezTo>
                <a:cubicBezTo>
                  <a:pt x="365271" y="246128"/>
                  <a:pt x="402419" y="249938"/>
                  <a:pt x="440519" y="250890"/>
                </a:cubicBezTo>
                <a:cubicBezTo>
                  <a:pt x="451949" y="250890"/>
                  <a:pt x="467189" y="246128"/>
                  <a:pt x="473857" y="237555"/>
                </a:cubicBezTo>
                <a:cubicBezTo>
                  <a:pt x="479571" y="229935"/>
                  <a:pt x="477666" y="213743"/>
                  <a:pt x="473857" y="204218"/>
                </a:cubicBezTo>
                <a:cubicBezTo>
                  <a:pt x="468141" y="189930"/>
                  <a:pt x="457664" y="178500"/>
                  <a:pt x="450044" y="166118"/>
                </a:cubicBezTo>
                <a:cubicBezTo>
                  <a:pt x="410039" y="104205"/>
                  <a:pt x="445282" y="14670"/>
                  <a:pt x="514814" y="1335"/>
                </a:cubicBezTo>
                <a:cubicBezTo>
                  <a:pt x="559582" y="-4380"/>
                  <a:pt x="598634" y="8003"/>
                  <a:pt x="628162" y="43245"/>
                </a:cubicBezTo>
                <a:cubicBezTo>
                  <a:pt x="630066" y="46103"/>
                  <a:pt x="634829" y="46103"/>
                  <a:pt x="638639" y="47055"/>
                </a:cubicBezTo>
                <a:lnTo>
                  <a:pt x="638639" y="47055"/>
                </a:lnTo>
                <a:cubicBezTo>
                  <a:pt x="643401" y="57533"/>
                  <a:pt x="647212" y="68010"/>
                  <a:pt x="651974" y="78488"/>
                </a:cubicBezTo>
                <a:cubicBezTo>
                  <a:pt x="653879" y="84203"/>
                  <a:pt x="655784" y="89918"/>
                  <a:pt x="656737" y="95633"/>
                </a:cubicBezTo>
                <a:cubicBezTo>
                  <a:pt x="665309" y="138495"/>
                  <a:pt x="641496" y="170880"/>
                  <a:pt x="620541" y="204218"/>
                </a:cubicBezTo>
                <a:cubicBezTo>
                  <a:pt x="614826" y="213743"/>
                  <a:pt x="611016" y="231840"/>
                  <a:pt x="615779" y="238508"/>
                </a:cubicBezTo>
                <a:cubicBezTo>
                  <a:pt x="622446" y="247080"/>
                  <a:pt x="639591" y="251843"/>
                  <a:pt x="651021" y="251843"/>
                </a:cubicBezTo>
                <a:cubicBezTo>
                  <a:pt x="724364" y="248033"/>
                  <a:pt x="797707" y="241365"/>
                  <a:pt x="870096" y="23565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5"/>
          <p:cNvSpPr/>
          <p:nvPr/>
        </p:nvSpPr>
        <p:spPr>
          <a:xfrm>
            <a:off x="1418878" y="4885677"/>
            <a:ext cx="1489111" cy="1208971"/>
          </a:xfrm>
          <a:custGeom>
            <a:rect b="b" l="l" r="r" t="t"/>
            <a:pathLst>
              <a:path extrusionOk="0" h="909001" w="1119632">
                <a:moveTo>
                  <a:pt x="243036" y="891664"/>
                </a:moveTo>
                <a:cubicBezTo>
                  <a:pt x="243036" y="886902"/>
                  <a:pt x="243036" y="883092"/>
                  <a:pt x="242083" y="878329"/>
                </a:cubicBezTo>
                <a:cubicBezTo>
                  <a:pt x="246846" y="811654"/>
                  <a:pt x="252561" y="744027"/>
                  <a:pt x="255418" y="677352"/>
                </a:cubicBezTo>
                <a:cubicBezTo>
                  <a:pt x="256371" y="664969"/>
                  <a:pt x="249703" y="644967"/>
                  <a:pt x="241131" y="640204"/>
                </a:cubicBezTo>
                <a:cubicBezTo>
                  <a:pt x="231606" y="635442"/>
                  <a:pt x="214461" y="643062"/>
                  <a:pt x="202078" y="647824"/>
                </a:cubicBezTo>
                <a:cubicBezTo>
                  <a:pt x="181123" y="656397"/>
                  <a:pt x="163026" y="672589"/>
                  <a:pt x="142071" y="678304"/>
                </a:cubicBezTo>
                <a:cubicBezTo>
                  <a:pt x="100161" y="690687"/>
                  <a:pt x="61108" y="678304"/>
                  <a:pt x="32533" y="645919"/>
                </a:cubicBezTo>
                <a:cubicBezTo>
                  <a:pt x="4911" y="613534"/>
                  <a:pt x="-9377" y="575434"/>
                  <a:pt x="6816" y="531619"/>
                </a:cubicBezTo>
                <a:cubicBezTo>
                  <a:pt x="22056" y="490662"/>
                  <a:pt x="52536" y="466849"/>
                  <a:pt x="92541" y="452562"/>
                </a:cubicBezTo>
                <a:cubicBezTo>
                  <a:pt x="129688" y="448752"/>
                  <a:pt x="163026" y="457324"/>
                  <a:pt x="191601" y="481137"/>
                </a:cubicBezTo>
                <a:cubicBezTo>
                  <a:pt x="197316" y="485899"/>
                  <a:pt x="206841" y="486852"/>
                  <a:pt x="214461" y="489709"/>
                </a:cubicBezTo>
                <a:lnTo>
                  <a:pt x="214461" y="489709"/>
                </a:lnTo>
                <a:cubicBezTo>
                  <a:pt x="223033" y="504949"/>
                  <a:pt x="233511" y="508759"/>
                  <a:pt x="246846" y="494472"/>
                </a:cubicBezTo>
                <a:cubicBezTo>
                  <a:pt x="264943" y="462087"/>
                  <a:pt x="256371" y="426844"/>
                  <a:pt x="254466" y="392554"/>
                </a:cubicBezTo>
                <a:cubicBezTo>
                  <a:pt x="252561" y="342072"/>
                  <a:pt x="246846" y="292542"/>
                  <a:pt x="243036" y="242059"/>
                </a:cubicBezTo>
                <a:cubicBezTo>
                  <a:pt x="247798" y="242059"/>
                  <a:pt x="251608" y="241107"/>
                  <a:pt x="256371" y="241107"/>
                </a:cubicBezTo>
                <a:cubicBezTo>
                  <a:pt x="328761" y="245869"/>
                  <a:pt x="401151" y="251584"/>
                  <a:pt x="473541" y="255394"/>
                </a:cubicBezTo>
                <a:cubicBezTo>
                  <a:pt x="505926" y="257299"/>
                  <a:pt x="516403" y="238249"/>
                  <a:pt x="501163" y="210627"/>
                </a:cubicBezTo>
                <a:cubicBezTo>
                  <a:pt x="493543" y="197292"/>
                  <a:pt x="484018" y="184909"/>
                  <a:pt x="476398" y="172527"/>
                </a:cubicBezTo>
                <a:cubicBezTo>
                  <a:pt x="453538" y="135379"/>
                  <a:pt x="453538" y="95374"/>
                  <a:pt x="475446" y="59179"/>
                </a:cubicBezTo>
                <a:cubicBezTo>
                  <a:pt x="495448" y="25842"/>
                  <a:pt x="524023" y="2029"/>
                  <a:pt x="566886" y="124"/>
                </a:cubicBezTo>
                <a:cubicBezTo>
                  <a:pt x="617368" y="-1781"/>
                  <a:pt x="656421" y="18222"/>
                  <a:pt x="679281" y="62037"/>
                </a:cubicBezTo>
                <a:cubicBezTo>
                  <a:pt x="704046" y="109662"/>
                  <a:pt x="691663" y="155382"/>
                  <a:pt x="660231" y="198244"/>
                </a:cubicBezTo>
                <a:cubicBezTo>
                  <a:pt x="651658" y="210627"/>
                  <a:pt x="640228" y="229677"/>
                  <a:pt x="644038" y="241107"/>
                </a:cubicBezTo>
                <a:cubicBezTo>
                  <a:pt x="649753" y="260157"/>
                  <a:pt x="672613" y="257299"/>
                  <a:pt x="689758" y="255394"/>
                </a:cubicBezTo>
                <a:cubicBezTo>
                  <a:pt x="752623" y="251584"/>
                  <a:pt x="814536" y="245869"/>
                  <a:pt x="877401" y="242059"/>
                </a:cubicBezTo>
                <a:cubicBezTo>
                  <a:pt x="874543" y="274444"/>
                  <a:pt x="871686" y="305877"/>
                  <a:pt x="868828" y="338262"/>
                </a:cubicBezTo>
                <a:cubicBezTo>
                  <a:pt x="865971" y="375409"/>
                  <a:pt x="863113" y="413509"/>
                  <a:pt x="864066" y="450656"/>
                </a:cubicBezTo>
                <a:cubicBezTo>
                  <a:pt x="864066" y="467802"/>
                  <a:pt x="867876" y="487804"/>
                  <a:pt x="890736" y="493519"/>
                </a:cubicBezTo>
                <a:cubicBezTo>
                  <a:pt x="897403" y="496377"/>
                  <a:pt x="905023" y="502092"/>
                  <a:pt x="910738" y="501139"/>
                </a:cubicBezTo>
                <a:cubicBezTo>
                  <a:pt x="922168" y="498281"/>
                  <a:pt x="934551" y="493519"/>
                  <a:pt x="943123" y="486852"/>
                </a:cubicBezTo>
                <a:cubicBezTo>
                  <a:pt x="979318" y="457324"/>
                  <a:pt x="1019323" y="449704"/>
                  <a:pt x="1064091" y="461134"/>
                </a:cubicBezTo>
                <a:lnTo>
                  <a:pt x="1064091" y="461134"/>
                </a:lnTo>
                <a:cubicBezTo>
                  <a:pt x="1068853" y="463992"/>
                  <a:pt x="1072663" y="466849"/>
                  <a:pt x="1077426" y="469706"/>
                </a:cubicBezTo>
                <a:cubicBezTo>
                  <a:pt x="1126003" y="498281"/>
                  <a:pt x="1127908" y="568767"/>
                  <a:pt x="1106953" y="607819"/>
                </a:cubicBezTo>
                <a:cubicBezTo>
                  <a:pt x="1082188" y="654492"/>
                  <a:pt x="1026943" y="678304"/>
                  <a:pt x="977413" y="661159"/>
                </a:cubicBezTo>
                <a:cubicBezTo>
                  <a:pt x="957411" y="654492"/>
                  <a:pt x="939313" y="641156"/>
                  <a:pt x="919311" y="630679"/>
                </a:cubicBezTo>
                <a:cubicBezTo>
                  <a:pt x="905976" y="624012"/>
                  <a:pt x="890736" y="611629"/>
                  <a:pt x="878353" y="625917"/>
                </a:cubicBezTo>
                <a:cubicBezTo>
                  <a:pt x="868828" y="637347"/>
                  <a:pt x="860256" y="655444"/>
                  <a:pt x="861208" y="669731"/>
                </a:cubicBezTo>
                <a:cubicBezTo>
                  <a:pt x="865018" y="743074"/>
                  <a:pt x="871686" y="815464"/>
                  <a:pt x="877401" y="888806"/>
                </a:cubicBezTo>
                <a:cubicBezTo>
                  <a:pt x="846921" y="892617"/>
                  <a:pt x="815488" y="896427"/>
                  <a:pt x="785008" y="899284"/>
                </a:cubicBezTo>
                <a:cubicBezTo>
                  <a:pt x="743098" y="903094"/>
                  <a:pt x="700236" y="904999"/>
                  <a:pt x="658326" y="908809"/>
                </a:cubicBezTo>
                <a:cubicBezTo>
                  <a:pt x="635466" y="910714"/>
                  <a:pt x="624036" y="898331"/>
                  <a:pt x="632608" y="877377"/>
                </a:cubicBezTo>
                <a:cubicBezTo>
                  <a:pt x="638323" y="862137"/>
                  <a:pt x="649753" y="848802"/>
                  <a:pt x="658326" y="835467"/>
                </a:cubicBezTo>
                <a:cubicBezTo>
                  <a:pt x="660231" y="835467"/>
                  <a:pt x="662136" y="834514"/>
                  <a:pt x="664041" y="834514"/>
                </a:cubicBezTo>
                <a:cubicBezTo>
                  <a:pt x="663088" y="833562"/>
                  <a:pt x="662136" y="832609"/>
                  <a:pt x="661183" y="831656"/>
                </a:cubicBezTo>
                <a:cubicBezTo>
                  <a:pt x="663088" y="826894"/>
                  <a:pt x="665946" y="823084"/>
                  <a:pt x="667851" y="818322"/>
                </a:cubicBezTo>
                <a:cubicBezTo>
                  <a:pt x="674518" y="804987"/>
                  <a:pt x="682138" y="792604"/>
                  <a:pt x="686901" y="778317"/>
                </a:cubicBezTo>
                <a:cubicBezTo>
                  <a:pt x="696426" y="748789"/>
                  <a:pt x="673566" y="683067"/>
                  <a:pt x="638323" y="676399"/>
                </a:cubicBezTo>
                <a:lnTo>
                  <a:pt x="638323" y="676399"/>
                </a:lnTo>
                <a:cubicBezTo>
                  <a:pt x="633561" y="673542"/>
                  <a:pt x="628798" y="670684"/>
                  <a:pt x="624036" y="666874"/>
                </a:cubicBezTo>
                <a:lnTo>
                  <a:pt x="624036" y="666874"/>
                </a:lnTo>
                <a:cubicBezTo>
                  <a:pt x="611653" y="653539"/>
                  <a:pt x="597366" y="649729"/>
                  <a:pt x="581173" y="655444"/>
                </a:cubicBezTo>
                <a:cubicBezTo>
                  <a:pt x="573553" y="655444"/>
                  <a:pt x="565933" y="655444"/>
                  <a:pt x="557361" y="654492"/>
                </a:cubicBezTo>
                <a:cubicBezTo>
                  <a:pt x="554503" y="654492"/>
                  <a:pt x="551646" y="654492"/>
                  <a:pt x="548788" y="655444"/>
                </a:cubicBezTo>
                <a:cubicBezTo>
                  <a:pt x="458301" y="667827"/>
                  <a:pt x="427821" y="764029"/>
                  <a:pt x="471636" y="834514"/>
                </a:cubicBezTo>
                <a:cubicBezTo>
                  <a:pt x="479256" y="846897"/>
                  <a:pt x="487828" y="858327"/>
                  <a:pt x="493543" y="871662"/>
                </a:cubicBezTo>
                <a:cubicBezTo>
                  <a:pt x="503068" y="894522"/>
                  <a:pt x="493543" y="908809"/>
                  <a:pt x="468778" y="908809"/>
                </a:cubicBezTo>
                <a:cubicBezTo>
                  <a:pt x="450681" y="908809"/>
                  <a:pt x="432583" y="905952"/>
                  <a:pt x="414486" y="904047"/>
                </a:cubicBezTo>
                <a:cubicBezTo>
                  <a:pt x="358288" y="901189"/>
                  <a:pt x="301138" y="896427"/>
                  <a:pt x="243036" y="8916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8" name="Google Shape;308;p5"/>
          <p:cNvSpPr/>
          <p:nvPr/>
        </p:nvSpPr>
        <p:spPr>
          <a:xfrm>
            <a:off x="9282760" y="4854287"/>
            <a:ext cx="1497136" cy="1204682"/>
          </a:xfrm>
          <a:custGeom>
            <a:rect b="b" l="l" r="r" t="t"/>
            <a:pathLst>
              <a:path extrusionOk="0" h="905776" w="1125666">
                <a:moveTo>
                  <a:pt x="878969" y="874293"/>
                </a:moveTo>
                <a:cubicBezTo>
                  <a:pt x="878969" y="879055"/>
                  <a:pt x="878017" y="883818"/>
                  <a:pt x="878017" y="887628"/>
                </a:cubicBezTo>
                <a:cubicBezTo>
                  <a:pt x="858967" y="889533"/>
                  <a:pt x="840869" y="892390"/>
                  <a:pt x="821819" y="893343"/>
                </a:cubicBezTo>
                <a:cubicBezTo>
                  <a:pt x="762764" y="898105"/>
                  <a:pt x="704661" y="902868"/>
                  <a:pt x="645606" y="905725"/>
                </a:cubicBezTo>
                <a:cubicBezTo>
                  <a:pt x="626556" y="906678"/>
                  <a:pt x="617031" y="894295"/>
                  <a:pt x="624651" y="875245"/>
                </a:cubicBezTo>
                <a:cubicBezTo>
                  <a:pt x="630367" y="859053"/>
                  <a:pt x="638939" y="843813"/>
                  <a:pt x="649417" y="829525"/>
                </a:cubicBezTo>
                <a:cubicBezTo>
                  <a:pt x="689422" y="775233"/>
                  <a:pt x="669419" y="695223"/>
                  <a:pt x="614174" y="668553"/>
                </a:cubicBezTo>
                <a:cubicBezTo>
                  <a:pt x="589409" y="657123"/>
                  <a:pt x="558929" y="658075"/>
                  <a:pt x="531306" y="653313"/>
                </a:cubicBezTo>
                <a:cubicBezTo>
                  <a:pt x="526544" y="652360"/>
                  <a:pt x="521781" y="648550"/>
                  <a:pt x="517019" y="649503"/>
                </a:cubicBezTo>
                <a:cubicBezTo>
                  <a:pt x="466536" y="660933"/>
                  <a:pt x="434151" y="710463"/>
                  <a:pt x="431294" y="758088"/>
                </a:cubicBezTo>
                <a:cubicBezTo>
                  <a:pt x="431294" y="761898"/>
                  <a:pt x="437009" y="766660"/>
                  <a:pt x="438914" y="771423"/>
                </a:cubicBezTo>
                <a:cubicBezTo>
                  <a:pt x="445581" y="805713"/>
                  <a:pt x="463679" y="834288"/>
                  <a:pt x="480824" y="862863"/>
                </a:cubicBezTo>
                <a:cubicBezTo>
                  <a:pt x="485586" y="870483"/>
                  <a:pt x="485586" y="884770"/>
                  <a:pt x="481776" y="893343"/>
                </a:cubicBezTo>
                <a:cubicBezTo>
                  <a:pt x="478919" y="900010"/>
                  <a:pt x="464631" y="904773"/>
                  <a:pt x="457011" y="903820"/>
                </a:cubicBezTo>
                <a:cubicBezTo>
                  <a:pt x="385574" y="899058"/>
                  <a:pt x="314136" y="892390"/>
                  <a:pt x="242699" y="885723"/>
                </a:cubicBezTo>
                <a:cubicBezTo>
                  <a:pt x="246509" y="841908"/>
                  <a:pt x="249367" y="798093"/>
                  <a:pt x="252224" y="755230"/>
                </a:cubicBezTo>
                <a:cubicBezTo>
                  <a:pt x="254129" y="728560"/>
                  <a:pt x="255081" y="700938"/>
                  <a:pt x="257939" y="674268"/>
                </a:cubicBezTo>
                <a:cubicBezTo>
                  <a:pt x="259844" y="653313"/>
                  <a:pt x="256986" y="632358"/>
                  <a:pt x="238889" y="622833"/>
                </a:cubicBezTo>
                <a:cubicBezTo>
                  <a:pt x="229364" y="618070"/>
                  <a:pt x="211267" y="626643"/>
                  <a:pt x="197931" y="631405"/>
                </a:cubicBezTo>
                <a:cubicBezTo>
                  <a:pt x="192217" y="633310"/>
                  <a:pt x="188406" y="639978"/>
                  <a:pt x="183644" y="641883"/>
                </a:cubicBezTo>
                <a:cubicBezTo>
                  <a:pt x="157926" y="651408"/>
                  <a:pt x="131256" y="665695"/>
                  <a:pt x="105539" y="666648"/>
                </a:cubicBezTo>
                <a:cubicBezTo>
                  <a:pt x="59819" y="667600"/>
                  <a:pt x="17909" y="629500"/>
                  <a:pt x="5526" y="589495"/>
                </a:cubicBezTo>
                <a:cubicBezTo>
                  <a:pt x="-8761" y="540918"/>
                  <a:pt x="4574" y="499960"/>
                  <a:pt x="46484" y="466623"/>
                </a:cubicBezTo>
                <a:cubicBezTo>
                  <a:pt x="47436" y="465670"/>
                  <a:pt x="49342" y="463765"/>
                  <a:pt x="50294" y="462813"/>
                </a:cubicBezTo>
                <a:cubicBezTo>
                  <a:pt x="53151" y="460908"/>
                  <a:pt x="56009" y="459955"/>
                  <a:pt x="58867" y="458050"/>
                </a:cubicBezTo>
                <a:cubicBezTo>
                  <a:pt x="108397" y="451383"/>
                  <a:pt x="151259" y="467575"/>
                  <a:pt x="193169" y="493293"/>
                </a:cubicBezTo>
                <a:cubicBezTo>
                  <a:pt x="201742" y="499008"/>
                  <a:pt x="216981" y="494245"/>
                  <a:pt x="229364" y="494245"/>
                </a:cubicBezTo>
                <a:cubicBezTo>
                  <a:pt x="254129" y="484720"/>
                  <a:pt x="257939" y="463765"/>
                  <a:pt x="256986" y="441858"/>
                </a:cubicBezTo>
                <a:cubicBezTo>
                  <a:pt x="253176" y="374230"/>
                  <a:pt x="248414" y="306603"/>
                  <a:pt x="243651" y="238975"/>
                </a:cubicBezTo>
                <a:cubicBezTo>
                  <a:pt x="262701" y="241833"/>
                  <a:pt x="282704" y="245643"/>
                  <a:pt x="301754" y="246595"/>
                </a:cubicBezTo>
                <a:cubicBezTo>
                  <a:pt x="348426" y="250405"/>
                  <a:pt x="395099" y="254215"/>
                  <a:pt x="441772" y="255168"/>
                </a:cubicBezTo>
                <a:cubicBezTo>
                  <a:pt x="454154" y="255168"/>
                  <a:pt x="472251" y="249453"/>
                  <a:pt x="477967" y="239928"/>
                </a:cubicBezTo>
                <a:cubicBezTo>
                  <a:pt x="482729" y="232308"/>
                  <a:pt x="474156" y="214210"/>
                  <a:pt x="467489" y="203733"/>
                </a:cubicBezTo>
                <a:cubicBezTo>
                  <a:pt x="444629" y="171348"/>
                  <a:pt x="430342" y="138010"/>
                  <a:pt x="435104" y="96100"/>
                </a:cubicBezTo>
                <a:cubicBezTo>
                  <a:pt x="440819" y="49428"/>
                  <a:pt x="481776" y="4660"/>
                  <a:pt x="527497" y="850"/>
                </a:cubicBezTo>
                <a:cubicBezTo>
                  <a:pt x="567501" y="-2960"/>
                  <a:pt x="601792" y="5613"/>
                  <a:pt x="633224" y="35140"/>
                </a:cubicBezTo>
                <a:cubicBezTo>
                  <a:pt x="663704" y="63715"/>
                  <a:pt x="674181" y="131343"/>
                  <a:pt x="647511" y="174205"/>
                </a:cubicBezTo>
                <a:cubicBezTo>
                  <a:pt x="637986" y="188493"/>
                  <a:pt x="628461" y="203733"/>
                  <a:pt x="620842" y="218973"/>
                </a:cubicBezTo>
                <a:cubicBezTo>
                  <a:pt x="612269" y="238023"/>
                  <a:pt x="622747" y="256120"/>
                  <a:pt x="642749" y="256120"/>
                </a:cubicBezTo>
                <a:cubicBezTo>
                  <a:pt x="683706" y="255168"/>
                  <a:pt x="724664" y="252310"/>
                  <a:pt x="764669" y="249453"/>
                </a:cubicBezTo>
                <a:cubicBezTo>
                  <a:pt x="791339" y="247548"/>
                  <a:pt x="817056" y="245643"/>
                  <a:pt x="843726" y="242785"/>
                </a:cubicBezTo>
                <a:cubicBezTo>
                  <a:pt x="852299" y="241833"/>
                  <a:pt x="861824" y="239928"/>
                  <a:pt x="870397" y="238023"/>
                </a:cubicBezTo>
                <a:cubicBezTo>
                  <a:pt x="873254" y="238023"/>
                  <a:pt x="876111" y="238975"/>
                  <a:pt x="878969" y="238975"/>
                </a:cubicBezTo>
                <a:cubicBezTo>
                  <a:pt x="877064" y="269455"/>
                  <a:pt x="874206" y="300888"/>
                  <a:pt x="872301" y="331368"/>
                </a:cubicBezTo>
                <a:cubicBezTo>
                  <a:pt x="869444" y="376135"/>
                  <a:pt x="865634" y="419950"/>
                  <a:pt x="865634" y="464718"/>
                </a:cubicBezTo>
                <a:cubicBezTo>
                  <a:pt x="865634" y="498055"/>
                  <a:pt x="884684" y="506628"/>
                  <a:pt x="914211" y="488530"/>
                </a:cubicBezTo>
                <a:cubicBezTo>
                  <a:pt x="945644" y="469480"/>
                  <a:pt x="975172" y="450430"/>
                  <a:pt x="1016129" y="450430"/>
                </a:cubicBezTo>
                <a:cubicBezTo>
                  <a:pt x="1069469" y="450430"/>
                  <a:pt x="1125667" y="502818"/>
                  <a:pt x="1125667" y="564730"/>
                </a:cubicBezTo>
                <a:cubicBezTo>
                  <a:pt x="1125667" y="623785"/>
                  <a:pt x="1074231" y="675220"/>
                  <a:pt x="1016129" y="677125"/>
                </a:cubicBezTo>
                <a:cubicBezTo>
                  <a:pt x="979934" y="678078"/>
                  <a:pt x="952311" y="662838"/>
                  <a:pt x="924689" y="643788"/>
                </a:cubicBezTo>
                <a:cubicBezTo>
                  <a:pt x="913259" y="636168"/>
                  <a:pt x="892304" y="630453"/>
                  <a:pt x="883731" y="636168"/>
                </a:cubicBezTo>
                <a:cubicBezTo>
                  <a:pt x="873254" y="642835"/>
                  <a:pt x="865634" y="662838"/>
                  <a:pt x="866586" y="676173"/>
                </a:cubicBezTo>
                <a:cubicBezTo>
                  <a:pt x="868492" y="742848"/>
                  <a:pt x="874206" y="808570"/>
                  <a:pt x="878969" y="87429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09" name="Google Shape;309;p5"/>
          <p:cNvSpPr/>
          <p:nvPr/>
        </p:nvSpPr>
        <p:spPr>
          <a:xfrm>
            <a:off x="28428" y="2299516"/>
            <a:ext cx="1195498" cy="1200075"/>
          </a:xfrm>
          <a:custGeom>
            <a:rect b="b" l="l" r="r" t="t"/>
            <a:pathLst>
              <a:path extrusionOk="0" h="902312" w="898871">
                <a:moveTo>
                  <a:pt x="651510" y="885063"/>
                </a:moveTo>
                <a:cubicBezTo>
                  <a:pt x="577215" y="890778"/>
                  <a:pt x="501967" y="897446"/>
                  <a:pt x="427673" y="902208"/>
                </a:cubicBezTo>
                <a:cubicBezTo>
                  <a:pt x="417195" y="903161"/>
                  <a:pt x="400050" y="897446"/>
                  <a:pt x="397192" y="889826"/>
                </a:cubicBezTo>
                <a:cubicBezTo>
                  <a:pt x="392430" y="878396"/>
                  <a:pt x="395288" y="862203"/>
                  <a:pt x="400050" y="849821"/>
                </a:cubicBezTo>
                <a:cubicBezTo>
                  <a:pt x="409575" y="826008"/>
                  <a:pt x="427673" y="804101"/>
                  <a:pt x="435292" y="779336"/>
                </a:cubicBezTo>
                <a:cubicBezTo>
                  <a:pt x="452438" y="719328"/>
                  <a:pt x="398145" y="656463"/>
                  <a:pt x="357188" y="652653"/>
                </a:cubicBezTo>
                <a:cubicBezTo>
                  <a:pt x="304800" y="628841"/>
                  <a:pt x="238125" y="662178"/>
                  <a:pt x="219075" y="722186"/>
                </a:cubicBezTo>
                <a:cubicBezTo>
                  <a:pt x="219075" y="723138"/>
                  <a:pt x="219075" y="724091"/>
                  <a:pt x="219075" y="725043"/>
                </a:cubicBezTo>
                <a:cubicBezTo>
                  <a:pt x="219075" y="726948"/>
                  <a:pt x="219075" y="727901"/>
                  <a:pt x="219075" y="729806"/>
                </a:cubicBezTo>
                <a:cubicBezTo>
                  <a:pt x="209550" y="763143"/>
                  <a:pt x="212408" y="793623"/>
                  <a:pt x="232410" y="823151"/>
                </a:cubicBezTo>
                <a:cubicBezTo>
                  <a:pt x="240983" y="835533"/>
                  <a:pt x="250508" y="847916"/>
                  <a:pt x="256223" y="861251"/>
                </a:cubicBezTo>
                <a:cubicBezTo>
                  <a:pt x="260033" y="869823"/>
                  <a:pt x="260985" y="883158"/>
                  <a:pt x="256223" y="889826"/>
                </a:cubicBezTo>
                <a:cubicBezTo>
                  <a:pt x="251460" y="896493"/>
                  <a:pt x="238125" y="901256"/>
                  <a:pt x="229552" y="901256"/>
                </a:cubicBezTo>
                <a:cubicBezTo>
                  <a:pt x="195263" y="900303"/>
                  <a:pt x="161925" y="896493"/>
                  <a:pt x="127635" y="893636"/>
                </a:cubicBezTo>
                <a:cubicBezTo>
                  <a:pt x="85725" y="890778"/>
                  <a:pt x="43815" y="886968"/>
                  <a:pt x="953" y="884111"/>
                </a:cubicBezTo>
                <a:cubicBezTo>
                  <a:pt x="953" y="726948"/>
                  <a:pt x="953" y="570738"/>
                  <a:pt x="953" y="413576"/>
                </a:cubicBezTo>
                <a:cubicBezTo>
                  <a:pt x="953" y="362141"/>
                  <a:pt x="953" y="311658"/>
                  <a:pt x="0" y="260223"/>
                </a:cubicBezTo>
                <a:cubicBezTo>
                  <a:pt x="0" y="242126"/>
                  <a:pt x="5715" y="239268"/>
                  <a:pt x="22860" y="242126"/>
                </a:cubicBezTo>
                <a:cubicBezTo>
                  <a:pt x="60007" y="247841"/>
                  <a:pt x="98107" y="250698"/>
                  <a:pt x="136208" y="253556"/>
                </a:cubicBezTo>
                <a:cubicBezTo>
                  <a:pt x="167640" y="256413"/>
                  <a:pt x="200025" y="257366"/>
                  <a:pt x="231458" y="258318"/>
                </a:cubicBezTo>
                <a:cubicBezTo>
                  <a:pt x="260033" y="258318"/>
                  <a:pt x="267653" y="244983"/>
                  <a:pt x="254318" y="218313"/>
                </a:cubicBezTo>
                <a:cubicBezTo>
                  <a:pt x="240983" y="192596"/>
                  <a:pt x="222885" y="167831"/>
                  <a:pt x="214313" y="140208"/>
                </a:cubicBezTo>
                <a:cubicBezTo>
                  <a:pt x="200977" y="99251"/>
                  <a:pt x="218123" y="62103"/>
                  <a:pt x="247650" y="32576"/>
                </a:cubicBezTo>
                <a:cubicBezTo>
                  <a:pt x="282893" y="-1714"/>
                  <a:pt x="327660" y="-9334"/>
                  <a:pt x="372428" y="11621"/>
                </a:cubicBezTo>
                <a:cubicBezTo>
                  <a:pt x="411480" y="29718"/>
                  <a:pt x="437198" y="61151"/>
                  <a:pt x="439103" y="106871"/>
                </a:cubicBezTo>
                <a:cubicBezTo>
                  <a:pt x="441008" y="135446"/>
                  <a:pt x="434340" y="161163"/>
                  <a:pt x="417195" y="184023"/>
                </a:cubicBezTo>
                <a:cubicBezTo>
                  <a:pt x="408623" y="196406"/>
                  <a:pt x="401003" y="209741"/>
                  <a:pt x="395288" y="223076"/>
                </a:cubicBezTo>
                <a:cubicBezTo>
                  <a:pt x="388620" y="240221"/>
                  <a:pt x="398145" y="256413"/>
                  <a:pt x="417195" y="255461"/>
                </a:cubicBezTo>
                <a:cubicBezTo>
                  <a:pt x="461010" y="254508"/>
                  <a:pt x="504825" y="251651"/>
                  <a:pt x="548640" y="248793"/>
                </a:cubicBezTo>
                <a:cubicBezTo>
                  <a:pt x="582930" y="246888"/>
                  <a:pt x="618173" y="243078"/>
                  <a:pt x="655320" y="240221"/>
                </a:cubicBezTo>
                <a:cubicBezTo>
                  <a:pt x="649605" y="298323"/>
                  <a:pt x="644843" y="352616"/>
                  <a:pt x="640080" y="406908"/>
                </a:cubicBezTo>
                <a:cubicBezTo>
                  <a:pt x="638175" y="427863"/>
                  <a:pt x="638175" y="449771"/>
                  <a:pt x="640080" y="470726"/>
                </a:cubicBezTo>
                <a:cubicBezTo>
                  <a:pt x="642938" y="500253"/>
                  <a:pt x="664845" y="510731"/>
                  <a:pt x="690563" y="496443"/>
                </a:cubicBezTo>
                <a:cubicBezTo>
                  <a:pt x="699135" y="491681"/>
                  <a:pt x="706755" y="485013"/>
                  <a:pt x="714375" y="479298"/>
                </a:cubicBezTo>
                <a:cubicBezTo>
                  <a:pt x="757238" y="441198"/>
                  <a:pt x="813435" y="443103"/>
                  <a:pt x="862965" y="484061"/>
                </a:cubicBezTo>
                <a:cubicBezTo>
                  <a:pt x="901065" y="514541"/>
                  <a:pt x="909638" y="576453"/>
                  <a:pt x="884873" y="621221"/>
                </a:cubicBezTo>
                <a:cubicBezTo>
                  <a:pt x="849630" y="684086"/>
                  <a:pt x="767715" y="699326"/>
                  <a:pt x="718185" y="658368"/>
                </a:cubicBezTo>
                <a:cubicBezTo>
                  <a:pt x="709613" y="651701"/>
                  <a:pt x="701040" y="645986"/>
                  <a:pt x="691515" y="641223"/>
                </a:cubicBezTo>
                <a:cubicBezTo>
                  <a:pt x="664845" y="625983"/>
                  <a:pt x="640080" y="636461"/>
                  <a:pt x="640080" y="666941"/>
                </a:cubicBezTo>
                <a:cubicBezTo>
                  <a:pt x="640080" y="714566"/>
                  <a:pt x="643890" y="762191"/>
                  <a:pt x="645795" y="809816"/>
                </a:cubicBezTo>
                <a:cubicBezTo>
                  <a:pt x="646748" y="836486"/>
                  <a:pt x="649605" y="860298"/>
                  <a:pt x="651510" y="88506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5"/>
          <p:cNvSpPr/>
          <p:nvPr/>
        </p:nvSpPr>
        <p:spPr>
          <a:xfrm>
            <a:off x="10974114" y="2272286"/>
            <a:ext cx="1197197" cy="1190548"/>
          </a:xfrm>
          <a:custGeom>
            <a:rect b="b" l="l" r="r" t="t"/>
            <a:pathLst>
              <a:path extrusionOk="0" h="895149" w="900148">
                <a:moveTo>
                  <a:pt x="898772" y="877901"/>
                </a:moveTo>
                <a:cubicBezTo>
                  <a:pt x="825430" y="883616"/>
                  <a:pt x="753040" y="890284"/>
                  <a:pt x="679697" y="895046"/>
                </a:cubicBezTo>
                <a:cubicBezTo>
                  <a:pt x="667315" y="895999"/>
                  <a:pt x="651122" y="890284"/>
                  <a:pt x="644455" y="881711"/>
                </a:cubicBezTo>
                <a:cubicBezTo>
                  <a:pt x="639692" y="875044"/>
                  <a:pt x="643502" y="856946"/>
                  <a:pt x="649217" y="847421"/>
                </a:cubicBezTo>
                <a:cubicBezTo>
                  <a:pt x="670172" y="814084"/>
                  <a:pt x="693985" y="781699"/>
                  <a:pt x="685413" y="738836"/>
                </a:cubicBezTo>
                <a:cubicBezTo>
                  <a:pt x="684460" y="733121"/>
                  <a:pt x="682555" y="727406"/>
                  <a:pt x="680650" y="721691"/>
                </a:cubicBezTo>
                <a:cubicBezTo>
                  <a:pt x="675888" y="711214"/>
                  <a:pt x="672077" y="700736"/>
                  <a:pt x="667315" y="690259"/>
                </a:cubicBezTo>
                <a:cubicBezTo>
                  <a:pt x="667315" y="690259"/>
                  <a:pt x="667315" y="690259"/>
                  <a:pt x="667315" y="690259"/>
                </a:cubicBezTo>
                <a:cubicBezTo>
                  <a:pt x="647313" y="647396"/>
                  <a:pt x="590163" y="626441"/>
                  <a:pt x="543490" y="644539"/>
                </a:cubicBezTo>
                <a:cubicBezTo>
                  <a:pt x="473958" y="657874"/>
                  <a:pt x="438715" y="747409"/>
                  <a:pt x="478720" y="809321"/>
                </a:cubicBezTo>
                <a:cubicBezTo>
                  <a:pt x="487292" y="821704"/>
                  <a:pt x="497770" y="834086"/>
                  <a:pt x="502533" y="847421"/>
                </a:cubicBezTo>
                <a:cubicBezTo>
                  <a:pt x="506342" y="857899"/>
                  <a:pt x="508247" y="874091"/>
                  <a:pt x="502533" y="880759"/>
                </a:cubicBezTo>
                <a:cubicBezTo>
                  <a:pt x="495865" y="889331"/>
                  <a:pt x="480625" y="894094"/>
                  <a:pt x="469195" y="894094"/>
                </a:cubicBezTo>
                <a:cubicBezTo>
                  <a:pt x="431095" y="893141"/>
                  <a:pt x="393947" y="888379"/>
                  <a:pt x="355847" y="886474"/>
                </a:cubicBezTo>
                <a:cubicBezTo>
                  <a:pt x="325367" y="884569"/>
                  <a:pt x="294888" y="883616"/>
                  <a:pt x="265360" y="881711"/>
                </a:cubicBezTo>
                <a:lnTo>
                  <a:pt x="265360" y="881711"/>
                </a:lnTo>
                <a:cubicBezTo>
                  <a:pt x="259645" y="879806"/>
                  <a:pt x="253930" y="878854"/>
                  <a:pt x="248215" y="876949"/>
                </a:cubicBezTo>
                <a:cubicBezTo>
                  <a:pt x="252025" y="832181"/>
                  <a:pt x="255835" y="788366"/>
                  <a:pt x="258692" y="743599"/>
                </a:cubicBezTo>
                <a:cubicBezTo>
                  <a:pt x="260597" y="715976"/>
                  <a:pt x="262502" y="687401"/>
                  <a:pt x="259645" y="659779"/>
                </a:cubicBezTo>
                <a:cubicBezTo>
                  <a:pt x="257740" y="633109"/>
                  <a:pt x="232022" y="622631"/>
                  <a:pt x="208210" y="636919"/>
                </a:cubicBezTo>
                <a:cubicBezTo>
                  <a:pt x="197733" y="642634"/>
                  <a:pt x="188208" y="650254"/>
                  <a:pt x="177730" y="656921"/>
                </a:cubicBezTo>
                <a:cubicBezTo>
                  <a:pt x="140583" y="681686"/>
                  <a:pt x="90100" y="683591"/>
                  <a:pt x="55810" y="660731"/>
                </a:cubicBezTo>
                <a:cubicBezTo>
                  <a:pt x="15805" y="634061"/>
                  <a:pt x="-8008" y="583579"/>
                  <a:pt x="2470" y="543574"/>
                </a:cubicBezTo>
                <a:cubicBezTo>
                  <a:pt x="14852" y="495949"/>
                  <a:pt x="43427" y="463564"/>
                  <a:pt x="93910" y="453086"/>
                </a:cubicBezTo>
                <a:cubicBezTo>
                  <a:pt x="131058" y="445466"/>
                  <a:pt x="162490" y="454039"/>
                  <a:pt x="190113" y="480709"/>
                </a:cubicBezTo>
                <a:cubicBezTo>
                  <a:pt x="195827" y="486424"/>
                  <a:pt x="203447" y="491186"/>
                  <a:pt x="211067" y="494996"/>
                </a:cubicBezTo>
                <a:cubicBezTo>
                  <a:pt x="238690" y="508331"/>
                  <a:pt x="259645" y="497854"/>
                  <a:pt x="260597" y="467374"/>
                </a:cubicBezTo>
                <a:cubicBezTo>
                  <a:pt x="260597" y="424511"/>
                  <a:pt x="256788" y="381649"/>
                  <a:pt x="253930" y="337834"/>
                </a:cubicBezTo>
                <a:cubicBezTo>
                  <a:pt x="252025" y="305449"/>
                  <a:pt x="249167" y="274016"/>
                  <a:pt x="246310" y="241631"/>
                </a:cubicBezTo>
                <a:cubicBezTo>
                  <a:pt x="324415" y="246394"/>
                  <a:pt x="398710" y="252109"/>
                  <a:pt x="473958" y="255919"/>
                </a:cubicBezTo>
                <a:cubicBezTo>
                  <a:pt x="505390" y="257824"/>
                  <a:pt x="514915" y="241631"/>
                  <a:pt x="502533" y="212104"/>
                </a:cubicBezTo>
                <a:cubicBezTo>
                  <a:pt x="496817" y="200674"/>
                  <a:pt x="489197" y="190196"/>
                  <a:pt x="481577" y="179719"/>
                </a:cubicBezTo>
                <a:cubicBezTo>
                  <a:pt x="436810" y="112091"/>
                  <a:pt x="468242" y="27319"/>
                  <a:pt x="545395" y="4459"/>
                </a:cubicBezTo>
                <a:cubicBezTo>
                  <a:pt x="590163" y="-8876"/>
                  <a:pt x="640645" y="8269"/>
                  <a:pt x="667315" y="48274"/>
                </a:cubicBezTo>
                <a:cubicBezTo>
                  <a:pt x="697795" y="92089"/>
                  <a:pt x="697795" y="140666"/>
                  <a:pt x="668267" y="181624"/>
                </a:cubicBezTo>
                <a:cubicBezTo>
                  <a:pt x="659695" y="194006"/>
                  <a:pt x="652075" y="207341"/>
                  <a:pt x="645408" y="220676"/>
                </a:cubicBezTo>
                <a:cubicBezTo>
                  <a:pt x="635883" y="240679"/>
                  <a:pt x="644455" y="256871"/>
                  <a:pt x="666363" y="255919"/>
                </a:cubicBezTo>
                <a:cubicBezTo>
                  <a:pt x="702558" y="255919"/>
                  <a:pt x="738752" y="253061"/>
                  <a:pt x="774947" y="250204"/>
                </a:cubicBezTo>
                <a:cubicBezTo>
                  <a:pt x="812095" y="247346"/>
                  <a:pt x="850195" y="241631"/>
                  <a:pt x="887342" y="238774"/>
                </a:cubicBezTo>
                <a:cubicBezTo>
                  <a:pt x="891152" y="238774"/>
                  <a:pt x="899725" y="248299"/>
                  <a:pt x="899725" y="254014"/>
                </a:cubicBezTo>
                <a:cubicBezTo>
                  <a:pt x="900677" y="290209"/>
                  <a:pt x="899725" y="327356"/>
                  <a:pt x="899725" y="363551"/>
                </a:cubicBezTo>
                <a:cubicBezTo>
                  <a:pt x="899725" y="535954"/>
                  <a:pt x="899725" y="706451"/>
                  <a:pt x="898772" y="877901"/>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1" name="Google Shape;311;p5"/>
          <p:cNvSpPr/>
          <p:nvPr/>
        </p:nvSpPr>
        <p:spPr>
          <a:xfrm>
            <a:off x="20822" y="4328006"/>
            <a:ext cx="1168889" cy="1197967"/>
          </a:xfrm>
          <a:custGeom>
            <a:rect b="b" l="l" r="r" t="t"/>
            <a:pathLst>
              <a:path extrusionOk="0" h="900727" w="878864">
                <a:moveTo>
                  <a:pt x="397193" y="231500"/>
                </a:moveTo>
                <a:cubicBezTo>
                  <a:pt x="425768" y="203877"/>
                  <a:pt x="447675" y="173397"/>
                  <a:pt x="441960" y="132440"/>
                </a:cubicBezTo>
                <a:cubicBezTo>
                  <a:pt x="438150" y="109580"/>
                  <a:pt x="426720" y="87672"/>
                  <a:pt x="418148" y="64812"/>
                </a:cubicBezTo>
                <a:cubicBezTo>
                  <a:pt x="411480" y="47667"/>
                  <a:pt x="403860" y="30522"/>
                  <a:pt x="397193" y="13377"/>
                </a:cubicBezTo>
                <a:cubicBezTo>
                  <a:pt x="399098" y="11472"/>
                  <a:pt x="400050" y="10520"/>
                  <a:pt x="401955" y="8615"/>
                </a:cubicBezTo>
                <a:cubicBezTo>
                  <a:pt x="401955" y="8615"/>
                  <a:pt x="401955" y="8615"/>
                  <a:pt x="401955" y="8615"/>
                </a:cubicBezTo>
                <a:cubicBezTo>
                  <a:pt x="421005" y="8615"/>
                  <a:pt x="441007" y="7662"/>
                  <a:pt x="460057" y="8615"/>
                </a:cubicBezTo>
                <a:cubicBezTo>
                  <a:pt x="498157" y="9567"/>
                  <a:pt x="535305" y="10520"/>
                  <a:pt x="573405" y="13377"/>
                </a:cubicBezTo>
                <a:cubicBezTo>
                  <a:pt x="594360" y="14330"/>
                  <a:pt x="615315" y="19092"/>
                  <a:pt x="636270" y="21950"/>
                </a:cubicBezTo>
                <a:cubicBezTo>
                  <a:pt x="631508" y="84815"/>
                  <a:pt x="626745" y="148632"/>
                  <a:pt x="621983" y="211497"/>
                </a:cubicBezTo>
                <a:cubicBezTo>
                  <a:pt x="621983" y="217212"/>
                  <a:pt x="621030" y="223880"/>
                  <a:pt x="621983" y="229595"/>
                </a:cubicBezTo>
                <a:cubicBezTo>
                  <a:pt x="626745" y="262932"/>
                  <a:pt x="638175" y="270552"/>
                  <a:pt x="670560" y="264837"/>
                </a:cubicBezTo>
                <a:cubicBezTo>
                  <a:pt x="680085" y="262932"/>
                  <a:pt x="690563" y="261980"/>
                  <a:pt x="698183" y="258170"/>
                </a:cubicBezTo>
                <a:cubicBezTo>
                  <a:pt x="721995" y="245787"/>
                  <a:pt x="744855" y="232452"/>
                  <a:pt x="768668" y="219117"/>
                </a:cubicBezTo>
                <a:cubicBezTo>
                  <a:pt x="820103" y="210545"/>
                  <a:pt x="872490" y="265790"/>
                  <a:pt x="877253" y="303890"/>
                </a:cubicBezTo>
                <a:cubicBezTo>
                  <a:pt x="888683" y="386757"/>
                  <a:pt x="837248" y="428667"/>
                  <a:pt x="788670" y="439145"/>
                </a:cubicBezTo>
                <a:cubicBezTo>
                  <a:pt x="756285" y="445812"/>
                  <a:pt x="729615" y="439145"/>
                  <a:pt x="703898" y="419142"/>
                </a:cubicBezTo>
                <a:cubicBezTo>
                  <a:pt x="696278" y="412475"/>
                  <a:pt x="685800" y="406760"/>
                  <a:pt x="676275" y="403902"/>
                </a:cubicBezTo>
                <a:cubicBezTo>
                  <a:pt x="663893" y="400092"/>
                  <a:pt x="643890" y="393425"/>
                  <a:pt x="638175" y="399140"/>
                </a:cubicBezTo>
                <a:cubicBezTo>
                  <a:pt x="627698" y="410570"/>
                  <a:pt x="619125" y="429620"/>
                  <a:pt x="619125" y="444860"/>
                </a:cubicBezTo>
                <a:cubicBezTo>
                  <a:pt x="621030" y="501057"/>
                  <a:pt x="625793" y="556302"/>
                  <a:pt x="630555" y="612500"/>
                </a:cubicBezTo>
                <a:cubicBezTo>
                  <a:pt x="631508" y="626787"/>
                  <a:pt x="633413" y="640122"/>
                  <a:pt x="635318" y="658220"/>
                </a:cubicBezTo>
                <a:cubicBezTo>
                  <a:pt x="599123" y="656315"/>
                  <a:pt x="565785" y="654410"/>
                  <a:pt x="533400" y="652505"/>
                </a:cubicBezTo>
                <a:cubicBezTo>
                  <a:pt x="499110" y="650600"/>
                  <a:pt x="463868" y="645837"/>
                  <a:pt x="429578" y="644885"/>
                </a:cubicBezTo>
                <a:cubicBezTo>
                  <a:pt x="401955" y="643932"/>
                  <a:pt x="390525" y="661077"/>
                  <a:pt x="401955" y="686795"/>
                </a:cubicBezTo>
                <a:cubicBezTo>
                  <a:pt x="408623" y="701082"/>
                  <a:pt x="418148" y="713465"/>
                  <a:pt x="426720" y="726800"/>
                </a:cubicBezTo>
                <a:cubicBezTo>
                  <a:pt x="459105" y="779187"/>
                  <a:pt x="441960" y="850625"/>
                  <a:pt x="387668" y="883962"/>
                </a:cubicBezTo>
                <a:cubicBezTo>
                  <a:pt x="336233" y="916347"/>
                  <a:pt x="261938" y="900155"/>
                  <a:pt x="230505" y="849672"/>
                </a:cubicBezTo>
                <a:cubicBezTo>
                  <a:pt x="207645" y="813477"/>
                  <a:pt x="209550" y="752517"/>
                  <a:pt x="233363" y="718227"/>
                </a:cubicBezTo>
                <a:cubicBezTo>
                  <a:pt x="240030" y="708702"/>
                  <a:pt x="247650" y="699177"/>
                  <a:pt x="253365" y="687747"/>
                </a:cubicBezTo>
                <a:cubicBezTo>
                  <a:pt x="258128" y="679175"/>
                  <a:pt x="263843" y="663935"/>
                  <a:pt x="260985" y="660125"/>
                </a:cubicBezTo>
                <a:cubicBezTo>
                  <a:pt x="253365" y="651552"/>
                  <a:pt x="239078" y="643932"/>
                  <a:pt x="228600" y="643932"/>
                </a:cubicBezTo>
                <a:cubicBezTo>
                  <a:pt x="161925" y="647742"/>
                  <a:pt x="96203" y="655362"/>
                  <a:pt x="29528" y="661077"/>
                </a:cubicBezTo>
                <a:cubicBezTo>
                  <a:pt x="20003" y="662030"/>
                  <a:pt x="9525" y="661077"/>
                  <a:pt x="0" y="661077"/>
                </a:cubicBezTo>
                <a:cubicBezTo>
                  <a:pt x="0" y="454385"/>
                  <a:pt x="0" y="248645"/>
                  <a:pt x="0" y="41952"/>
                </a:cubicBezTo>
                <a:cubicBezTo>
                  <a:pt x="0" y="32427"/>
                  <a:pt x="5715" y="22902"/>
                  <a:pt x="8572" y="12425"/>
                </a:cubicBezTo>
                <a:cubicBezTo>
                  <a:pt x="12383" y="12425"/>
                  <a:pt x="16193" y="12425"/>
                  <a:pt x="20003" y="12425"/>
                </a:cubicBezTo>
                <a:cubicBezTo>
                  <a:pt x="28575" y="12425"/>
                  <a:pt x="36195" y="11472"/>
                  <a:pt x="44768" y="11472"/>
                </a:cubicBezTo>
                <a:cubicBezTo>
                  <a:pt x="52388" y="10520"/>
                  <a:pt x="59055" y="9567"/>
                  <a:pt x="66675" y="8615"/>
                </a:cubicBezTo>
                <a:cubicBezTo>
                  <a:pt x="75248" y="8615"/>
                  <a:pt x="83820" y="8615"/>
                  <a:pt x="92392" y="8615"/>
                </a:cubicBezTo>
                <a:cubicBezTo>
                  <a:pt x="140017" y="5757"/>
                  <a:pt x="187642" y="1947"/>
                  <a:pt x="235267" y="42"/>
                </a:cubicBezTo>
                <a:cubicBezTo>
                  <a:pt x="261938" y="-910"/>
                  <a:pt x="270510" y="14330"/>
                  <a:pt x="259080" y="38142"/>
                </a:cubicBezTo>
                <a:cubicBezTo>
                  <a:pt x="255270" y="45762"/>
                  <a:pt x="248603" y="53382"/>
                  <a:pt x="242888" y="60050"/>
                </a:cubicBezTo>
                <a:cubicBezTo>
                  <a:pt x="209550" y="99102"/>
                  <a:pt x="203835" y="156252"/>
                  <a:pt x="228600" y="192447"/>
                </a:cubicBezTo>
                <a:cubicBezTo>
                  <a:pt x="232410" y="198162"/>
                  <a:pt x="237173" y="203877"/>
                  <a:pt x="240983" y="209592"/>
                </a:cubicBezTo>
                <a:cubicBezTo>
                  <a:pt x="245745" y="215307"/>
                  <a:pt x="250508" y="221022"/>
                  <a:pt x="255270" y="226737"/>
                </a:cubicBezTo>
                <a:cubicBezTo>
                  <a:pt x="286703" y="269600"/>
                  <a:pt x="363855" y="271505"/>
                  <a:pt x="397193" y="2315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5"/>
          <p:cNvSpPr/>
          <p:nvPr/>
        </p:nvSpPr>
        <p:spPr>
          <a:xfrm>
            <a:off x="11008325" y="4298905"/>
            <a:ext cx="1168843" cy="1197178"/>
          </a:xfrm>
          <a:custGeom>
            <a:rect b="b" l="l" r="r" t="t"/>
            <a:pathLst>
              <a:path extrusionOk="0" h="900134" w="878829">
                <a:moveTo>
                  <a:pt x="641608" y="209550"/>
                </a:moveTo>
                <a:cubicBezTo>
                  <a:pt x="649228" y="187642"/>
                  <a:pt x="659706" y="166688"/>
                  <a:pt x="663515" y="143828"/>
                </a:cubicBezTo>
                <a:cubicBezTo>
                  <a:pt x="669231" y="109538"/>
                  <a:pt x="655896" y="80010"/>
                  <a:pt x="632083" y="55245"/>
                </a:cubicBezTo>
                <a:cubicBezTo>
                  <a:pt x="628273" y="50483"/>
                  <a:pt x="624463" y="45720"/>
                  <a:pt x="621606" y="40958"/>
                </a:cubicBezTo>
                <a:cubicBezTo>
                  <a:pt x="609223" y="19050"/>
                  <a:pt x="611128" y="14288"/>
                  <a:pt x="634940" y="0"/>
                </a:cubicBezTo>
                <a:cubicBezTo>
                  <a:pt x="710188" y="5715"/>
                  <a:pt x="785435" y="12383"/>
                  <a:pt x="860683" y="17145"/>
                </a:cubicBezTo>
                <a:cubicBezTo>
                  <a:pt x="880685" y="18098"/>
                  <a:pt x="878781" y="31433"/>
                  <a:pt x="878781" y="43815"/>
                </a:cubicBezTo>
                <a:cubicBezTo>
                  <a:pt x="878781" y="198120"/>
                  <a:pt x="878781" y="352425"/>
                  <a:pt x="878781" y="506730"/>
                </a:cubicBezTo>
                <a:cubicBezTo>
                  <a:pt x="878781" y="557213"/>
                  <a:pt x="877828" y="606743"/>
                  <a:pt x="877828" y="657225"/>
                </a:cubicBezTo>
                <a:cubicBezTo>
                  <a:pt x="804485" y="652463"/>
                  <a:pt x="731143" y="646748"/>
                  <a:pt x="657801" y="643890"/>
                </a:cubicBezTo>
                <a:cubicBezTo>
                  <a:pt x="616843" y="641985"/>
                  <a:pt x="610176" y="654368"/>
                  <a:pt x="629226" y="691515"/>
                </a:cubicBezTo>
                <a:cubicBezTo>
                  <a:pt x="640656" y="715328"/>
                  <a:pt x="653038" y="738188"/>
                  <a:pt x="664468" y="762000"/>
                </a:cubicBezTo>
                <a:cubicBezTo>
                  <a:pt x="659706" y="789623"/>
                  <a:pt x="654943" y="817245"/>
                  <a:pt x="651133" y="844868"/>
                </a:cubicBezTo>
                <a:lnTo>
                  <a:pt x="651133" y="844868"/>
                </a:lnTo>
                <a:cubicBezTo>
                  <a:pt x="648276" y="849630"/>
                  <a:pt x="644465" y="855345"/>
                  <a:pt x="641608" y="860108"/>
                </a:cubicBezTo>
                <a:cubicBezTo>
                  <a:pt x="640656" y="861060"/>
                  <a:pt x="639703" y="862013"/>
                  <a:pt x="638751" y="862965"/>
                </a:cubicBezTo>
                <a:cubicBezTo>
                  <a:pt x="634940" y="864870"/>
                  <a:pt x="631131" y="865823"/>
                  <a:pt x="628273" y="867727"/>
                </a:cubicBezTo>
                <a:cubicBezTo>
                  <a:pt x="628273" y="867727"/>
                  <a:pt x="628273" y="867727"/>
                  <a:pt x="628273" y="867727"/>
                </a:cubicBezTo>
                <a:cubicBezTo>
                  <a:pt x="625415" y="871538"/>
                  <a:pt x="621606" y="874395"/>
                  <a:pt x="618748" y="878205"/>
                </a:cubicBezTo>
                <a:cubicBezTo>
                  <a:pt x="573981" y="908685"/>
                  <a:pt x="529213" y="906780"/>
                  <a:pt x="485398" y="876300"/>
                </a:cubicBezTo>
                <a:cubicBezTo>
                  <a:pt x="433010" y="841058"/>
                  <a:pt x="420628" y="772478"/>
                  <a:pt x="454918" y="719138"/>
                </a:cubicBezTo>
                <a:cubicBezTo>
                  <a:pt x="462538" y="706755"/>
                  <a:pt x="471110" y="695325"/>
                  <a:pt x="477778" y="681990"/>
                </a:cubicBezTo>
                <a:cubicBezTo>
                  <a:pt x="489208" y="657225"/>
                  <a:pt x="479683" y="641985"/>
                  <a:pt x="451108" y="643890"/>
                </a:cubicBezTo>
                <a:cubicBezTo>
                  <a:pt x="387290" y="647700"/>
                  <a:pt x="324426" y="652463"/>
                  <a:pt x="260608" y="656273"/>
                </a:cubicBezTo>
                <a:cubicBezTo>
                  <a:pt x="255846" y="656273"/>
                  <a:pt x="252035" y="656273"/>
                  <a:pt x="244415" y="655320"/>
                </a:cubicBezTo>
                <a:cubicBezTo>
                  <a:pt x="246321" y="630555"/>
                  <a:pt x="247273" y="606743"/>
                  <a:pt x="249178" y="582930"/>
                </a:cubicBezTo>
                <a:cubicBezTo>
                  <a:pt x="252988" y="534353"/>
                  <a:pt x="258703" y="484823"/>
                  <a:pt x="259656" y="436245"/>
                </a:cubicBezTo>
                <a:cubicBezTo>
                  <a:pt x="260608" y="397192"/>
                  <a:pt x="230128" y="381953"/>
                  <a:pt x="195838" y="401955"/>
                </a:cubicBezTo>
                <a:cubicBezTo>
                  <a:pt x="181551" y="410528"/>
                  <a:pt x="168215" y="420053"/>
                  <a:pt x="152976" y="427673"/>
                </a:cubicBezTo>
                <a:cubicBezTo>
                  <a:pt x="110113" y="448628"/>
                  <a:pt x="70108" y="439103"/>
                  <a:pt x="36771" y="410528"/>
                </a:cubicBezTo>
                <a:cubicBezTo>
                  <a:pt x="4385" y="382905"/>
                  <a:pt x="-5140" y="344805"/>
                  <a:pt x="2481" y="302895"/>
                </a:cubicBezTo>
                <a:cubicBezTo>
                  <a:pt x="11053" y="258128"/>
                  <a:pt x="41533" y="234315"/>
                  <a:pt x="80585" y="218123"/>
                </a:cubicBezTo>
                <a:cubicBezTo>
                  <a:pt x="112018" y="216217"/>
                  <a:pt x="139640" y="227648"/>
                  <a:pt x="164406" y="246698"/>
                </a:cubicBezTo>
                <a:cubicBezTo>
                  <a:pt x="179646" y="258128"/>
                  <a:pt x="195838" y="268605"/>
                  <a:pt x="215840" y="263842"/>
                </a:cubicBezTo>
                <a:cubicBezTo>
                  <a:pt x="243463" y="262890"/>
                  <a:pt x="256798" y="251460"/>
                  <a:pt x="256798" y="220980"/>
                </a:cubicBezTo>
                <a:cubicBezTo>
                  <a:pt x="256798" y="181928"/>
                  <a:pt x="252988" y="142875"/>
                  <a:pt x="250131" y="103823"/>
                </a:cubicBezTo>
                <a:cubicBezTo>
                  <a:pt x="248226" y="75248"/>
                  <a:pt x="245368" y="46673"/>
                  <a:pt x="243463" y="18098"/>
                </a:cubicBezTo>
                <a:cubicBezTo>
                  <a:pt x="289183" y="13335"/>
                  <a:pt x="334903" y="7620"/>
                  <a:pt x="380623" y="4763"/>
                </a:cubicBezTo>
                <a:cubicBezTo>
                  <a:pt x="413008" y="2858"/>
                  <a:pt x="445393" y="7620"/>
                  <a:pt x="477778" y="8573"/>
                </a:cubicBezTo>
                <a:cubicBezTo>
                  <a:pt x="473968" y="23813"/>
                  <a:pt x="473968" y="40958"/>
                  <a:pt x="466348" y="54292"/>
                </a:cubicBezTo>
                <a:cubicBezTo>
                  <a:pt x="419676" y="133350"/>
                  <a:pt x="421581" y="163830"/>
                  <a:pt x="480635" y="231458"/>
                </a:cubicBezTo>
                <a:cubicBezTo>
                  <a:pt x="516831" y="270510"/>
                  <a:pt x="586363" y="268605"/>
                  <a:pt x="623510" y="227648"/>
                </a:cubicBezTo>
                <a:cubicBezTo>
                  <a:pt x="628273" y="222885"/>
                  <a:pt x="632083" y="218123"/>
                  <a:pt x="636846" y="214313"/>
                </a:cubicBezTo>
                <a:cubicBezTo>
                  <a:pt x="638751" y="212408"/>
                  <a:pt x="639703" y="211455"/>
                  <a:pt x="641608" y="20955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3" name="Google Shape;313;p5"/>
          <p:cNvSpPr/>
          <p:nvPr/>
        </p:nvSpPr>
        <p:spPr>
          <a:xfrm>
            <a:off x="10415744" y="3135174"/>
            <a:ext cx="933801" cy="1486330"/>
          </a:xfrm>
          <a:custGeom>
            <a:rect b="b" l="l" r="r" t="t"/>
            <a:pathLst>
              <a:path extrusionOk="0" h="1117541" w="702106">
                <a:moveTo>
                  <a:pt x="683950" y="234315"/>
                </a:moveTo>
                <a:cubicBezTo>
                  <a:pt x="686807" y="253365"/>
                  <a:pt x="691570" y="272415"/>
                  <a:pt x="692522" y="291465"/>
                </a:cubicBezTo>
                <a:cubicBezTo>
                  <a:pt x="696332" y="343853"/>
                  <a:pt x="700143" y="396240"/>
                  <a:pt x="702047" y="449580"/>
                </a:cubicBezTo>
                <a:cubicBezTo>
                  <a:pt x="703000" y="480060"/>
                  <a:pt x="692522" y="490537"/>
                  <a:pt x="665852" y="493395"/>
                </a:cubicBezTo>
                <a:cubicBezTo>
                  <a:pt x="651565" y="483870"/>
                  <a:pt x="636325" y="475298"/>
                  <a:pt x="622037" y="465773"/>
                </a:cubicBezTo>
                <a:cubicBezTo>
                  <a:pt x="590605" y="444817"/>
                  <a:pt x="557268" y="436245"/>
                  <a:pt x="520120" y="452438"/>
                </a:cubicBezTo>
                <a:cubicBezTo>
                  <a:pt x="457255" y="473393"/>
                  <a:pt x="429632" y="535305"/>
                  <a:pt x="456302" y="601028"/>
                </a:cubicBezTo>
                <a:cubicBezTo>
                  <a:pt x="477257" y="651510"/>
                  <a:pt x="543932" y="679132"/>
                  <a:pt x="600130" y="653415"/>
                </a:cubicBezTo>
                <a:cubicBezTo>
                  <a:pt x="614418" y="646748"/>
                  <a:pt x="625847" y="635318"/>
                  <a:pt x="640135" y="628650"/>
                </a:cubicBezTo>
                <a:cubicBezTo>
                  <a:pt x="654422" y="622935"/>
                  <a:pt x="672520" y="615315"/>
                  <a:pt x="683950" y="620078"/>
                </a:cubicBezTo>
                <a:cubicBezTo>
                  <a:pt x="693475" y="623887"/>
                  <a:pt x="701095" y="644843"/>
                  <a:pt x="700143" y="658178"/>
                </a:cubicBezTo>
                <a:cubicBezTo>
                  <a:pt x="698237" y="717232"/>
                  <a:pt x="692522" y="777240"/>
                  <a:pt x="687760" y="836295"/>
                </a:cubicBezTo>
                <a:cubicBezTo>
                  <a:pt x="686807" y="849630"/>
                  <a:pt x="686807" y="863918"/>
                  <a:pt x="686807" y="877253"/>
                </a:cubicBezTo>
                <a:cubicBezTo>
                  <a:pt x="685855" y="879157"/>
                  <a:pt x="683950" y="880110"/>
                  <a:pt x="682997" y="882015"/>
                </a:cubicBezTo>
                <a:cubicBezTo>
                  <a:pt x="601082" y="877253"/>
                  <a:pt x="519168" y="871537"/>
                  <a:pt x="438205" y="867728"/>
                </a:cubicBezTo>
                <a:cubicBezTo>
                  <a:pt x="413440" y="866775"/>
                  <a:pt x="404868" y="882015"/>
                  <a:pt x="417250" y="905828"/>
                </a:cubicBezTo>
                <a:cubicBezTo>
                  <a:pt x="422965" y="917257"/>
                  <a:pt x="431537" y="927735"/>
                  <a:pt x="438205" y="938212"/>
                </a:cubicBezTo>
                <a:cubicBezTo>
                  <a:pt x="479162" y="1002030"/>
                  <a:pt x="450587" y="1088708"/>
                  <a:pt x="381055" y="1110615"/>
                </a:cubicBezTo>
                <a:cubicBezTo>
                  <a:pt x="333430" y="1125855"/>
                  <a:pt x="290568" y="1116330"/>
                  <a:pt x="257230" y="1078230"/>
                </a:cubicBezTo>
                <a:cubicBezTo>
                  <a:pt x="225797" y="1042987"/>
                  <a:pt x="219130" y="1002030"/>
                  <a:pt x="240085" y="958215"/>
                </a:cubicBezTo>
                <a:cubicBezTo>
                  <a:pt x="248657" y="940118"/>
                  <a:pt x="259135" y="922020"/>
                  <a:pt x="269612" y="904875"/>
                </a:cubicBezTo>
                <a:cubicBezTo>
                  <a:pt x="281043" y="885825"/>
                  <a:pt x="277232" y="864870"/>
                  <a:pt x="247705" y="867728"/>
                </a:cubicBezTo>
                <a:cubicBezTo>
                  <a:pt x="184840" y="873443"/>
                  <a:pt x="121975" y="877253"/>
                  <a:pt x="59110" y="881062"/>
                </a:cubicBezTo>
                <a:cubicBezTo>
                  <a:pt x="45775" y="882015"/>
                  <a:pt x="28630" y="891540"/>
                  <a:pt x="18152" y="873443"/>
                </a:cubicBezTo>
                <a:cubicBezTo>
                  <a:pt x="14342" y="836295"/>
                  <a:pt x="9580" y="800100"/>
                  <a:pt x="7675" y="762953"/>
                </a:cubicBezTo>
                <a:cubicBezTo>
                  <a:pt x="4817" y="721995"/>
                  <a:pt x="1960" y="681037"/>
                  <a:pt x="1960" y="640080"/>
                </a:cubicBezTo>
                <a:cubicBezTo>
                  <a:pt x="1960" y="633412"/>
                  <a:pt x="17200" y="621030"/>
                  <a:pt x="21010" y="621982"/>
                </a:cubicBezTo>
                <a:cubicBezTo>
                  <a:pt x="40060" y="627698"/>
                  <a:pt x="59110" y="636270"/>
                  <a:pt x="75302" y="647700"/>
                </a:cubicBezTo>
                <a:cubicBezTo>
                  <a:pt x="143882" y="694373"/>
                  <a:pt x="238180" y="655320"/>
                  <a:pt x="248657" y="575310"/>
                </a:cubicBezTo>
                <a:cubicBezTo>
                  <a:pt x="255325" y="527685"/>
                  <a:pt x="239132" y="489585"/>
                  <a:pt x="197222" y="464820"/>
                </a:cubicBezTo>
                <a:cubicBezTo>
                  <a:pt x="156265" y="441007"/>
                  <a:pt x="115307" y="441960"/>
                  <a:pt x="75302" y="469582"/>
                </a:cubicBezTo>
                <a:cubicBezTo>
                  <a:pt x="61967" y="478155"/>
                  <a:pt x="48632" y="487680"/>
                  <a:pt x="34345" y="493395"/>
                </a:cubicBezTo>
                <a:cubicBezTo>
                  <a:pt x="10532" y="502920"/>
                  <a:pt x="-898" y="495300"/>
                  <a:pt x="55" y="470535"/>
                </a:cubicBezTo>
                <a:cubicBezTo>
                  <a:pt x="3865" y="414338"/>
                  <a:pt x="8627" y="357188"/>
                  <a:pt x="13390" y="300990"/>
                </a:cubicBezTo>
                <a:cubicBezTo>
                  <a:pt x="15295" y="280035"/>
                  <a:pt x="17200" y="259080"/>
                  <a:pt x="19105" y="234315"/>
                </a:cubicBezTo>
                <a:cubicBezTo>
                  <a:pt x="43870" y="236220"/>
                  <a:pt x="67682" y="237173"/>
                  <a:pt x="91495" y="239077"/>
                </a:cubicBezTo>
                <a:cubicBezTo>
                  <a:pt x="145787" y="242888"/>
                  <a:pt x="200080" y="247650"/>
                  <a:pt x="254372" y="251460"/>
                </a:cubicBezTo>
                <a:cubicBezTo>
                  <a:pt x="270565" y="252413"/>
                  <a:pt x="279137" y="240030"/>
                  <a:pt x="271518" y="223838"/>
                </a:cubicBezTo>
                <a:cubicBezTo>
                  <a:pt x="264850" y="209550"/>
                  <a:pt x="255325" y="196215"/>
                  <a:pt x="247705" y="182880"/>
                </a:cubicBezTo>
                <a:cubicBezTo>
                  <a:pt x="223892" y="142875"/>
                  <a:pt x="216272" y="100013"/>
                  <a:pt x="240085" y="58102"/>
                </a:cubicBezTo>
                <a:cubicBezTo>
                  <a:pt x="262945" y="17145"/>
                  <a:pt x="300093" y="0"/>
                  <a:pt x="345812" y="0"/>
                </a:cubicBezTo>
                <a:cubicBezTo>
                  <a:pt x="427727" y="952"/>
                  <a:pt x="481068" y="90488"/>
                  <a:pt x="443920" y="163830"/>
                </a:cubicBezTo>
                <a:cubicBezTo>
                  <a:pt x="435347" y="180975"/>
                  <a:pt x="422965" y="195263"/>
                  <a:pt x="414393" y="212407"/>
                </a:cubicBezTo>
                <a:cubicBezTo>
                  <a:pt x="402010" y="237173"/>
                  <a:pt x="410582" y="253365"/>
                  <a:pt x="436300" y="251460"/>
                </a:cubicBezTo>
                <a:cubicBezTo>
                  <a:pt x="505832" y="247650"/>
                  <a:pt x="575365" y="241935"/>
                  <a:pt x="644897" y="237173"/>
                </a:cubicBezTo>
                <a:cubicBezTo>
                  <a:pt x="650612" y="237173"/>
                  <a:pt x="656327" y="234315"/>
                  <a:pt x="662995" y="232410"/>
                </a:cubicBezTo>
                <a:cubicBezTo>
                  <a:pt x="672520" y="234315"/>
                  <a:pt x="678235" y="234315"/>
                  <a:pt x="683950" y="234315"/>
                </a:cubicBezTo>
                <a:cubicBezTo>
                  <a:pt x="684902" y="234315"/>
                  <a:pt x="683950" y="234315"/>
                  <a:pt x="683950" y="234315"/>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4" name="Google Shape;314;p5"/>
          <p:cNvSpPr/>
          <p:nvPr/>
        </p:nvSpPr>
        <p:spPr>
          <a:xfrm>
            <a:off x="2291190" y="5759928"/>
            <a:ext cx="1158168" cy="1177494"/>
          </a:xfrm>
          <a:custGeom>
            <a:rect b="b" l="l" r="r" t="t"/>
            <a:pathLst>
              <a:path extrusionOk="0" h="885334" w="870803">
                <a:moveTo>
                  <a:pt x="856336" y="235729"/>
                </a:moveTo>
                <a:cubicBezTo>
                  <a:pt x="861098" y="308119"/>
                  <a:pt x="866813" y="380509"/>
                  <a:pt x="870623" y="452899"/>
                </a:cubicBezTo>
                <a:cubicBezTo>
                  <a:pt x="871576" y="461472"/>
                  <a:pt x="868718" y="475759"/>
                  <a:pt x="863003" y="478617"/>
                </a:cubicBezTo>
                <a:cubicBezTo>
                  <a:pt x="857288" y="481474"/>
                  <a:pt x="844906" y="476712"/>
                  <a:pt x="836333" y="472902"/>
                </a:cubicBezTo>
                <a:cubicBezTo>
                  <a:pt x="823951" y="466234"/>
                  <a:pt x="811568" y="457662"/>
                  <a:pt x="799186" y="450042"/>
                </a:cubicBezTo>
                <a:cubicBezTo>
                  <a:pt x="759181" y="424324"/>
                  <a:pt x="718223" y="424324"/>
                  <a:pt x="679171" y="448137"/>
                </a:cubicBezTo>
                <a:cubicBezTo>
                  <a:pt x="643928" y="469092"/>
                  <a:pt x="623926" y="499572"/>
                  <a:pt x="622973" y="542434"/>
                </a:cubicBezTo>
                <a:cubicBezTo>
                  <a:pt x="622021" y="584344"/>
                  <a:pt x="638213" y="615777"/>
                  <a:pt x="667741" y="641494"/>
                </a:cubicBezTo>
                <a:cubicBezTo>
                  <a:pt x="669646" y="643399"/>
                  <a:pt x="671551" y="644352"/>
                  <a:pt x="673456" y="646257"/>
                </a:cubicBezTo>
                <a:cubicBezTo>
                  <a:pt x="673456" y="646257"/>
                  <a:pt x="673456" y="646257"/>
                  <a:pt x="673456" y="646257"/>
                </a:cubicBezTo>
                <a:cubicBezTo>
                  <a:pt x="707746" y="676737"/>
                  <a:pt x="768706" y="678642"/>
                  <a:pt x="805853" y="653877"/>
                </a:cubicBezTo>
                <a:cubicBezTo>
                  <a:pt x="824903" y="640542"/>
                  <a:pt x="847763" y="632922"/>
                  <a:pt x="869671" y="623397"/>
                </a:cubicBezTo>
                <a:cubicBezTo>
                  <a:pt x="865861" y="685309"/>
                  <a:pt x="862051" y="747222"/>
                  <a:pt x="858241" y="809134"/>
                </a:cubicBezTo>
                <a:cubicBezTo>
                  <a:pt x="857288" y="828184"/>
                  <a:pt x="855383" y="847234"/>
                  <a:pt x="856336" y="866284"/>
                </a:cubicBezTo>
                <a:cubicBezTo>
                  <a:pt x="856336" y="871047"/>
                  <a:pt x="864908" y="875809"/>
                  <a:pt x="868718" y="880572"/>
                </a:cubicBezTo>
                <a:cubicBezTo>
                  <a:pt x="860146" y="881524"/>
                  <a:pt x="851573" y="884382"/>
                  <a:pt x="843001" y="884382"/>
                </a:cubicBezTo>
                <a:cubicBezTo>
                  <a:pt x="640118" y="885334"/>
                  <a:pt x="438188" y="885334"/>
                  <a:pt x="235306" y="885334"/>
                </a:cubicBezTo>
                <a:cubicBezTo>
                  <a:pt x="239116" y="837709"/>
                  <a:pt x="243878" y="791037"/>
                  <a:pt x="247688" y="743412"/>
                </a:cubicBezTo>
                <a:cubicBezTo>
                  <a:pt x="250546" y="711027"/>
                  <a:pt x="252451" y="678642"/>
                  <a:pt x="252451" y="646257"/>
                </a:cubicBezTo>
                <a:cubicBezTo>
                  <a:pt x="252451" y="621492"/>
                  <a:pt x="238163" y="613872"/>
                  <a:pt x="216256" y="626255"/>
                </a:cubicBezTo>
                <a:cubicBezTo>
                  <a:pt x="203873" y="632922"/>
                  <a:pt x="190538" y="639589"/>
                  <a:pt x="179108" y="648162"/>
                </a:cubicBezTo>
                <a:cubicBezTo>
                  <a:pt x="140056" y="676737"/>
                  <a:pt x="98146" y="676737"/>
                  <a:pt x="56236" y="655782"/>
                </a:cubicBezTo>
                <a:cubicBezTo>
                  <a:pt x="14326" y="634827"/>
                  <a:pt x="991" y="598632"/>
                  <a:pt x="38" y="551959"/>
                </a:cubicBezTo>
                <a:cubicBezTo>
                  <a:pt x="-1867" y="494809"/>
                  <a:pt x="67666" y="430992"/>
                  <a:pt x="132436" y="450042"/>
                </a:cubicBezTo>
                <a:cubicBezTo>
                  <a:pt x="158153" y="457662"/>
                  <a:pt x="180061" y="474807"/>
                  <a:pt x="204826" y="486237"/>
                </a:cubicBezTo>
                <a:cubicBezTo>
                  <a:pt x="215303" y="490999"/>
                  <a:pt x="231496" y="495762"/>
                  <a:pt x="240068" y="490999"/>
                </a:cubicBezTo>
                <a:cubicBezTo>
                  <a:pt x="247688" y="486237"/>
                  <a:pt x="252451" y="469092"/>
                  <a:pt x="251498" y="458614"/>
                </a:cubicBezTo>
                <a:cubicBezTo>
                  <a:pt x="250546" y="418609"/>
                  <a:pt x="246736" y="378604"/>
                  <a:pt x="242926" y="338599"/>
                </a:cubicBezTo>
                <a:cubicBezTo>
                  <a:pt x="239116" y="304309"/>
                  <a:pt x="234353" y="270019"/>
                  <a:pt x="229591" y="235729"/>
                </a:cubicBezTo>
                <a:cubicBezTo>
                  <a:pt x="305791" y="240492"/>
                  <a:pt x="381991" y="245254"/>
                  <a:pt x="458191" y="249064"/>
                </a:cubicBezTo>
                <a:cubicBezTo>
                  <a:pt x="468668" y="250017"/>
                  <a:pt x="485813" y="246207"/>
                  <a:pt x="487718" y="241444"/>
                </a:cubicBezTo>
                <a:cubicBezTo>
                  <a:pt x="490576" y="228109"/>
                  <a:pt x="488671" y="211917"/>
                  <a:pt x="485813" y="198582"/>
                </a:cubicBezTo>
                <a:cubicBezTo>
                  <a:pt x="483908" y="190962"/>
                  <a:pt x="476288" y="185247"/>
                  <a:pt x="471526" y="178579"/>
                </a:cubicBezTo>
                <a:cubicBezTo>
                  <a:pt x="438188" y="138574"/>
                  <a:pt x="434378" y="97617"/>
                  <a:pt x="462001" y="50944"/>
                </a:cubicBezTo>
                <a:cubicBezTo>
                  <a:pt x="490576" y="1414"/>
                  <a:pt x="554393" y="-14778"/>
                  <a:pt x="609638" y="14749"/>
                </a:cubicBezTo>
                <a:cubicBezTo>
                  <a:pt x="658216" y="40467"/>
                  <a:pt x="680123" y="102379"/>
                  <a:pt x="656311" y="150957"/>
                </a:cubicBezTo>
                <a:cubicBezTo>
                  <a:pt x="648691" y="166197"/>
                  <a:pt x="639166" y="180484"/>
                  <a:pt x="629641" y="195724"/>
                </a:cubicBezTo>
                <a:cubicBezTo>
                  <a:pt x="616306" y="216679"/>
                  <a:pt x="622021" y="250969"/>
                  <a:pt x="640118" y="251922"/>
                </a:cubicBezTo>
                <a:cubicBezTo>
                  <a:pt x="670598" y="251922"/>
                  <a:pt x="701078" y="250969"/>
                  <a:pt x="730606" y="248112"/>
                </a:cubicBezTo>
                <a:cubicBezTo>
                  <a:pt x="773468" y="243349"/>
                  <a:pt x="815378" y="239539"/>
                  <a:pt x="856336" y="23572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5" name="Google Shape;315;p5"/>
          <p:cNvSpPr/>
          <p:nvPr/>
        </p:nvSpPr>
        <p:spPr>
          <a:xfrm>
            <a:off x="8746206" y="5727122"/>
            <a:ext cx="1157159" cy="1174808"/>
          </a:xfrm>
          <a:custGeom>
            <a:rect b="b" l="l" r="r" t="t"/>
            <a:pathLst>
              <a:path extrusionOk="0" h="883314" w="870044">
                <a:moveTo>
                  <a:pt x="15295" y="879505"/>
                </a:moveTo>
                <a:cubicBezTo>
                  <a:pt x="10533" y="811877"/>
                  <a:pt x="4818" y="744249"/>
                  <a:pt x="1008" y="675669"/>
                </a:cubicBezTo>
                <a:cubicBezTo>
                  <a:pt x="55" y="656619"/>
                  <a:pt x="3865" y="637569"/>
                  <a:pt x="5770" y="618519"/>
                </a:cubicBezTo>
                <a:cubicBezTo>
                  <a:pt x="24820" y="628044"/>
                  <a:pt x="44823" y="635665"/>
                  <a:pt x="61968" y="648047"/>
                </a:cubicBezTo>
                <a:cubicBezTo>
                  <a:pt x="93400" y="669955"/>
                  <a:pt x="126738" y="669955"/>
                  <a:pt x="161028" y="661382"/>
                </a:cubicBezTo>
                <a:cubicBezTo>
                  <a:pt x="250563" y="635665"/>
                  <a:pt x="279138" y="520412"/>
                  <a:pt x="210558" y="461357"/>
                </a:cubicBezTo>
                <a:cubicBezTo>
                  <a:pt x="173411" y="428972"/>
                  <a:pt x="116261" y="422305"/>
                  <a:pt x="73398" y="449927"/>
                </a:cubicBezTo>
                <a:cubicBezTo>
                  <a:pt x="58158" y="459452"/>
                  <a:pt x="42918" y="469930"/>
                  <a:pt x="26725" y="478502"/>
                </a:cubicBezTo>
                <a:cubicBezTo>
                  <a:pt x="10533" y="487074"/>
                  <a:pt x="-897" y="480407"/>
                  <a:pt x="55" y="462309"/>
                </a:cubicBezTo>
                <a:cubicBezTo>
                  <a:pt x="1008" y="423257"/>
                  <a:pt x="4818" y="384205"/>
                  <a:pt x="7675" y="345152"/>
                </a:cubicBezTo>
                <a:cubicBezTo>
                  <a:pt x="9580" y="318482"/>
                  <a:pt x="9580" y="290859"/>
                  <a:pt x="11486" y="264190"/>
                </a:cubicBezTo>
                <a:cubicBezTo>
                  <a:pt x="12438" y="253712"/>
                  <a:pt x="16248" y="244187"/>
                  <a:pt x="19105" y="233709"/>
                </a:cubicBezTo>
                <a:cubicBezTo>
                  <a:pt x="28630" y="234662"/>
                  <a:pt x="38155" y="237519"/>
                  <a:pt x="48633" y="237519"/>
                </a:cubicBezTo>
                <a:cubicBezTo>
                  <a:pt x="103878" y="241330"/>
                  <a:pt x="159123" y="243234"/>
                  <a:pt x="214368" y="247044"/>
                </a:cubicBezTo>
                <a:cubicBezTo>
                  <a:pt x="242943" y="248949"/>
                  <a:pt x="247705" y="245139"/>
                  <a:pt x="247705" y="214659"/>
                </a:cubicBezTo>
                <a:cubicBezTo>
                  <a:pt x="244848" y="205134"/>
                  <a:pt x="244848" y="194657"/>
                  <a:pt x="240086" y="187037"/>
                </a:cubicBezTo>
                <a:cubicBezTo>
                  <a:pt x="229608" y="168939"/>
                  <a:pt x="218178" y="152747"/>
                  <a:pt x="206748" y="135602"/>
                </a:cubicBezTo>
                <a:cubicBezTo>
                  <a:pt x="193413" y="90834"/>
                  <a:pt x="207700" y="55592"/>
                  <a:pt x="241990" y="26064"/>
                </a:cubicBezTo>
                <a:cubicBezTo>
                  <a:pt x="283900" y="-11083"/>
                  <a:pt x="351528" y="-8226"/>
                  <a:pt x="392486" y="32732"/>
                </a:cubicBezTo>
                <a:cubicBezTo>
                  <a:pt x="427728" y="67974"/>
                  <a:pt x="441063" y="134649"/>
                  <a:pt x="396295" y="179417"/>
                </a:cubicBezTo>
                <a:cubicBezTo>
                  <a:pt x="385818" y="189894"/>
                  <a:pt x="379150" y="207992"/>
                  <a:pt x="376293" y="223232"/>
                </a:cubicBezTo>
                <a:cubicBezTo>
                  <a:pt x="372483" y="243234"/>
                  <a:pt x="381055" y="248949"/>
                  <a:pt x="402963" y="247997"/>
                </a:cubicBezTo>
                <a:cubicBezTo>
                  <a:pt x="482020" y="242282"/>
                  <a:pt x="562030" y="237519"/>
                  <a:pt x="641088" y="232757"/>
                </a:cubicBezTo>
                <a:cubicBezTo>
                  <a:pt x="638230" y="252759"/>
                  <a:pt x="634420" y="272762"/>
                  <a:pt x="632515" y="292765"/>
                </a:cubicBezTo>
                <a:cubicBezTo>
                  <a:pt x="627753" y="347057"/>
                  <a:pt x="622990" y="401349"/>
                  <a:pt x="619180" y="455642"/>
                </a:cubicBezTo>
                <a:cubicBezTo>
                  <a:pt x="618228" y="468024"/>
                  <a:pt x="621086" y="486122"/>
                  <a:pt x="629658" y="491837"/>
                </a:cubicBezTo>
                <a:cubicBezTo>
                  <a:pt x="637278" y="497552"/>
                  <a:pt x="654423" y="490884"/>
                  <a:pt x="666805" y="487074"/>
                </a:cubicBezTo>
                <a:cubicBezTo>
                  <a:pt x="673473" y="485169"/>
                  <a:pt x="678236" y="480407"/>
                  <a:pt x="683950" y="475644"/>
                </a:cubicBezTo>
                <a:cubicBezTo>
                  <a:pt x="752530" y="416590"/>
                  <a:pt x="855400" y="455642"/>
                  <a:pt x="868736" y="543272"/>
                </a:cubicBezTo>
                <a:cubicBezTo>
                  <a:pt x="875403" y="583277"/>
                  <a:pt x="856353" y="628044"/>
                  <a:pt x="817300" y="653762"/>
                </a:cubicBezTo>
                <a:cubicBezTo>
                  <a:pt x="781105" y="677574"/>
                  <a:pt x="732528" y="676622"/>
                  <a:pt x="699190" y="653762"/>
                </a:cubicBezTo>
                <a:cubicBezTo>
                  <a:pt x="684903" y="643284"/>
                  <a:pt x="670615" y="633759"/>
                  <a:pt x="655375" y="626140"/>
                </a:cubicBezTo>
                <a:cubicBezTo>
                  <a:pt x="634420" y="614709"/>
                  <a:pt x="619180" y="622330"/>
                  <a:pt x="620133" y="646142"/>
                </a:cubicBezTo>
                <a:cubicBezTo>
                  <a:pt x="620133" y="680432"/>
                  <a:pt x="623943" y="715674"/>
                  <a:pt x="626800" y="749965"/>
                </a:cubicBezTo>
                <a:cubicBezTo>
                  <a:pt x="629658" y="794732"/>
                  <a:pt x="633468" y="838547"/>
                  <a:pt x="637278" y="883315"/>
                </a:cubicBezTo>
                <a:cubicBezTo>
                  <a:pt x="514405" y="882362"/>
                  <a:pt x="391533" y="882362"/>
                  <a:pt x="267708" y="881409"/>
                </a:cubicBezTo>
                <a:cubicBezTo>
                  <a:pt x="182936" y="880457"/>
                  <a:pt x="99115" y="879505"/>
                  <a:pt x="15295" y="8795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6" name="Google Shape;316;p5"/>
          <p:cNvSpPr/>
          <p:nvPr/>
        </p:nvSpPr>
        <p:spPr>
          <a:xfrm>
            <a:off x="6113189" y="6006136"/>
            <a:ext cx="1216687" cy="903583"/>
          </a:xfrm>
          <a:custGeom>
            <a:rect b="b" l="l" r="r" t="t"/>
            <a:pathLst>
              <a:path extrusionOk="0" h="679386" w="914802">
                <a:moveTo>
                  <a:pt x="14373" y="678434"/>
                </a:moveTo>
                <a:cubicBezTo>
                  <a:pt x="12468" y="652716"/>
                  <a:pt x="11516" y="627951"/>
                  <a:pt x="9611" y="602234"/>
                </a:cubicBezTo>
                <a:cubicBezTo>
                  <a:pt x="8658" y="566039"/>
                  <a:pt x="7706" y="530796"/>
                  <a:pt x="5801" y="494601"/>
                </a:cubicBezTo>
                <a:cubicBezTo>
                  <a:pt x="5801" y="493649"/>
                  <a:pt x="1991" y="492696"/>
                  <a:pt x="86" y="491744"/>
                </a:cubicBezTo>
                <a:cubicBezTo>
                  <a:pt x="86" y="488886"/>
                  <a:pt x="86" y="486981"/>
                  <a:pt x="86" y="484124"/>
                </a:cubicBezTo>
                <a:cubicBezTo>
                  <a:pt x="4848" y="461264"/>
                  <a:pt x="9611" y="437451"/>
                  <a:pt x="14373" y="414591"/>
                </a:cubicBezTo>
                <a:cubicBezTo>
                  <a:pt x="23898" y="414591"/>
                  <a:pt x="34376" y="411734"/>
                  <a:pt x="41996" y="415544"/>
                </a:cubicBezTo>
                <a:cubicBezTo>
                  <a:pt x="59141" y="423164"/>
                  <a:pt x="75334" y="433641"/>
                  <a:pt x="91526" y="443166"/>
                </a:cubicBezTo>
                <a:cubicBezTo>
                  <a:pt x="130579" y="466979"/>
                  <a:pt x="170584" y="467931"/>
                  <a:pt x="207731" y="444119"/>
                </a:cubicBezTo>
                <a:cubicBezTo>
                  <a:pt x="247736" y="418401"/>
                  <a:pt x="268691" y="379349"/>
                  <a:pt x="260118" y="331724"/>
                </a:cubicBezTo>
                <a:cubicBezTo>
                  <a:pt x="252498" y="287909"/>
                  <a:pt x="225829" y="256476"/>
                  <a:pt x="182013" y="242189"/>
                </a:cubicBezTo>
                <a:cubicBezTo>
                  <a:pt x="147723" y="230759"/>
                  <a:pt x="116291" y="238379"/>
                  <a:pt x="86763" y="257429"/>
                </a:cubicBezTo>
                <a:cubicBezTo>
                  <a:pt x="72476" y="266954"/>
                  <a:pt x="58188" y="275526"/>
                  <a:pt x="43901" y="282194"/>
                </a:cubicBezTo>
                <a:cubicBezTo>
                  <a:pt x="22946" y="291719"/>
                  <a:pt x="1991" y="281241"/>
                  <a:pt x="1038" y="258381"/>
                </a:cubicBezTo>
                <a:cubicBezTo>
                  <a:pt x="-867" y="223139"/>
                  <a:pt x="86" y="187896"/>
                  <a:pt x="1991" y="152654"/>
                </a:cubicBezTo>
                <a:cubicBezTo>
                  <a:pt x="4848" y="108839"/>
                  <a:pt x="10563" y="65976"/>
                  <a:pt x="14373" y="22161"/>
                </a:cubicBezTo>
                <a:cubicBezTo>
                  <a:pt x="38186" y="17399"/>
                  <a:pt x="61998" y="9779"/>
                  <a:pt x="86763" y="8826"/>
                </a:cubicBezTo>
                <a:cubicBezTo>
                  <a:pt x="139151" y="5016"/>
                  <a:pt x="192491" y="4064"/>
                  <a:pt x="244879" y="3111"/>
                </a:cubicBezTo>
                <a:cubicBezTo>
                  <a:pt x="260118" y="3111"/>
                  <a:pt x="283931" y="-8319"/>
                  <a:pt x="287741" y="12636"/>
                </a:cubicBezTo>
                <a:cubicBezTo>
                  <a:pt x="290598" y="28829"/>
                  <a:pt x="276311" y="47879"/>
                  <a:pt x="268691" y="65024"/>
                </a:cubicBezTo>
                <a:cubicBezTo>
                  <a:pt x="260118" y="84074"/>
                  <a:pt x="246784" y="101219"/>
                  <a:pt x="242021" y="121221"/>
                </a:cubicBezTo>
                <a:cubicBezTo>
                  <a:pt x="230591" y="168846"/>
                  <a:pt x="262976" y="221234"/>
                  <a:pt x="309648" y="241236"/>
                </a:cubicBezTo>
                <a:cubicBezTo>
                  <a:pt x="374418" y="269811"/>
                  <a:pt x="458238" y="223139"/>
                  <a:pt x="463954" y="143129"/>
                </a:cubicBezTo>
                <a:cubicBezTo>
                  <a:pt x="465859" y="120269"/>
                  <a:pt x="451571" y="96456"/>
                  <a:pt x="442046" y="73596"/>
                </a:cubicBezTo>
                <a:cubicBezTo>
                  <a:pt x="436331" y="59309"/>
                  <a:pt x="425854" y="47879"/>
                  <a:pt x="420138" y="34544"/>
                </a:cubicBezTo>
                <a:cubicBezTo>
                  <a:pt x="410613" y="15494"/>
                  <a:pt x="421091" y="2159"/>
                  <a:pt x="442046" y="3111"/>
                </a:cubicBezTo>
                <a:cubicBezTo>
                  <a:pt x="498243" y="5016"/>
                  <a:pt x="555393" y="6921"/>
                  <a:pt x="611591" y="9779"/>
                </a:cubicBezTo>
                <a:cubicBezTo>
                  <a:pt x="634451" y="10731"/>
                  <a:pt x="658263" y="15494"/>
                  <a:pt x="681123" y="19304"/>
                </a:cubicBezTo>
                <a:cubicBezTo>
                  <a:pt x="677313" y="64071"/>
                  <a:pt x="672551" y="109791"/>
                  <a:pt x="668741" y="154559"/>
                </a:cubicBezTo>
                <a:cubicBezTo>
                  <a:pt x="665884" y="185991"/>
                  <a:pt x="663979" y="218376"/>
                  <a:pt x="663979" y="249809"/>
                </a:cubicBezTo>
                <a:cubicBezTo>
                  <a:pt x="663979" y="272669"/>
                  <a:pt x="683981" y="283146"/>
                  <a:pt x="703031" y="271716"/>
                </a:cubicBezTo>
                <a:cubicBezTo>
                  <a:pt x="714461" y="265049"/>
                  <a:pt x="724938" y="257429"/>
                  <a:pt x="734463" y="249809"/>
                </a:cubicBezTo>
                <a:cubicBezTo>
                  <a:pt x="770659" y="222186"/>
                  <a:pt x="824951" y="219329"/>
                  <a:pt x="863051" y="241236"/>
                </a:cubicBezTo>
                <a:cubicBezTo>
                  <a:pt x="900198" y="263144"/>
                  <a:pt x="920201" y="306959"/>
                  <a:pt x="913534" y="351726"/>
                </a:cubicBezTo>
                <a:cubicBezTo>
                  <a:pt x="904961" y="418401"/>
                  <a:pt x="842096" y="461264"/>
                  <a:pt x="777326" y="442214"/>
                </a:cubicBezTo>
                <a:cubicBezTo>
                  <a:pt x="754466" y="435546"/>
                  <a:pt x="733511" y="418401"/>
                  <a:pt x="711604" y="407924"/>
                </a:cubicBezTo>
                <a:cubicBezTo>
                  <a:pt x="700173" y="402209"/>
                  <a:pt x="681123" y="394589"/>
                  <a:pt x="674456" y="399351"/>
                </a:cubicBezTo>
                <a:cubicBezTo>
                  <a:pt x="665884" y="406019"/>
                  <a:pt x="662073" y="424116"/>
                  <a:pt x="663026" y="437451"/>
                </a:cubicBezTo>
                <a:cubicBezTo>
                  <a:pt x="665884" y="495554"/>
                  <a:pt x="670646" y="553656"/>
                  <a:pt x="676361" y="611759"/>
                </a:cubicBezTo>
                <a:cubicBezTo>
                  <a:pt x="678266" y="630809"/>
                  <a:pt x="682076" y="650811"/>
                  <a:pt x="684934" y="669861"/>
                </a:cubicBezTo>
                <a:cubicBezTo>
                  <a:pt x="680171" y="672719"/>
                  <a:pt x="674456" y="679386"/>
                  <a:pt x="669693" y="679386"/>
                </a:cubicBezTo>
                <a:cubicBezTo>
                  <a:pt x="452523" y="679386"/>
                  <a:pt x="234401" y="679386"/>
                  <a:pt x="17231" y="678434"/>
                </a:cubicBezTo>
                <a:cubicBezTo>
                  <a:pt x="18183" y="679386"/>
                  <a:pt x="16279" y="678434"/>
                  <a:pt x="14373" y="67843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7" name="Google Shape;317;p5"/>
          <p:cNvSpPr/>
          <p:nvPr/>
        </p:nvSpPr>
        <p:spPr>
          <a:xfrm>
            <a:off x="4283922" y="5746598"/>
            <a:ext cx="917479" cy="1188282"/>
          </a:xfrm>
          <a:custGeom>
            <a:rect b="b" l="l" r="r" t="t"/>
            <a:pathLst>
              <a:path extrusionOk="0" h="893445" w="689834">
                <a:moveTo>
                  <a:pt x="28662" y="486728"/>
                </a:moveTo>
                <a:cubicBezTo>
                  <a:pt x="5802" y="491490"/>
                  <a:pt x="-865" y="487680"/>
                  <a:pt x="87" y="466725"/>
                </a:cubicBezTo>
                <a:cubicBezTo>
                  <a:pt x="2945" y="395288"/>
                  <a:pt x="6755" y="322897"/>
                  <a:pt x="9612" y="251460"/>
                </a:cubicBezTo>
                <a:cubicBezTo>
                  <a:pt x="9612" y="246697"/>
                  <a:pt x="12470" y="240983"/>
                  <a:pt x="14375" y="236220"/>
                </a:cubicBezTo>
                <a:cubicBezTo>
                  <a:pt x="61047" y="240030"/>
                  <a:pt x="107720" y="244793"/>
                  <a:pt x="154392" y="248603"/>
                </a:cubicBezTo>
                <a:cubicBezTo>
                  <a:pt x="188682" y="251460"/>
                  <a:pt x="222020" y="253365"/>
                  <a:pt x="256310" y="254318"/>
                </a:cubicBezTo>
                <a:cubicBezTo>
                  <a:pt x="275360" y="254318"/>
                  <a:pt x="284885" y="240983"/>
                  <a:pt x="278217" y="221933"/>
                </a:cubicBezTo>
                <a:cubicBezTo>
                  <a:pt x="272502" y="207645"/>
                  <a:pt x="262977" y="194310"/>
                  <a:pt x="254405" y="180975"/>
                </a:cubicBezTo>
                <a:cubicBezTo>
                  <a:pt x="230592" y="141922"/>
                  <a:pt x="227735" y="100965"/>
                  <a:pt x="247737" y="60008"/>
                </a:cubicBezTo>
                <a:cubicBezTo>
                  <a:pt x="268692" y="19050"/>
                  <a:pt x="304887" y="0"/>
                  <a:pt x="349655" y="0"/>
                </a:cubicBezTo>
                <a:cubicBezTo>
                  <a:pt x="394422" y="0"/>
                  <a:pt x="429665" y="20955"/>
                  <a:pt x="449667" y="60008"/>
                </a:cubicBezTo>
                <a:cubicBezTo>
                  <a:pt x="473480" y="104775"/>
                  <a:pt x="464907" y="149543"/>
                  <a:pt x="437285" y="190500"/>
                </a:cubicBezTo>
                <a:cubicBezTo>
                  <a:pt x="428712" y="202883"/>
                  <a:pt x="421092" y="217170"/>
                  <a:pt x="417282" y="232410"/>
                </a:cubicBezTo>
                <a:cubicBezTo>
                  <a:pt x="413472" y="246697"/>
                  <a:pt x="422997" y="255270"/>
                  <a:pt x="438237" y="254318"/>
                </a:cubicBezTo>
                <a:cubicBezTo>
                  <a:pt x="471575" y="251460"/>
                  <a:pt x="503960" y="248603"/>
                  <a:pt x="537297" y="245745"/>
                </a:cubicBezTo>
                <a:cubicBezTo>
                  <a:pt x="579207" y="242888"/>
                  <a:pt x="622070" y="240030"/>
                  <a:pt x="663980" y="236220"/>
                </a:cubicBezTo>
                <a:cubicBezTo>
                  <a:pt x="667790" y="252413"/>
                  <a:pt x="674457" y="268605"/>
                  <a:pt x="676362" y="284797"/>
                </a:cubicBezTo>
                <a:cubicBezTo>
                  <a:pt x="681125" y="328613"/>
                  <a:pt x="683030" y="372428"/>
                  <a:pt x="685887" y="415290"/>
                </a:cubicBezTo>
                <a:cubicBezTo>
                  <a:pt x="686840" y="428625"/>
                  <a:pt x="689697" y="441960"/>
                  <a:pt x="688745" y="455295"/>
                </a:cubicBezTo>
                <a:cubicBezTo>
                  <a:pt x="687792" y="467678"/>
                  <a:pt x="686840" y="483870"/>
                  <a:pt x="679220" y="489585"/>
                </a:cubicBezTo>
                <a:cubicBezTo>
                  <a:pt x="671600" y="495300"/>
                  <a:pt x="655407" y="491490"/>
                  <a:pt x="643977" y="487680"/>
                </a:cubicBezTo>
                <a:cubicBezTo>
                  <a:pt x="632547" y="483870"/>
                  <a:pt x="623022" y="475297"/>
                  <a:pt x="613497" y="468630"/>
                </a:cubicBezTo>
                <a:cubicBezTo>
                  <a:pt x="556347" y="429578"/>
                  <a:pt x="471575" y="445770"/>
                  <a:pt x="444905" y="517208"/>
                </a:cubicBezTo>
                <a:cubicBezTo>
                  <a:pt x="423950" y="573405"/>
                  <a:pt x="443952" y="643890"/>
                  <a:pt x="511580" y="660083"/>
                </a:cubicBezTo>
                <a:cubicBezTo>
                  <a:pt x="545870" y="678180"/>
                  <a:pt x="577302" y="668655"/>
                  <a:pt x="609687" y="651510"/>
                </a:cubicBezTo>
                <a:cubicBezTo>
                  <a:pt x="629690" y="640080"/>
                  <a:pt x="651597" y="632460"/>
                  <a:pt x="671600" y="622935"/>
                </a:cubicBezTo>
                <a:cubicBezTo>
                  <a:pt x="686840" y="623888"/>
                  <a:pt x="690650" y="634365"/>
                  <a:pt x="689697" y="646747"/>
                </a:cubicBezTo>
                <a:cubicBezTo>
                  <a:pt x="685887" y="699135"/>
                  <a:pt x="682077" y="751522"/>
                  <a:pt x="678267" y="803910"/>
                </a:cubicBezTo>
                <a:cubicBezTo>
                  <a:pt x="676362" y="827722"/>
                  <a:pt x="674457" y="851535"/>
                  <a:pt x="672552" y="875347"/>
                </a:cubicBezTo>
                <a:cubicBezTo>
                  <a:pt x="672552" y="888683"/>
                  <a:pt x="665885" y="893445"/>
                  <a:pt x="652550" y="893445"/>
                </a:cubicBezTo>
                <a:cubicBezTo>
                  <a:pt x="534440" y="893445"/>
                  <a:pt x="417282" y="893445"/>
                  <a:pt x="299172" y="892493"/>
                </a:cubicBezTo>
                <a:cubicBezTo>
                  <a:pt x="203922" y="891540"/>
                  <a:pt x="109625" y="889635"/>
                  <a:pt x="14375" y="887730"/>
                </a:cubicBezTo>
                <a:cubicBezTo>
                  <a:pt x="9612" y="813435"/>
                  <a:pt x="3897" y="739140"/>
                  <a:pt x="1040" y="663893"/>
                </a:cubicBezTo>
                <a:cubicBezTo>
                  <a:pt x="87" y="651510"/>
                  <a:pt x="8660" y="628650"/>
                  <a:pt x="14375" y="627697"/>
                </a:cubicBezTo>
                <a:cubicBezTo>
                  <a:pt x="27710" y="625793"/>
                  <a:pt x="45807" y="631508"/>
                  <a:pt x="56285" y="641033"/>
                </a:cubicBezTo>
                <a:cubicBezTo>
                  <a:pt x="104862" y="681038"/>
                  <a:pt x="153440" y="685800"/>
                  <a:pt x="202017" y="653415"/>
                </a:cubicBezTo>
                <a:cubicBezTo>
                  <a:pt x="260120" y="614363"/>
                  <a:pt x="268692" y="545783"/>
                  <a:pt x="224877" y="481965"/>
                </a:cubicBezTo>
                <a:cubicBezTo>
                  <a:pt x="222020" y="476250"/>
                  <a:pt x="221067" y="467678"/>
                  <a:pt x="217257" y="463868"/>
                </a:cubicBezTo>
                <a:cubicBezTo>
                  <a:pt x="196302" y="446722"/>
                  <a:pt x="171537" y="438150"/>
                  <a:pt x="143915" y="436245"/>
                </a:cubicBezTo>
                <a:cubicBezTo>
                  <a:pt x="95337" y="432435"/>
                  <a:pt x="62000" y="459105"/>
                  <a:pt x="28662" y="48672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8" name="Google Shape;318;p5"/>
          <p:cNvSpPr/>
          <p:nvPr/>
        </p:nvSpPr>
        <p:spPr>
          <a:xfrm>
            <a:off x="6997955" y="5708352"/>
            <a:ext cx="920002" cy="1189763"/>
          </a:xfrm>
          <a:custGeom>
            <a:rect b="b" l="l" r="r" t="t"/>
            <a:pathLst>
              <a:path extrusionOk="0" h="894559" w="691731">
                <a:moveTo>
                  <a:pt x="22050" y="894559"/>
                </a:moveTo>
                <a:cubicBezTo>
                  <a:pt x="19193" y="875509"/>
                  <a:pt x="14430" y="856459"/>
                  <a:pt x="13478" y="836457"/>
                </a:cubicBezTo>
                <a:cubicBezTo>
                  <a:pt x="8716" y="778355"/>
                  <a:pt x="3000" y="720252"/>
                  <a:pt x="143" y="662150"/>
                </a:cubicBezTo>
                <a:cubicBezTo>
                  <a:pt x="-809" y="648815"/>
                  <a:pt x="3000" y="630717"/>
                  <a:pt x="11573" y="624050"/>
                </a:cubicBezTo>
                <a:cubicBezTo>
                  <a:pt x="18241" y="619287"/>
                  <a:pt x="36338" y="626907"/>
                  <a:pt x="48721" y="632622"/>
                </a:cubicBezTo>
                <a:cubicBezTo>
                  <a:pt x="71580" y="643100"/>
                  <a:pt x="91583" y="660245"/>
                  <a:pt x="114443" y="666912"/>
                </a:cubicBezTo>
                <a:cubicBezTo>
                  <a:pt x="179213" y="685962"/>
                  <a:pt x="242078" y="643100"/>
                  <a:pt x="250650" y="576425"/>
                </a:cubicBezTo>
                <a:cubicBezTo>
                  <a:pt x="256366" y="531657"/>
                  <a:pt x="237316" y="487842"/>
                  <a:pt x="200168" y="465934"/>
                </a:cubicBezTo>
                <a:cubicBezTo>
                  <a:pt x="162068" y="443075"/>
                  <a:pt x="107775" y="446884"/>
                  <a:pt x="71580" y="474507"/>
                </a:cubicBezTo>
                <a:cubicBezTo>
                  <a:pt x="61103" y="482127"/>
                  <a:pt x="50625" y="489747"/>
                  <a:pt x="40148" y="496415"/>
                </a:cubicBezTo>
                <a:cubicBezTo>
                  <a:pt x="21098" y="506892"/>
                  <a:pt x="1096" y="496415"/>
                  <a:pt x="1096" y="474507"/>
                </a:cubicBezTo>
                <a:cubicBezTo>
                  <a:pt x="1096" y="443075"/>
                  <a:pt x="3953" y="410690"/>
                  <a:pt x="5858" y="379257"/>
                </a:cubicBezTo>
                <a:cubicBezTo>
                  <a:pt x="9668" y="334490"/>
                  <a:pt x="14430" y="288770"/>
                  <a:pt x="18241" y="244002"/>
                </a:cubicBezTo>
                <a:cubicBezTo>
                  <a:pt x="43005" y="244002"/>
                  <a:pt x="66818" y="242097"/>
                  <a:pt x="91583" y="243050"/>
                </a:cubicBezTo>
                <a:cubicBezTo>
                  <a:pt x="133493" y="244955"/>
                  <a:pt x="176355" y="248765"/>
                  <a:pt x="218266" y="251622"/>
                </a:cubicBezTo>
                <a:cubicBezTo>
                  <a:pt x="227791" y="252575"/>
                  <a:pt x="238268" y="253527"/>
                  <a:pt x="247793" y="254480"/>
                </a:cubicBezTo>
                <a:cubicBezTo>
                  <a:pt x="266843" y="257337"/>
                  <a:pt x="278273" y="248765"/>
                  <a:pt x="274463" y="229715"/>
                </a:cubicBezTo>
                <a:cubicBezTo>
                  <a:pt x="272558" y="218284"/>
                  <a:pt x="266843" y="206855"/>
                  <a:pt x="259223" y="197330"/>
                </a:cubicBezTo>
                <a:cubicBezTo>
                  <a:pt x="228743" y="158277"/>
                  <a:pt x="220171" y="116367"/>
                  <a:pt x="237316" y="69695"/>
                </a:cubicBezTo>
                <a:cubicBezTo>
                  <a:pt x="253508" y="25880"/>
                  <a:pt x="308753" y="-6505"/>
                  <a:pt x="357330" y="1115"/>
                </a:cubicBezTo>
                <a:cubicBezTo>
                  <a:pt x="401146" y="7782"/>
                  <a:pt x="445913" y="38262"/>
                  <a:pt x="454485" y="95412"/>
                </a:cubicBezTo>
                <a:cubicBezTo>
                  <a:pt x="459248" y="131607"/>
                  <a:pt x="451628" y="162087"/>
                  <a:pt x="430673" y="191615"/>
                </a:cubicBezTo>
                <a:cubicBezTo>
                  <a:pt x="429721" y="192567"/>
                  <a:pt x="429721" y="194472"/>
                  <a:pt x="428768" y="195425"/>
                </a:cubicBezTo>
                <a:cubicBezTo>
                  <a:pt x="418291" y="211617"/>
                  <a:pt x="404003" y="228762"/>
                  <a:pt x="416385" y="246859"/>
                </a:cubicBezTo>
                <a:cubicBezTo>
                  <a:pt x="427816" y="264957"/>
                  <a:pt x="447818" y="254480"/>
                  <a:pt x="464963" y="252575"/>
                </a:cubicBezTo>
                <a:cubicBezTo>
                  <a:pt x="492585" y="249717"/>
                  <a:pt x="521160" y="249717"/>
                  <a:pt x="548783" y="246859"/>
                </a:cubicBezTo>
                <a:cubicBezTo>
                  <a:pt x="591646" y="244002"/>
                  <a:pt x="634508" y="240192"/>
                  <a:pt x="677371" y="237334"/>
                </a:cubicBezTo>
                <a:cubicBezTo>
                  <a:pt x="679275" y="261147"/>
                  <a:pt x="681180" y="284959"/>
                  <a:pt x="683085" y="308772"/>
                </a:cubicBezTo>
                <a:cubicBezTo>
                  <a:pt x="684991" y="340205"/>
                  <a:pt x="685943" y="371637"/>
                  <a:pt x="687848" y="403070"/>
                </a:cubicBezTo>
                <a:cubicBezTo>
                  <a:pt x="688800" y="429740"/>
                  <a:pt x="690705" y="457362"/>
                  <a:pt x="691658" y="484032"/>
                </a:cubicBezTo>
                <a:cubicBezTo>
                  <a:pt x="671655" y="493557"/>
                  <a:pt x="655463" y="484984"/>
                  <a:pt x="640223" y="471650"/>
                </a:cubicBezTo>
                <a:cubicBezTo>
                  <a:pt x="590693" y="426882"/>
                  <a:pt x="537353" y="432597"/>
                  <a:pt x="502110" y="452600"/>
                </a:cubicBezTo>
                <a:cubicBezTo>
                  <a:pt x="488775" y="460220"/>
                  <a:pt x="464963" y="463077"/>
                  <a:pt x="467821" y="488795"/>
                </a:cubicBezTo>
                <a:cubicBezTo>
                  <a:pt x="467821" y="488795"/>
                  <a:pt x="467821" y="488795"/>
                  <a:pt x="467821" y="488795"/>
                </a:cubicBezTo>
                <a:cubicBezTo>
                  <a:pt x="464963" y="490700"/>
                  <a:pt x="462105" y="492605"/>
                  <a:pt x="459248" y="493557"/>
                </a:cubicBezTo>
                <a:cubicBezTo>
                  <a:pt x="443055" y="524990"/>
                  <a:pt x="434483" y="559280"/>
                  <a:pt x="444008" y="594522"/>
                </a:cubicBezTo>
                <a:cubicBezTo>
                  <a:pt x="466868" y="679295"/>
                  <a:pt x="569738" y="708822"/>
                  <a:pt x="632603" y="651672"/>
                </a:cubicBezTo>
                <a:cubicBezTo>
                  <a:pt x="634508" y="649767"/>
                  <a:pt x="635460" y="647862"/>
                  <a:pt x="637366" y="646909"/>
                </a:cubicBezTo>
                <a:cubicBezTo>
                  <a:pt x="651653" y="641195"/>
                  <a:pt x="665941" y="636432"/>
                  <a:pt x="680228" y="631670"/>
                </a:cubicBezTo>
                <a:cubicBezTo>
                  <a:pt x="684038" y="645005"/>
                  <a:pt x="692610" y="657387"/>
                  <a:pt x="691658" y="670722"/>
                </a:cubicBezTo>
                <a:cubicBezTo>
                  <a:pt x="688800" y="744065"/>
                  <a:pt x="683085" y="816455"/>
                  <a:pt x="678323" y="889797"/>
                </a:cubicBezTo>
                <a:cubicBezTo>
                  <a:pt x="617363" y="889797"/>
                  <a:pt x="556403" y="890750"/>
                  <a:pt x="495443" y="890750"/>
                </a:cubicBezTo>
                <a:cubicBezTo>
                  <a:pt x="335423" y="891702"/>
                  <a:pt x="178260" y="893607"/>
                  <a:pt x="22050" y="894559"/>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19" name="Google Shape;319;p5"/>
          <p:cNvSpPr/>
          <p:nvPr/>
        </p:nvSpPr>
        <p:spPr>
          <a:xfrm>
            <a:off x="9567738" y="5723781"/>
            <a:ext cx="903246" cy="1189657"/>
          </a:xfrm>
          <a:custGeom>
            <a:rect b="b" l="l" r="r" t="t"/>
            <a:pathLst>
              <a:path extrusionOk="0" h="894479" w="679132">
                <a:moveTo>
                  <a:pt x="18098" y="883920"/>
                </a:moveTo>
                <a:cubicBezTo>
                  <a:pt x="14288" y="839153"/>
                  <a:pt x="11430" y="795338"/>
                  <a:pt x="7620" y="750570"/>
                </a:cubicBezTo>
                <a:cubicBezTo>
                  <a:pt x="4763" y="716280"/>
                  <a:pt x="1905" y="681038"/>
                  <a:pt x="952" y="646747"/>
                </a:cubicBezTo>
                <a:cubicBezTo>
                  <a:pt x="952" y="623888"/>
                  <a:pt x="15240" y="616267"/>
                  <a:pt x="36195" y="626745"/>
                </a:cubicBezTo>
                <a:cubicBezTo>
                  <a:pt x="51435" y="634365"/>
                  <a:pt x="66675" y="643890"/>
                  <a:pt x="80010" y="654367"/>
                </a:cubicBezTo>
                <a:cubicBezTo>
                  <a:pt x="112395" y="678180"/>
                  <a:pt x="160973" y="678180"/>
                  <a:pt x="198120" y="654367"/>
                </a:cubicBezTo>
                <a:cubicBezTo>
                  <a:pt x="237173" y="628650"/>
                  <a:pt x="256223" y="583882"/>
                  <a:pt x="249555" y="543878"/>
                </a:cubicBezTo>
                <a:cubicBezTo>
                  <a:pt x="235268" y="456247"/>
                  <a:pt x="133350" y="417195"/>
                  <a:pt x="64770" y="476250"/>
                </a:cubicBezTo>
                <a:cubicBezTo>
                  <a:pt x="60007" y="481013"/>
                  <a:pt x="54293" y="485775"/>
                  <a:pt x="47625" y="487680"/>
                </a:cubicBezTo>
                <a:cubicBezTo>
                  <a:pt x="35243" y="490538"/>
                  <a:pt x="18098" y="497205"/>
                  <a:pt x="10477" y="492442"/>
                </a:cubicBezTo>
                <a:cubicBezTo>
                  <a:pt x="2857" y="486728"/>
                  <a:pt x="0" y="468630"/>
                  <a:pt x="0" y="456247"/>
                </a:cubicBezTo>
                <a:cubicBezTo>
                  <a:pt x="2857" y="401955"/>
                  <a:pt x="7620" y="347663"/>
                  <a:pt x="13335" y="293370"/>
                </a:cubicBezTo>
                <a:cubicBezTo>
                  <a:pt x="15240" y="273367"/>
                  <a:pt x="19050" y="253365"/>
                  <a:pt x="21907" y="233363"/>
                </a:cubicBezTo>
                <a:cubicBezTo>
                  <a:pt x="22860" y="233363"/>
                  <a:pt x="24765" y="233363"/>
                  <a:pt x="25718" y="232410"/>
                </a:cubicBezTo>
                <a:cubicBezTo>
                  <a:pt x="97155" y="238125"/>
                  <a:pt x="168593" y="244792"/>
                  <a:pt x="240030" y="250507"/>
                </a:cubicBezTo>
                <a:cubicBezTo>
                  <a:pt x="248602" y="251460"/>
                  <a:pt x="261938" y="246697"/>
                  <a:pt x="264795" y="240030"/>
                </a:cubicBezTo>
                <a:cubicBezTo>
                  <a:pt x="268605" y="232410"/>
                  <a:pt x="268605" y="217170"/>
                  <a:pt x="263843" y="209550"/>
                </a:cubicBezTo>
                <a:cubicBezTo>
                  <a:pt x="245745" y="180975"/>
                  <a:pt x="227648" y="152400"/>
                  <a:pt x="221932" y="118110"/>
                </a:cubicBezTo>
                <a:cubicBezTo>
                  <a:pt x="220027" y="61913"/>
                  <a:pt x="260032" y="13335"/>
                  <a:pt x="313373" y="0"/>
                </a:cubicBezTo>
                <a:cubicBezTo>
                  <a:pt x="340995" y="4763"/>
                  <a:pt x="372427" y="2857"/>
                  <a:pt x="396240" y="15240"/>
                </a:cubicBezTo>
                <a:cubicBezTo>
                  <a:pt x="450532" y="41910"/>
                  <a:pt x="471488" y="120967"/>
                  <a:pt x="431482" y="176213"/>
                </a:cubicBezTo>
                <a:cubicBezTo>
                  <a:pt x="421005" y="190500"/>
                  <a:pt x="412432" y="205740"/>
                  <a:pt x="406718" y="221932"/>
                </a:cubicBezTo>
                <a:cubicBezTo>
                  <a:pt x="400050" y="240982"/>
                  <a:pt x="408623" y="253365"/>
                  <a:pt x="427673" y="252413"/>
                </a:cubicBezTo>
                <a:cubicBezTo>
                  <a:pt x="486727" y="249555"/>
                  <a:pt x="545782" y="244792"/>
                  <a:pt x="603885" y="240030"/>
                </a:cubicBezTo>
                <a:cubicBezTo>
                  <a:pt x="622935" y="239078"/>
                  <a:pt x="641032" y="236220"/>
                  <a:pt x="660082" y="234315"/>
                </a:cubicBezTo>
                <a:cubicBezTo>
                  <a:pt x="664845" y="253365"/>
                  <a:pt x="671513" y="272415"/>
                  <a:pt x="672465" y="291465"/>
                </a:cubicBezTo>
                <a:cubicBezTo>
                  <a:pt x="676275" y="344805"/>
                  <a:pt x="677227" y="397192"/>
                  <a:pt x="678180" y="450532"/>
                </a:cubicBezTo>
                <a:cubicBezTo>
                  <a:pt x="678180" y="461010"/>
                  <a:pt x="672465" y="478155"/>
                  <a:pt x="665798" y="480060"/>
                </a:cubicBezTo>
                <a:cubicBezTo>
                  <a:pt x="656273" y="482917"/>
                  <a:pt x="640080" y="478155"/>
                  <a:pt x="632460" y="471488"/>
                </a:cubicBezTo>
                <a:cubicBezTo>
                  <a:pt x="587693" y="433388"/>
                  <a:pt x="539115" y="426720"/>
                  <a:pt x="486727" y="452438"/>
                </a:cubicBezTo>
                <a:cubicBezTo>
                  <a:pt x="442913" y="474345"/>
                  <a:pt x="417195" y="529590"/>
                  <a:pt x="428625" y="577215"/>
                </a:cubicBezTo>
                <a:cubicBezTo>
                  <a:pt x="440055" y="625792"/>
                  <a:pt x="484823" y="664845"/>
                  <a:pt x="533400" y="666750"/>
                </a:cubicBezTo>
                <a:cubicBezTo>
                  <a:pt x="564832" y="668655"/>
                  <a:pt x="593407" y="661035"/>
                  <a:pt x="617220" y="640080"/>
                </a:cubicBezTo>
                <a:cubicBezTo>
                  <a:pt x="624840" y="633413"/>
                  <a:pt x="633413" y="628650"/>
                  <a:pt x="641985" y="623888"/>
                </a:cubicBezTo>
                <a:cubicBezTo>
                  <a:pt x="665798" y="611505"/>
                  <a:pt x="679132" y="618172"/>
                  <a:pt x="679132" y="644842"/>
                </a:cubicBezTo>
                <a:cubicBezTo>
                  <a:pt x="679132" y="680085"/>
                  <a:pt x="677227" y="716280"/>
                  <a:pt x="674370" y="751522"/>
                </a:cubicBezTo>
                <a:cubicBezTo>
                  <a:pt x="671513" y="788670"/>
                  <a:pt x="667702" y="824865"/>
                  <a:pt x="664845" y="862013"/>
                </a:cubicBezTo>
                <a:cubicBezTo>
                  <a:pt x="663893" y="872490"/>
                  <a:pt x="662940" y="882967"/>
                  <a:pt x="678180" y="882015"/>
                </a:cubicBezTo>
                <a:cubicBezTo>
                  <a:pt x="669607" y="884872"/>
                  <a:pt x="661035" y="889635"/>
                  <a:pt x="652463" y="890588"/>
                </a:cubicBezTo>
                <a:cubicBezTo>
                  <a:pt x="567690" y="891540"/>
                  <a:pt x="481965" y="891540"/>
                  <a:pt x="397193" y="892492"/>
                </a:cubicBezTo>
                <a:cubicBezTo>
                  <a:pt x="278130" y="893445"/>
                  <a:pt x="160020" y="894397"/>
                  <a:pt x="40957" y="894397"/>
                </a:cubicBezTo>
                <a:cubicBezTo>
                  <a:pt x="36195" y="895350"/>
                  <a:pt x="26670" y="887730"/>
                  <a:pt x="18098" y="8839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0" name="Google Shape;320;p5"/>
          <p:cNvSpPr/>
          <p:nvPr/>
        </p:nvSpPr>
        <p:spPr>
          <a:xfrm>
            <a:off x="1718128" y="5758008"/>
            <a:ext cx="910968" cy="1188282"/>
          </a:xfrm>
          <a:custGeom>
            <a:rect b="b" l="l" r="r" t="t"/>
            <a:pathLst>
              <a:path extrusionOk="0" h="893445" w="684938">
                <a:moveTo>
                  <a:pt x="662079" y="236220"/>
                </a:moveTo>
                <a:cubicBezTo>
                  <a:pt x="666841" y="270510"/>
                  <a:pt x="671604" y="304800"/>
                  <a:pt x="675413" y="339090"/>
                </a:cubicBezTo>
                <a:cubicBezTo>
                  <a:pt x="679224" y="379095"/>
                  <a:pt x="682081" y="419100"/>
                  <a:pt x="683986" y="459105"/>
                </a:cubicBezTo>
                <a:cubicBezTo>
                  <a:pt x="683986" y="470535"/>
                  <a:pt x="680176" y="487680"/>
                  <a:pt x="672556" y="491490"/>
                </a:cubicBezTo>
                <a:cubicBezTo>
                  <a:pt x="663984" y="496253"/>
                  <a:pt x="648743" y="491490"/>
                  <a:pt x="637313" y="486728"/>
                </a:cubicBezTo>
                <a:cubicBezTo>
                  <a:pt x="612549" y="476250"/>
                  <a:pt x="590641" y="458153"/>
                  <a:pt x="564924" y="450533"/>
                </a:cubicBezTo>
                <a:cubicBezTo>
                  <a:pt x="500154" y="431483"/>
                  <a:pt x="430621" y="495300"/>
                  <a:pt x="432526" y="552450"/>
                </a:cubicBezTo>
                <a:cubicBezTo>
                  <a:pt x="433479" y="599123"/>
                  <a:pt x="447766" y="635318"/>
                  <a:pt x="488724" y="656273"/>
                </a:cubicBezTo>
                <a:cubicBezTo>
                  <a:pt x="529681" y="677228"/>
                  <a:pt x="571591" y="677228"/>
                  <a:pt x="611596" y="648653"/>
                </a:cubicBezTo>
                <a:cubicBezTo>
                  <a:pt x="623026" y="640080"/>
                  <a:pt x="636361" y="634365"/>
                  <a:pt x="648743" y="626745"/>
                </a:cubicBezTo>
                <a:cubicBezTo>
                  <a:pt x="670651" y="614363"/>
                  <a:pt x="684938" y="621030"/>
                  <a:pt x="684938" y="646748"/>
                </a:cubicBezTo>
                <a:cubicBezTo>
                  <a:pt x="684938" y="679133"/>
                  <a:pt x="682081" y="711518"/>
                  <a:pt x="680176" y="743903"/>
                </a:cubicBezTo>
                <a:cubicBezTo>
                  <a:pt x="676366" y="791528"/>
                  <a:pt x="671604" y="838200"/>
                  <a:pt x="667793" y="885825"/>
                </a:cubicBezTo>
                <a:cubicBezTo>
                  <a:pt x="660174" y="888683"/>
                  <a:pt x="652554" y="893445"/>
                  <a:pt x="645886" y="893445"/>
                </a:cubicBezTo>
                <a:cubicBezTo>
                  <a:pt x="529681" y="893445"/>
                  <a:pt x="412524" y="893445"/>
                  <a:pt x="296318" y="893445"/>
                </a:cubicBezTo>
                <a:cubicBezTo>
                  <a:pt x="205831" y="892493"/>
                  <a:pt x="115343" y="891540"/>
                  <a:pt x="24856" y="889635"/>
                </a:cubicBezTo>
                <a:cubicBezTo>
                  <a:pt x="17236" y="889635"/>
                  <a:pt x="9616" y="883920"/>
                  <a:pt x="1043" y="881063"/>
                </a:cubicBezTo>
                <a:cubicBezTo>
                  <a:pt x="14379" y="882015"/>
                  <a:pt x="20093" y="877253"/>
                  <a:pt x="18188" y="862965"/>
                </a:cubicBezTo>
                <a:cubicBezTo>
                  <a:pt x="11521" y="793433"/>
                  <a:pt x="4854" y="722948"/>
                  <a:pt x="1043" y="653415"/>
                </a:cubicBezTo>
                <a:cubicBezTo>
                  <a:pt x="-862" y="620078"/>
                  <a:pt x="14379" y="611505"/>
                  <a:pt x="44858" y="627698"/>
                </a:cubicBezTo>
                <a:cubicBezTo>
                  <a:pt x="62956" y="637223"/>
                  <a:pt x="80101" y="651510"/>
                  <a:pt x="99151" y="659130"/>
                </a:cubicBezTo>
                <a:cubicBezTo>
                  <a:pt x="162016" y="681990"/>
                  <a:pt x="220118" y="656273"/>
                  <a:pt x="247741" y="596265"/>
                </a:cubicBezTo>
                <a:cubicBezTo>
                  <a:pt x="279174" y="528638"/>
                  <a:pt x="224881" y="441960"/>
                  <a:pt x="150586" y="438150"/>
                </a:cubicBezTo>
                <a:cubicBezTo>
                  <a:pt x="112486" y="436245"/>
                  <a:pt x="79149" y="445770"/>
                  <a:pt x="49621" y="470535"/>
                </a:cubicBezTo>
                <a:cubicBezTo>
                  <a:pt x="41049" y="478155"/>
                  <a:pt x="23904" y="482918"/>
                  <a:pt x="13426" y="479108"/>
                </a:cubicBezTo>
                <a:cubicBezTo>
                  <a:pt x="5806" y="476250"/>
                  <a:pt x="-862" y="458153"/>
                  <a:pt x="91" y="447675"/>
                </a:cubicBezTo>
                <a:cubicBezTo>
                  <a:pt x="3901" y="379095"/>
                  <a:pt x="8663" y="310515"/>
                  <a:pt x="13426" y="241935"/>
                </a:cubicBezTo>
                <a:cubicBezTo>
                  <a:pt x="13426" y="240030"/>
                  <a:pt x="16283" y="238125"/>
                  <a:pt x="17236" y="236220"/>
                </a:cubicBezTo>
                <a:cubicBezTo>
                  <a:pt x="75338" y="240983"/>
                  <a:pt x="133441" y="245745"/>
                  <a:pt x="190591" y="249555"/>
                </a:cubicBezTo>
                <a:cubicBezTo>
                  <a:pt x="208688" y="251460"/>
                  <a:pt x="226786" y="253365"/>
                  <a:pt x="244883" y="254318"/>
                </a:cubicBezTo>
                <a:cubicBezTo>
                  <a:pt x="269649" y="255270"/>
                  <a:pt x="279174" y="240983"/>
                  <a:pt x="269649" y="217170"/>
                </a:cubicBezTo>
                <a:cubicBezTo>
                  <a:pt x="263933" y="203835"/>
                  <a:pt x="255361" y="192405"/>
                  <a:pt x="247741" y="180023"/>
                </a:cubicBezTo>
                <a:cubicBezTo>
                  <a:pt x="203926" y="109538"/>
                  <a:pt x="234406" y="14288"/>
                  <a:pt x="324893" y="953"/>
                </a:cubicBezTo>
                <a:cubicBezTo>
                  <a:pt x="327751" y="953"/>
                  <a:pt x="330608" y="953"/>
                  <a:pt x="333466" y="0"/>
                </a:cubicBezTo>
                <a:cubicBezTo>
                  <a:pt x="341086" y="0"/>
                  <a:pt x="348706" y="0"/>
                  <a:pt x="357279" y="953"/>
                </a:cubicBezTo>
                <a:cubicBezTo>
                  <a:pt x="371566" y="4763"/>
                  <a:pt x="385854" y="8573"/>
                  <a:pt x="400141" y="12383"/>
                </a:cubicBezTo>
                <a:cubicBezTo>
                  <a:pt x="400141" y="12383"/>
                  <a:pt x="400141" y="12383"/>
                  <a:pt x="400141" y="12383"/>
                </a:cubicBezTo>
                <a:cubicBezTo>
                  <a:pt x="404904" y="15240"/>
                  <a:pt x="409666" y="18098"/>
                  <a:pt x="414429" y="21908"/>
                </a:cubicBezTo>
                <a:cubicBezTo>
                  <a:pt x="414429" y="21908"/>
                  <a:pt x="414429" y="21908"/>
                  <a:pt x="414429" y="21908"/>
                </a:cubicBezTo>
                <a:cubicBezTo>
                  <a:pt x="416333" y="24765"/>
                  <a:pt x="416333" y="29528"/>
                  <a:pt x="419191" y="31433"/>
                </a:cubicBezTo>
                <a:cubicBezTo>
                  <a:pt x="458243" y="69533"/>
                  <a:pt x="466816" y="113348"/>
                  <a:pt x="444908" y="162878"/>
                </a:cubicBezTo>
                <a:cubicBezTo>
                  <a:pt x="443004" y="167640"/>
                  <a:pt x="440146" y="171450"/>
                  <a:pt x="438241" y="176213"/>
                </a:cubicBezTo>
                <a:cubicBezTo>
                  <a:pt x="437288" y="178118"/>
                  <a:pt x="436336" y="179070"/>
                  <a:pt x="434431" y="180975"/>
                </a:cubicBezTo>
                <a:cubicBezTo>
                  <a:pt x="425858" y="195263"/>
                  <a:pt x="414429" y="207645"/>
                  <a:pt x="408713" y="222885"/>
                </a:cubicBezTo>
                <a:cubicBezTo>
                  <a:pt x="400141" y="244793"/>
                  <a:pt x="412524" y="256223"/>
                  <a:pt x="434431" y="254318"/>
                </a:cubicBezTo>
                <a:cubicBezTo>
                  <a:pt x="476341" y="250508"/>
                  <a:pt x="519204" y="248603"/>
                  <a:pt x="561113" y="244793"/>
                </a:cubicBezTo>
                <a:cubicBezTo>
                  <a:pt x="591593" y="241935"/>
                  <a:pt x="623026" y="238125"/>
                  <a:pt x="653506" y="234315"/>
                </a:cubicBezTo>
                <a:cubicBezTo>
                  <a:pt x="656363" y="235268"/>
                  <a:pt x="659221" y="236220"/>
                  <a:pt x="662079" y="2362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5"/>
          <p:cNvSpPr/>
          <p:nvPr/>
        </p:nvSpPr>
        <p:spPr>
          <a:xfrm>
            <a:off x="-6035" y="6031827"/>
            <a:ext cx="894614" cy="901979"/>
          </a:xfrm>
          <a:custGeom>
            <a:rect b="b" l="l" r="r" t="t"/>
            <a:pathLst>
              <a:path extrusionOk="0" h="678180" w="672642">
                <a:moveTo>
                  <a:pt x="672643" y="422910"/>
                </a:moveTo>
                <a:cubicBezTo>
                  <a:pt x="668833" y="482918"/>
                  <a:pt x="664071" y="542925"/>
                  <a:pt x="660260" y="601980"/>
                </a:cubicBezTo>
                <a:cubicBezTo>
                  <a:pt x="658356" y="625793"/>
                  <a:pt x="659308" y="650558"/>
                  <a:pt x="659308" y="674370"/>
                </a:cubicBezTo>
                <a:cubicBezTo>
                  <a:pt x="652641" y="676275"/>
                  <a:pt x="646925" y="678180"/>
                  <a:pt x="640258" y="678180"/>
                </a:cubicBezTo>
                <a:cubicBezTo>
                  <a:pt x="433566" y="678180"/>
                  <a:pt x="226873" y="678180"/>
                  <a:pt x="20180" y="678180"/>
                </a:cubicBezTo>
                <a:cubicBezTo>
                  <a:pt x="15418" y="678180"/>
                  <a:pt x="9703" y="677228"/>
                  <a:pt x="2083" y="677228"/>
                </a:cubicBezTo>
                <a:cubicBezTo>
                  <a:pt x="2083" y="668655"/>
                  <a:pt x="1130" y="660083"/>
                  <a:pt x="1130" y="652463"/>
                </a:cubicBezTo>
                <a:cubicBezTo>
                  <a:pt x="1130" y="448628"/>
                  <a:pt x="1130" y="244793"/>
                  <a:pt x="1130" y="41910"/>
                </a:cubicBezTo>
                <a:cubicBezTo>
                  <a:pt x="1130" y="32385"/>
                  <a:pt x="-5537" y="17145"/>
                  <a:pt x="13513" y="16193"/>
                </a:cubicBezTo>
                <a:cubicBezTo>
                  <a:pt x="60185" y="12383"/>
                  <a:pt x="106858" y="8572"/>
                  <a:pt x="153530" y="4763"/>
                </a:cubicBezTo>
                <a:cubicBezTo>
                  <a:pt x="187820" y="1905"/>
                  <a:pt x="221158" y="953"/>
                  <a:pt x="255448" y="0"/>
                </a:cubicBezTo>
                <a:cubicBezTo>
                  <a:pt x="260210" y="0"/>
                  <a:pt x="264973" y="8572"/>
                  <a:pt x="269735" y="12383"/>
                </a:cubicBezTo>
                <a:cubicBezTo>
                  <a:pt x="262115" y="30480"/>
                  <a:pt x="254495" y="47625"/>
                  <a:pt x="246875" y="65722"/>
                </a:cubicBezTo>
                <a:cubicBezTo>
                  <a:pt x="239255" y="82868"/>
                  <a:pt x="231635" y="100013"/>
                  <a:pt x="224968" y="117158"/>
                </a:cubicBezTo>
                <a:cubicBezTo>
                  <a:pt x="225920" y="122872"/>
                  <a:pt x="228778" y="128588"/>
                  <a:pt x="228778" y="134303"/>
                </a:cubicBezTo>
                <a:cubicBezTo>
                  <a:pt x="223063" y="188595"/>
                  <a:pt x="258305" y="236220"/>
                  <a:pt x="314503" y="248603"/>
                </a:cubicBezTo>
                <a:cubicBezTo>
                  <a:pt x="364033" y="260033"/>
                  <a:pt x="421183" y="227647"/>
                  <a:pt x="439281" y="180022"/>
                </a:cubicBezTo>
                <a:cubicBezTo>
                  <a:pt x="457378" y="132397"/>
                  <a:pt x="441185" y="93345"/>
                  <a:pt x="415468" y="55245"/>
                </a:cubicBezTo>
                <a:cubicBezTo>
                  <a:pt x="406895" y="42863"/>
                  <a:pt x="404991" y="24765"/>
                  <a:pt x="400228" y="9525"/>
                </a:cubicBezTo>
                <a:cubicBezTo>
                  <a:pt x="414516" y="7620"/>
                  <a:pt x="429756" y="2858"/>
                  <a:pt x="444043" y="3810"/>
                </a:cubicBezTo>
                <a:cubicBezTo>
                  <a:pt x="510718" y="7620"/>
                  <a:pt x="578346" y="12383"/>
                  <a:pt x="645021" y="17145"/>
                </a:cubicBezTo>
                <a:cubicBezTo>
                  <a:pt x="649783" y="29528"/>
                  <a:pt x="656450" y="41910"/>
                  <a:pt x="657403" y="54293"/>
                </a:cubicBezTo>
                <a:cubicBezTo>
                  <a:pt x="662166" y="93345"/>
                  <a:pt x="665023" y="132397"/>
                  <a:pt x="667881" y="171450"/>
                </a:cubicBezTo>
                <a:cubicBezTo>
                  <a:pt x="669785" y="198120"/>
                  <a:pt x="671691" y="223838"/>
                  <a:pt x="672643" y="250508"/>
                </a:cubicBezTo>
                <a:cubicBezTo>
                  <a:pt x="672643" y="275272"/>
                  <a:pt x="661213" y="282893"/>
                  <a:pt x="639306" y="271463"/>
                </a:cubicBezTo>
                <a:cubicBezTo>
                  <a:pt x="625018" y="263843"/>
                  <a:pt x="611683" y="255270"/>
                  <a:pt x="598348" y="246697"/>
                </a:cubicBezTo>
                <a:cubicBezTo>
                  <a:pt x="556438" y="219075"/>
                  <a:pt x="513575" y="219075"/>
                  <a:pt x="472618" y="245745"/>
                </a:cubicBezTo>
                <a:cubicBezTo>
                  <a:pt x="434518" y="269558"/>
                  <a:pt x="414516" y="305753"/>
                  <a:pt x="421183" y="351472"/>
                </a:cubicBezTo>
                <a:cubicBezTo>
                  <a:pt x="424041" y="370522"/>
                  <a:pt x="433566" y="387668"/>
                  <a:pt x="439281" y="405765"/>
                </a:cubicBezTo>
                <a:cubicBezTo>
                  <a:pt x="441185" y="408622"/>
                  <a:pt x="442138" y="411480"/>
                  <a:pt x="444043" y="415290"/>
                </a:cubicBezTo>
                <a:cubicBezTo>
                  <a:pt x="451663" y="422910"/>
                  <a:pt x="459283" y="430530"/>
                  <a:pt x="466903" y="438150"/>
                </a:cubicBezTo>
                <a:cubicBezTo>
                  <a:pt x="485953" y="446722"/>
                  <a:pt x="505003" y="461010"/>
                  <a:pt x="525006" y="463868"/>
                </a:cubicBezTo>
                <a:cubicBezTo>
                  <a:pt x="565010" y="470535"/>
                  <a:pt x="600253" y="452438"/>
                  <a:pt x="630733" y="427672"/>
                </a:cubicBezTo>
                <a:cubicBezTo>
                  <a:pt x="643116" y="416243"/>
                  <a:pt x="657403" y="408622"/>
                  <a:pt x="672643" y="42291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5"/>
          <p:cNvSpPr/>
          <p:nvPr/>
        </p:nvSpPr>
        <p:spPr>
          <a:xfrm>
            <a:off x="11306998" y="6004681"/>
            <a:ext cx="890450" cy="894902"/>
          </a:xfrm>
          <a:custGeom>
            <a:rect b="b" l="l" r="r" t="t"/>
            <a:pathLst>
              <a:path extrusionOk="0" h="672859" w="669511">
                <a:moveTo>
                  <a:pt x="15240" y="670955"/>
                </a:moveTo>
                <a:cubicBezTo>
                  <a:pt x="15240" y="649047"/>
                  <a:pt x="16193" y="626187"/>
                  <a:pt x="14288" y="604280"/>
                </a:cubicBezTo>
                <a:cubicBezTo>
                  <a:pt x="12382" y="581419"/>
                  <a:pt x="7620" y="557607"/>
                  <a:pt x="5715" y="534747"/>
                </a:cubicBezTo>
                <a:cubicBezTo>
                  <a:pt x="2857" y="500457"/>
                  <a:pt x="1905" y="465215"/>
                  <a:pt x="952" y="430925"/>
                </a:cubicBezTo>
                <a:cubicBezTo>
                  <a:pt x="0" y="409017"/>
                  <a:pt x="11430" y="402350"/>
                  <a:pt x="31432" y="411875"/>
                </a:cubicBezTo>
                <a:cubicBezTo>
                  <a:pt x="43815" y="417590"/>
                  <a:pt x="54293" y="426162"/>
                  <a:pt x="65722" y="433782"/>
                </a:cubicBezTo>
                <a:cubicBezTo>
                  <a:pt x="123825" y="471882"/>
                  <a:pt x="180975" y="464262"/>
                  <a:pt x="225743" y="412827"/>
                </a:cubicBezTo>
                <a:cubicBezTo>
                  <a:pt x="265747" y="366155"/>
                  <a:pt x="250507" y="275667"/>
                  <a:pt x="196215" y="243282"/>
                </a:cubicBezTo>
                <a:cubicBezTo>
                  <a:pt x="151447" y="216612"/>
                  <a:pt x="108585" y="218517"/>
                  <a:pt x="66675" y="247092"/>
                </a:cubicBezTo>
                <a:cubicBezTo>
                  <a:pt x="55245" y="255665"/>
                  <a:pt x="42863" y="263285"/>
                  <a:pt x="29527" y="269952"/>
                </a:cubicBezTo>
                <a:cubicBezTo>
                  <a:pt x="10477" y="279477"/>
                  <a:pt x="0" y="272810"/>
                  <a:pt x="0" y="251855"/>
                </a:cubicBezTo>
                <a:cubicBezTo>
                  <a:pt x="952" y="216612"/>
                  <a:pt x="1905" y="182322"/>
                  <a:pt x="4763" y="148032"/>
                </a:cubicBezTo>
                <a:cubicBezTo>
                  <a:pt x="6668" y="113742"/>
                  <a:pt x="10477" y="80405"/>
                  <a:pt x="13335" y="46115"/>
                </a:cubicBezTo>
                <a:cubicBezTo>
                  <a:pt x="14288" y="37542"/>
                  <a:pt x="16193" y="28017"/>
                  <a:pt x="18097" y="19444"/>
                </a:cubicBezTo>
                <a:cubicBezTo>
                  <a:pt x="20955" y="18492"/>
                  <a:pt x="23813" y="16587"/>
                  <a:pt x="26670" y="15634"/>
                </a:cubicBezTo>
                <a:cubicBezTo>
                  <a:pt x="26670" y="15634"/>
                  <a:pt x="26670" y="15634"/>
                  <a:pt x="26670" y="15634"/>
                </a:cubicBezTo>
                <a:cubicBezTo>
                  <a:pt x="41910" y="13730"/>
                  <a:pt x="57150" y="12777"/>
                  <a:pt x="72390" y="10872"/>
                </a:cubicBezTo>
                <a:cubicBezTo>
                  <a:pt x="73343" y="10872"/>
                  <a:pt x="75247" y="10872"/>
                  <a:pt x="76200" y="10872"/>
                </a:cubicBezTo>
                <a:cubicBezTo>
                  <a:pt x="91440" y="9919"/>
                  <a:pt x="106680" y="8015"/>
                  <a:pt x="121920" y="7062"/>
                </a:cubicBezTo>
                <a:cubicBezTo>
                  <a:pt x="166688" y="5157"/>
                  <a:pt x="210502" y="3252"/>
                  <a:pt x="255270" y="2300"/>
                </a:cubicBezTo>
                <a:cubicBezTo>
                  <a:pt x="275272" y="1347"/>
                  <a:pt x="277177" y="13730"/>
                  <a:pt x="269557" y="28017"/>
                </a:cubicBezTo>
                <a:cubicBezTo>
                  <a:pt x="260985" y="44209"/>
                  <a:pt x="253365" y="60402"/>
                  <a:pt x="242888" y="75642"/>
                </a:cubicBezTo>
                <a:cubicBezTo>
                  <a:pt x="217170" y="112790"/>
                  <a:pt x="218122" y="151842"/>
                  <a:pt x="237172" y="189942"/>
                </a:cubicBezTo>
                <a:cubicBezTo>
                  <a:pt x="256222" y="227090"/>
                  <a:pt x="289560" y="244235"/>
                  <a:pt x="331470" y="245187"/>
                </a:cubicBezTo>
                <a:cubicBezTo>
                  <a:pt x="386715" y="247092"/>
                  <a:pt x="421005" y="220422"/>
                  <a:pt x="441960" y="170892"/>
                </a:cubicBezTo>
                <a:cubicBezTo>
                  <a:pt x="444818" y="161367"/>
                  <a:pt x="448627" y="152794"/>
                  <a:pt x="449580" y="143269"/>
                </a:cubicBezTo>
                <a:cubicBezTo>
                  <a:pt x="455295" y="114694"/>
                  <a:pt x="433388" y="65165"/>
                  <a:pt x="409575" y="51830"/>
                </a:cubicBezTo>
                <a:cubicBezTo>
                  <a:pt x="409575" y="51830"/>
                  <a:pt x="409575" y="51830"/>
                  <a:pt x="409575" y="51830"/>
                </a:cubicBezTo>
                <a:cubicBezTo>
                  <a:pt x="406718" y="36590"/>
                  <a:pt x="403860" y="21350"/>
                  <a:pt x="401002" y="6109"/>
                </a:cubicBezTo>
                <a:cubicBezTo>
                  <a:pt x="410527" y="4205"/>
                  <a:pt x="420052" y="394"/>
                  <a:pt x="429577" y="394"/>
                </a:cubicBezTo>
                <a:cubicBezTo>
                  <a:pt x="444818" y="-558"/>
                  <a:pt x="460057" y="394"/>
                  <a:pt x="474345" y="1347"/>
                </a:cubicBezTo>
                <a:cubicBezTo>
                  <a:pt x="535305" y="5157"/>
                  <a:pt x="596265" y="9919"/>
                  <a:pt x="656272" y="14682"/>
                </a:cubicBezTo>
                <a:cubicBezTo>
                  <a:pt x="674370" y="14682"/>
                  <a:pt x="668655" y="28017"/>
                  <a:pt x="668655" y="37542"/>
                </a:cubicBezTo>
                <a:cubicBezTo>
                  <a:pt x="668655" y="163272"/>
                  <a:pt x="668655" y="288050"/>
                  <a:pt x="668655" y="413780"/>
                </a:cubicBezTo>
                <a:cubicBezTo>
                  <a:pt x="668655" y="490932"/>
                  <a:pt x="668655" y="567132"/>
                  <a:pt x="668655" y="644285"/>
                </a:cubicBezTo>
                <a:cubicBezTo>
                  <a:pt x="668655" y="652857"/>
                  <a:pt x="668655" y="660477"/>
                  <a:pt x="668655" y="670955"/>
                </a:cubicBezTo>
                <a:cubicBezTo>
                  <a:pt x="661035" y="671907"/>
                  <a:pt x="655320" y="672860"/>
                  <a:pt x="649605" y="672860"/>
                </a:cubicBezTo>
                <a:cubicBezTo>
                  <a:pt x="440055" y="672860"/>
                  <a:pt x="231457" y="672860"/>
                  <a:pt x="21907" y="672860"/>
                </a:cubicBezTo>
                <a:cubicBezTo>
                  <a:pt x="22860" y="671907"/>
                  <a:pt x="19050" y="671907"/>
                  <a:pt x="15240" y="67095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3" name="Google Shape;323;p5"/>
          <p:cNvSpPr/>
          <p:nvPr/>
        </p:nvSpPr>
        <p:spPr>
          <a:xfrm>
            <a:off x="2566231" y="5166001"/>
            <a:ext cx="931271" cy="927315"/>
          </a:xfrm>
          <a:custGeom>
            <a:rect b="b" l="l" r="r" t="t"/>
            <a:pathLst>
              <a:path extrusionOk="0" h="697229" w="700204">
                <a:moveTo>
                  <a:pt x="24838" y="681038"/>
                </a:moveTo>
                <a:cubicBezTo>
                  <a:pt x="21980" y="681038"/>
                  <a:pt x="19123" y="680085"/>
                  <a:pt x="16265" y="680085"/>
                </a:cubicBezTo>
                <a:cubicBezTo>
                  <a:pt x="10550" y="606742"/>
                  <a:pt x="3883" y="534353"/>
                  <a:pt x="73" y="461010"/>
                </a:cubicBezTo>
                <a:cubicBezTo>
                  <a:pt x="-880" y="446722"/>
                  <a:pt x="7693" y="428625"/>
                  <a:pt x="17218" y="417195"/>
                </a:cubicBezTo>
                <a:cubicBezTo>
                  <a:pt x="29600" y="401955"/>
                  <a:pt x="44840" y="415290"/>
                  <a:pt x="58175" y="421957"/>
                </a:cubicBezTo>
                <a:cubicBezTo>
                  <a:pt x="77225" y="431482"/>
                  <a:pt x="96275" y="444817"/>
                  <a:pt x="116278" y="452438"/>
                </a:cubicBezTo>
                <a:cubicBezTo>
                  <a:pt x="165808" y="469582"/>
                  <a:pt x="221053" y="445770"/>
                  <a:pt x="245818" y="399097"/>
                </a:cubicBezTo>
                <a:cubicBezTo>
                  <a:pt x="266773" y="360045"/>
                  <a:pt x="263915" y="289560"/>
                  <a:pt x="216290" y="260985"/>
                </a:cubicBezTo>
                <a:cubicBezTo>
                  <a:pt x="211528" y="258128"/>
                  <a:pt x="207718" y="255270"/>
                  <a:pt x="202955" y="252413"/>
                </a:cubicBezTo>
                <a:cubicBezTo>
                  <a:pt x="202955" y="252413"/>
                  <a:pt x="202955" y="252413"/>
                  <a:pt x="202955" y="252413"/>
                </a:cubicBezTo>
                <a:cubicBezTo>
                  <a:pt x="197240" y="247650"/>
                  <a:pt x="192478" y="240982"/>
                  <a:pt x="186763" y="239078"/>
                </a:cubicBezTo>
                <a:cubicBezTo>
                  <a:pt x="144853" y="227647"/>
                  <a:pt x="106753" y="232410"/>
                  <a:pt x="72463" y="260985"/>
                </a:cubicBezTo>
                <a:cubicBezTo>
                  <a:pt x="60080" y="271463"/>
                  <a:pt x="43888" y="276225"/>
                  <a:pt x="29600" y="283845"/>
                </a:cubicBezTo>
                <a:cubicBezTo>
                  <a:pt x="7693" y="278130"/>
                  <a:pt x="3883" y="258128"/>
                  <a:pt x="2930" y="240982"/>
                </a:cubicBezTo>
                <a:cubicBezTo>
                  <a:pt x="1978" y="203835"/>
                  <a:pt x="4835" y="165735"/>
                  <a:pt x="7693" y="128588"/>
                </a:cubicBezTo>
                <a:cubicBezTo>
                  <a:pt x="9598" y="96202"/>
                  <a:pt x="13408" y="64770"/>
                  <a:pt x="16265" y="32385"/>
                </a:cubicBezTo>
                <a:cubicBezTo>
                  <a:pt x="16265" y="32385"/>
                  <a:pt x="16265" y="32385"/>
                  <a:pt x="16265" y="32385"/>
                </a:cubicBezTo>
                <a:cubicBezTo>
                  <a:pt x="18170" y="31432"/>
                  <a:pt x="19123" y="29527"/>
                  <a:pt x="21028" y="28575"/>
                </a:cubicBezTo>
                <a:cubicBezTo>
                  <a:pt x="25790" y="23813"/>
                  <a:pt x="30553" y="15240"/>
                  <a:pt x="35315" y="15240"/>
                </a:cubicBezTo>
                <a:cubicBezTo>
                  <a:pt x="96275" y="9525"/>
                  <a:pt x="157235" y="5715"/>
                  <a:pt x="218195" y="952"/>
                </a:cubicBezTo>
                <a:cubicBezTo>
                  <a:pt x="235340" y="0"/>
                  <a:pt x="252485" y="-953"/>
                  <a:pt x="269630" y="1905"/>
                </a:cubicBezTo>
                <a:cubicBezTo>
                  <a:pt x="292490" y="5715"/>
                  <a:pt x="300110" y="20955"/>
                  <a:pt x="290585" y="41910"/>
                </a:cubicBezTo>
                <a:cubicBezTo>
                  <a:pt x="283918" y="57150"/>
                  <a:pt x="274393" y="70485"/>
                  <a:pt x="265820" y="84772"/>
                </a:cubicBezTo>
                <a:cubicBezTo>
                  <a:pt x="236293" y="134302"/>
                  <a:pt x="245818" y="193357"/>
                  <a:pt x="289633" y="231457"/>
                </a:cubicBezTo>
                <a:cubicBezTo>
                  <a:pt x="325828" y="262890"/>
                  <a:pt x="393455" y="262890"/>
                  <a:pt x="433460" y="230505"/>
                </a:cubicBezTo>
                <a:cubicBezTo>
                  <a:pt x="472512" y="199072"/>
                  <a:pt x="482037" y="123825"/>
                  <a:pt x="452510" y="82868"/>
                </a:cubicBezTo>
                <a:cubicBezTo>
                  <a:pt x="442985" y="69532"/>
                  <a:pt x="435365" y="56197"/>
                  <a:pt x="427745" y="41910"/>
                </a:cubicBezTo>
                <a:cubicBezTo>
                  <a:pt x="417268" y="20002"/>
                  <a:pt x="424887" y="2857"/>
                  <a:pt x="449653" y="1905"/>
                </a:cubicBezTo>
                <a:cubicBezTo>
                  <a:pt x="483943" y="952"/>
                  <a:pt x="518233" y="2857"/>
                  <a:pt x="551570" y="4763"/>
                </a:cubicBezTo>
                <a:cubicBezTo>
                  <a:pt x="590623" y="7620"/>
                  <a:pt x="629675" y="10477"/>
                  <a:pt x="668728" y="15240"/>
                </a:cubicBezTo>
                <a:cubicBezTo>
                  <a:pt x="675395" y="16193"/>
                  <a:pt x="685873" y="24765"/>
                  <a:pt x="685873" y="29527"/>
                </a:cubicBezTo>
                <a:cubicBezTo>
                  <a:pt x="691587" y="106680"/>
                  <a:pt x="696350" y="183832"/>
                  <a:pt x="700160" y="260985"/>
                </a:cubicBezTo>
                <a:cubicBezTo>
                  <a:pt x="701112" y="286703"/>
                  <a:pt x="686825" y="296228"/>
                  <a:pt x="662060" y="285750"/>
                </a:cubicBezTo>
                <a:cubicBezTo>
                  <a:pt x="648725" y="280035"/>
                  <a:pt x="635390" y="271463"/>
                  <a:pt x="622055" y="262890"/>
                </a:cubicBezTo>
                <a:cubicBezTo>
                  <a:pt x="581098" y="238125"/>
                  <a:pt x="525853" y="240030"/>
                  <a:pt x="487753" y="271463"/>
                </a:cubicBezTo>
                <a:cubicBezTo>
                  <a:pt x="450605" y="301942"/>
                  <a:pt x="438223" y="346710"/>
                  <a:pt x="454415" y="393382"/>
                </a:cubicBezTo>
                <a:cubicBezTo>
                  <a:pt x="478228" y="461963"/>
                  <a:pt x="563000" y="487680"/>
                  <a:pt x="621103" y="447675"/>
                </a:cubicBezTo>
                <a:cubicBezTo>
                  <a:pt x="637295" y="436245"/>
                  <a:pt x="655393" y="427672"/>
                  <a:pt x="673490" y="421005"/>
                </a:cubicBezTo>
                <a:cubicBezTo>
                  <a:pt x="688730" y="415290"/>
                  <a:pt x="700160" y="421957"/>
                  <a:pt x="699208" y="439103"/>
                </a:cubicBezTo>
                <a:cubicBezTo>
                  <a:pt x="697303" y="481013"/>
                  <a:pt x="693493" y="523875"/>
                  <a:pt x="691587" y="565785"/>
                </a:cubicBezTo>
                <a:cubicBezTo>
                  <a:pt x="689683" y="601028"/>
                  <a:pt x="687778" y="637223"/>
                  <a:pt x="685873" y="672465"/>
                </a:cubicBezTo>
                <a:cubicBezTo>
                  <a:pt x="679205" y="671513"/>
                  <a:pt x="672537" y="671513"/>
                  <a:pt x="665870" y="669607"/>
                </a:cubicBezTo>
                <a:cubicBezTo>
                  <a:pt x="653487" y="665798"/>
                  <a:pt x="648725" y="671513"/>
                  <a:pt x="648725" y="682942"/>
                </a:cubicBezTo>
                <a:cubicBezTo>
                  <a:pt x="607768" y="686753"/>
                  <a:pt x="565858" y="690563"/>
                  <a:pt x="524900" y="693420"/>
                </a:cubicBezTo>
                <a:cubicBezTo>
                  <a:pt x="494420" y="695325"/>
                  <a:pt x="463940" y="697230"/>
                  <a:pt x="434412" y="697230"/>
                </a:cubicBezTo>
                <a:cubicBezTo>
                  <a:pt x="416315" y="697230"/>
                  <a:pt x="410600" y="662940"/>
                  <a:pt x="423935" y="641032"/>
                </a:cubicBezTo>
                <a:cubicBezTo>
                  <a:pt x="433460" y="626745"/>
                  <a:pt x="442985" y="611505"/>
                  <a:pt x="450605" y="596265"/>
                </a:cubicBezTo>
                <a:cubicBezTo>
                  <a:pt x="474418" y="547688"/>
                  <a:pt x="452510" y="485775"/>
                  <a:pt x="403933" y="460057"/>
                </a:cubicBezTo>
                <a:cubicBezTo>
                  <a:pt x="349640" y="431482"/>
                  <a:pt x="285823" y="446722"/>
                  <a:pt x="256295" y="496253"/>
                </a:cubicBezTo>
                <a:cubicBezTo>
                  <a:pt x="229625" y="542925"/>
                  <a:pt x="232483" y="583882"/>
                  <a:pt x="265820" y="623888"/>
                </a:cubicBezTo>
                <a:cubicBezTo>
                  <a:pt x="271535" y="630555"/>
                  <a:pt x="279155" y="636270"/>
                  <a:pt x="280108" y="643890"/>
                </a:cubicBezTo>
                <a:cubicBezTo>
                  <a:pt x="282965" y="658178"/>
                  <a:pt x="284870" y="673417"/>
                  <a:pt x="282012" y="686753"/>
                </a:cubicBezTo>
                <a:cubicBezTo>
                  <a:pt x="281060" y="691515"/>
                  <a:pt x="262963" y="694373"/>
                  <a:pt x="252485" y="694373"/>
                </a:cubicBezTo>
                <a:cubicBezTo>
                  <a:pt x="177238" y="690563"/>
                  <a:pt x="101038" y="685800"/>
                  <a:pt x="24838" y="68103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4" name="Google Shape;324;p5"/>
          <p:cNvSpPr/>
          <p:nvPr/>
        </p:nvSpPr>
        <p:spPr>
          <a:xfrm>
            <a:off x="8694774" y="5134143"/>
            <a:ext cx="929372" cy="922545"/>
          </a:xfrm>
          <a:custGeom>
            <a:rect b="b" l="l" r="r" t="t"/>
            <a:pathLst>
              <a:path extrusionOk="0" h="693643" w="698776">
                <a:moveTo>
                  <a:pt x="683542" y="677351"/>
                </a:moveTo>
                <a:cubicBezTo>
                  <a:pt x="682589" y="677351"/>
                  <a:pt x="680684" y="677351"/>
                  <a:pt x="679732" y="678304"/>
                </a:cubicBezTo>
                <a:cubicBezTo>
                  <a:pt x="600674" y="683066"/>
                  <a:pt x="520664" y="687829"/>
                  <a:pt x="441607" y="693544"/>
                </a:cubicBezTo>
                <a:cubicBezTo>
                  <a:pt x="420652" y="694496"/>
                  <a:pt x="411127" y="688781"/>
                  <a:pt x="414937" y="668779"/>
                </a:cubicBezTo>
                <a:cubicBezTo>
                  <a:pt x="417794" y="653539"/>
                  <a:pt x="424462" y="635441"/>
                  <a:pt x="434939" y="624964"/>
                </a:cubicBezTo>
                <a:cubicBezTo>
                  <a:pt x="479707" y="580196"/>
                  <a:pt x="467324" y="513521"/>
                  <a:pt x="431129" y="478279"/>
                </a:cubicBezTo>
                <a:cubicBezTo>
                  <a:pt x="390171" y="437321"/>
                  <a:pt x="322544" y="434464"/>
                  <a:pt x="280634" y="471611"/>
                </a:cubicBezTo>
                <a:cubicBezTo>
                  <a:pt x="247296" y="501139"/>
                  <a:pt x="232057" y="537334"/>
                  <a:pt x="245392" y="581149"/>
                </a:cubicBezTo>
                <a:cubicBezTo>
                  <a:pt x="247296" y="589721"/>
                  <a:pt x="247296" y="599246"/>
                  <a:pt x="251107" y="606866"/>
                </a:cubicBezTo>
                <a:cubicBezTo>
                  <a:pt x="261584" y="624964"/>
                  <a:pt x="273967" y="643061"/>
                  <a:pt x="286349" y="660206"/>
                </a:cubicBezTo>
                <a:cubicBezTo>
                  <a:pt x="286349" y="690686"/>
                  <a:pt x="281587" y="694496"/>
                  <a:pt x="253012" y="692591"/>
                </a:cubicBezTo>
                <a:cubicBezTo>
                  <a:pt x="197767" y="689734"/>
                  <a:pt x="142521" y="686876"/>
                  <a:pt x="87276" y="683066"/>
                </a:cubicBezTo>
                <a:cubicBezTo>
                  <a:pt x="77751" y="682114"/>
                  <a:pt x="68226" y="680209"/>
                  <a:pt x="57749" y="679256"/>
                </a:cubicBezTo>
                <a:cubicBezTo>
                  <a:pt x="49176" y="654491"/>
                  <a:pt x="30126" y="672589"/>
                  <a:pt x="15839" y="669731"/>
                </a:cubicBezTo>
                <a:cubicBezTo>
                  <a:pt x="11076" y="597341"/>
                  <a:pt x="6314" y="524951"/>
                  <a:pt x="2504" y="452561"/>
                </a:cubicBezTo>
                <a:cubicBezTo>
                  <a:pt x="599" y="415414"/>
                  <a:pt x="12029" y="409699"/>
                  <a:pt x="46319" y="426844"/>
                </a:cubicBezTo>
                <a:cubicBezTo>
                  <a:pt x="72037" y="440179"/>
                  <a:pt x="97754" y="456371"/>
                  <a:pt x="125376" y="463991"/>
                </a:cubicBezTo>
                <a:cubicBezTo>
                  <a:pt x="176812" y="478279"/>
                  <a:pt x="237771" y="435416"/>
                  <a:pt x="249201" y="383029"/>
                </a:cubicBezTo>
                <a:cubicBezTo>
                  <a:pt x="262537" y="322069"/>
                  <a:pt x="229199" y="265871"/>
                  <a:pt x="169192" y="248726"/>
                </a:cubicBezTo>
                <a:cubicBezTo>
                  <a:pt x="132996" y="238249"/>
                  <a:pt x="100612" y="247774"/>
                  <a:pt x="70132" y="268729"/>
                </a:cubicBezTo>
                <a:cubicBezTo>
                  <a:pt x="52987" y="281111"/>
                  <a:pt x="34889" y="299209"/>
                  <a:pt x="12982" y="288731"/>
                </a:cubicBezTo>
                <a:cubicBezTo>
                  <a:pt x="-7974" y="278254"/>
                  <a:pt x="2504" y="254441"/>
                  <a:pt x="3457" y="236344"/>
                </a:cubicBezTo>
                <a:cubicBezTo>
                  <a:pt x="6314" y="167764"/>
                  <a:pt x="12029" y="99184"/>
                  <a:pt x="16792" y="30604"/>
                </a:cubicBezTo>
                <a:cubicBezTo>
                  <a:pt x="16792" y="24889"/>
                  <a:pt x="25364" y="15364"/>
                  <a:pt x="31079" y="15364"/>
                </a:cubicBezTo>
                <a:cubicBezTo>
                  <a:pt x="97754" y="10601"/>
                  <a:pt x="165382" y="6791"/>
                  <a:pt x="232057" y="2981"/>
                </a:cubicBezTo>
                <a:cubicBezTo>
                  <a:pt x="240629" y="2981"/>
                  <a:pt x="250154" y="2981"/>
                  <a:pt x="258726" y="5839"/>
                </a:cubicBezTo>
                <a:cubicBezTo>
                  <a:pt x="280634" y="13459"/>
                  <a:pt x="284444" y="22031"/>
                  <a:pt x="273014" y="42986"/>
                </a:cubicBezTo>
                <a:cubicBezTo>
                  <a:pt x="266346" y="55369"/>
                  <a:pt x="260632" y="69656"/>
                  <a:pt x="251107" y="80134"/>
                </a:cubicBezTo>
                <a:cubicBezTo>
                  <a:pt x="210149" y="130616"/>
                  <a:pt x="233962" y="211579"/>
                  <a:pt x="281587" y="239201"/>
                </a:cubicBezTo>
                <a:cubicBezTo>
                  <a:pt x="338737" y="272539"/>
                  <a:pt x="408269" y="254441"/>
                  <a:pt x="440654" y="195386"/>
                </a:cubicBezTo>
                <a:cubicBezTo>
                  <a:pt x="462562" y="156334"/>
                  <a:pt x="455894" y="118234"/>
                  <a:pt x="433987" y="81086"/>
                </a:cubicBezTo>
                <a:cubicBezTo>
                  <a:pt x="430177" y="74419"/>
                  <a:pt x="423509" y="69656"/>
                  <a:pt x="420652" y="62989"/>
                </a:cubicBezTo>
                <a:cubicBezTo>
                  <a:pt x="414937" y="48701"/>
                  <a:pt x="403507" y="25841"/>
                  <a:pt x="409221" y="21079"/>
                </a:cubicBezTo>
                <a:cubicBezTo>
                  <a:pt x="421604" y="9649"/>
                  <a:pt x="441607" y="1076"/>
                  <a:pt x="458752" y="124"/>
                </a:cubicBezTo>
                <a:cubicBezTo>
                  <a:pt x="493042" y="-829"/>
                  <a:pt x="528284" y="3934"/>
                  <a:pt x="562574" y="6791"/>
                </a:cubicBezTo>
                <a:cubicBezTo>
                  <a:pt x="597817" y="9649"/>
                  <a:pt x="633059" y="12506"/>
                  <a:pt x="668302" y="16316"/>
                </a:cubicBezTo>
                <a:cubicBezTo>
                  <a:pt x="674017" y="17269"/>
                  <a:pt x="677827" y="25841"/>
                  <a:pt x="682589" y="30604"/>
                </a:cubicBezTo>
                <a:cubicBezTo>
                  <a:pt x="687352" y="98231"/>
                  <a:pt x="693067" y="165859"/>
                  <a:pt x="695924" y="233486"/>
                </a:cubicBezTo>
                <a:cubicBezTo>
                  <a:pt x="696877" y="255394"/>
                  <a:pt x="693067" y="276349"/>
                  <a:pt x="668302" y="285874"/>
                </a:cubicBezTo>
                <a:cubicBezTo>
                  <a:pt x="652109" y="276349"/>
                  <a:pt x="634012" y="267776"/>
                  <a:pt x="618771" y="256346"/>
                </a:cubicBezTo>
                <a:cubicBezTo>
                  <a:pt x="586387" y="230629"/>
                  <a:pt x="533046" y="226819"/>
                  <a:pt x="498757" y="249679"/>
                </a:cubicBezTo>
                <a:cubicBezTo>
                  <a:pt x="495899" y="251584"/>
                  <a:pt x="493042" y="252536"/>
                  <a:pt x="490184" y="254441"/>
                </a:cubicBezTo>
                <a:cubicBezTo>
                  <a:pt x="489232" y="255394"/>
                  <a:pt x="487327" y="257299"/>
                  <a:pt x="486374" y="258251"/>
                </a:cubicBezTo>
                <a:cubicBezTo>
                  <a:pt x="444464" y="291589"/>
                  <a:pt x="431129" y="331594"/>
                  <a:pt x="445417" y="381124"/>
                </a:cubicBezTo>
                <a:cubicBezTo>
                  <a:pt x="456846" y="421129"/>
                  <a:pt x="499709" y="459229"/>
                  <a:pt x="545429" y="458276"/>
                </a:cubicBezTo>
                <a:cubicBezTo>
                  <a:pt x="572099" y="458276"/>
                  <a:pt x="597817" y="443036"/>
                  <a:pt x="623534" y="433511"/>
                </a:cubicBezTo>
                <a:cubicBezTo>
                  <a:pt x="629249" y="431606"/>
                  <a:pt x="633059" y="424939"/>
                  <a:pt x="637821" y="423034"/>
                </a:cubicBezTo>
                <a:cubicBezTo>
                  <a:pt x="651157" y="419224"/>
                  <a:pt x="668302" y="409699"/>
                  <a:pt x="678779" y="414461"/>
                </a:cubicBezTo>
                <a:cubicBezTo>
                  <a:pt x="697829" y="423986"/>
                  <a:pt x="700687" y="444941"/>
                  <a:pt x="697829" y="465896"/>
                </a:cubicBezTo>
                <a:cubicBezTo>
                  <a:pt x="694971" y="492566"/>
                  <a:pt x="694019" y="520189"/>
                  <a:pt x="692114" y="546859"/>
                </a:cubicBezTo>
                <a:cubicBezTo>
                  <a:pt x="690209" y="589721"/>
                  <a:pt x="687352" y="633536"/>
                  <a:pt x="683542" y="67735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5" name="Google Shape;325;p5"/>
          <p:cNvSpPr/>
          <p:nvPr/>
        </p:nvSpPr>
        <p:spPr>
          <a:xfrm>
            <a:off x="11303194" y="3439418"/>
            <a:ext cx="24069" cy="7600"/>
          </a:xfrm>
          <a:custGeom>
            <a:rect b="b" l="l" r="r" t="t"/>
            <a:pathLst>
              <a:path extrusionOk="0" h="5714" w="18097">
                <a:moveTo>
                  <a:pt x="18097" y="5715"/>
                </a:moveTo>
                <a:cubicBezTo>
                  <a:pt x="12382" y="5715"/>
                  <a:pt x="6667" y="5715"/>
                  <a:pt x="0" y="5715"/>
                </a:cubicBezTo>
                <a:cubicBezTo>
                  <a:pt x="0" y="3810"/>
                  <a:pt x="0" y="1905"/>
                  <a:pt x="0" y="0"/>
                </a:cubicBezTo>
                <a:cubicBezTo>
                  <a:pt x="5715" y="2857"/>
                  <a:pt x="12382" y="3810"/>
                  <a:pt x="18097" y="5715"/>
                </a:cubicBezTo>
                <a:close/>
              </a:path>
            </a:pathLst>
          </a:custGeom>
          <a:solidFill>
            <a:srgbClr val="C3C3C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5"/>
          <p:cNvSpPr/>
          <p:nvPr/>
        </p:nvSpPr>
        <p:spPr>
          <a:xfrm>
            <a:off x="2586611" y="5204031"/>
            <a:ext cx="6333" cy="5066"/>
          </a:xfrm>
          <a:custGeom>
            <a:rect b="b" l="l" r="r" t="t"/>
            <a:pathLst>
              <a:path extrusionOk="0" h="3809" w="4762">
                <a:moveTo>
                  <a:pt x="4763" y="0"/>
                </a:moveTo>
                <a:cubicBezTo>
                  <a:pt x="2858" y="952"/>
                  <a:pt x="1905" y="2857"/>
                  <a:pt x="0" y="3810"/>
                </a:cubicBezTo>
                <a:cubicBezTo>
                  <a:pt x="1905" y="2857"/>
                  <a:pt x="2858" y="952"/>
                  <a:pt x="4763" y="0"/>
                </a:cubicBezTo>
                <a:close/>
              </a:path>
            </a:pathLst>
          </a:custGeom>
          <a:solidFill>
            <a:srgbClr val="FDD79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5"/>
          <p:cNvSpPr/>
          <p:nvPr/>
        </p:nvSpPr>
        <p:spPr>
          <a:xfrm>
            <a:off x="868473" y="4901117"/>
            <a:ext cx="892929" cy="1174587"/>
          </a:xfrm>
          <a:custGeom>
            <a:rect b="b" l="l" r="r" t="t"/>
            <a:pathLst>
              <a:path extrusionOk="0" h="883148" w="671375">
                <a:moveTo>
                  <a:pt x="656595" y="231410"/>
                </a:moveTo>
                <a:cubicBezTo>
                  <a:pt x="660405" y="281893"/>
                  <a:pt x="667072" y="331423"/>
                  <a:pt x="668025" y="381905"/>
                </a:cubicBezTo>
                <a:cubicBezTo>
                  <a:pt x="668977" y="416195"/>
                  <a:pt x="678502" y="451438"/>
                  <a:pt x="660405" y="483823"/>
                </a:cubicBezTo>
                <a:cubicBezTo>
                  <a:pt x="649927" y="481918"/>
                  <a:pt x="638497" y="480966"/>
                  <a:pt x="628020" y="479060"/>
                </a:cubicBezTo>
                <a:cubicBezTo>
                  <a:pt x="628020" y="479060"/>
                  <a:pt x="628020" y="479060"/>
                  <a:pt x="628020" y="479060"/>
                </a:cubicBezTo>
                <a:cubicBezTo>
                  <a:pt x="593730" y="445723"/>
                  <a:pt x="554677" y="427626"/>
                  <a:pt x="506100" y="441913"/>
                </a:cubicBezTo>
                <a:cubicBezTo>
                  <a:pt x="466095" y="456201"/>
                  <a:pt x="435615" y="480013"/>
                  <a:pt x="420375" y="520970"/>
                </a:cubicBezTo>
                <a:cubicBezTo>
                  <a:pt x="404182" y="564785"/>
                  <a:pt x="418470" y="602885"/>
                  <a:pt x="446092" y="635270"/>
                </a:cubicBezTo>
                <a:cubicBezTo>
                  <a:pt x="473715" y="667655"/>
                  <a:pt x="513720" y="680038"/>
                  <a:pt x="555630" y="667655"/>
                </a:cubicBezTo>
                <a:cubicBezTo>
                  <a:pt x="576585" y="661941"/>
                  <a:pt x="594682" y="645748"/>
                  <a:pt x="615637" y="637176"/>
                </a:cubicBezTo>
                <a:cubicBezTo>
                  <a:pt x="628020" y="631460"/>
                  <a:pt x="646117" y="623841"/>
                  <a:pt x="654690" y="629555"/>
                </a:cubicBezTo>
                <a:cubicBezTo>
                  <a:pt x="664215" y="634318"/>
                  <a:pt x="669930" y="654320"/>
                  <a:pt x="668977" y="666703"/>
                </a:cubicBezTo>
                <a:cubicBezTo>
                  <a:pt x="666120" y="734330"/>
                  <a:pt x="660405" y="801005"/>
                  <a:pt x="655642" y="867680"/>
                </a:cubicBezTo>
                <a:cubicBezTo>
                  <a:pt x="608970" y="871491"/>
                  <a:pt x="562297" y="877205"/>
                  <a:pt x="515625" y="879110"/>
                </a:cubicBezTo>
                <a:cubicBezTo>
                  <a:pt x="481335" y="881016"/>
                  <a:pt x="447045" y="879110"/>
                  <a:pt x="412755" y="876253"/>
                </a:cubicBezTo>
                <a:cubicBezTo>
                  <a:pt x="395610" y="874348"/>
                  <a:pt x="390847" y="860060"/>
                  <a:pt x="399420" y="845773"/>
                </a:cubicBezTo>
                <a:cubicBezTo>
                  <a:pt x="408945" y="828628"/>
                  <a:pt x="420375" y="812435"/>
                  <a:pt x="428947" y="795291"/>
                </a:cubicBezTo>
                <a:cubicBezTo>
                  <a:pt x="463237" y="725758"/>
                  <a:pt x="427995" y="631460"/>
                  <a:pt x="336555" y="621935"/>
                </a:cubicBezTo>
                <a:cubicBezTo>
                  <a:pt x="291787" y="617173"/>
                  <a:pt x="229875" y="644795"/>
                  <a:pt x="221302" y="708613"/>
                </a:cubicBezTo>
                <a:cubicBezTo>
                  <a:pt x="221302" y="708613"/>
                  <a:pt x="220350" y="709566"/>
                  <a:pt x="219397" y="709566"/>
                </a:cubicBezTo>
                <a:cubicBezTo>
                  <a:pt x="219397" y="710518"/>
                  <a:pt x="220350" y="711470"/>
                  <a:pt x="220350" y="711470"/>
                </a:cubicBezTo>
                <a:cubicBezTo>
                  <a:pt x="220350" y="715280"/>
                  <a:pt x="220350" y="719091"/>
                  <a:pt x="220350" y="721948"/>
                </a:cubicBezTo>
                <a:cubicBezTo>
                  <a:pt x="216540" y="727663"/>
                  <a:pt x="208920" y="732426"/>
                  <a:pt x="207967" y="738141"/>
                </a:cubicBezTo>
                <a:cubicBezTo>
                  <a:pt x="207015" y="753380"/>
                  <a:pt x="205110" y="769573"/>
                  <a:pt x="210825" y="781955"/>
                </a:cubicBezTo>
                <a:cubicBezTo>
                  <a:pt x="223207" y="808626"/>
                  <a:pt x="241305" y="832438"/>
                  <a:pt x="256545" y="858155"/>
                </a:cubicBezTo>
                <a:cubicBezTo>
                  <a:pt x="248925" y="882920"/>
                  <a:pt x="227970" y="883873"/>
                  <a:pt x="208920" y="882920"/>
                </a:cubicBezTo>
                <a:cubicBezTo>
                  <a:pt x="171772" y="882920"/>
                  <a:pt x="133672" y="878158"/>
                  <a:pt x="96525" y="875301"/>
                </a:cubicBezTo>
                <a:cubicBezTo>
                  <a:pt x="73665" y="873395"/>
                  <a:pt x="51757" y="872443"/>
                  <a:pt x="28897" y="870538"/>
                </a:cubicBezTo>
                <a:cubicBezTo>
                  <a:pt x="24135" y="869585"/>
                  <a:pt x="19372" y="864823"/>
                  <a:pt x="13657" y="861966"/>
                </a:cubicBezTo>
                <a:cubicBezTo>
                  <a:pt x="8895" y="792433"/>
                  <a:pt x="4132" y="721948"/>
                  <a:pt x="322" y="652416"/>
                </a:cubicBezTo>
                <a:cubicBezTo>
                  <a:pt x="-630" y="638128"/>
                  <a:pt x="-630" y="621935"/>
                  <a:pt x="17467" y="615268"/>
                </a:cubicBezTo>
                <a:cubicBezTo>
                  <a:pt x="40327" y="625745"/>
                  <a:pt x="64140" y="637176"/>
                  <a:pt x="87000" y="647653"/>
                </a:cubicBezTo>
                <a:cubicBezTo>
                  <a:pt x="87000" y="647653"/>
                  <a:pt x="87000" y="647653"/>
                  <a:pt x="87000" y="647653"/>
                </a:cubicBezTo>
                <a:cubicBezTo>
                  <a:pt x="91762" y="649558"/>
                  <a:pt x="95572" y="650510"/>
                  <a:pt x="100335" y="652416"/>
                </a:cubicBezTo>
                <a:cubicBezTo>
                  <a:pt x="133672" y="659083"/>
                  <a:pt x="167010" y="661941"/>
                  <a:pt x="199395" y="644795"/>
                </a:cubicBezTo>
                <a:cubicBezTo>
                  <a:pt x="236542" y="624793"/>
                  <a:pt x="264165" y="580978"/>
                  <a:pt x="260355" y="540973"/>
                </a:cubicBezTo>
                <a:cubicBezTo>
                  <a:pt x="255592" y="492395"/>
                  <a:pt x="231780" y="457153"/>
                  <a:pt x="186060" y="439055"/>
                </a:cubicBezTo>
                <a:cubicBezTo>
                  <a:pt x="167962" y="432388"/>
                  <a:pt x="147960" y="432388"/>
                  <a:pt x="128910" y="429530"/>
                </a:cubicBezTo>
                <a:cubicBezTo>
                  <a:pt x="83190" y="423816"/>
                  <a:pt x="49852" y="445723"/>
                  <a:pt x="19372" y="475251"/>
                </a:cubicBezTo>
                <a:cubicBezTo>
                  <a:pt x="13657" y="463820"/>
                  <a:pt x="2227" y="452391"/>
                  <a:pt x="2227" y="440960"/>
                </a:cubicBezTo>
                <a:cubicBezTo>
                  <a:pt x="4132" y="372380"/>
                  <a:pt x="8895" y="303801"/>
                  <a:pt x="12705" y="232363"/>
                </a:cubicBezTo>
                <a:cubicBezTo>
                  <a:pt x="43185" y="234268"/>
                  <a:pt x="68902" y="236173"/>
                  <a:pt x="94620" y="238078"/>
                </a:cubicBezTo>
                <a:cubicBezTo>
                  <a:pt x="146055" y="241888"/>
                  <a:pt x="197490" y="245698"/>
                  <a:pt x="248925" y="248555"/>
                </a:cubicBezTo>
                <a:cubicBezTo>
                  <a:pt x="263212" y="249508"/>
                  <a:pt x="271785" y="236173"/>
                  <a:pt x="268927" y="223790"/>
                </a:cubicBezTo>
                <a:cubicBezTo>
                  <a:pt x="265117" y="209503"/>
                  <a:pt x="257497" y="196168"/>
                  <a:pt x="248925" y="183785"/>
                </a:cubicBezTo>
                <a:cubicBezTo>
                  <a:pt x="213682" y="137113"/>
                  <a:pt x="211777" y="87583"/>
                  <a:pt x="244162" y="40910"/>
                </a:cubicBezTo>
                <a:cubicBezTo>
                  <a:pt x="267022" y="7573"/>
                  <a:pt x="315600" y="-7667"/>
                  <a:pt x="360367" y="3763"/>
                </a:cubicBezTo>
                <a:cubicBezTo>
                  <a:pt x="404182" y="14240"/>
                  <a:pt x="433710" y="48530"/>
                  <a:pt x="441330" y="88535"/>
                </a:cubicBezTo>
                <a:cubicBezTo>
                  <a:pt x="448950" y="127588"/>
                  <a:pt x="433710" y="157115"/>
                  <a:pt x="414660" y="188548"/>
                </a:cubicBezTo>
                <a:cubicBezTo>
                  <a:pt x="407040" y="199978"/>
                  <a:pt x="402277" y="214265"/>
                  <a:pt x="400372" y="227601"/>
                </a:cubicBezTo>
                <a:cubicBezTo>
                  <a:pt x="397515" y="242840"/>
                  <a:pt x="407040" y="248555"/>
                  <a:pt x="423232" y="247603"/>
                </a:cubicBezTo>
                <a:cubicBezTo>
                  <a:pt x="501337" y="240935"/>
                  <a:pt x="578490" y="236173"/>
                  <a:pt x="656595" y="23141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28" name="Google Shape;328;p5"/>
          <p:cNvSpPr/>
          <p:nvPr/>
        </p:nvSpPr>
        <p:spPr>
          <a:xfrm>
            <a:off x="554517" y="4316654"/>
            <a:ext cx="316706" cy="40537"/>
          </a:xfrm>
          <a:custGeom>
            <a:rect b="b" l="l" r="r" t="t"/>
            <a:pathLst>
              <a:path extrusionOk="0" h="30479" w="238125">
                <a:moveTo>
                  <a:pt x="234315" y="30480"/>
                </a:moveTo>
                <a:cubicBezTo>
                  <a:pt x="213360" y="27622"/>
                  <a:pt x="192405" y="23813"/>
                  <a:pt x="171450" y="21907"/>
                </a:cubicBezTo>
                <a:cubicBezTo>
                  <a:pt x="133350" y="19050"/>
                  <a:pt x="96202" y="18097"/>
                  <a:pt x="58102" y="17145"/>
                </a:cubicBezTo>
                <a:cubicBezTo>
                  <a:pt x="39052" y="16192"/>
                  <a:pt x="19050" y="17145"/>
                  <a:pt x="0" y="17145"/>
                </a:cubicBezTo>
                <a:cubicBezTo>
                  <a:pt x="9525" y="11430"/>
                  <a:pt x="18098" y="0"/>
                  <a:pt x="27623" y="0"/>
                </a:cubicBezTo>
                <a:cubicBezTo>
                  <a:pt x="85725" y="2857"/>
                  <a:pt x="143827" y="7620"/>
                  <a:pt x="201930" y="12382"/>
                </a:cubicBezTo>
                <a:cubicBezTo>
                  <a:pt x="214313" y="13335"/>
                  <a:pt x="226695" y="18097"/>
                  <a:pt x="238125" y="20955"/>
                </a:cubicBezTo>
                <a:cubicBezTo>
                  <a:pt x="237173" y="24765"/>
                  <a:pt x="235267" y="27622"/>
                  <a:pt x="234315" y="3048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5"/>
          <p:cNvSpPr/>
          <p:nvPr/>
        </p:nvSpPr>
        <p:spPr>
          <a:xfrm>
            <a:off x="895523" y="5470301"/>
            <a:ext cx="145684" cy="62018"/>
          </a:xfrm>
          <a:custGeom>
            <a:rect b="b" l="l" r="r" t="t"/>
            <a:pathLst>
              <a:path extrusionOk="0" h="46630" w="109537">
                <a:moveTo>
                  <a:pt x="0" y="46630"/>
                </a:moveTo>
                <a:cubicBezTo>
                  <a:pt x="30480" y="17103"/>
                  <a:pt x="64770" y="-4805"/>
                  <a:pt x="109538" y="910"/>
                </a:cubicBezTo>
                <a:cubicBezTo>
                  <a:pt x="85725" y="13293"/>
                  <a:pt x="62865" y="26628"/>
                  <a:pt x="38100" y="38058"/>
                </a:cubicBezTo>
                <a:cubicBezTo>
                  <a:pt x="26670" y="43773"/>
                  <a:pt x="13335" y="43773"/>
                  <a:pt x="0" y="4663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5"/>
          <p:cNvSpPr/>
          <p:nvPr/>
        </p:nvSpPr>
        <p:spPr>
          <a:xfrm>
            <a:off x="912002" y="4618286"/>
            <a:ext cx="130482" cy="62150"/>
          </a:xfrm>
          <a:custGeom>
            <a:rect b="b" l="l" r="r" t="t"/>
            <a:pathLst>
              <a:path extrusionOk="0" h="46729" w="98107">
                <a:moveTo>
                  <a:pt x="98108" y="1009"/>
                </a:moveTo>
                <a:cubicBezTo>
                  <a:pt x="74295" y="14344"/>
                  <a:pt x="51435" y="27680"/>
                  <a:pt x="27623" y="40062"/>
                </a:cubicBezTo>
                <a:cubicBezTo>
                  <a:pt x="19050" y="43872"/>
                  <a:pt x="9525" y="44825"/>
                  <a:pt x="0" y="46730"/>
                </a:cubicBezTo>
                <a:cubicBezTo>
                  <a:pt x="28575" y="21964"/>
                  <a:pt x="55245" y="-5658"/>
                  <a:pt x="98108" y="1009"/>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5"/>
          <p:cNvSpPr/>
          <p:nvPr/>
        </p:nvSpPr>
        <p:spPr>
          <a:xfrm>
            <a:off x="294642" y="6047039"/>
            <a:ext cx="68858" cy="139351"/>
          </a:xfrm>
          <a:custGeom>
            <a:rect b="b" l="l" r="r" t="t"/>
            <a:pathLst>
              <a:path extrusionOk="0" h="104775" w="51773">
                <a:moveTo>
                  <a:pt x="0" y="104775"/>
                </a:moveTo>
                <a:cubicBezTo>
                  <a:pt x="7620" y="87630"/>
                  <a:pt x="15240" y="70485"/>
                  <a:pt x="21907" y="53340"/>
                </a:cubicBezTo>
                <a:cubicBezTo>
                  <a:pt x="29527" y="35242"/>
                  <a:pt x="37148" y="18097"/>
                  <a:pt x="44768" y="0"/>
                </a:cubicBezTo>
                <a:cubicBezTo>
                  <a:pt x="46673" y="5715"/>
                  <a:pt x="53340" y="13335"/>
                  <a:pt x="51435" y="17145"/>
                </a:cubicBezTo>
                <a:cubicBezTo>
                  <a:pt x="35243" y="47625"/>
                  <a:pt x="17145" y="76200"/>
                  <a:pt x="0" y="10477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5"/>
          <p:cNvSpPr/>
          <p:nvPr/>
        </p:nvSpPr>
        <p:spPr>
          <a:xfrm>
            <a:off x="895523" y="5710653"/>
            <a:ext cx="92478" cy="52390"/>
          </a:xfrm>
          <a:custGeom>
            <a:rect b="b" l="l" r="r" t="t"/>
            <a:pathLst>
              <a:path extrusionOk="0" h="39391" w="69532">
                <a:moveTo>
                  <a:pt x="69532" y="39391"/>
                </a:moveTo>
                <a:cubicBezTo>
                  <a:pt x="46673" y="28914"/>
                  <a:pt x="22860" y="17484"/>
                  <a:pt x="0" y="7006"/>
                </a:cubicBezTo>
                <a:cubicBezTo>
                  <a:pt x="5715" y="5101"/>
                  <a:pt x="14288" y="-1566"/>
                  <a:pt x="17145" y="339"/>
                </a:cubicBezTo>
                <a:cubicBezTo>
                  <a:pt x="35242" y="11769"/>
                  <a:pt x="52388" y="26056"/>
                  <a:pt x="69532" y="3939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5"/>
          <p:cNvSpPr/>
          <p:nvPr/>
        </p:nvSpPr>
        <p:spPr>
          <a:xfrm>
            <a:off x="988063" y="5761812"/>
            <a:ext cx="17736" cy="6333"/>
          </a:xfrm>
          <a:custGeom>
            <a:rect b="b" l="l" r="r" t="t"/>
            <a:pathLst>
              <a:path extrusionOk="0" h="4762" w="13335">
                <a:moveTo>
                  <a:pt x="13335" y="4763"/>
                </a:moveTo>
                <a:cubicBezTo>
                  <a:pt x="8573" y="2857"/>
                  <a:pt x="4763" y="1905"/>
                  <a:pt x="0" y="0"/>
                </a:cubicBezTo>
                <a:cubicBezTo>
                  <a:pt x="3810" y="1905"/>
                  <a:pt x="8573" y="3810"/>
                  <a:pt x="13335"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5"/>
          <p:cNvSpPr/>
          <p:nvPr/>
        </p:nvSpPr>
        <p:spPr>
          <a:xfrm>
            <a:off x="10433564" y="4864456"/>
            <a:ext cx="891919" cy="1176716"/>
          </a:xfrm>
          <a:custGeom>
            <a:rect b="b" l="l" r="r" t="t"/>
            <a:pathLst>
              <a:path extrusionOk="0" h="884749" w="670616">
                <a:moveTo>
                  <a:pt x="14288" y="866652"/>
                </a:moveTo>
                <a:cubicBezTo>
                  <a:pt x="9525" y="800929"/>
                  <a:pt x="3810" y="735207"/>
                  <a:pt x="953" y="670437"/>
                </a:cubicBezTo>
                <a:cubicBezTo>
                  <a:pt x="0" y="657102"/>
                  <a:pt x="7620" y="637099"/>
                  <a:pt x="18098" y="630432"/>
                </a:cubicBezTo>
                <a:cubicBezTo>
                  <a:pt x="26670" y="624717"/>
                  <a:pt x="47625" y="631384"/>
                  <a:pt x="59055" y="638052"/>
                </a:cubicBezTo>
                <a:cubicBezTo>
                  <a:pt x="87630" y="656149"/>
                  <a:pt x="115253" y="672342"/>
                  <a:pt x="150495" y="671389"/>
                </a:cubicBezTo>
                <a:cubicBezTo>
                  <a:pt x="208598" y="669484"/>
                  <a:pt x="259080" y="618049"/>
                  <a:pt x="260032" y="558994"/>
                </a:cubicBezTo>
                <a:cubicBezTo>
                  <a:pt x="260032" y="497082"/>
                  <a:pt x="203835" y="444694"/>
                  <a:pt x="150495" y="444694"/>
                </a:cubicBezTo>
                <a:cubicBezTo>
                  <a:pt x="109538" y="444694"/>
                  <a:pt x="80010" y="462792"/>
                  <a:pt x="48578" y="482794"/>
                </a:cubicBezTo>
                <a:cubicBezTo>
                  <a:pt x="20003" y="500892"/>
                  <a:pt x="0" y="492319"/>
                  <a:pt x="0" y="458982"/>
                </a:cubicBezTo>
                <a:cubicBezTo>
                  <a:pt x="0" y="414214"/>
                  <a:pt x="3810" y="370399"/>
                  <a:pt x="6668" y="325632"/>
                </a:cubicBezTo>
                <a:cubicBezTo>
                  <a:pt x="8573" y="295152"/>
                  <a:pt x="10478" y="263719"/>
                  <a:pt x="13335" y="233239"/>
                </a:cubicBezTo>
                <a:cubicBezTo>
                  <a:pt x="49530" y="238002"/>
                  <a:pt x="84773" y="243717"/>
                  <a:pt x="120968" y="245622"/>
                </a:cubicBezTo>
                <a:cubicBezTo>
                  <a:pt x="162878" y="248479"/>
                  <a:pt x="203835" y="249432"/>
                  <a:pt x="245745" y="250384"/>
                </a:cubicBezTo>
                <a:cubicBezTo>
                  <a:pt x="272415" y="251337"/>
                  <a:pt x="280035" y="238954"/>
                  <a:pt x="270510" y="214189"/>
                </a:cubicBezTo>
                <a:cubicBezTo>
                  <a:pt x="265748" y="201807"/>
                  <a:pt x="257175" y="190377"/>
                  <a:pt x="249555" y="178947"/>
                </a:cubicBezTo>
                <a:cubicBezTo>
                  <a:pt x="201930" y="106557"/>
                  <a:pt x="242888" y="12259"/>
                  <a:pt x="329565" y="829"/>
                </a:cubicBezTo>
                <a:cubicBezTo>
                  <a:pt x="366713" y="-3933"/>
                  <a:pt x="412432" y="11307"/>
                  <a:pt x="439103" y="59884"/>
                </a:cubicBezTo>
                <a:cubicBezTo>
                  <a:pt x="460057" y="98937"/>
                  <a:pt x="456248" y="147514"/>
                  <a:pt x="429578" y="179899"/>
                </a:cubicBezTo>
                <a:cubicBezTo>
                  <a:pt x="419100" y="192282"/>
                  <a:pt x="410528" y="207522"/>
                  <a:pt x="404813" y="222762"/>
                </a:cubicBezTo>
                <a:cubicBezTo>
                  <a:pt x="399098" y="238954"/>
                  <a:pt x="408623" y="251337"/>
                  <a:pt x="426720" y="250384"/>
                </a:cubicBezTo>
                <a:cubicBezTo>
                  <a:pt x="493395" y="246574"/>
                  <a:pt x="559118" y="241812"/>
                  <a:pt x="625793" y="238002"/>
                </a:cubicBezTo>
                <a:cubicBezTo>
                  <a:pt x="634365" y="237049"/>
                  <a:pt x="643890" y="238002"/>
                  <a:pt x="656273" y="238002"/>
                </a:cubicBezTo>
                <a:cubicBezTo>
                  <a:pt x="659130" y="263719"/>
                  <a:pt x="663893" y="289437"/>
                  <a:pt x="665798" y="315154"/>
                </a:cubicBezTo>
                <a:cubicBezTo>
                  <a:pt x="668655" y="357064"/>
                  <a:pt x="669607" y="398022"/>
                  <a:pt x="670560" y="439932"/>
                </a:cubicBezTo>
                <a:cubicBezTo>
                  <a:pt x="670560" y="454219"/>
                  <a:pt x="670560" y="469459"/>
                  <a:pt x="652463" y="475174"/>
                </a:cubicBezTo>
                <a:cubicBezTo>
                  <a:pt x="619125" y="452314"/>
                  <a:pt x="587693" y="426597"/>
                  <a:pt x="542925" y="433264"/>
                </a:cubicBezTo>
                <a:cubicBezTo>
                  <a:pt x="471488" y="431359"/>
                  <a:pt x="416243" y="476127"/>
                  <a:pt x="410528" y="539944"/>
                </a:cubicBezTo>
                <a:cubicBezTo>
                  <a:pt x="403860" y="618049"/>
                  <a:pt x="484823" y="681867"/>
                  <a:pt x="561975" y="657102"/>
                </a:cubicBezTo>
                <a:cubicBezTo>
                  <a:pt x="599123" y="658054"/>
                  <a:pt x="625793" y="634242"/>
                  <a:pt x="654368" y="616144"/>
                </a:cubicBezTo>
                <a:cubicBezTo>
                  <a:pt x="660082" y="626622"/>
                  <a:pt x="671513" y="638052"/>
                  <a:pt x="670560" y="648529"/>
                </a:cubicBezTo>
                <a:cubicBezTo>
                  <a:pt x="668655" y="707584"/>
                  <a:pt x="662940" y="765687"/>
                  <a:pt x="659130" y="824742"/>
                </a:cubicBezTo>
                <a:cubicBezTo>
                  <a:pt x="658178" y="839029"/>
                  <a:pt x="658178" y="853317"/>
                  <a:pt x="657225" y="867604"/>
                </a:cubicBezTo>
                <a:cubicBezTo>
                  <a:pt x="635318" y="870462"/>
                  <a:pt x="614363" y="874272"/>
                  <a:pt x="592455" y="876177"/>
                </a:cubicBezTo>
                <a:cubicBezTo>
                  <a:pt x="547688" y="879987"/>
                  <a:pt x="501968" y="883797"/>
                  <a:pt x="457200" y="884749"/>
                </a:cubicBezTo>
                <a:cubicBezTo>
                  <a:pt x="442913" y="884749"/>
                  <a:pt x="429578" y="873319"/>
                  <a:pt x="415290" y="867604"/>
                </a:cubicBezTo>
                <a:cubicBezTo>
                  <a:pt x="420053" y="860937"/>
                  <a:pt x="424815" y="854269"/>
                  <a:pt x="429578" y="846649"/>
                </a:cubicBezTo>
                <a:cubicBezTo>
                  <a:pt x="452438" y="809502"/>
                  <a:pt x="481013" y="773307"/>
                  <a:pt x="457200" y="725682"/>
                </a:cubicBezTo>
                <a:cubicBezTo>
                  <a:pt x="453390" y="676152"/>
                  <a:pt x="423863" y="645672"/>
                  <a:pt x="380048" y="628527"/>
                </a:cubicBezTo>
                <a:cubicBezTo>
                  <a:pt x="338138" y="612334"/>
                  <a:pt x="299085" y="621859"/>
                  <a:pt x="266700" y="653292"/>
                </a:cubicBezTo>
                <a:cubicBezTo>
                  <a:pt x="214313" y="704727"/>
                  <a:pt x="212407" y="761877"/>
                  <a:pt x="259080" y="818074"/>
                </a:cubicBezTo>
                <a:cubicBezTo>
                  <a:pt x="261938" y="821884"/>
                  <a:pt x="265748" y="825694"/>
                  <a:pt x="266700" y="829504"/>
                </a:cubicBezTo>
                <a:cubicBezTo>
                  <a:pt x="269557" y="841887"/>
                  <a:pt x="278130" y="859032"/>
                  <a:pt x="272415" y="865699"/>
                </a:cubicBezTo>
                <a:cubicBezTo>
                  <a:pt x="263843" y="875224"/>
                  <a:pt x="246698" y="882844"/>
                  <a:pt x="233363" y="882844"/>
                </a:cubicBezTo>
                <a:cubicBezTo>
                  <a:pt x="178118" y="880939"/>
                  <a:pt x="122873" y="876177"/>
                  <a:pt x="68580" y="872367"/>
                </a:cubicBezTo>
                <a:cubicBezTo>
                  <a:pt x="50482" y="869509"/>
                  <a:pt x="32385" y="868557"/>
                  <a:pt x="14288" y="86665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5" name="Google Shape;335;p5"/>
          <p:cNvSpPr/>
          <p:nvPr/>
        </p:nvSpPr>
        <p:spPr>
          <a:xfrm>
            <a:off x="11327279" y="4286032"/>
            <a:ext cx="317972" cy="36933"/>
          </a:xfrm>
          <a:custGeom>
            <a:rect b="b" l="l" r="r" t="t"/>
            <a:pathLst>
              <a:path extrusionOk="0" h="27769" w="239077">
                <a:moveTo>
                  <a:pt x="0" y="18245"/>
                </a:moveTo>
                <a:cubicBezTo>
                  <a:pt x="953" y="16340"/>
                  <a:pt x="2857" y="15387"/>
                  <a:pt x="3810" y="13482"/>
                </a:cubicBezTo>
                <a:cubicBezTo>
                  <a:pt x="58103" y="8720"/>
                  <a:pt x="111443" y="4910"/>
                  <a:pt x="165735" y="1100"/>
                </a:cubicBezTo>
                <a:cubicBezTo>
                  <a:pt x="183832" y="147"/>
                  <a:pt x="201930" y="-805"/>
                  <a:pt x="220028" y="1100"/>
                </a:cubicBezTo>
                <a:cubicBezTo>
                  <a:pt x="226695" y="2052"/>
                  <a:pt x="232410" y="11577"/>
                  <a:pt x="239078" y="18245"/>
                </a:cubicBezTo>
                <a:cubicBezTo>
                  <a:pt x="206693" y="16340"/>
                  <a:pt x="174307" y="12530"/>
                  <a:pt x="141923" y="14435"/>
                </a:cubicBezTo>
                <a:cubicBezTo>
                  <a:pt x="96203" y="16340"/>
                  <a:pt x="50482" y="23007"/>
                  <a:pt x="4763" y="27770"/>
                </a:cubicBezTo>
                <a:cubicBezTo>
                  <a:pt x="2857" y="24912"/>
                  <a:pt x="953" y="22055"/>
                  <a:pt x="0" y="1824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5"/>
          <p:cNvSpPr/>
          <p:nvPr/>
        </p:nvSpPr>
        <p:spPr>
          <a:xfrm>
            <a:off x="11115578" y="4582911"/>
            <a:ext cx="179889" cy="68161"/>
          </a:xfrm>
          <a:custGeom>
            <a:rect b="b" l="l" r="r" t="t"/>
            <a:pathLst>
              <a:path extrusionOk="0" h="51249" w="135255">
                <a:moveTo>
                  <a:pt x="135255" y="50449"/>
                </a:moveTo>
                <a:cubicBezTo>
                  <a:pt x="114300" y="54259"/>
                  <a:pt x="99060" y="43782"/>
                  <a:pt x="83820" y="33304"/>
                </a:cubicBezTo>
                <a:cubicBezTo>
                  <a:pt x="59055" y="15207"/>
                  <a:pt x="31433" y="3777"/>
                  <a:pt x="0" y="4729"/>
                </a:cubicBezTo>
                <a:cubicBezTo>
                  <a:pt x="37148" y="-3843"/>
                  <a:pt x="73343" y="-2891"/>
                  <a:pt x="102870" y="25684"/>
                </a:cubicBezTo>
                <a:cubicBezTo>
                  <a:pt x="113348" y="34257"/>
                  <a:pt x="124778" y="41877"/>
                  <a:pt x="135255" y="50449"/>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5"/>
          <p:cNvSpPr/>
          <p:nvPr/>
        </p:nvSpPr>
        <p:spPr>
          <a:xfrm>
            <a:off x="11156143" y="5439272"/>
            <a:ext cx="145684" cy="69032"/>
          </a:xfrm>
          <a:custGeom>
            <a:rect b="b" l="l" r="r" t="t"/>
            <a:pathLst>
              <a:path extrusionOk="0" h="51904" w="109537">
                <a:moveTo>
                  <a:pt x="0" y="1364"/>
                </a:moveTo>
                <a:cubicBezTo>
                  <a:pt x="44768" y="-6256"/>
                  <a:pt x="76200" y="19462"/>
                  <a:pt x="109538" y="43275"/>
                </a:cubicBezTo>
                <a:cubicBezTo>
                  <a:pt x="97155" y="61372"/>
                  <a:pt x="85725" y="46132"/>
                  <a:pt x="75248" y="41369"/>
                </a:cubicBezTo>
                <a:cubicBezTo>
                  <a:pt x="50482" y="28987"/>
                  <a:pt x="25718" y="14700"/>
                  <a:pt x="0" y="1364"/>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5"/>
          <p:cNvSpPr/>
          <p:nvPr/>
        </p:nvSpPr>
        <p:spPr>
          <a:xfrm>
            <a:off x="11181497" y="5677874"/>
            <a:ext cx="122881" cy="59847"/>
          </a:xfrm>
          <a:custGeom>
            <a:rect b="b" l="l" r="r" t="t"/>
            <a:pathLst>
              <a:path extrusionOk="0" h="44998" w="92392">
                <a:moveTo>
                  <a:pt x="92393" y="4013"/>
                </a:moveTo>
                <a:cubicBezTo>
                  <a:pt x="63818" y="23063"/>
                  <a:pt x="37148" y="45922"/>
                  <a:pt x="0" y="44970"/>
                </a:cubicBezTo>
                <a:cubicBezTo>
                  <a:pt x="15240" y="34493"/>
                  <a:pt x="31432" y="24015"/>
                  <a:pt x="46673" y="14490"/>
                </a:cubicBezTo>
                <a:cubicBezTo>
                  <a:pt x="60960" y="5918"/>
                  <a:pt x="73343" y="-6465"/>
                  <a:pt x="92393" y="401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5"/>
          <p:cNvSpPr/>
          <p:nvPr/>
        </p:nvSpPr>
        <p:spPr>
          <a:xfrm>
            <a:off x="11410948" y="6011544"/>
            <a:ext cx="60806" cy="5067"/>
          </a:xfrm>
          <a:custGeom>
            <a:rect b="b" l="l" r="r" t="t"/>
            <a:pathLst>
              <a:path extrusionOk="0" h="3810" w="45719">
                <a:moveTo>
                  <a:pt x="45720" y="0"/>
                </a:moveTo>
                <a:cubicBezTo>
                  <a:pt x="30480" y="953"/>
                  <a:pt x="15240" y="2858"/>
                  <a:pt x="0" y="3810"/>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5"/>
          <p:cNvSpPr/>
          <p:nvPr/>
        </p:nvSpPr>
        <p:spPr>
          <a:xfrm>
            <a:off x="11345028" y="6017882"/>
            <a:ext cx="60806" cy="6333"/>
          </a:xfrm>
          <a:custGeom>
            <a:rect b="b" l="l" r="r" t="t"/>
            <a:pathLst>
              <a:path extrusionOk="0" h="4762" w="45719">
                <a:moveTo>
                  <a:pt x="45720" y="0"/>
                </a:moveTo>
                <a:cubicBezTo>
                  <a:pt x="30480" y="1905"/>
                  <a:pt x="15240" y="2858"/>
                  <a:pt x="0" y="4763"/>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5"/>
          <p:cNvSpPr/>
          <p:nvPr/>
        </p:nvSpPr>
        <p:spPr>
          <a:xfrm>
            <a:off x="11333619" y="6024221"/>
            <a:ext cx="11401" cy="5067"/>
          </a:xfrm>
          <a:custGeom>
            <a:rect b="b" l="l" r="r" t="t"/>
            <a:pathLst>
              <a:path extrusionOk="0" h="3810" w="8572">
                <a:moveTo>
                  <a:pt x="8573" y="0"/>
                </a:moveTo>
                <a:cubicBezTo>
                  <a:pt x="5715" y="953"/>
                  <a:pt x="2857" y="2858"/>
                  <a:pt x="0" y="3810"/>
                </a:cubicBezTo>
                <a:cubicBezTo>
                  <a:pt x="0" y="2858"/>
                  <a:pt x="0" y="1905"/>
                  <a:pt x="953" y="0"/>
                </a:cubicBezTo>
                <a:cubicBezTo>
                  <a:pt x="2857" y="0"/>
                  <a:pt x="5715" y="0"/>
                  <a:pt x="857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5"/>
          <p:cNvSpPr/>
          <p:nvPr/>
        </p:nvSpPr>
        <p:spPr>
          <a:xfrm>
            <a:off x="4964783" y="6559183"/>
            <a:ext cx="212827" cy="78858"/>
          </a:xfrm>
          <a:custGeom>
            <a:rect b="b" l="l" r="r" t="t"/>
            <a:pathLst>
              <a:path extrusionOk="0" h="59292" w="160020">
                <a:moveTo>
                  <a:pt x="160020" y="12382"/>
                </a:moveTo>
                <a:cubicBezTo>
                  <a:pt x="139065" y="21907"/>
                  <a:pt x="118110" y="30480"/>
                  <a:pt x="98108" y="40957"/>
                </a:cubicBezTo>
                <a:cubicBezTo>
                  <a:pt x="66675" y="58103"/>
                  <a:pt x="34290" y="67628"/>
                  <a:pt x="0" y="49530"/>
                </a:cubicBezTo>
                <a:cubicBezTo>
                  <a:pt x="39053" y="52388"/>
                  <a:pt x="72390" y="40957"/>
                  <a:pt x="101918" y="15240"/>
                </a:cubicBezTo>
                <a:cubicBezTo>
                  <a:pt x="113347" y="5715"/>
                  <a:pt x="130493" y="2857"/>
                  <a:pt x="145733" y="0"/>
                </a:cubicBezTo>
                <a:cubicBezTo>
                  <a:pt x="149543" y="0"/>
                  <a:pt x="155258" y="8572"/>
                  <a:pt x="160020" y="12382"/>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5"/>
          <p:cNvSpPr/>
          <p:nvPr/>
        </p:nvSpPr>
        <p:spPr>
          <a:xfrm>
            <a:off x="6114571" y="6661866"/>
            <a:ext cx="12668" cy="146952"/>
          </a:xfrm>
          <a:custGeom>
            <a:rect b="b" l="l" r="r" t="t"/>
            <a:pathLst>
              <a:path extrusionOk="0" h="110490" w="9525">
                <a:moveTo>
                  <a:pt x="0" y="0"/>
                </a:moveTo>
                <a:cubicBezTo>
                  <a:pt x="1905" y="953"/>
                  <a:pt x="5715" y="1905"/>
                  <a:pt x="5715" y="2857"/>
                </a:cubicBezTo>
                <a:cubicBezTo>
                  <a:pt x="6667" y="39053"/>
                  <a:pt x="7620" y="74295"/>
                  <a:pt x="9525" y="110490"/>
                </a:cubicBezTo>
                <a:cubicBezTo>
                  <a:pt x="5715" y="73342"/>
                  <a:pt x="2857" y="36195"/>
                  <a:pt x="0"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5"/>
          <p:cNvSpPr/>
          <p:nvPr/>
        </p:nvSpPr>
        <p:spPr>
          <a:xfrm>
            <a:off x="6110512" y="6559183"/>
            <a:ext cx="23057" cy="92478"/>
          </a:xfrm>
          <a:custGeom>
            <a:rect b="b" l="l" r="r" t="t"/>
            <a:pathLst>
              <a:path extrusionOk="0" h="69532" w="17336">
                <a:moveTo>
                  <a:pt x="17337" y="0"/>
                </a:moveTo>
                <a:cubicBezTo>
                  <a:pt x="12574" y="22860"/>
                  <a:pt x="7812" y="45720"/>
                  <a:pt x="3049" y="69532"/>
                </a:cubicBezTo>
                <a:cubicBezTo>
                  <a:pt x="2097" y="49530"/>
                  <a:pt x="-761" y="28575"/>
                  <a:pt x="192" y="8572"/>
                </a:cubicBezTo>
                <a:cubicBezTo>
                  <a:pt x="192" y="4763"/>
                  <a:pt x="10669" y="2857"/>
                  <a:pt x="17337"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5"/>
          <p:cNvSpPr/>
          <p:nvPr/>
        </p:nvSpPr>
        <p:spPr>
          <a:xfrm>
            <a:off x="10978396" y="5828998"/>
            <a:ext cx="74828" cy="188756"/>
          </a:xfrm>
          <a:custGeom>
            <a:rect b="b" l="l" r="r" t="t"/>
            <a:pathLst>
              <a:path extrusionOk="0" h="141922" w="56262">
                <a:moveTo>
                  <a:pt x="46877" y="0"/>
                </a:moveTo>
                <a:cubicBezTo>
                  <a:pt x="71642" y="47625"/>
                  <a:pt x="42114" y="83820"/>
                  <a:pt x="19254" y="120968"/>
                </a:cubicBezTo>
                <a:cubicBezTo>
                  <a:pt x="14492" y="127635"/>
                  <a:pt x="9729" y="134303"/>
                  <a:pt x="4967" y="141922"/>
                </a:cubicBezTo>
                <a:cubicBezTo>
                  <a:pt x="-6463" y="122872"/>
                  <a:pt x="4014" y="107633"/>
                  <a:pt x="14492" y="94297"/>
                </a:cubicBezTo>
                <a:cubicBezTo>
                  <a:pt x="38304" y="66675"/>
                  <a:pt x="50687" y="36195"/>
                  <a:pt x="46877"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5"/>
          <p:cNvSpPr/>
          <p:nvPr/>
        </p:nvSpPr>
        <p:spPr>
          <a:xfrm>
            <a:off x="7616460" y="6289451"/>
            <a:ext cx="298017" cy="81028"/>
          </a:xfrm>
          <a:custGeom>
            <a:rect b="b" l="l" r="r" t="t"/>
            <a:pathLst>
              <a:path extrusionOk="0" h="60923" w="224073">
                <a:moveTo>
                  <a:pt x="236" y="51221"/>
                </a:moveTo>
                <a:cubicBezTo>
                  <a:pt x="-2622" y="25504"/>
                  <a:pt x="21191" y="22646"/>
                  <a:pt x="34526" y="15026"/>
                </a:cubicBezTo>
                <a:cubicBezTo>
                  <a:pt x="69769" y="-4976"/>
                  <a:pt x="123108" y="-10691"/>
                  <a:pt x="172639" y="34076"/>
                </a:cubicBezTo>
                <a:cubicBezTo>
                  <a:pt x="187878" y="47411"/>
                  <a:pt x="204071" y="55984"/>
                  <a:pt x="224073" y="46459"/>
                </a:cubicBezTo>
                <a:cubicBezTo>
                  <a:pt x="219311" y="62651"/>
                  <a:pt x="206928" y="62651"/>
                  <a:pt x="194546" y="58841"/>
                </a:cubicBezTo>
                <a:cubicBezTo>
                  <a:pt x="183116" y="55031"/>
                  <a:pt x="171686" y="49316"/>
                  <a:pt x="162161" y="41696"/>
                </a:cubicBezTo>
                <a:cubicBezTo>
                  <a:pt x="108821" y="1691"/>
                  <a:pt x="54528" y="3596"/>
                  <a:pt x="4998" y="47411"/>
                </a:cubicBezTo>
                <a:cubicBezTo>
                  <a:pt x="4046" y="49316"/>
                  <a:pt x="2141" y="50269"/>
                  <a:pt x="236" y="5122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5"/>
          <p:cNvSpPr/>
          <p:nvPr/>
        </p:nvSpPr>
        <p:spPr>
          <a:xfrm>
            <a:off x="8755153" y="6544820"/>
            <a:ext cx="206492" cy="70132"/>
          </a:xfrm>
          <a:custGeom>
            <a:rect b="b" l="l" r="r" t="t"/>
            <a:pathLst>
              <a:path extrusionOk="0" h="52731" w="155257">
                <a:moveTo>
                  <a:pt x="155257" y="46987"/>
                </a:moveTo>
                <a:cubicBezTo>
                  <a:pt x="120015" y="56512"/>
                  <a:pt x="87630" y="55559"/>
                  <a:pt x="56197" y="33652"/>
                </a:cubicBezTo>
                <a:cubicBezTo>
                  <a:pt x="39052" y="21269"/>
                  <a:pt x="19050" y="13649"/>
                  <a:pt x="0" y="4124"/>
                </a:cubicBezTo>
                <a:cubicBezTo>
                  <a:pt x="18097" y="-5401"/>
                  <a:pt x="33338" y="3172"/>
                  <a:pt x="45720" y="13649"/>
                </a:cubicBezTo>
                <a:cubicBezTo>
                  <a:pt x="78105" y="40319"/>
                  <a:pt x="114300" y="50797"/>
                  <a:pt x="155257" y="4698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5"/>
          <p:cNvSpPr/>
          <p:nvPr/>
        </p:nvSpPr>
        <p:spPr>
          <a:xfrm>
            <a:off x="7605365" y="6358889"/>
            <a:ext cx="11401" cy="6333"/>
          </a:xfrm>
          <a:custGeom>
            <a:rect b="b" l="l" r="r" t="t"/>
            <a:pathLst>
              <a:path extrusionOk="0" h="4762" w="8572">
                <a:moveTo>
                  <a:pt x="0" y="4763"/>
                </a:moveTo>
                <a:cubicBezTo>
                  <a:pt x="2857" y="2857"/>
                  <a:pt x="5715" y="952"/>
                  <a:pt x="8572" y="0"/>
                </a:cubicBezTo>
                <a:cubicBezTo>
                  <a:pt x="5715" y="952"/>
                  <a:pt x="2857" y="2857"/>
                  <a:pt x="0"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5"/>
          <p:cNvSpPr/>
          <p:nvPr/>
        </p:nvSpPr>
        <p:spPr>
          <a:xfrm>
            <a:off x="4322069" y="6327963"/>
            <a:ext cx="259698" cy="66375"/>
          </a:xfrm>
          <a:custGeom>
            <a:rect b="b" l="l" r="r" t="t"/>
            <a:pathLst>
              <a:path extrusionOk="0" h="49906" w="195262">
                <a:moveTo>
                  <a:pt x="0" y="49907"/>
                </a:moveTo>
                <a:cubicBezTo>
                  <a:pt x="33338" y="22284"/>
                  <a:pt x="66675" y="-3433"/>
                  <a:pt x="114300" y="376"/>
                </a:cubicBezTo>
                <a:cubicBezTo>
                  <a:pt x="141922" y="2282"/>
                  <a:pt x="166688" y="10854"/>
                  <a:pt x="187642" y="27999"/>
                </a:cubicBezTo>
                <a:cubicBezTo>
                  <a:pt x="192405" y="31809"/>
                  <a:pt x="193357" y="39429"/>
                  <a:pt x="195263" y="46097"/>
                </a:cubicBezTo>
                <a:cubicBezTo>
                  <a:pt x="142875" y="8949"/>
                  <a:pt x="89535" y="-576"/>
                  <a:pt x="33338" y="38476"/>
                </a:cubicBezTo>
                <a:cubicBezTo>
                  <a:pt x="24765" y="45144"/>
                  <a:pt x="11430" y="46097"/>
                  <a:pt x="0" y="499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5"/>
          <p:cNvSpPr/>
          <p:nvPr/>
        </p:nvSpPr>
        <p:spPr>
          <a:xfrm>
            <a:off x="3188760" y="6578058"/>
            <a:ext cx="260966" cy="73076"/>
          </a:xfrm>
          <a:custGeom>
            <a:rect b="b" l="l" r="r" t="t"/>
            <a:pathLst>
              <a:path extrusionOk="0" h="54944" w="196215">
                <a:moveTo>
                  <a:pt x="196215" y="7726"/>
                </a:moveTo>
                <a:cubicBezTo>
                  <a:pt x="175260" y="18203"/>
                  <a:pt x="152400" y="25823"/>
                  <a:pt x="132398" y="38206"/>
                </a:cubicBezTo>
                <a:cubicBezTo>
                  <a:pt x="95250" y="62971"/>
                  <a:pt x="33338" y="60113"/>
                  <a:pt x="0" y="30586"/>
                </a:cubicBezTo>
                <a:cubicBezTo>
                  <a:pt x="16193" y="35348"/>
                  <a:pt x="33338" y="41063"/>
                  <a:pt x="49530" y="43921"/>
                </a:cubicBezTo>
                <a:cubicBezTo>
                  <a:pt x="85725" y="48683"/>
                  <a:pt x="115253" y="32491"/>
                  <a:pt x="143828" y="13441"/>
                </a:cubicBezTo>
                <a:cubicBezTo>
                  <a:pt x="155258" y="5821"/>
                  <a:pt x="171450" y="2963"/>
                  <a:pt x="185738" y="106"/>
                </a:cubicBezTo>
                <a:cubicBezTo>
                  <a:pt x="188595" y="-847"/>
                  <a:pt x="192405" y="4868"/>
                  <a:pt x="196215" y="7726"/>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5"/>
          <p:cNvSpPr/>
          <p:nvPr/>
        </p:nvSpPr>
        <p:spPr>
          <a:xfrm>
            <a:off x="3181155" y="6613693"/>
            <a:ext cx="7600" cy="6333"/>
          </a:xfrm>
          <a:custGeom>
            <a:rect b="b" l="l" r="r" t="t"/>
            <a:pathLst>
              <a:path extrusionOk="0" h="4762" w="5714">
                <a:moveTo>
                  <a:pt x="5715" y="4763"/>
                </a:moveTo>
                <a:cubicBezTo>
                  <a:pt x="3810" y="2858"/>
                  <a:pt x="1905" y="1905"/>
                  <a:pt x="0" y="0"/>
                </a:cubicBezTo>
                <a:cubicBezTo>
                  <a:pt x="1905" y="1905"/>
                  <a:pt x="3810" y="2858"/>
                  <a:pt x="5715" y="476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5"/>
          <p:cNvSpPr/>
          <p:nvPr/>
        </p:nvSpPr>
        <p:spPr>
          <a:xfrm>
            <a:off x="1146348" y="5861958"/>
            <a:ext cx="66050" cy="181155"/>
          </a:xfrm>
          <a:custGeom>
            <a:rect b="b" l="l" r="r" t="t"/>
            <a:pathLst>
              <a:path extrusionOk="0" h="136207" w="49662">
                <a:moveTo>
                  <a:pt x="49662" y="136207"/>
                </a:moveTo>
                <a:cubicBezTo>
                  <a:pt x="34422" y="110490"/>
                  <a:pt x="16325" y="86678"/>
                  <a:pt x="3942" y="60007"/>
                </a:cubicBezTo>
                <a:cubicBezTo>
                  <a:pt x="-1773" y="47625"/>
                  <a:pt x="132" y="30480"/>
                  <a:pt x="1085" y="16193"/>
                </a:cubicBezTo>
                <a:cubicBezTo>
                  <a:pt x="1085" y="10478"/>
                  <a:pt x="8705" y="5715"/>
                  <a:pt x="13467" y="0"/>
                </a:cubicBezTo>
                <a:cubicBezTo>
                  <a:pt x="9657" y="38100"/>
                  <a:pt x="20135" y="71438"/>
                  <a:pt x="42995" y="101918"/>
                </a:cubicBezTo>
                <a:cubicBezTo>
                  <a:pt x="48710" y="109538"/>
                  <a:pt x="47757" y="123825"/>
                  <a:pt x="49662" y="1362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5"/>
          <p:cNvSpPr/>
          <p:nvPr/>
        </p:nvSpPr>
        <p:spPr>
          <a:xfrm>
            <a:off x="579871" y="6570592"/>
            <a:ext cx="6333" cy="12668"/>
          </a:xfrm>
          <a:custGeom>
            <a:rect b="b" l="l" r="r" t="t"/>
            <a:pathLst>
              <a:path extrusionOk="0" h="9525" w="4762">
                <a:moveTo>
                  <a:pt x="4763" y="9525"/>
                </a:moveTo>
                <a:cubicBezTo>
                  <a:pt x="2858" y="6668"/>
                  <a:pt x="1905" y="3810"/>
                  <a:pt x="0" y="0"/>
                </a:cubicBezTo>
                <a:cubicBezTo>
                  <a:pt x="1905" y="3810"/>
                  <a:pt x="2858" y="6668"/>
                  <a:pt x="4763"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5"/>
          <p:cNvSpPr/>
          <p:nvPr/>
        </p:nvSpPr>
        <p:spPr>
          <a:xfrm>
            <a:off x="1161736" y="5842943"/>
            <a:ext cx="2532" cy="3800"/>
          </a:xfrm>
          <a:custGeom>
            <a:rect b="b" l="l" r="r" t="t"/>
            <a:pathLst>
              <a:path extrusionOk="0" h="2857" w="1904">
                <a:moveTo>
                  <a:pt x="952" y="2857"/>
                </a:moveTo>
                <a:cubicBezTo>
                  <a:pt x="952" y="1905"/>
                  <a:pt x="0" y="953"/>
                  <a:pt x="0" y="953"/>
                </a:cubicBezTo>
                <a:cubicBezTo>
                  <a:pt x="952" y="953"/>
                  <a:pt x="952" y="0"/>
                  <a:pt x="1905" y="0"/>
                </a:cubicBezTo>
                <a:cubicBezTo>
                  <a:pt x="952" y="953"/>
                  <a:pt x="952" y="1905"/>
                  <a:pt x="952" y="285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5"/>
          <p:cNvSpPr/>
          <p:nvPr/>
        </p:nvSpPr>
        <p:spPr>
          <a:xfrm>
            <a:off x="318728" y="3156560"/>
            <a:ext cx="183689" cy="102776"/>
          </a:xfrm>
          <a:custGeom>
            <a:rect b="b" l="l" r="r" t="t"/>
            <a:pathLst>
              <a:path extrusionOk="0" h="77275" w="138112">
                <a:moveTo>
                  <a:pt x="0" y="77275"/>
                </a:moveTo>
                <a:cubicBezTo>
                  <a:pt x="19050" y="17268"/>
                  <a:pt x="85725" y="-16070"/>
                  <a:pt x="138113" y="7743"/>
                </a:cubicBezTo>
                <a:cubicBezTo>
                  <a:pt x="91440" y="2028"/>
                  <a:pt x="51435" y="15363"/>
                  <a:pt x="20955" y="52510"/>
                </a:cubicBezTo>
                <a:cubicBezTo>
                  <a:pt x="14288" y="61083"/>
                  <a:pt x="6667" y="68703"/>
                  <a:pt x="0" y="7727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5"/>
          <p:cNvSpPr/>
          <p:nvPr/>
        </p:nvSpPr>
        <p:spPr>
          <a:xfrm>
            <a:off x="360561" y="4631038"/>
            <a:ext cx="188756" cy="43438"/>
          </a:xfrm>
          <a:custGeom>
            <a:rect b="b" l="l" r="r" t="t"/>
            <a:pathLst>
              <a:path extrusionOk="0" h="32660" w="141922">
                <a:moveTo>
                  <a:pt x="141922" y="3810"/>
                </a:moveTo>
                <a:cubicBezTo>
                  <a:pt x="108585" y="43815"/>
                  <a:pt x="31432" y="41910"/>
                  <a:pt x="0" y="0"/>
                </a:cubicBezTo>
                <a:cubicBezTo>
                  <a:pt x="4763" y="1905"/>
                  <a:pt x="10477" y="1905"/>
                  <a:pt x="14288" y="4763"/>
                </a:cubicBezTo>
                <a:cubicBezTo>
                  <a:pt x="51435" y="31433"/>
                  <a:pt x="88582" y="28575"/>
                  <a:pt x="127635" y="9525"/>
                </a:cubicBezTo>
                <a:cubicBezTo>
                  <a:pt x="132397" y="7620"/>
                  <a:pt x="137160" y="5715"/>
                  <a:pt x="141922"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5"/>
          <p:cNvSpPr/>
          <p:nvPr/>
        </p:nvSpPr>
        <p:spPr>
          <a:xfrm>
            <a:off x="325066" y="4585402"/>
            <a:ext cx="16468" cy="22803"/>
          </a:xfrm>
          <a:custGeom>
            <a:rect b="b" l="l" r="r" t="t"/>
            <a:pathLst>
              <a:path extrusionOk="0" h="17145" w="12382">
                <a:moveTo>
                  <a:pt x="12382" y="17145"/>
                </a:moveTo>
                <a:cubicBezTo>
                  <a:pt x="8572" y="11430"/>
                  <a:pt x="3810" y="5715"/>
                  <a:pt x="0" y="0"/>
                </a:cubicBezTo>
                <a:cubicBezTo>
                  <a:pt x="4763" y="4763"/>
                  <a:pt x="8572" y="10477"/>
                  <a:pt x="12382" y="17145"/>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5"/>
          <p:cNvSpPr/>
          <p:nvPr/>
        </p:nvSpPr>
        <p:spPr>
          <a:xfrm>
            <a:off x="110828" y="4340739"/>
            <a:ext cx="34204" cy="12668"/>
          </a:xfrm>
          <a:custGeom>
            <a:rect b="b" l="l" r="r" t="t"/>
            <a:pathLst>
              <a:path extrusionOk="0" h="9525" w="25717">
                <a:moveTo>
                  <a:pt x="25718" y="0"/>
                </a:moveTo>
                <a:cubicBezTo>
                  <a:pt x="17145" y="0"/>
                  <a:pt x="8573" y="0"/>
                  <a:pt x="0" y="0"/>
                </a:cubicBezTo>
                <a:cubicBezTo>
                  <a:pt x="8573" y="0"/>
                  <a:pt x="17145" y="0"/>
                  <a:pt x="25718" y="0"/>
                </a:cubicBezTo>
                <a:close/>
              </a:path>
            </a:pathLst>
          </a:custGeom>
          <a:solidFill>
            <a:srgbClr val="FEFEF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5"/>
          <p:cNvSpPr/>
          <p:nvPr/>
        </p:nvSpPr>
        <p:spPr>
          <a:xfrm>
            <a:off x="164599" y="189018"/>
            <a:ext cx="32960" cy="1267"/>
          </a:xfrm>
          <a:custGeom>
            <a:rect b="b" l="l" r="r" t="t"/>
            <a:pathLst>
              <a:path extrusionOk="0" h="952" w="24765">
                <a:moveTo>
                  <a:pt x="24765" y="0"/>
                </a:moveTo>
                <a:cubicBezTo>
                  <a:pt x="16192" y="0"/>
                  <a:pt x="8572" y="952"/>
                  <a:pt x="0" y="952"/>
                </a:cubicBezTo>
                <a:cubicBezTo>
                  <a:pt x="8572" y="952"/>
                  <a:pt x="16192" y="0"/>
                  <a:pt x="24765" y="0"/>
                </a:cubicBezTo>
                <a:close/>
              </a:path>
            </a:pathLst>
          </a:custGeom>
          <a:solidFill>
            <a:srgbClr val="FEFEFE"/>
          </a:solidFill>
          <a:ln cap="flat" cmpd="sng" w="9525">
            <a:solidFill>
              <a:srgbClr val="000000"/>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5"/>
          <p:cNvSpPr/>
          <p:nvPr/>
        </p:nvSpPr>
        <p:spPr>
          <a:xfrm>
            <a:off x="317460" y="3264476"/>
            <a:ext cx="563" cy="6333"/>
          </a:xfrm>
          <a:custGeom>
            <a:rect b="b" l="l" r="r" t="t"/>
            <a:pathLst>
              <a:path extrusionOk="0" h="4762" w="423">
                <a:moveTo>
                  <a:pt x="0" y="4763"/>
                </a:moveTo>
                <a:cubicBezTo>
                  <a:pt x="0" y="2858"/>
                  <a:pt x="0" y="1905"/>
                  <a:pt x="0" y="0"/>
                </a:cubicBezTo>
                <a:cubicBezTo>
                  <a:pt x="953" y="952"/>
                  <a:pt x="0" y="2858"/>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5"/>
          <p:cNvSpPr/>
          <p:nvPr/>
        </p:nvSpPr>
        <p:spPr>
          <a:xfrm>
            <a:off x="549445" y="4340739"/>
            <a:ext cx="6333" cy="6333"/>
          </a:xfrm>
          <a:custGeom>
            <a:rect b="b" l="l" r="r" t="t"/>
            <a:pathLst>
              <a:path extrusionOk="0" h="4762" w="4762">
                <a:moveTo>
                  <a:pt x="4763" y="0"/>
                </a:moveTo>
                <a:cubicBezTo>
                  <a:pt x="2858" y="1905"/>
                  <a:pt x="1905" y="2858"/>
                  <a:pt x="0" y="4763"/>
                </a:cubicBezTo>
                <a:cubicBezTo>
                  <a:pt x="1905" y="2858"/>
                  <a:pt x="2858" y="953"/>
                  <a:pt x="476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5"/>
          <p:cNvSpPr/>
          <p:nvPr/>
        </p:nvSpPr>
        <p:spPr>
          <a:xfrm>
            <a:off x="11109238" y="3727361"/>
            <a:ext cx="193824" cy="65694"/>
          </a:xfrm>
          <a:custGeom>
            <a:rect b="b" l="l" r="r" t="t"/>
            <a:pathLst>
              <a:path extrusionOk="0" h="49394" w="145732">
                <a:moveTo>
                  <a:pt x="0" y="8437"/>
                </a:moveTo>
                <a:cubicBezTo>
                  <a:pt x="36195" y="-7755"/>
                  <a:pt x="69533" y="817"/>
                  <a:pt x="101918" y="21772"/>
                </a:cubicBezTo>
                <a:cubicBezTo>
                  <a:pt x="116205" y="31297"/>
                  <a:pt x="130493" y="39870"/>
                  <a:pt x="145733" y="49395"/>
                </a:cubicBezTo>
                <a:cubicBezTo>
                  <a:pt x="128588" y="43679"/>
                  <a:pt x="109538" y="40822"/>
                  <a:pt x="94298" y="32250"/>
                </a:cubicBezTo>
                <a:cubicBezTo>
                  <a:pt x="64770" y="13200"/>
                  <a:pt x="34290" y="4627"/>
                  <a:pt x="0" y="8437"/>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5"/>
          <p:cNvSpPr/>
          <p:nvPr/>
        </p:nvSpPr>
        <p:spPr>
          <a:xfrm>
            <a:off x="11697444" y="3121423"/>
            <a:ext cx="164687" cy="69481"/>
          </a:xfrm>
          <a:custGeom>
            <a:rect b="b" l="l" r="r" t="t"/>
            <a:pathLst>
              <a:path extrusionOk="0" h="52241" w="123825">
                <a:moveTo>
                  <a:pt x="0" y="6521"/>
                </a:moveTo>
                <a:cubicBezTo>
                  <a:pt x="46673" y="-11576"/>
                  <a:pt x="103823" y="9379"/>
                  <a:pt x="123825" y="52241"/>
                </a:cubicBezTo>
                <a:cubicBezTo>
                  <a:pt x="120015" y="51289"/>
                  <a:pt x="116205" y="50336"/>
                  <a:pt x="113348" y="48431"/>
                </a:cubicBezTo>
                <a:cubicBezTo>
                  <a:pt x="83820" y="13189"/>
                  <a:pt x="44768" y="1759"/>
                  <a:pt x="0" y="6521"/>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5"/>
          <p:cNvSpPr/>
          <p:nvPr/>
        </p:nvSpPr>
        <p:spPr>
          <a:xfrm>
            <a:off x="11648004" y="4601882"/>
            <a:ext cx="190024" cy="42488"/>
          </a:xfrm>
          <a:custGeom>
            <a:rect b="b" l="l" r="r" t="t"/>
            <a:pathLst>
              <a:path extrusionOk="0" h="31946" w="142875">
                <a:moveTo>
                  <a:pt x="142875" y="0"/>
                </a:moveTo>
                <a:cubicBezTo>
                  <a:pt x="106680" y="40957"/>
                  <a:pt x="36195" y="42863"/>
                  <a:pt x="0" y="3810"/>
                </a:cubicBezTo>
                <a:cubicBezTo>
                  <a:pt x="18098" y="10477"/>
                  <a:pt x="36195" y="19050"/>
                  <a:pt x="55245" y="21907"/>
                </a:cubicBezTo>
                <a:cubicBezTo>
                  <a:pt x="80010" y="25717"/>
                  <a:pt x="104775" y="22860"/>
                  <a:pt x="125730" y="5715"/>
                </a:cubicBezTo>
                <a:cubicBezTo>
                  <a:pt x="130493" y="1905"/>
                  <a:pt x="137160" y="1905"/>
                  <a:pt x="142875"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5"/>
          <p:cNvSpPr/>
          <p:nvPr/>
        </p:nvSpPr>
        <p:spPr>
          <a:xfrm>
            <a:off x="11978130" y="-964573"/>
            <a:ext cx="17748" cy="41833"/>
          </a:xfrm>
          <a:custGeom>
            <a:rect b="b" l="l" r="r" t="t"/>
            <a:pathLst>
              <a:path extrusionOk="0" h="31432" w="13335">
                <a:moveTo>
                  <a:pt x="0" y="0"/>
                </a:moveTo>
                <a:cubicBezTo>
                  <a:pt x="4763" y="10477"/>
                  <a:pt x="8573" y="20955"/>
                  <a:pt x="13335" y="31432"/>
                </a:cubicBezTo>
                <a:cubicBezTo>
                  <a:pt x="8573" y="20955"/>
                  <a:pt x="4763" y="10477"/>
                  <a:pt x="0" y="0"/>
                </a:cubicBezTo>
                <a:close/>
              </a:path>
            </a:pathLst>
          </a:custGeom>
          <a:solidFill>
            <a:srgbClr val="F7EEE7"/>
          </a:solidFill>
          <a:ln cap="flat" cmpd="sng" w="9525">
            <a:solidFill>
              <a:srgbClr val="000000"/>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5"/>
          <p:cNvSpPr/>
          <p:nvPr/>
        </p:nvSpPr>
        <p:spPr>
          <a:xfrm>
            <a:off x="11973058" y="422270"/>
            <a:ext cx="5071" cy="5071"/>
          </a:xfrm>
          <a:custGeom>
            <a:rect b="b" l="l" r="r" t="t"/>
            <a:pathLst>
              <a:path extrusionOk="0" h="3810" w="3810">
                <a:moveTo>
                  <a:pt x="3810" y="0"/>
                </a:moveTo>
                <a:cubicBezTo>
                  <a:pt x="2858" y="953"/>
                  <a:pt x="953" y="2858"/>
                  <a:pt x="0" y="3810"/>
                </a:cubicBezTo>
                <a:cubicBezTo>
                  <a:pt x="953" y="2858"/>
                  <a:pt x="1905" y="1905"/>
                  <a:pt x="3810" y="0"/>
                </a:cubicBezTo>
                <a:close/>
              </a:path>
            </a:pathLst>
          </a:custGeom>
          <a:solidFill>
            <a:srgbClr val="F3F6F4"/>
          </a:solidFill>
          <a:ln cap="flat" cmpd="sng" w="9525">
            <a:solidFill>
              <a:srgbClr val="000000"/>
            </a:solidFill>
            <a:prstDash val="solid"/>
            <a:miter lim="8000"/>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5"/>
          <p:cNvSpPr/>
          <p:nvPr/>
        </p:nvSpPr>
        <p:spPr>
          <a:xfrm>
            <a:off x="2605627" y="5476958"/>
            <a:ext cx="230561" cy="79434"/>
          </a:xfrm>
          <a:custGeom>
            <a:rect b="b" l="l" r="r" t="t"/>
            <a:pathLst>
              <a:path extrusionOk="0" h="59725" w="173354">
                <a:moveTo>
                  <a:pt x="0" y="51153"/>
                </a:moveTo>
                <a:cubicBezTo>
                  <a:pt x="14288" y="43533"/>
                  <a:pt x="31433" y="38771"/>
                  <a:pt x="42863" y="28293"/>
                </a:cubicBezTo>
                <a:cubicBezTo>
                  <a:pt x="77152" y="-1234"/>
                  <a:pt x="115252" y="-5997"/>
                  <a:pt x="157163" y="6386"/>
                </a:cubicBezTo>
                <a:cubicBezTo>
                  <a:pt x="162877" y="8291"/>
                  <a:pt x="167640" y="14958"/>
                  <a:pt x="173355" y="19721"/>
                </a:cubicBezTo>
                <a:cubicBezTo>
                  <a:pt x="128588" y="8291"/>
                  <a:pt x="88583" y="15911"/>
                  <a:pt x="52388" y="45438"/>
                </a:cubicBezTo>
                <a:cubicBezTo>
                  <a:pt x="43815" y="53058"/>
                  <a:pt x="31433" y="57821"/>
                  <a:pt x="20002" y="59726"/>
                </a:cubicBezTo>
                <a:cubicBezTo>
                  <a:pt x="14288" y="59726"/>
                  <a:pt x="6667" y="53058"/>
                  <a:pt x="0" y="5115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5"/>
          <p:cNvSpPr/>
          <p:nvPr/>
        </p:nvSpPr>
        <p:spPr>
          <a:xfrm>
            <a:off x="2269691" y="5787165"/>
            <a:ext cx="67492" cy="187489"/>
          </a:xfrm>
          <a:custGeom>
            <a:rect b="b" l="l" r="r" t="t"/>
            <a:pathLst>
              <a:path extrusionOk="0" h="140969" w="50746">
                <a:moveTo>
                  <a:pt x="30480" y="140970"/>
                </a:moveTo>
                <a:cubicBezTo>
                  <a:pt x="52388" y="91440"/>
                  <a:pt x="43815" y="47625"/>
                  <a:pt x="4763" y="9525"/>
                </a:cubicBezTo>
                <a:cubicBezTo>
                  <a:pt x="1905" y="7620"/>
                  <a:pt x="1905" y="2857"/>
                  <a:pt x="0" y="0"/>
                </a:cubicBezTo>
                <a:cubicBezTo>
                  <a:pt x="35242" y="6667"/>
                  <a:pt x="58102" y="72390"/>
                  <a:pt x="48577" y="101917"/>
                </a:cubicBezTo>
                <a:cubicBezTo>
                  <a:pt x="44767" y="115253"/>
                  <a:pt x="37147" y="128588"/>
                  <a:pt x="30480" y="14097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5"/>
          <p:cNvSpPr/>
          <p:nvPr/>
        </p:nvSpPr>
        <p:spPr>
          <a:xfrm>
            <a:off x="1542041" y="5482698"/>
            <a:ext cx="162154" cy="55962"/>
          </a:xfrm>
          <a:custGeom>
            <a:rect b="b" l="l" r="r" t="t"/>
            <a:pathLst>
              <a:path extrusionOk="0" h="42077" w="121920">
                <a:moveTo>
                  <a:pt x="0" y="4930"/>
                </a:moveTo>
                <a:cubicBezTo>
                  <a:pt x="48578" y="-9358"/>
                  <a:pt x="87630" y="8740"/>
                  <a:pt x="121920" y="42077"/>
                </a:cubicBezTo>
                <a:cubicBezTo>
                  <a:pt x="114300" y="39220"/>
                  <a:pt x="104775" y="38267"/>
                  <a:pt x="99060" y="33505"/>
                </a:cubicBezTo>
                <a:cubicBezTo>
                  <a:pt x="69533" y="9692"/>
                  <a:pt x="37148" y="1120"/>
                  <a:pt x="0" y="49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5"/>
          <p:cNvSpPr/>
          <p:nvPr/>
        </p:nvSpPr>
        <p:spPr>
          <a:xfrm>
            <a:off x="2194897" y="5756082"/>
            <a:ext cx="57006" cy="18393"/>
          </a:xfrm>
          <a:custGeom>
            <a:rect b="b" l="l" r="r" t="t"/>
            <a:pathLst>
              <a:path extrusionOk="0" h="13829" w="42862">
                <a:moveTo>
                  <a:pt x="42863" y="13830"/>
                </a:moveTo>
                <a:cubicBezTo>
                  <a:pt x="28575" y="10020"/>
                  <a:pt x="14288" y="6209"/>
                  <a:pt x="0" y="2399"/>
                </a:cubicBezTo>
                <a:cubicBezTo>
                  <a:pt x="17145" y="-3316"/>
                  <a:pt x="31433" y="1447"/>
                  <a:pt x="42863" y="138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5"/>
          <p:cNvSpPr/>
          <p:nvPr/>
        </p:nvSpPr>
        <p:spPr>
          <a:xfrm>
            <a:off x="1704304" y="5538700"/>
            <a:ext cx="43072" cy="18200"/>
          </a:xfrm>
          <a:custGeom>
            <a:rect b="b" l="l" r="r" t="t"/>
            <a:pathLst>
              <a:path extrusionOk="0" h="13684" w="32385">
                <a:moveTo>
                  <a:pt x="0" y="0"/>
                </a:moveTo>
                <a:cubicBezTo>
                  <a:pt x="10478" y="1905"/>
                  <a:pt x="21908" y="2857"/>
                  <a:pt x="32385" y="4763"/>
                </a:cubicBezTo>
                <a:cubicBezTo>
                  <a:pt x="19050" y="19050"/>
                  <a:pt x="8573" y="15240"/>
                  <a:pt x="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5"/>
          <p:cNvSpPr/>
          <p:nvPr/>
        </p:nvSpPr>
        <p:spPr>
          <a:xfrm>
            <a:off x="2251943" y="5774488"/>
            <a:ext cx="19002" cy="12668"/>
          </a:xfrm>
          <a:custGeom>
            <a:rect b="b" l="l" r="r" t="t"/>
            <a:pathLst>
              <a:path extrusionOk="0" h="9525" w="14287">
                <a:moveTo>
                  <a:pt x="14288" y="9525"/>
                </a:moveTo>
                <a:cubicBezTo>
                  <a:pt x="9525" y="6667"/>
                  <a:pt x="4763" y="3810"/>
                  <a:pt x="0" y="0"/>
                </a:cubicBezTo>
                <a:cubicBezTo>
                  <a:pt x="4763" y="3810"/>
                  <a:pt x="9525" y="6667"/>
                  <a:pt x="14288"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5"/>
          <p:cNvSpPr/>
          <p:nvPr/>
        </p:nvSpPr>
        <p:spPr>
          <a:xfrm>
            <a:off x="2836345" y="5500669"/>
            <a:ext cx="17734" cy="11401"/>
          </a:xfrm>
          <a:custGeom>
            <a:rect b="b" l="l" r="r" t="t"/>
            <a:pathLst>
              <a:path extrusionOk="0" h="8572" w="13334">
                <a:moveTo>
                  <a:pt x="0" y="0"/>
                </a:moveTo>
                <a:cubicBezTo>
                  <a:pt x="4763" y="2857"/>
                  <a:pt x="8572" y="5715"/>
                  <a:pt x="13335" y="8572"/>
                </a:cubicBezTo>
                <a:cubicBezTo>
                  <a:pt x="8572" y="6668"/>
                  <a:pt x="4763" y="2857"/>
                  <a:pt x="0"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5"/>
          <p:cNvSpPr/>
          <p:nvPr/>
        </p:nvSpPr>
        <p:spPr>
          <a:xfrm>
            <a:off x="2151797" y="5759275"/>
            <a:ext cx="11401" cy="1266"/>
          </a:xfrm>
          <a:custGeom>
            <a:rect b="b" l="l" r="r" t="t"/>
            <a:pathLst>
              <a:path extrusionOk="0" h="952" w="8572">
                <a:moveTo>
                  <a:pt x="8572" y="0"/>
                </a:moveTo>
                <a:cubicBezTo>
                  <a:pt x="5715" y="0"/>
                  <a:pt x="2858" y="0"/>
                  <a:pt x="0" y="953"/>
                </a:cubicBezTo>
                <a:cubicBezTo>
                  <a:pt x="2858" y="953"/>
                  <a:pt x="5715" y="0"/>
                  <a:pt x="8572"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5"/>
          <p:cNvSpPr/>
          <p:nvPr/>
        </p:nvSpPr>
        <p:spPr>
          <a:xfrm>
            <a:off x="2296311" y="5992528"/>
            <a:ext cx="8867" cy="6333"/>
          </a:xfrm>
          <a:custGeom>
            <a:rect b="b" l="l" r="r" t="t"/>
            <a:pathLst>
              <a:path extrusionOk="0" h="4762" w="6667">
                <a:moveTo>
                  <a:pt x="0" y="4763"/>
                </a:moveTo>
                <a:cubicBezTo>
                  <a:pt x="953" y="2858"/>
                  <a:pt x="1905" y="1905"/>
                  <a:pt x="3810" y="0"/>
                </a:cubicBezTo>
                <a:cubicBezTo>
                  <a:pt x="4763" y="953"/>
                  <a:pt x="5715" y="1905"/>
                  <a:pt x="6668" y="2858"/>
                </a:cubicBezTo>
                <a:cubicBezTo>
                  <a:pt x="3810" y="3810"/>
                  <a:pt x="1905" y="3810"/>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5"/>
          <p:cNvSpPr/>
          <p:nvPr/>
        </p:nvSpPr>
        <p:spPr>
          <a:xfrm>
            <a:off x="9361105" y="5445085"/>
            <a:ext cx="225494" cy="70688"/>
          </a:xfrm>
          <a:custGeom>
            <a:rect b="b" l="l" r="r" t="t"/>
            <a:pathLst>
              <a:path extrusionOk="0" h="53149" w="169544">
                <a:moveTo>
                  <a:pt x="0" y="15094"/>
                </a:moveTo>
                <a:cubicBezTo>
                  <a:pt x="35243" y="-7766"/>
                  <a:pt x="87630" y="-3956"/>
                  <a:pt x="120015" y="21761"/>
                </a:cubicBezTo>
                <a:cubicBezTo>
                  <a:pt x="135255" y="34144"/>
                  <a:pt x="153352" y="41764"/>
                  <a:pt x="169545" y="51289"/>
                </a:cubicBezTo>
                <a:cubicBezTo>
                  <a:pt x="157163" y="51289"/>
                  <a:pt x="141922" y="56051"/>
                  <a:pt x="133350" y="50336"/>
                </a:cubicBezTo>
                <a:cubicBezTo>
                  <a:pt x="92393" y="24619"/>
                  <a:pt x="49530" y="7474"/>
                  <a:pt x="0" y="15094"/>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5"/>
          <p:cNvSpPr/>
          <p:nvPr/>
        </p:nvSpPr>
        <p:spPr>
          <a:xfrm>
            <a:off x="9856629" y="5721043"/>
            <a:ext cx="131891" cy="162354"/>
          </a:xfrm>
          <a:custGeom>
            <a:rect b="b" l="l" r="r" t="t"/>
            <a:pathLst>
              <a:path extrusionOk="0" h="122071" w="99166">
                <a:moveTo>
                  <a:pt x="99166" y="3962"/>
                </a:moveTo>
                <a:cubicBezTo>
                  <a:pt x="44873" y="17297"/>
                  <a:pt x="4868" y="66827"/>
                  <a:pt x="7726" y="122072"/>
                </a:cubicBezTo>
                <a:cubicBezTo>
                  <a:pt x="4868" y="117309"/>
                  <a:pt x="-846" y="113499"/>
                  <a:pt x="106" y="108737"/>
                </a:cubicBezTo>
                <a:cubicBezTo>
                  <a:pt x="2963" y="61112"/>
                  <a:pt x="35348" y="11582"/>
                  <a:pt x="85831" y="152"/>
                </a:cubicBezTo>
                <a:cubicBezTo>
                  <a:pt x="89641" y="-801"/>
                  <a:pt x="94404" y="3009"/>
                  <a:pt x="99166" y="3962"/>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5"/>
          <p:cNvSpPr/>
          <p:nvPr/>
        </p:nvSpPr>
        <p:spPr>
          <a:xfrm>
            <a:off x="9344626" y="5471512"/>
            <a:ext cx="5066" cy="5066"/>
          </a:xfrm>
          <a:custGeom>
            <a:rect b="b" l="l" r="r" t="t"/>
            <a:pathLst>
              <a:path extrusionOk="0" h="3809" w="3809">
                <a:moveTo>
                  <a:pt x="0" y="3810"/>
                </a:moveTo>
                <a:cubicBezTo>
                  <a:pt x="952" y="2857"/>
                  <a:pt x="2857" y="952"/>
                  <a:pt x="3810" y="0"/>
                </a:cubicBezTo>
                <a:cubicBezTo>
                  <a:pt x="2857" y="952"/>
                  <a:pt x="952" y="1905"/>
                  <a:pt x="0"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5"/>
          <p:cNvSpPr/>
          <p:nvPr/>
        </p:nvSpPr>
        <p:spPr>
          <a:xfrm>
            <a:off x="9021366" y="5906327"/>
            <a:ext cx="54473" cy="105146"/>
          </a:xfrm>
          <a:custGeom>
            <a:rect b="b" l="l" r="r" t="t"/>
            <a:pathLst>
              <a:path extrusionOk="0" h="79057" w="40957">
                <a:moveTo>
                  <a:pt x="40957" y="79057"/>
                </a:moveTo>
                <a:cubicBezTo>
                  <a:pt x="29527" y="60960"/>
                  <a:pt x="16192" y="43815"/>
                  <a:pt x="5715" y="25718"/>
                </a:cubicBezTo>
                <a:cubicBezTo>
                  <a:pt x="1905" y="18097"/>
                  <a:pt x="1905" y="8572"/>
                  <a:pt x="0" y="0"/>
                </a:cubicBezTo>
                <a:cubicBezTo>
                  <a:pt x="11430" y="17145"/>
                  <a:pt x="22860" y="33338"/>
                  <a:pt x="33338" y="51435"/>
                </a:cubicBezTo>
                <a:cubicBezTo>
                  <a:pt x="38100" y="60007"/>
                  <a:pt x="39052" y="69532"/>
                  <a:pt x="40957" y="7905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5"/>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5">
  <p:cSld name="6_Diapositiva de título">
    <p:spTree>
      <p:nvGrpSpPr>
        <p:cNvPr id="381" name="Shape 381"/>
        <p:cNvGrpSpPr/>
        <p:nvPr/>
      </p:nvGrpSpPr>
      <p:grpSpPr>
        <a:xfrm>
          <a:off x="0" y="0"/>
          <a:ext cx="0" cy="0"/>
          <a:chOff x="0" y="0"/>
          <a:chExt cx="0" cy="0"/>
        </a:xfrm>
      </p:grpSpPr>
      <p:sp>
        <p:nvSpPr>
          <p:cNvPr id="382" name="Google Shape;382;p6"/>
          <p:cNvSpPr/>
          <p:nvPr/>
        </p:nvSpPr>
        <p:spPr>
          <a:xfrm>
            <a:off x="4866903" y="5626536"/>
            <a:ext cx="1588259" cy="1195663"/>
          </a:xfrm>
          <a:custGeom>
            <a:rect b="b" l="l" r="r" t="t"/>
            <a:pathLst>
              <a:path extrusionOk="0" h="902387" w="1198686">
                <a:moveTo>
                  <a:pt x="951556" y="902388"/>
                </a:moveTo>
                <a:cubicBezTo>
                  <a:pt x="723909" y="902388"/>
                  <a:pt x="496262" y="902388"/>
                  <a:pt x="269566" y="902388"/>
                </a:cubicBezTo>
                <a:cubicBezTo>
                  <a:pt x="258137" y="902388"/>
                  <a:pt x="246706" y="902388"/>
                  <a:pt x="235276" y="902388"/>
                </a:cubicBezTo>
                <a:cubicBezTo>
                  <a:pt x="237181" y="878575"/>
                  <a:pt x="239087" y="854763"/>
                  <a:pt x="240991" y="830950"/>
                </a:cubicBezTo>
                <a:cubicBezTo>
                  <a:pt x="244801" y="778563"/>
                  <a:pt x="249564" y="726175"/>
                  <a:pt x="252421" y="673788"/>
                </a:cubicBezTo>
                <a:cubicBezTo>
                  <a:pt x="253374" y="661405"/>
                  <a:pt x="249564" y="650928"/>
                  <a:pt x="234324" y="649975"/>
                </a:cubicBezTo>
                <a:cubicBezTo>
                  <a:pt x="229562" y="646165"/>
                  <a:pt x="223846" y="637593"/>
                  <a:pt x="220037" y="637593"/>
                </a:cubicBezTo>
                <a:cubicBezTo>
                  <a:pt x="204796" y="641403"/>
                  <a:pt x="187651" y="643308"/>
                  <a:pt x="176221" y="652833"/>
                </a:cubicBezTo>
                <a:cubicBezTo>
                  <a:pt x="145741" y="678550"/>
                  <a:pt x="112404" y="689980"/>
                  <a:pt x="73351" y="687123"/>
                </a:cubicBezTo>
                <a:cubicBezTo>
                  <a:pt x="65731" y="684265"/>
                  <a:pt x="57159" y="683313"/>
                  <a:pt x="50491" y="678550"/>
                </a:cubicBezTo>
                <a:cubicBezTo>
                  <a:pt x="11439" y="654738"/>
                  <a:pt x="9" y="618543"/>
                  <a:pt x="9" y="574728"/>
                </a:cubicBezTo>
                <a:cubicBezTo>
                  <a:pt x="-944" y="520435"/>
                  <a:pt x="74304" y="457570"/>
                  <a:pt x="127644" y="476620"/>
                </a:cubicBezTo>
                <a:cubicBezTo>
                  <a:pt x="155266" y="486145"/>
                  <a:pt x="180031" y="503290"/>
                  <a:pt x="206701" y="514720"/>
                </a:cubicBezTo>
                <a:cubicBezTo>
                  <a:pt x="217179" y="519483"/>
                  <a:pt x="234324" y="522340"/>
                  <a:pt x="241944" y="516625"/>
                </a:cubicBezTo>
                <a:cubicBezTo>
                  <a:pt x="249564" y="510910"/>
                  <a:pt x="251469" y="494718"/>
                  <a:pt x="251469" y="482335"/>
                </a:cubicBezTo>
                <a:cubicBezTo>
                  <a:pt x="252421" y="469000"/>
                  <a:pt x="249564" y="455665"/>
                  <a:pt x="247659" y="442330"/>
                </a:cubicBezTo>
                <a:cubicBezTo>
                  <a:pt x="244801" y="398515"/>
                  <a:pt x="241944" y="354700"/>
                  <a:pt x="238134" y="311838"/>
                </a:cubicBezTo>
                <a:cubicBezTo>
                  <a:pt x="236229" y="295645"/>
                  <a:pt x="230514" y="279453"/>
                  <a:pt x="225751" y="263260"/>
                </a:cubicBezTo>
                <a:cubicBezTo>
                  <a:pt x="219084" y="251830"/>
                  <a:pt x="219084" y="244210"/>
                  <a:pt x="235276" y="245163"/>
                </a:cubicBezTo>
                <a:cubicBezTo>
                  <a:pt x="281949" y="248973"/>
                  <a:pt x="328621" y="253735"/>
                  <a:pt x="375294" y="255640"/>
                </a:cubicBezTo>
                <a:cubicBezTo>
                  <a:pt x="411489" y="257545"/>
                  <a:pt x="448637" y="259450"/>
                  <a:pt x="484831" y="257545"/>
                </a:cubicBezTo>
                <a:cubicBezTo>
                  <a:pt x="512454" y="255640"/>
                  <a:pt x="520074" y="236590"/>
                  <a:pt x="504834" y="212778"/>
                </a:cubicBezTo>
                <a:cubicBezTo>
                  <a:pt x="498166" y="201348"/>
                  <a:pt x="488641" y="190870"/>
                  <a:pt x="480069" y="180393"/>
                </a:cubicBezTo>
                <a:cubicBezTo>
                  <a:pt x="426729" y="116575"/>
                  <a:pt x="473401" y="36565"/>
                  <a:pt x="532456" y="11800"/>
                </a:cubicBezTo>
                <a:cubicBezTo>
                  <a:pt x="575319" y="-6297"/>
                  <a:pt x="618181" y="-3440"/>
                  <a:pt x="656281" y="19420"/>
                </a:cubicBezTo>
                <a:cubicBezTo>
                  <a:pt x="705812" y="48948"/>
                  <a:pt x="737244" y="115623"/>
                  <a:pt x="693429" y="175630"/>
                </a:cubicBezTo>
                <a:cubicBezTo>
                  <a:pt x="688666" y="182298"/>
                  <a:pt x="681999" y="188013"/>
                  <a:pt x="679141" y="195633"/>
                </a:cubicBezTo>
                <a:cubicBezTo>
                  <a:pt x="673426" y="210873"/>
                  <a:pt x="661996" y="230875"/>
                  <a:pt x="667712" y="242305"/>
                </a:cubicBezTo>
                <a:cubicBezTo>
                  <a:pt x="672474" y="252783"/>
                  <a:pt x="695334" y="261355"/>
                  <a:pt x="709621" y="261355"/>
                </a:cubicBezTo>
                <a:cubicBezTo>
                  <a:pt x="743912" y="262308"/>
                  <a:pt x="779154" y="256593"/>
                  <a:pt x="813444" y="254688"/>
                </a:cubicBezTo>
                <a:cubicBezTo>
                  <a:pt x="859164" y="251830"/>
                  <a:pt x="905837" y="248973"/>
                  <a:pt x="951556" y="246115"/>
                </a:cubicBezTo>
                <a:cubicBezTo>
                  <a:pt x="946794" y="289930"/>
                  <a:pt x="942031" y="332793"/>
                  <a:pt x="939174" y="376608"/>
                </a:cubicBezTo>
                <a:cubicBezTo>
                  <a:pt x="937269" y="412803"/>
                  <a:pt x="936316" y="448998"/>
                  <a:pt x="938221" y="484240"/>
                </a:cubicBezTo>
                <a:cubicBezTo>
                  <a:pt x="939174" y="505195"/>
                  <a:pt x="962034" y="514720"/>
                  <a:pt x="981084" y="505195"/>
                </a:cubicBezTo>
                <a:cubicBezTo>
                  <a:pt x="996324" y="498528"/>
                  <a:pt x="1010612" y="489003"/>
                  <a:pt x="1023946" y="480430"/>
                </a:cubicBezTo>
                <a:cubicBezTo>
                  <a:pt x="1051569" y="462333"/>
                  <a:pt x="1081096" y="454713"/>
                  <a:pt x="1114434" y="464238"/>
                </a:cubicBezTo>
                <a:cubicBezTo>
                  <a:pt x="1160154" y="476620"/>
                  <a:pt x="1187776" y="508053"/>
                  <a:pt x="1196349" y="552820"/>
                </a:cubicBezTo>
                <a:cubicBezTo>
                  <a:pt x="1205874" y="601398"/>
                  <a:pt x="1185871" y="642355"/>
                  <a:pt x="1143962" y="668073"/>
                </a:cubicBezTo>
                <a:cubicBezTo>
                  <a:pt x="1105862" y="691885"/>
                  <a:pt x="1064904" y="690933"/>
                  <a:pt x="1025851" y="665215"/>
                </a:cubicBezTo>
                <a:cubicBezTo>
                  <a:pt x="1010612" y="655690"/>
                  <a:pt x="995371" y="646165"/>
                  <a:pt x="978226" y="638545"/>
                </a:cubicBezTo>
                <a:cubicBezTo>
                  <a:pt x="970606" y="634735"/>
                  <a:pt x="960129" y="637593"/>
                  <a:pt x="950604" y="637593"/>
                </a:cubicBezTo>
                <a:cubicBezTo>
                  <a:pt x="944889" y="640450"/>
                  <a:pt x="933459" y="643308"/>
                  <a:pt x="933459" y="646165"/>
                </a:cubicBezTo>
                <a:cubicBezTo>
                  <a:pt x="933459" y="666168"/>
                  <a:pt x="935364" y="687123"/>
                  <a:pt x="937269" y="707125"/>
                </a:cubicBezTo>
                <a:cubicBezTo>
                  <a:pt x="937269" y="709983"/>
                  <a:pt x="937269" y="711888"/>
                  <a:pt x="937269" y="714745"/>
                </a:cubicBezTo>
                <a:cubicBezTo>
                  <a:pt x="938221" y="737605"/>
                  <a:pt x="939174" y="759513"/>
                  <a:pt x="941079" y="782373"/>
                </a:cubicBezTo>
                <a:cubicBezTo>
                  <a:pt x="944889" y="823330"/>
                  <a:pt x="948699" y="863335"/>
                  <a:pt x="951556" y="90238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3" name="Google Shape;383;p6"/>
          <p:cNvSpPr/>
          <p:nvPr/>
        </p:nvSpPr>
        <p:spPr>
          <a:xfrm>
            <a:off x="10122068" y="5611773"/>
            <a:ext cx="1487617" cy="1196617"/>
          </a:xfrm>
          <a:custGeom>
            <a:rect b="b" l="l" r="r" t="t"/>
            <a:pathLst>
              <a:path extrusionOk="0" h="903107" w="1122730">
                <a:moveTo>
                  <a:pt x="235868" y="258205"/>
                </a:moveTo>
                <a:cubicBezTo>
                  <a:pt x="241583" y="253443"/>
                  <a:pt x="246346" y="244870"/>
                  <a:pt x="252061" y="245823"/>
                </a:cubicBezTo>
                <a:cubicBezTo>
                  <a:pt x="293018" y="248680"/>
                  <a:pt x="333023" y="254395"/>
                  <a:pt x="373980" y="256300"/>
                </a:cubicBezTo>
                <a:cubicBezTo>
                  <a:pt x="409223" y="258205"/>
                  <a:pt x="444466" y="265825"/>
                  <a:pt x="478755" y="254395"/>
                </a:cubicBezTo>
                <a:cubicBezTo>
                  <a:pt x="494948" y="249633"/>
                  <a:pt x="500663" y="238203"/>
                  <a:pt x="493043" y="222963"/>
                </a:cubicBezTo>
                <a:cubicBezTo>
                  <a:pt x="486376" y="209628"/>
                  <a:pt x="476851" y="198198"/>
                  <a:pt x="467326" y="185815"/>
                </a:cubicBezTo>
                <a:cubicBezTo>
                  <a:pt x="423511" y="128665"/>
                  <a:pt x="444466" y="38178"/>
                  <a:pt x="518761" y="8650"/>
                </a:cubicBezTo>
                <a:cubicBezTo>
                  <a:pt x="573053" y="-13257"/>
                  <a:pt x="621630" y="9603"/>
                  <a:pt x="647348" y="41988"/>
                </a:cubicBezTo>
                <a:cubicBezTo>
                  <a:pt x="685448" y="88660"/>
                  <a:pt x="686401" y="136285"/>
                  <a:pt x="653063" y="183910"/>
                </a:cubicBezTo>
                <a:cubicBezTo>
                  <a:pt x="648301" y="190578"/>
                  <a:pt x="641633" y="195340"/>
                  <a:pt x="639728" y="202008"/>
                </a:cubicBezTo>
                <a:cubicBezTo>
                  <a:pt x="635918" y="216295"/>
                  <a:pt x="626393" y="236298"/>
                  <a:pt x="633061" y="242965"/>
                </a:cubicBezTo>
                <a:cubicBezTo>
                  <a:pt x="642586" y="254395"/>
                  <a:pt x="662588" y="261063"/>
                  <a:pt x="678780" y="261063"/>
                </a:cubicBezTo>
                <a:cubicBezTo>
                  <a:pt x="711166" y="262015"/>
                  <a:pt x="743551" y="256300"/>
                  <a:pt x="775936" y="253443"/>
                </a:cubicBezTo>
                <a:cubicBezTo>
                  <a:pt x="810226" y="250585"/>
                  <a:pt x="843563" y="247728"/>
                  <a:pt x="877853" y="244870"/>
                </a:cubicBezTo>
                <a:cubicBezTo>
                  <a:pt x="883568" y="244870"/>
                  <a:pt x="889283" y="247728"/>
                  <a:pt x="894998" y="249633"/>
                </a:cubicBezTo>
                <a:cubicBezTo>
                  <a:pt x="893093" y="265825"/>
                  <a:pt x="891188" y="282970"/>
                  <a:pt x="890236" y="299163"/>
                </a:cubicBezTo>
                <a:cubicBezTo>
                  <a:pt x="888330" y="322023"/>
                  <a:pt x="886426" y="345835"/>
                  <a:pt x="884521" y="368695"/>
                </a:cubicBezTo>
                <a:cubicBezTo>
                  <a:pt x="881663" y="407748"/>
                  <a:pt x="878805" y="446800"/>
                  <a:pt x="876901" y="485853"/>
                </a:cubicBezTo>
                <a:cubicBezTo>
                  <a:pt x="875948" y="504903"/>
                  <a:pt x="888330" y="511570"/>
                  <a:pt x="905476" y="502045"/>
                </a:cubicBezTo>
                <a:cubicBezTo>
                  <a:pt x="919763" y="494425"/>
                  <a:pt x="934051" y="484900"/>
                  <a:pt x="947386" y="475375"/>
                </a:cubicBezTo>
                <a:cubicBezTo>
                  <a:pt x="976913" y="455373"/>
                  <a:pt x="1009298" y="451563"/>
                  <a:pt x="1042636" y="461088"/>
                </a:cubicBezTo>
                <a:cubicBezTo>
                  <a:pt x="1094071" y="475375"/>
                  <a:pt x="1124551" y="520143"/>
                  <a:pt x="1122646" y="578245"/>
                </a:cubicBezTo>
                <a:cubicBezTo>
                  <a:pt x="1121693" y="619203"/>
                  <a:pt x="1102643" y="652540"/>
                  <a:pt x="1067401" y="673495"/>
                </a:cubicBezTo>
                <a:cubicBezTo>
                  <a:pt x="1028348" y="697308"/>
                  <a:pt x="988343" y="695403"/>
                  <a:pt x="949291" y="670638"/>
                </a:cubicBezTo>
                <a:cubicBezTo>
                  <a:pt x="934051" y="661113"/>
                  <a:pt x="918811" y="650635"/>
                  <a:pt x="902618" y="643015"/>
                </a:cubicBezTo>
                <a:cubicBezTo>
                  <a:pt x="885473" y="634443"/>
                  <a:pt x="875948" y="641110"/>
                  <a:pt x="876901" y="660160"/>
                </a:cubicBezTo>
                <a:cubicBezTo>
                  <a:pt x="877853" y="695403"/>
                  <a:pt x="878805" y="730645"/>
                  <a:pt x="881663" y="766840"/>
                </a:cubicBezTo>
                <a:cubicBezTo>
                  <a:pt x="883568" y="789700"/>
                  <a:pt x="888330" y="812560"/>
                  <a:pt x="890236" y="836373"/>
                </a:cubicBezTo>
                <a:cubicBezTo>
                  <a:pt x="892141" y="858280"/>
                  <a:pt x="891188" y="881140"/>
                  <a:pt x="891188" y="903048"/>
                </a:cubicBezTo>
                <a:cubicBezTo>
                  <a:pt x="689258" y="903048"/>
                  <a:pt x="487328" y="903048"/>
                  <a:pt x="285398" y="903048"/>
                </a:cubicBezTo>
                <a:cubicBezTo>
                  <a:pt x="273968" y="903048"/>
                  <a:pt x="262538" y="903048"/>
                  <a:pt x="251108" y="903048"/>
                </a:cubicBezTo>
                <a:cubicBezTo>
                  <a:pt x="235868" y="904000"/>
                  <a:pt x="236821" y="893523"/>
                  <a:pt x="237773" y="883045"/>
                </a:cubicBezTo>
                <a:cubicBezTo>
                  <a:pt x="242536" y="814465"/>
                  <a:pt x="247298" y="744933"/>
                  <a:pt x="252061" y="676353"/>
                </a:cubicBezTo>
                <a:cubicBezTo>
                  <a:pt x="252061" y="670638"/>
                  <a:pt x="253013" y="663970"/>
                  <a:pt x="251108" y="658255"/>
                </a:cubicBezTo>
                <a:cubicBezTo>
                  <a:pt x="247298" y="643015"/>
                  <a:pt x="238726" y="633490"/>
                  <a:pt x="221580" y="643015"/>
                </a:cubicBezTo>
                <a:cubicBezTo>
                  <a:pt x="210151" y="649683"/>
                  <a:pt x="197768" y="656350"/>
                  <a:pt x="187291" y="664923"/>
                </a:cubicBezTo>
                <a:cubicBezTo>
                  <a:pt x="129188" y="708738"/>
                  <a:pt x="49178" y="692545"/>
                  <a:pt x="13936" y="628728"/>
                </a:cubicBezTo>
                <a:cubicBezTo>
                  <a:pt x="-27022" y="555385"/>
                  <a:pt x="27271" y="461088"/>
                  <a:pt x="112043" y="460135"/>
                </a:cubicBezTo>
                <a:cubicBezTo>
                  <a:pt x="149191" y="460135"/>
                  <a:pt x="177766" y="479185"/>
                  <a:pt x="208246" y="495378"/>
                </a:cubicBezTo>
                <a:cubicBezTo>
                  <a:pt x="217771" y="500140"/>
                  <a:pt x="233011" y="505855"/>
                  <a:pt x="240630" y="501093"/>
                </a:cubicBezTo>
                <a:cubicBezTo>
                  <a:pt x="248251" y="496330"/>
                  <a:pt x="252061" y="481090"/>
                  <a:pt x="253013" y="470613"/>
                </a:cubicBezTo>
                <a:cubicBezTo>
                  <a:pt x="253966" y="447753"/>
                  <a:pt x="251108" y="423940"/>
                  <a:pt x="250155" y="401080"/>
                </a:cubicBezTo>
                <a:cubicBezTo>
                  <a:pt x="248251" y="367743"/>
                  <a:pt x="248251" y="335358"/>
                  <a:pt x="245393" y="302020"/>
                </a:cubicBezTo>
                <a:cubicBezTo>
                  <a:pt x="241583" y="288685"/>
                  <a:pt x="238726" y="273445"/>
                  <a:pt x="235868" y="2582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4" name="Google Shape;384;p6"/>
          <p:cNvSpPr/>
          <p:nvPr/>
        </p:nvSpPr>
        <p:spPr>
          <a:xfrm>
            <a:off x="7568257" y="5610505"/>
            <a:ext cx="1493529" cy="1200331"/>
          </a:xfrm>
          <a:custGeom>
            <a:rect b="b" l="l" r="r" t="t"/>
            <a:pathLst>
              <a:path extrusionOk="0" h="905910" w="1127192">
                <a:moveTo>
                  <a:pt x="238496" y="249638"/>
                </a:moveTo>
                <a:cubicBezTo>
                  <a:pt x="263262" y="249638"/>
                  <a:pt x="288979" y="248685"/>
                  <a:pt x="313744" y="250590"/>
                </a:cubicBezTo>
                <a:cubicBezTo>
                  <a:pt x="353749" y="252495"/>
                  <a:pt x="393754" y="257258"/>
                  <a:pt x="433759" y="259163"/>
                </a:cubicBezTo>
                <a:cubicBezTo>
                  <a:pt x="449951" y="260115"/>
                  <a:pt x="466144" y="258210"/>
                  <a:pt x="482337" y="254400"/>
                </a:cubicBezTo>
                <a:cubicBezTo>
                  <a:pt x="497576" y="251543"/>
                  <a:pt x="503292" y="239160"/>
                  <a:pt x="496624" y="224873"/>
                </a:cubicBezTo>
                <a:cubicBezTo>
                  <a:pt x="490909" y="213443"/>
                  <a:pt x="485194" y="202013"/>
                  <a:pt x="476621" y="192488"/>
                </a:cubicBezTo>
                <a:cubicBezTo>
                  <a:pt x="427092" y="140100"/>
                  <a:pt x="444237" y="43898"/>
                  <a:pt x="517579" y="11513"/>
                </a:cubicBezTo>
                <a:cubicBezTo>
                  <a:pt x="573776" y="-13252"/>
                  <a:pt x="618544" y="4845"/>
                  <a:pt x="649976" y="38183"/>
                </a:cubicBezTo>
                <a:cubicBezTo>
                  <a:pt x="689029" y="80093"/>
                  <a:pt x="690934" y="135338"/>
                  <a:pt x="658549" y="182010"/>
                </a:cubicBezTo>
                <a:cubicBezTo>
                  <a:pt x="654739" y="188678"/>
                  <a:pt x="647119" y="193440"/>
                  <a:pt x="645214" y="200108"/>
                </a:cubicBezTo>
                <a:cubicBezTo>
                  <a:pt x="640451" y="214395"/>
                  <a:pt x="631879" y="235350"/>
                  <a:pt x="637594" y="242970"/>
                </a:cubicBezTo>
                <a:cubicBezTo>
                  <a:pt x="646167" y="254400"/>
                  <a:pt x="667121" y="261068"/>
                  <a:pt x="683314" y="261068"/>
                </a:cubicBezTo>
                <a:cubicBezTo>
                  <a:pt x="722367" y="261068"/>
                  <a:pt x="761419" y="256305"/>
                  <a:pt x="800471" y="253448"/>
                </a:cubicBezTo>
                <a:cubicBezTo>
                  <a:pt x="826189" y="251543"/>
                  <a:pt x="850954" y="247733"/>
                  <a:pt x="876671" y="246780"/>
                </a:cubicBezTo>
                <a:cubicBezTo>
                  <a:pt x="883339" y="246780"/>
                  <a:pt x="890959" y="251543"/>
                  <a:pt x="897626" y="254400"/>
                </a:cubicBezTo>
                <a:cubicBezTo>
                  <a:pt x="891912" y="328695"/>
                  <a:pt x="885244" y="402990"/>
                  <a:pt x="879529" y="477285"/>
                </a:cubicBezTo>
                <a:cubicBezTo>
                  <a:pt x="878576" y="486810"/>
                  <a:pt x="882387" y="501098"/>
                  <a:pt x="889054" y="504908"/>
                </a:cubicBezTo>
                <a:cubicBezTo>
                  <a:pt x="895721" y="508718"/>
                  <a:pt x="908104" y="502050"/>
                  <a:pt x="916676" y="497288"/>
                </a:cubicBezTo>
                <a:cubicBezTo>
                  <a:pt x="950014" y="480143"/>
                  <a:pt x="978589" y="455378"/>
                  <a:pt x="1020499" y="458235"/>
                </a:cubicBezTo>
                <a:cubicBezTo>
                  <a:pt x="1085269" y="462998"/>
                  <a:pt x="1148134" y="528720"/>
                  <a:pt x="1120512" y="610635"/>
                </a:cubicBezTo>
                <a:cubicBezTo>
                  <a:pt x="1106224" y="652545"/>
                  <a:pt x="1073839" y="674453"/>
                  <a:pt x="1033834" y="687788"/>
                </a:cubicBezTo>
                <a:cubicBezTo>
                  <a:pt x="994782" y="691598"/>
                  <a:pt x="960492" y="679215"/>
                  <a:pt x="929059" y="654450"/>
                </a:cubicBezTo>
                <a:cubicBezTo>
                  <a:pt x="916676" y="643973"/>
                  <a:pt x="901437" y="635400"/>
                  <a:pt x="883339" y="644925"/>
                </a:cubicBezTo>
                <a:cubicBezTo>
                  <a:pt x="881434" y="663975"/>
                  <a:pt x="877624" y="683025"/>
                  <a:pt x="878576" y="702075"/>
                </a:cubicBezTo>
                <a:cubicBezTo>
                  <a:pt x="882387" y="769703"/>
                  <a:pt x="887149" y="837330"/>
                  <a:pt x="891912" y="904958"/>
                </a:cubicBezTo>
                <a:cubicBezTo>
                  <a:pt x="738559" y="904958"/>
                  <a:pt x="585207" y="904958"/>
                  <a:pt x="430901" y="905910"/>
                </a:cubicBezTo>
                <a:cubicBezTo>
                  <a:pt x="373751" y="905910"/>
                  <a:pt x="316601" y="905910"/>
                  <a:pt x="259451" y="905910"/>
                </a:cubicBezTo>
                <a:cubicBezTo>
                  <a:pt x="250879" y="905910"/>
                  <a:pt x="242306" y="903053"/>
                  <a:pt x="232781" y="901148"/>
                </a:cubicBezTo>
                <a:cubicBezTo>
                  <a:pt x="233734" y="897338"/>
                  <a:pt x="236592" y="894480"/>
                  <a:pt x="236592" y="890670"/>
                </a:cubicBezTo>
                <a:cubicBezTo>
                  <a:pt x="241354" y="821138"/>
                  <a:pt x="247069" y="750653"/>
                  <a:pt x="249926" y="681120"/>
                </a:cubicBezTo>
                <a:cubicBezTo>
                  <a:pt x="250879" y="668738"/>
                  <a:pt x="244212" y="646830"/>
                  <a:pt x="238496" y="645878"/>
                </a:cubicBezTo>
                <a:cubicBezTo>
                  <a:pt x="225162" y="643973"/>
                  <a:pt x="210874" y="652545"/>
                  <a:pt x="197539" y="657308"/>
                </a:cubicBezTo>
                <a:cubicBezTo>
                  <a:pt x="194681" y="658260"/>
                  <a:pt x="192776" y="661118"/>
                  <a:pt x="190871" y="663023"/>
                </a:cubicBezTo>
                <a:cubicBezTo>
                  <a:pt x="154676" y="695408"/>
                  <a:pt x="111814" y="702075"/>
                  <a:pt x="67999" y="683025"/>
                </a:cubicBezTo>
                <a:cubicBezTo>
                  <a:pt x="22279" y="663023"/>
                  <a:pt x="-3438" y="626828"/>
                  <a:pt x="371" y="575393"/>
                </a:cubicBezTo>
                <a:cubicBezTo>
                  <a:pt x="2276" y="551580"/>
                  <a:pt x="11801" y="528720"/>
                  <a:pt x="18469" y="505860"/>
                </a:cubicBezTo>
                <a:cubicBezTo>
                  <a:pt x="21326" y="503955"/>
                  <a:pt x="24184" y="502050"/>
                  <a:pt x="27042" y="501098"/>
                </a:cubicBezTo>
                <a:cubicBezTo>
                  <a:pt x="27042" y="501098"/>
                  <a:pt x="27042" y="501098"/>
                  <a:pt x="27042" y="501098"/>
                </a:cubicBezTo>
                <a:cubicBezTo>
                  <a:pt x="81334" y="452520"/>
                  <a:pt x="133721" y="457283"/>
                  <a:pt x="178489" y="483000"/>
                </a:cubicBezTo>
                <a:cubicBezTo>
                  <a:pt x="191824" y="490620"/>
                  <a:pt x="204206" y="501098"/>
                  <a:pt x="219446" y="506813"/>
                </a:cubicBezTo>
                <a:cubicBezTo>
                  <a:pt x="231829" y="511575"/>
                  <a:pt x="247069" y="516338"/>
                  <a:pt x="251831" y="496335"/>
                </a:cubicBezTo>
                <a:cubicBezTo>
                  <a:pt x="250879" y="469665"/>
                  <a:pt x="248974" y="442043"/>
                  <a:pt x="248021" y="415373"/>
                </a:cubicBezTo>
                <a:cubicBezTo>
                  <a:pt x="246117" y="383940"/>
                  <a:pt x="245164" y="352508"/>
                  <a:pt x="243259" y="321075"/>
                </a:cubicBezTo>
                <a:cubicBezTo>
                  <a:pt x="243259" y="297263"/>
                  <a:pt x="240401" y="273450"/>
                  <a:pt x="238496" y="24963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5" name="Google Shape;385;p6"/>
          <p:cNvSpPr/>
          <p:nvPr/>
        </p:nvSpPr>
        <p:spPr>
          <a:xfrm>
            <a:off x="568870" y="5644813"/>
            <a:ext cx="1500551" cy="1196788"/>
          </a:xfrm>
          <a:custGeom>
            <a:rect b="b" l="l" r="r" t="t"/>
            <a:pathLst>
              <a:path extrusionOk="0" h="903236" w="1132491">
                <a:moveTo>
                  <a:pt x="877526" y="902887"/>
                </a:moveTo>
                <a:cubicBezTo>
                  <a:pt x="665119" y="902887"/>
                  <a:pt x="453664" y="902887"/>
                  <a:pt x="241256" y="902887"/>
                </a:cubicBezTo>
                <a:cubicBezTo>
                  <a:pt x="241256" y="879074"/>
                  <a:pt x="240304" y="854309"/>
                  <a:pt x="242209" y="830497"/>
                </a:cubicBezTo>
                <a:cubicBezTo>
                  <a:pt x="246019" y="770489"/>
                  <a:pt x="250781" y="710482"/>
                  <a:pt x="254591" y="651427"/>
                </a:cubicBezTo>
                <a:cubicBezTo>
                  <a:pt x="249829" y="647617"/>
                  <a:pt x="244114" y="639044"/>
                  <a:pt x="241256" y="639044"/>
                </a:cubicBezTo>
                <a:cubicBezTo>
                  <a:pt x="226016" y="641902"/>
                  <a:pt x="209824" y="644759"/>
                  <a:pt x="197441" y="653332"/>
                </a:cubicBezTo>
                <a:cubicBezTo>
                  <a:pt x="165056" y="676192"/>
                  <a:pt x="130766" y="688574"/>
                  <a:pt x="90761" y="682859"/>
                </a:cubicBezTo>
                <a:cubicBezTo>
                  <a:pt x="77426" y="677144"/>
                  <a:pt x="63139" y="671429"/>
                  <a:pt x="49804" y="664762"/>
                </a:cubicBezTo>
                <a:lnTo>
                  <a:pt x="49804" y="664762"/>
                </a:lnTo>
                <a:cubicBezTo>
                  <a:pt x="47899" y="662857"/>
                  <a:pt x="46946" y="661904"/>
                  <a:pt x="45041" y="659999"/>
                </a:cubicBezTo>
                <a:lnTo>
                  <a:pt x="45041" y="659999"/>
                </a:lnTo>
                <a:cubicBezTo>
                  <a:pt x="43136" y="658094"/>
                  <a:pt x="42184" y="657142"/>
                  <a:pt x="40279" y="655237"/>
                </a:cubicBezTo>
                <a:lnTo>
                  <a:pt x="40279" y="655237"/>
                </a:lnTo>
                <a:cubicBezTo>
                  <a:pt x="38374" y="652379"/>
                  <a:pt x="37421" y="649522"/>
                  <a:pt x="35516" y="646664"/>
                </a:cubicBezTo>
                <a:lnTo>
                  <a:pt x="35516" y="646664"/>
                </a:lnTo>
                <a:cubicBezTo>
                  <a:pt x="33611" y="644759"/>
                  <a:pt x="32659" y="643807"/>
                  <a:pt x="30754" y="641902"/>
                </a:cubicBezTo>
                <a:lnTo>
                  <a:pt x="30754" y="641902"/>
                </a:lnTo>
                <a:cubicBezTo>
                  <a:pt x="28849" y="639997"/>
                  <a:pt x="27896" y="639044"/>
                  <a:pt x="25991" y="637139"/>
                </a:cubicBezTo>
                <a:lnTo>
                  <a:pt x="25991" y="637139"/>
                </a:lnTo>
                <a:cubicBezTo>
                  <a:pt x="24086" y="635234"/>
                  <a:pt x="23134" y="634282"/>
                  <a:pt x="21229" y="632377"/>
                </a:cubicBezTo>
                <a:cubicBezTo>
                  <a:pt x="-5441" y="596182"/>
                  <a:pt x="-5441" y="556177"/>
                  <a:pt x="12656" y="519029"/>
                </a:cubicBezTo>
                <a:cubicBezTo>
                  <a:pt x="32659" y="479024"/>
                  <a:pt x="66949" y="456164"/>
                  <a:pt x="114574" y="454259"/>
                </a:cubicBezTo>
                <a:cubicBezTo>
                  <a:pt x="147911" y="453307"/>
                  <a:pt x="171724" y="469499"/>
                  <a:pt x="198394" y="484739"/>
                </a:cubicBezTo>
                <a:cubicBezTo>
                  <a:pt x="211729" y="493312"/>
                  <a:pt x="229826" y="496169"/>
                  <a:pt x="245066" y="500932"/>
                </a:cubicBezTo>
                <a:cubicBezTo>
                  <a:pt x="247924" y="482834"/>
                  <a:pt x="253639" y="464737"/>
                  <a:pt x="252686" y="446639"/>
                </a:cubicBezTo>
                <a:cubicBezTo>
                  <a:pt x="247924" y="380917"/>
                  <a:pt x="241256" y="314242"/>
                  <a:pt x="235541" y="248519"/>
                </a:cubicBezTo>
                <a:cubicBezTo>
                  <a:pt x="256496" y="248519"/>
                  <a:pt x="276499" y="247567"/>
                  <a:pt x="297454" y="248519"/>
                </a:cubicBezTo>
                <a:cubicBezTo>
                  <a:pt x="333649" y="250424"/>
                  <a:pt x="369844" y="254234"/>
                  <a:pt x="406039" y="257092"/>
                </a:cubicBezTo>
                <a:cubicBezTo>
                  <a:pt x="420326" y="258044"/>
                  <a:pt x="434614" y="261854"/>
                  <a:pt x="448901" y="259949"/>
                </a:cubicBezTo>
                <a:cubicBezTo>
                  <a:pt x="464141" y="257092"/>
                  <a:pt x="487001" y="253282"/>
                  <a:pt x="491764" y="242804"/>
                </a:cubicBezTo>
                <a:cubicBezTo>
                  <a:pt x="497479" y="230422"/>
                  <a:pt x="490811" y="208514"/>
                  <a:pt x="481286" y="196132"/>
                </a:cubicBezTo>
                <a:cubicBezTo>
                  <a:pt x="451759" y="155174"/>
                  <a:pt x="446044" y="112312"/>
                  <a:pt x="462236" y="66592"/>
                </a:cubicBezTo>
                <a:cubicBezTo>
                  <a:pt x="485096" y="-83"/>
                  <a:pt x="585109" y="-21038"/>
                  <a:pt x="639401" y="23729"/>
                </a:cubicBezTo>
                <a:cubicBezTo>
                  <a:pt x="687979" y="63734"/>
                  <a:pt x="692741" y="153269"/>
                  <a:pt x="651784" y="195179"/>
                </a:cubicBezTo>
                <a:cubicBezTo>
                  <a:pt x="647974" y="198989"/>
                  <a:pt x="646069" y="203752"/>
                  <a:pt x="643211" y="208514"/>
                </a:cubicBezTo>
                <a:cubicBezTo>
                  <a:pt x="625114" y="237089"/>
                  <a:pt x="635591" y="258997"/>
                  <a:pt x="669881" y="258044"/>
                </a:cubicBezTo>
                <a:cubicBezTo>
                  <a:pt x="732747" y="256139"/>
                  <a:pt x="794659" y="249472"/>
                  <a:pt x="857524" y="245662"/>
                </a:cubicBezTo>
                <a:cubicBezTo>
                  <a:pt x="869906" y="244709"/>
                  <a:pt x="888956" y="232327"/>
                  <a:pt x="894672" y="257092"/>
                </a:cubicBezTo>
                <a:cubicBezTo>
                  <a:pt x="892766" y="262807"/>
                  <a:pt x="890861" y="268522"/>
                  <a:pt x="889909" y="274237"/>
                </a:cubicBezTo>
                <a:cubicBezTo>
                  <a:pt x="888004" y="299954"/>
                  <a:pt x="886099" y="325672"/>
                  <a:pt x="884194" y="351389"/>
                </a:cubicBezTo>
                <a:cubicBezTo>
                  <a:pt x="881336" y="394252"/>
                  <a:pt x="877526" y="437114"/>
                  <a:pt x="876574" y="479977"/>
                </a:cubicBezTo>
                <a:cubicBezTo>
                  <a:pt x="875622" y="500932"/>
                  <a:pt x="893719" y="510457"/>
                  <a:pt x="913722" y="500932"/>
                </a:cubicBezTo>
                <a:cubicBezTo>
                  <a:pt x="924199" y="495217"/>
                  <a:pt x="933724" y="487597"/>
                  <a:pt x="943249" y="479977"/>
                </a:cubicBezTo>
                <a:cubicBezTo>
                  <a:pt x="984206" y="448544"/>
                  <a:pt x="1055644" y="451402"/>
                  <a:pt x="1092791" y="485692"/>
                </a:cubicBezTo>
                <a:cubicBezTo>
                  <a:pt x="1134702" y="524744"/>
                  <a:pt x="1144227" y="581894"/>
                  <a:pt x="1117556" y="628567"/>
                </a:cubicBezTo>
                <a:cubicBezTo>
                  <a:pt x="1088029" y="678097"/>
                  <a:pt x="1031831" y="699052"/>
                  <a:pt x="976586" y="679049"/>
                </a:cubicBezTo>
                <a:cubicBezTo>
                  <a:pt x="960394" y="673334"/>
                  <a:pt x="946106" y="659999"/>
                  <a:pt x="929914" y="652379"/>
                </a:cubicBezTo>
                <a:cubicBezTo>
                  <a:pt x="917531" y="646664"/>
                  <a:pt x="903244" y="637139"/>
                  <a:pt x="890861" y="639044"/>
                </a:cubicBezTo>
                <a:cubicBezTo>
                  <a:pt x="873716" y="641902"/>
                  <a:pt x="874669" y="660952"/>
                  <a:pt x="875622" y="675239"/>
                </a:cubicBezTo>
                <a:cubicBezTo>
                  <a:pt x="881336" y="744772"/>
                  <a:pt x="887051" y="813352"/>
                  <a:pt x="893719" y="881932"/>
                </a:cubicBezTo>
                <a:cubicBezTo>
                  <a:pt x="896576" y="899077"/>
                  <a:pt x="890861" y="904792"/>
                  <a:pt x="877526" y="902887"/>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6"/>
          <p:cNvSpPr/>
          <p:nvPr/>
        </p:nvSpPr>
        <p:spPr>
          <a:xfrm>
            <a:off x="3129393" y="5646768"/>
            <a:ext cx="1492613" cy="1194440"/>
          </a:xfrm>
          <a:custGeom>
            <a:rect b="b" l="l" r="r" t="t"/>
            <a:pathLst>
              <a:path extrusionOk="0" h="901464" w="1126500">
                <a:moveTo>
                  <a:pt x="887933" y="900460"/>
                </a:moveTo>
                <a:cubicBezTo>
                  <a:pt x="708863" y="900460"/>
                  <a:pt x="528841" y="900460"/>
                  <a:pt x="349771" y="901412"/>
                </a:cubicBezTo>
                <a:cubicBezTo>
                  <a:pt x="315481" y="901412"/>
                  <a:pt x="281191" y="901412"/>
                  <a:pt x="246901" y="901412"/>
                </a:cubicBezTo>
                <a:cubicBezTo>
                  <a:pt x="230708" y="902365"/>
                  <a:pt x="233566" y="889982"/>
                  <a:pt x="233566" y="881410"/>
                </a:cubicBezTo>
                <a:cubicBezTo>
                  <a:pt x="235471" y="849025"/>
                  <a:pt x="236423" y="816640"/>
                  <a:pt x="239281" y="785207"/>
                </a:cubicBezTo>
                <a:cubicBezTo>
                  <a:pt x="241186" y="756632"/>
                  <a:pt x="245948" y="727105"/>
                  <a:pt x="247853" y="698530"/>
                </a:cubicBezTo>
                <a:cubicBezTo>
                  <a:pt x="248806" y="681385"/>
                  <a:pt x="244996" y="663287"/>
                  <a:pt x="243091" y="646142"/>
                </a:cubicBezTo>
                <a:cubicBezTo>
                  <a:pt x="233566" y="629950"/>
                  <a:pt x="220231" y="638522"/>
                  <a:pt x="209753" y="643285"/>
                </a:cubicBezTo>
                <a:cubicBezTo>
                  <a:pt x="192608" y="651857"/>
                  <a:pt x="177368" y="665192"/>
                  <a:pt x="159271" y="673765"/>
                </a:cubicBezTo>
                <a:cubicBezTo>
                  <a:pt x="126886" y="689957"/>
                  <a:pt x="93548" y="685195"/>
                  <a:pt x="60211" y="673765"/>
                </a:cubicBezTo>
                <a:cubicBezTo>
                  <a:pt x="24968" y="647095"/>
                  <a:pt x="-2654" y="616615"/>
                  <a:pt x="203" y="567085"/>
                </a:cubicBezTo>
                <a:cubicBezTo>
                  <a:pt x="2108" y="523270"/>
                  <a:pt x="21158" y="491837"/>
                  <a:pt x="57353" y="470882"/>
                </a:cubicBezTo>
                <a:cubicBezTo>
                  <a:pt x="97358" y="448022"/>
                  <a:pt x="138316" y="448975"/>
                  <a:pt x="177368" y="474692"/>
                </a:cubicBezTo>
                <a:cubicBezTo>
                  <a:pt x="190703" y="483265"/>
                  <a:pt x="204038" y="491837"/>
                  <a:pt x="217373" y="499457"/>
                </a:cubicBezTo>
                <a:cubicBezTo>
                  <a:pt x="237376" y="510887"/>
                  <a:pt x="247853" y="505172"/>
                  <a:pt x="246901" y="482312"/>
                </a:cubicBezTo>
                <a:cubicBezTo>
                  <a:pt x="244996" y="429925"/>
                  <a:pt x="241186" y="378490"/>
                  <a:pt x="237376" y="326102"/>
                </a:cubicBezTo>
                <a:cubicBezTo>
                  <a:pt x="235471" y="302290"/>
                  <a:pt x="231661" y="278477"/>
                  <a:pt x="228803" y="254665"/>
                </a:cubicBezTo>
                <a:cubicBezTo>
                  <a:pt x="233566" y="251807"/>
                  <a:pt x="239281" y="245140"/>
                  <a:pt x="244043" y="246092"/>
                </a:cubicBezTo>
                <a:cubicBezTo>
                  <a:pt x="310718" y="250855"/>
                  <a:pt x="376441" y="258475"/>
                  <a:pt x="443116" y="261332"/>
                </a:cubicBezTo>
                <a:cubicBezTo>
                  <a:pt x="459308" y="262285"/>
                  <a:pt x="481216" y="253712"/>
                  <a:pt x="489788" y="242282"/>
                </a:cubicBezTo>
                <a:cubicBezTo>
                  <a:pt x="495503" y="234662"/>
                  <a:pt x="487883" y="209897"/>
                  <a:pt x="479311" y="197515"/>
                </a:cubicBezTo>
                <a:cubicBezTo>
                  <a:pt x="459308" y="169892"/>
                  <a:pt x="445973" y="142270"/>
                  <a:pt x="447878" y="107980"/>
                </a:cubicBezTo>
                <a:cubicBezTo>
                  <a:pt x="450736" y="56545"/>
                  <a:pt x="479311" y="27017"/>
                  <a:pt x="523126" y="7015"/>
                </a:cubicBezTo>
                <a:cubicBezTo>
                  <a:pt x="558368" y="-8225"/>
                  <a:pt x="608851" y="2252"/>
                  <a:pt x="636473" y="29875"/>
                </a:cubicBezTo>
                <a:cubicBezTo>
                  <a:pt x="689813" y="82262"/>
                  <a:pt x="692671" y="139412"/>
                  <a:pt x="645046" y="196562"/>
                </a:cubicBezTo>
                <a:cubicBezTo>
                  <a:pt x="642188" y="199420"/>
                  <a:pt x="641236" y="203230"/>
                  <a:pt x="638378" y="206087"/>
                </a:cubicBezTo>
                <a:cubicBezTo>
                  <a:pt x="629806" y="218470"/>
                  <a:pt x="619328" y="231805"/>
                  <a:pt x="631711" y="244187"/>
                </a:cubicBezTo>
                <a:cubicBezTo>
                  <a:pt x="641236" y="253712"/>
                  <a:pt x="658381" y="260380"/>
                  <a:pt x="671716" y="259427"/>
                </a:cubicBezTo>
                <a:cubicBezTo>
                  <a:pt x="726008" y="257522"/>
                  <a:pt x="780301" y="252760"/>
                  <a:pt x="834593" y="248950"/>
                </a:cubicBezTo>
                <a:cubicBezTo>
                  <a:pt x="851738" y="247997"/>
                  <a:pt x="869836" y="248950"/>
                  <a:pt x="886981" y="248950"/>
                </a:cubicBezTo>
                <a:cubicBezTo>
                  <a:pt x="885076" y="254665"/>
                  <a:pt x="883171" y="260380"/>
                  <a:pt x="882218" y="266095"/>
                </a:cubicBezTo>
                <a:cubicBezTo>
                  <a:pt x="878408" y="335627"/>
                  <a:pt x="875551" y="406112"/>
                  <a:pt x="872693" y="475645"/>
                </a:cubicBezTo>
                <a:cubicBezTo>
                  <a:pt x="871741" y="495647"/>
                  <a:pt x="880313" y="506125"/>
                  <a:pt x="901268" y="503267"/>
                </a:cubicBezTo>
                <a:cubicBezTo>
                  <a:pt x="913651" y="497552"/>
                  <a:pt x="926986" y="493742"/>
                  <a:pt x="937463" y="487075"/>
                </a:cubicBezTo>
                <a:cubicBezTo>
                  <a:pt x="970801" y="464215"/>
                  <a:pt x="1005091" y="454690"/>
                  <a:pt x="1044143" y="468977"/>
                </a:cubicBezTo>
                <a:cubicBezTo>
                  <a:pt x="1062241" y="475645"/>
                  <a:pt x="1079386" y="486122"/>
                  <a:pt x="1097484" y="495647"/>
                </a:cubicBezTo>
                <a:lnTo>
                  <a:pt x="1097484" y="495647"/>
                </a:lnTo>
                <a:cubicBezTo>
                  <a:pt x="1099388" y="497552"/>
                  <a:pt x="1100341" y="498505"/>
                  <a:pt x="1102246" y="500410"/>
                </a:cubicBezTo>
                <a:cubicBezTo>
                  <a:pt x="1102246" y="500410"/>
                  <a:pt x="1102246" y="500410"/>
                  <a:pt x="1102246" y="500410"/>
                </a:cubicBezTo>
                <a:cubicBezTo>
                  <a:pt x="1104151" y="502315"/>
                  <a:pt x="1105103" y="503267"/>
                  <a:pt x="1107009" y="505172"/>
                </a:cubicBezTo>
                <a:cubicBezTo>
                  <a:pt x="1109866" y="511840"/>
                  <a:pt x="1111771" y="517555"/>
                  <a:pt x="1114628" y="524222"/>
                </a:cubicBezTo>
                <a:cubicBezTo>
                  <a:pt x="1140346" y="577562"/>
                  <a:pt x="1123201" y="635665"/>
                  <a:pt x="1073671" y="669955"/>
                </a:cubicBezTo>
                <a:cubicBezTo>
                  <a:pt x="1038428" y="694720"/>
                  <a:pt x="974611" y="698530"/>
                  <a:pt x="929843" y="655667"/>
                </a:cubicBezTo>
                <a:cubicBezTo>
                  <a:pt x="920318" y="646142"/>
                  <a:pt x="901268" y="641380"/>
                  <a:pt x="887933" y="642332"/>
                </a:cubicBezTo>
                <a:cubicBezTo>
                  <a:pt x="882218" y="643285"/>
                  <a:pt x="874598" y="666145"/>
                  <a:pt x="875551" y="678527"/>
                </a:cubicBezTo>
                <a:cubicBezTo>
                  <a:pt x="877456" y="751870"/>
                  <a:pt x="883171" y="826165"/>
                  <a:pt x="887933" y="90046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6"/>
          <p:cNvSpPr/>
          <p:nvPr/>
        </p:nvSpPr>
        <p:spPr>
          <a:xfrm>
            <a:off x="8733872" y="5619731"/>
            <a:ext cx="1151340" cy="1191107"/>
          </a:xfrm>
          <a:custGeom>
            <a:rect b="b" l="l" r="r" t="t"/>
            <a:pathLst>
              <a:path extrusionOk="0" h="898949" w="868936">
                <a:moveTo>
                  <a:pt x="13485" y="897997"/>
                </a:moveTo>
                <a:cubicBezTo>
                  <a:pt x="8723" y="830369"/>
                  <a:pt x="3008" y="762742"/>
                  <a:pt x="150" y="695114"/>
                </a:cubicBezTo>
                <a:cubicBezTo>
                  <a:pt x="-802" y="676064"/>
                  <a:pt x="3008" y="657014"/>
                  <a:pt x="4913" y="637964"/>
                </a:cubicBezTo>
                <a:cubicBezTo>
                  <a:pt x="23963" y="648442"/>
                  <a:pt x="43965" y="657014"/>
                  <a:pt x="62063" y="668444"/>
                </a:cubicBezTo>
                <a:cubicBezTo>
                  <a:pt x="91590" y="687494"/>
                  <a:pt x="122070" y="689399"/>
                  <a:pt x="154455" y="679874"/>
                </a:cubicBezTo>
                <a:cubicBezTo>
                  <a:pt x="194460" y="666539"/>
                  <a:pt x="226845" y="645584"/>
                  <a:pt x="241133" y="602722"/>
                </a:cubicBezTo>
                <a:cubicBezTo>
                  <a:pt x="267803" y="520807"/>
                  <a:pt x="205890" y="455084"/>
                  <a:pt x="141120" y="450322"/>
                </a:cubicBezTo>
                <a:cubicBezTo>
                  <a:pt x="99210" y="447464"/>
                  <a:pt x="69683" y="472229"/>
                  <a:pt x="37298" y="489374"/>
                </a:cubicBezTo>
                <a:cubicBezTo>
                  <a:pt x="28725" y="494137"/>
                  <a:pt x="15390" y="499852"/>
                  <a:pt x="9675" y="496994"/>
                </a:cubicBezTo>
                <a:cubicBezTo>
                  <a:pt x="3008" y="493184"/>
                  <a:pt x="150" y="478897"/>
                  <a:pt x="150" y="469372"/>
                </a:cubicBezTo>
                <a:cubicBezTo>
                  <a:pt x="5865" y="395077"/>
                  <a:pt x="11580" y="320782"/>
                  <a:pt x="18248" y="246487"/>
                </a:cubicBezTo>
                <a:cubicBezTo>
                  <a:pt x="40155" y="249344"/>
                  <a:pt x="61110" y="253154"/>
                  <a:pt x="83017" y="255059"/>
                </a:cubicBezTo>
                <a:cubicBezTo>
                  <a:pt x="124928" y="257917"/>
                  <a:pt x="165885" y="259822"/>
                  <a:pt x="207795" y="258869"/>
                </a:cubicBezTo>
                <a:cubicBezTo>
                  <a:pt x="220178" y="258869"/>
                  <a:pt x="239228" y="253154"/>
                  <a:pt x="243038" y="244582"/>
                </a:cubicBezTo>
                <a:cubicBezTo>
                  <a:pt x="247800" y="233152"/>
                  <a:pt x="243990" y="215054"/>
                  <a:pt x="237323" y="202672"/>
                </a:cubicBezTo>
                <a:cubicBezTo>
                  <a:pt x="221130" y="174097"/>
                  <a:pt x="200175" y="148379"/>
                  <a:pt x="201128" y="112184"/>
                </a:cubicBezTo>
                <a:cubicBezTo>
                  <a:pt x="203033" y="57892"/>
                  <a:pt x="247800" y="7409"/>
                  <a:pt x="302093" y="742"/>
                </a:cubicBezTo>
                <a:cubicBezTo>
                  <a:pt x="356385" y="-5926"/>
                  <a:pt x="411630" y="33127"/>
                  <a:pt x="424965" y="86467"/>
                </a:cubicBezTo>
                <a:cubicBezTo>
                  <a:pt x="434490" y="124567"/>
                  <a:pt x="426870" y="157904"/>
                  <a:pt x="400200" y="187432"/>
                </a:cubicBezTo>
                <a:cubicBezTo>
                  <a:pt x="395438" y="193147"/>
                  <a:pt x="390675" y="198862"/>
                  <a:pt x="386865" y="205529"/>
                </a:cubicBezTo>
                <a:cubicBezTo>
                  <a:pt x="368768" y="235057"/>
                  <a:pt x="380198" y="260774"/>
                  <a:pt x="414488" y="258869"/>
                </a:cubicBezTo>
                <a:cubicBezTo>
                  <a:pt x="474495" y="256964"/>
                  <a:pt x="533550" y="251249"/>
                  <a:pt x="593558" y="247439"/>
                </a:cubicBezTo>
                <a:cubicBezTo>
                  <a:pt x="610703" y="246487"/>
                  <a:pt x="626895" y="249344"/>
                  <a:pt x="644040" y="250297"/>
                </a:cubicBezTo>
                <a:cubicBezTo>
                  <a:pt x="641183" y="256012"/>
                  <a:pt x="636420" y="261727"/>
                  <a:pt x="635468" y="267442"/>
                </a:cubicBezTo>
                <a:cubicBezTo>
                  <a:pt x="630705" y="311257"/>
                  <a:pt x="625943" y="356024"/>
                  <a:pt x="622133" y="399839"/>
                </a:cubicBezTo>
                <a:cubicBezTo>
                  <a:pt x="620228" y="426509"/>
                  <a:pt x="617370" y="452227"/>
                  <a:pt x="618323" y="478897"/>
                </a:cubicBezTo>
                <a:cubicBezTo>
                  <a:pt x="618323" y="489374"/>
                  <a:pt x="622133" y="504614"/>
                  <a:pt x="629753" y="510329"/>
                </a:cubicBezTo>
                <a:cubicBezTo>
                  <a:pt x="635468" y="515092"/>
                  <a:pt x="650708" y="510329"/>
                  <a:pt x="660233" y="506519"/>
                </a:cubicBezTo>
                <a:cubicBezTo>
                  <a:pt x="669758" y="502709"/>
                  <a:pt x="678330" y="495089"/>
                  <a:pt x="686903" y="489374"/>
                </a:cubicBezTo>
                <a:cubicBezTo>
                  <a:pt x="728813" y="457942"/>
                  <a:pt x="780248" y="456037"/>
                  <a:pt x="824063" y="489374"/>
                </a:cubicBezTo>
                <a:cubicBezTo>
                  <a:pt x="860258" y="516997"/>
                  <a:pt x="879308" y="563669"/>
                  <a:pt x="863115" y="612247"/>
                </a:cubicBezTo>
                <a:cubicBezTo>
                  <a:pt x="838350" y="684637"/>
                  <a:pt x="745958" y="711307"/>
                  <a:pt x="699285" y="668444"/>
                </a:cubicBezTo>
                <a:cubicBezTo>
                  <a:pt x="685950" y="657014"/>
                  <a:pt x="667853" y="649394"/>
                  <a:pt x="651660" y="641774"/>
                </a:cubicBezTo>
                <a:cubicBezTo>
                  <a:pt x="631658" y="632249"/>
                  <a:pt x="618323" y="639869"/>
                  <a:pt x="618323" y="662729"/>
                </a:cubicBezTo>
                <a:cubicBezTo>
                  <a:pt x="619275" y="697019"/>
                  <a:pt x="622133" y="732262"/>
                  <a:pt x="624990" y="766552"/>
                </a:cubicBezTo>
                <a:cubicBezTo>
                  <a:pt x="627848" y="810367"/>
                  <a:pt x="631658" y="855134"/>
                  <a:pt x="635468" y="898949"/>
                </a:cubicBezTo>
                <a:cubicBezTo>
                  <a:pt x="518310" y="897997"/>
                  <a:pt x="401153" y="897997"/>
                  <a:pt x="283995" y="897044"/>
                </a:cubicBezTo>
                <a:cubicBezTo>
                  <a:pt x="193508" y="898949"/>
                  <a:pt x="103020" y="898949"/>
                  <a:pt x="13485" y="897997"/>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8" name="Google Shape;388;p6"/>
          <p:cNvSpPr/>
          <p:nvPr/>
        </p:nvSpPr>
        <p:spPr>
          <a:xfrm>
            <a:off x="2303862" y="5654843"/>
            <a:ext cx="1154965" cy="1191346"/>
          </a:xfrm>
          <a:custGeom>
            <a:rect b="b" l="l" r="r" t="t"/>
            <a:pathLst>
              <a:path extrusionOk="0" h="899129" w="871672">
                <a:moveTo>
                  <a:pt x="865898" y="639097"/>
                </a:moveTo>
                <a:cubicBezTo>
                  <a:pt x="867803" y="656242"/>
                  <a:pt x="871613" y="674340"/>
                  <a:pt x="870660" y="691485"/>
                </a:cubicBezTo>
                <a:cubicBezTo>
                  <a:pt x="869708" y="721012"/>
                  <a:pt x="864945" y="749587"/>
                  <a:pt x="862088" y="778162"/>
                </a:cubicBezTo>
                <a:cubicBezTo>
                  <a:pt x="859230" y="810547"/>
                  <a:pt x="858278" y="842932"/>
                  <a:pt x="856373" y="874365"/>
                </a:cubicBezTo>
                <a:cubicBezTo>
                  <a:pt x="856373" y="883890"/>
                  <a:pt x="853515" y="895320"/>
                  <a:pt x="869708" y="894367"/>
                </a:cubicBezTo>
                <a:cubicBezTo>
                  <a:pt x="861135" y="895320"/>
                  <a:pt x="852563" y="898177"/>
                  <a:pt x="843990" y="898177"/>
                </a:cubicBezTo>
                <a:cubicBezTo>
                  <a:pt x="641108" y="899130"/>
                  <a:pt x="439178" y="899130"/>
                  <a:pt x="236295" y="899130"/>
                </a:cubicBezTo>
                <a:cubicBezTo>
                  <a:pt x="240105" y="851505"/>
                  <a:pt x="244868" y="804832"/>
                  <a:pt x="248678" y="757207"/>
                </a:cubicBezTo>
                <a:cubicBezTo>
                  <a:pt x="251535" y="724822"/>
                  <a:pt x="253440" y="692437"/>
                  <a:pt x="253440" y="660052"/>
                </a:cubicBezTo>
                <a:cubicBezTo>
                  <a:pt x="253440" y="635287"/>
                  <a:pt x="239153" y="628620"/>
                  <a:pt x="217245" y="641002"/>
                </a:cubicBezTo>
                <a:cubicBezTo>
                  <a:pt x="201053" y="650527"/>
                  <a:pt x="185813" y="660052"/>
                  <a:pt x="170573" y="669577"/>
                </a:cubicBezTo>
                <a:cubicBezTo>
                  <a:pt x="131520" y="693390"/>
                  <a:pt x="76275" y="689580"/>
                  <a:pt x="38175" y="659100"/>
                </a:cubicBezTo>
                <a:cubicBezTo>
                  <a:pt x="6743" y="634335"/>
                  <a:pt x="-8497" y="580042"/>
                  <a:pt x="4838" y="540990"/>
                </a:cubicBezTo>
                <a:cubicBezTo>
                  <a:pt x="22935" y="486697"/>
                  <a:pt x="83895" y="451455"/>
                  <a:pt x="139140" y="467647"/>
                </a:cubicBezTo>
                <a:cubicBezTo>
                  <a:pt x="162000" y="474315"/>
                  <a:pt x="182003" y="491460"/>
                  <a:pt x="204863" y="500985"/>
                </a:cubicBezTo>
                <a:cubicBezTo>
                  <a:pt x="216293" y="505747"/>
                  <a:pt x="231533" y="510510"/>
                  <a:pt x="242010" y="506700"/>
                </a:cubicBezTo>
                <a:cubicBezTo>
                  <a:pt x="248678" y="504795"/>
                  <a:pt x="253440" y="486697"/>
                  <a:pt x="253440" y="476220"/>
                </a:cubicBezTo>
                <a:cubicBezTo>
                  <a:pt x="250583" y="420022"/>
                  <a:pt x="245820" y="362872"/>
                  <a:pt x="240105" y="306675"/>
                </a:cubicBezTo>
                <a:cubicBezTo>
                  <a:pt x="238200" y="287625"/>
                  <a:pt x="231533" y="270480"/>
                  <a:pt x="226770" y="251430"/>
                </a:cubicBezTo>
                <a:cubicBezTo>
                  <a:pt x="242010" y="250477"/>
                  <a:pt x="258203" y="246667"/>
                  <a:pt x="273443" y="247620"/>
                </a:cubicBezTo>
                <a:cubicBezTo>
                  <a:pt x="331545" y="251430"/>
                  <a:pt x="389648" y="257145"/>
                  <a:pt x="447750" y="259050"/>
                </a:cubicBezTo>
                <a:cubicBezTo>
                  <a:pt x="462038" y="260002"/>
                  <a:pt x="481088" y="253335"/>
                  <a:pt x="489660" y="243810"/>
                </a:cubicBezTo>
                <a:cubicBezTo>
                  <a:pt x="500138" y="230475"/>
                  <a:pt x="489660" y="213330"/>
                  <a:pt x="480135" y="198090"/>
                </a:cubicBezTo>
                <a:cubicBezTo>
                  <a:pt x="467753" y="179040"/>
                  <a:pt x="453465" y="159037"/>
                  <a:pt x="446798" y="138082"/>
                </a:cubicBezTo>
                <a:cubicBezTo>
                  <a:pt x="432510" y="93315"/>
                  <a:pt x="451560" y="56167"/>
                  <a:pt x="485850" y="27592"/>
                </a:cubicBezTo>
                <a:cubicBezTo>
                  <a:pt x="522998" y="-3840"/>
                  <a:pt x="565860" y="-8603"/>
                  <a:pt x="608723" y="14257"/>
                </a:cubicBezTo>
                <a:cubicBezTo>
                  <a:pt x="672540" y="48547"/>
                  <a:pt x="689685" y="119985"/>
                  <a:pt x="649680" y="179992"/>
                </a:cubicBezTo>
                <a:cubicBezTo>
                  <a:pt x="643013" y="189517"/>
                  <a:pt x="636345" y="199042"/>
                  <a:pt x="630630" y="208567"/>
                </a:cubicBezTo>
                <a:cubicBezTo>
                  <a:pt x="615390" y="235237"/>
                  <a:pt x="626820" y="259050"/>
                  <a:pt x="657300" y="259050"/>
                </a:cubicBezTo>
                <a:cubicBezTo>
                  <a:pt x="705878" y="259050"/>
                  <a:pt x="753503" y="255240"/>
                  <a:pt x="802080" y="251430"/>
                </a:cubicBezTo>
                <a:cubicBezTo>
                  <a:pt x="819225" y="250477"/>
                  <a:pt x="836370" y="247620"/>
                  <a:pt x="853515" y="245715"/>
                </a:cubicBezTo>
                <a:cubicBezTo>
                  <a:pt x="856373" y="269527"/>
                  <a:pt x="860183" y="293340"/>
                  <a:pt x="862088" y="317152"/>
                </a:cubicBezTo>
                <a:cubicBezTo>
                  <a:pt x="865898" y="368587"/>
                  <a:pt x="868755" y="420975"/>
                  <a:pt x="871613" y="473362"/>
                </a:cubicBezTo>
                <a:cubicBezTo>
                  <a:pt x="872565" y="496222"/>
                  <a:pt x="862088" y="501937"/>
                  <a:pt x="842085" y="490507"/>
                </a:cubicBezTo>
                <a:cubicBezTo>
                  <a:pt x="827798" y="482887"/>
                  <a:pt x="814463" y="474315"/>
                  <a:pt x="802080" y="465742"/>
                </a:cubicBezTo>
                <a:cubicBezTo>
                  <a:pt x="763028" y="440025"/>
                  <a:pt x="722070" y="439072"/>
                  <a:pt x="682065" y="461932"/>
                </a:cubicBezTo>
                <a:cubicBezTo>
                  <a:pt x="645870" y="482887"/>
                  <a:pt x="626820" y="514320"/>
                  <a:pt x="624915" y="558135"/>
                </a:cubicBezTo>
                <a:cubicBezTo>
                  <a:pt x="623010" y="608617"/>
                  <a:pt x="649680" y="638145"/>
                  <a:pt x="684923" y="664815"/>
                </a:cubicBezTo>
                <a:cubicBezTo>
                  <a:pt x="712545" y="691485"/>
                  <a:pt x="773505" y="691485"/>
                  <a:pt x="808748" y="668625"/>
                </a:cubicBezTo>
                <a:cubicBezTo>
                  <a:pt x="824940" y="658147"/>
                  <a:pt x="845895" y="649575"/>
                  <a:pt x="865898" y="639097"/>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6"/>
          <p:cNvSpPr/>
          <p:nvPr/>
        </p:nvSpPr>
        <p:spPr>
          <a:xfrm>
            <a:off x="6110516" y="5924923"/>
            <a:ext cx="1215786" cy="891640"/>
          </a:xfrm>
          <a:custGeom>
            <a:rect b="b" l="l" r="r" t="t"/>
            <a:pathLst>
              <a:path extrusionOk="0" h="672936" w="917574">
                <a:moveTo>
                  <a:pt x="0" y="490586"/>
                </a:moveTo>
                <a:cubicBezTo>
                  <a:pt x="0" y="487728"/>
                  <a:pt x="0" y="485823"/>
                  <a:pt x="0" y="482966"/>
                </a:cubicBezTo>
                <a:cubicBezTo>
                  <a:pt x="4763" y="460106"/>
                  <a:pt x="9525" y="436293"/>
                  <a:pt x="14288" y="413433"/>
                </a:cubicBezTo>
                <a:cubicBezTo>
                  <a:pt x="23813" y="413433"/>
                  <a:pt x="34290" y="410576"/>
                  <a:pt x="41910" y="414386"/>
                </a:cubicBezTo>
                <a:cubicBezTo>
                  <a:pt x="58103" y="422006"/>
                  <a:pt x="74295" y="431531"/>
                  <a:pt x="89535" y="441056"/>
                </a:cubicBezTo>
                <a:cubicBezTo>
                  <a:pt x="128587" y="465821"/>
                  <a:pt x="169545" y="467726"/>
                  <a:pt x="207645" y="443913"/>
                </a:cubicBezTo>
                <a:cubicBezTo>
                  <a:pt x="248603" y="418196"/>
                  <a:pt x="269558" y="378191"/>
                  <a:pt x="260033" y="328661"/>
                </a:cubicBezTo>
                <a:cubicBezTo>
                  <a:pt x="251460" y="283893"/>
                  <a:pt x="223837" y="253413"/>
                  <a:pt x="178117" y="240078"/>
                </a:cubicBezTo>
                <a:cubicBezTo>
                  <a:pt x="144780" y="230553"/>
                  <a:pt x="115253" y="238173"/>
                  <a:pt x="87630" y="256271"/>
                </a:cubicBezTo>
                <a:cubicBezTo>
                  <a:pt x="73342" y="265796"/>
                  <a:pt x="59055" y="274368"/>
                  <a:pt x="44767" y="281036"/>
                </a:cubicBezTo>
                <a:cubicBezTo>
                  <a:pt x="25717" y="290561"/>
                  <a:pt x="2857" y="281036"/>
                  <a:pt x="1905" y="260081"/>
                </a:cubicBezTo>
                <a:cubicBezTo>
                  <a:pt x="0" y="223886"/>
                  <a:pt x="953" y="187691"/>
                  <a:pt x="2857" y="152448"/>
                </a:cubicBezTo>
                <a:cubicBezTo>
                  <a:pt x="5715" y="108633"/>
                  <a:pt x="11430" y="65771"/>
                  <a:pt x="15240" y="21956"/>
                </a:cubicBezTo>
                <a:cubicBezTo>
                  <a:pt x="29528" y="19098"/>
                  <a:pt x="43815" y="13383"/>
                  <a:pt x="58103" y="12431"/>
                </a:cubicBezTo>
                <a:cubicBezTo>
                  <a:pt x="127635" y="7668"/>
                  <a:pt x="197167" y="3858"/>
                  <a:pt x="266700" y="48"/>
                </a:cubicBezTo>
                <a:cubicBezTo>
                  <a:pt x="283845" y="-904"/>
                  <a:pt x="296228" y="12431"/>
                  <a:pt x="289560" y="28623"/>
                </a:cubicBezTo>
                <a:cubicBezTo>
                  <a:pt x="284797" y="41006"/>
                  <a:pt x="279083" y="54341"/>
                  <a:pt x="270510" y="63866"/>
                </a:cubicBezTo>
                <a:cubicBezTo>
                  <a:pt x="237172" y="101966"/>
                  <a:pt x="230505" y="142923"/>
                  <a:pt x="254317" y="186738"/>
                </a:cubicBezTo>
                <a:cubicBezTo>
                  <a:pt x="276225" y="227696"/>
                  <a:pt x="311467" y="250556"/>
                  <a:pt x="360045" y="248651"/>
                </a:cubicBezTo>
                <a:cubicBezTo>
                  <a:pt x="401003" y="246746"/>
                  <a:pt x="431483" y="224838"/>
                  <a:pt x="452437" y="190548"/>
                </a:cubicBezTo>
                <a:cubicBezTo>
                  <a:pt x="476250" y="151496"/>
                  <a:pt x="470535" y="113396"/>
                  <a:pt x="447675" y="75296"/>
                </a:cubicBezTo>
                <a:cubicBezTo>
                  <a:pt x="439103" y="61008"/>
                  <a:pt x="429578" y="47673"/>
                  <a:pt x="422910" y="32433"/>
                </a:cubicBezTo>
                <a:cubicBezTo>
                  <a:pt x="414337" y="14336"/>
                  <a:pt x="424815" y="1001"/>
                  <a:pt x="443865" y="1953"/>
                </a:cubicBezTo>
                <a:cubicBezTo>
                  <a:pt x="516255" y="5763"/>
                  <a:pt x="588645" y="9573"/>
                  <a:pt x="661987" y="13383"/>
                </a:cubicBezTo>
                <a:cubicBezTo>
                  <a:pt x="669608" y="13383"/>
                  <a:pt x="676275" y="16241"/>
                  <a:pt x="683895" y="18146"/>
                </a:cubicBezTo>
                <a:cubicBezTo>
                  <a:pt x="680085" y="62913"/>
                  <a:pt x="675322" y="107681"/>
                  <a:pt x="671512" y="153401"/>
                </a:cubicBezTo>
                <a:cubicBezTo>
                  <a:pt x="668655" y="184833"/>
                  <a:pt x="666750" y="217218"/>
                  <a:pt x="666750" y="248651"/>
                </a:cubicBezTo>
                <a:cubicBezTo>
                  <a:pt x="666750" y="271511"/>
                  <a:pt x="686753" y="281988"/>
                  <a:pt x="705803" y="270558"/>
                </a:cubicBezTo>
                <a:cubicBezTo>
                  <a:pt x="717233" y="264843"/>
                  <a:pt x="727710" y="256271"/>
                  <a:pt x="737235" y="248651"/>
                </a:cubicBezTo>
                <a:cubicBezTo>
                  <a:pt x="773430" y="221981"/>
                  <a:pt x="828675" y="218171"/>
                  <a:pt x="865822" y="240078"/>
                </a:cubicBezTo>
                <a:cubicBezTo>
                  <a:pt x="902970" y="261986"/>
                  <a:pt x="922972" y="304848"/>
                  <a:pt x="916305" y="350568"/>
                </a:cubicBezTo>
                <a:cubicBezTo>
                  <a:pt x="907733" y="417243"/>
                  <a:pt x="844867" y="460106"/>
                  <a:pt x="780097" y="441056"/>
                </a:cubicBezTo>
                <a:cubicBezTo>
                  <a:pt x="757237" y="434388"/>
                  <a:pt x="736283" y="417243"/>
                  <a:pt x="714375" y="406766"/>
                </a:cubicBezTo>
                <a:cubicBezTo>
                  <a:pt x="702945" y="401051"/>
                  <a:pt x="683895" y="393431"/>
                  <a:pt x="677228" y="398193"/>
                </a:cubicBezTo>
                <a:cubicBezTo>
                  <a:pt x="668655" y="404861"/>
                  <a:pt x="664845" y="422958"/>
                  <a:pt x="665797" y="436293"/>
                </a:cubicBezTo>
                <a:cubicBezTo>
                  <a:pt x="668655" y="494396"/>
                  <a:pt x="673417" y="552498"/>
                  <a:pt x="679133" y="609648"/>
                </a:cubicBezTo>
                <a:cubicBezTo>
                  <a:pt x="681037" y="628698"/>
                  <a:pt x="684847" y="647748"/>
                  <a:pt x="687705" y="667751"/>
                </a:cubicBezTo>
                <a:cubicBezTo>
                  <a:pt x="687705" y="669656"/>
                  <a:pt x="687705" y="670608"/>
                  <a:pt x="687705" y="672513"/>
                </a:cubicBezTo>
                <a:cubicBezTo>
                  <a:pt x="474345" y="672513"/>
                  <a:pt x="261937" y="672513"/>
                  <a:pt x="48578" y="672513"/>
                </a:cubicBezTo>
                <a:cubicBezTo>
                  <a:pt x="46672" y="672513"/>
                  <a:pt x="42862" y="673466"/>
                  <a:pt x="41910" y="672513"/>
                </a:cubicBezTo>
                <a:cubicBezTo>
                  <a:pt x="36195" y="667751"/>
                  <a:pt x="27622" y="663941"/>
                  <a:pt x="25717" y="658226"/>
                </a:cubicBezTo>
                <a:cubicBezTo>
                  <a:pt x="21907" y="646796"/>
                  <a:pt x="21907" y="634413"/>
                  <a:pt x="20955" y="622983"/>
                </a:cubicBezTo>
                <a:cubicBezTo>
                  <a:pt x="18097" y="582026"/>
                  <a:pt x="15240" y="542021"/>
                  <a:pt x="11430" y="501063"/>
                </a:cubicBezTo>
                <a:cubicBezTo>
                  <a:pt x="8572" y="498206"/>
                  <a:pt x="2857" y="494396"/>
                  <a:pt x="0" y="490586"/>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0" name="Google Shape;390;p6"/>
          <p:cNvSpPr/>
          <p:nvPr/>
        </p:nvSpPr>
        <p:spPr>
          <a:xfrm>
            <a:off x="4284790" y="5662330"/>
            <a:ext cx="914008" cy="1183861"/>
          </a:xfrm>
          <a:custGeom>
            <a:rect b="b" l="l" r="r" t="t"/>
            <a:pathLst>
              <a:path extrusionOk="0" h="893480" w="689817">
                <a:moveTo>
                  <a:pt x="16264" y="888718"/>
                </a:moveTo>
                <a:cubicBezTo>
                  <a:pt x="11501" y="814423"/>
                  <a:pt x="5786" y="740128"/>
                  <a:pt x="2928" y="665833"/>
                </a:cubicBezTo>
                <a:cubicBezTo>
                  <a:pt x="1976" y="653451"/>
                  <a:pt x="9596" y="630591"/>
                  <a:pt x="15311" y="629638"/>
                </a:cubicBezTo>
                <a:cubicBezTo>
                  <a:pt x="28646" y="627733"/>
                  <a:pt x="47696" y="633448"/>
                  <a:pt x="57221" y="642973"/>
                </a:cubicBezTo>
                <a:cubicBezTo>
                  <a:pt x="102941" y="685836"/>
                  <a:pt x="165806" y="682026"/>
                  <a:pt x="201049" y="657261"/>
                </a:cubicBezTo>
                <a:cubicBezTo>
                  <a:pt x="250578" y="622971"/>
                  <a:pt x="267724" y="565821"/>
                  <a:pt x="242006" y="511528"/>
                </a:cubicBezTo>
                <a:cubicBezTo>
                  <a:pt x="239149" y="505813"/>
                  <a:pt x="237244" y="499146"/>
                  <a:pt x="234386" y="492478"/>
                </a:cubicBezTo>
                <a:cubicBezTo>
                  <a:pt x="232481" y="490573"/>
                  <a:pt x="231528" y="489621"/>
                  <a:pt x="229624" y="487716"/>
                </a:cubicBezTo>
                <a:cubicBezTo>
                  <a:pt x="229624" y="487716"/>
                  <a:pt x="229624" y="487716"/>
                  <a:pt x="229624" y="487716"/>
                </a:cubicBezTo>
                <a:cubicBezTo>
                  <a:pt x="227719" y="485811"/>
                  <a:pt x="226766" y="484858"/>
                  <a:pt x="224861" y="482953"/>
                </a:cubicBezTo>
                <a:cubicBezTo>
                  <a:pt x="224861" y="482953"/>
                  <a:pt x="224861" y="482953"/>
                  <a:pt x="224861" y="482953"/>
                </a:cubicBezTo>
                <a:cubicBezTo>
                  <a:pt x="222003" y="476286"/>
                  <a:pt x="220099" y="467713"/>
                  <a:pt x="214384" y="462951"/>
                </a:cubicBezTo>
                <a:cubicBezTo>
                  <a:pt x="205811" y="456283"/>
                  <a:pt x="195334" y="451521"/>
                  <a:pt x="184856" y="446758"/>
                </a:cubicBezTo>
                <a:cubicBezTo>
                  <a:pt x="134374" y="422946"/>
                  <a:pt x="54364" y="445806"/>
                  <a:pt x="28646" y="491526"/>
                </a:cubicBezTo>
                <a:cubicBezTo>
                  <a:pt x="7691" y="493431"/>
                  <a:pt x="-881" y="483906"/>
                  <a:pt x="71" y="463903"/>
                </a:cubicBezTo>
                <a:cubicBezTo>
                  <a:pt x="3881" y="394371"/>
                  <a:pt x="6739" y="323886"/>
                  <a:pt x="9596" y="254353"/>
                </a:cubicBezTo>
                <a:cubicBezTo>
                  <a:pt x="9596" y="248638"/>
                  <a:pt x="12453" y="242923"/>
                  <a:pt x="14359" y="237208"/>
                </a:cubicBezTo>
                <a:cubicBezTo>
                  <a:pt x="61031" y="241018"/>
                  <a:pt x="107703" y="245781"/>
                  <a:pt x="154376" y="249591"/>
                </a:cubicBezTo>
                <a:cubicBezTo>
                  <a:pt x="188666" y="252448"/>
                  <a:pt x="222003" y="254353"/>
                  <a:pt x="256294" y="255306"/>
                </a:cubicBezTo>
                <a:cubicBezTo>
                  <a:pt x="275344" y="255306"/>
                  <a:pt x="284869" y="241971"/>
                  <a:pt x="277249" y="221968"/>
                </a:cubicBezTo>
                <a:cubicBezTo>
                  <a:pt x="271534" y="207681"/>
                  <a:pt x="262009" y="194346"/>
                  <a:pt x="253436" y="181011"/>
                </a:cubicBezTo>
                <a:cubicBezTo>
                  <a:pt x="228671" y="141006"/>
                  <a:pt x="226766" y="99096"/>
                  <a:pt x="248674" y="58138"/>
                </a:cubicBezTo>
                <a:cubicBezTo>
                  <a:pt x="270581" y="17181"/>
                  <a:pt x="308681" y="-917"/>
                  <a:pt x="354401" y="36"/>
                </a:cubicBezTo>
                <a:cubicBezTo>
                  <a:pt x="429649" y="1941"/>
                  <a:pt x="482989" y="84808"/>
                  <a:pt x="454414" y="153388"/>
                </a:cubicBezTo>
                <a:cubicBezTo>
                  <a:pt x="447746" y="169581"/>
                  <a:pt x="437269" y="182916"/>
                  <a:pt x="428696" y="198156"/>
                </a:cubicBezTo>
                <a:cubicBezTo>
                  <a:pt x="423934" y="206728"/>
                  <a:pt x="418219" y="215301"/>
                  <a:pt x="416314" y="224826"/>
                </a:cubicBezTo>
                <a:cubicBezTo>
                  <a:pt x="411551" y="245781"/>
                  <a:pt x="422981" y="255306"/>
                  <a:pt x="443936" y="252448"/>
                </a:cubicBezTo>
                <a:cubicBezTo>
                  <a:pt x="474416" y="248638"/>
                  <a:pt x="503944" y="247686"/>
                  <a:pt x="534424" y="245781"/>
                </a:cubicBezTo>
                <a:cubicBezTo>
                  <a:pt x="577286" y="242923"/>
                  <a:pt x="620149" y="239113"/>
                  <a:pt x="663011" y="236256"/>
                </a:cubicBezTo>
                <a:cubicBezTo>
                  <a:pt x="666821" y="252448"/>
                  <a:pt x="673489" y="268641"/>
                  <a:pt x="675394" y="284833"/>
                </a:cubicBezTo>
                <a:cubicBezTo>
                  <a:pt x="680156" y="328648"/>
                  <a:pt x="682061" y="372463"/>
                  <a:pt x="684919" y="415326"/>
                </a:cubicBezTo>
                <a:cubicBezTo>
                  <a:pt x="685871" y="428661"/>
                  <a:pt x="688729" y="441996"/>
                  <a:pt x="688729" y="455331"/>
                </a:cubicBezTo>
                <a:cubicBezTo>
                  <a:pt x="687776" y="467713"/>
                  <a:pt x="686824" y="483906"/>
                  <a:pt x="679204" y="489621"/>
                </a:cubicBezTo>
                <a:cubicBezTo>
                  <a:pt x="671584" y="495336"/>
                  <a:pt x="654439" y="492478"/>
                  <a:pt x="643961" y="487716"/>
                </a:cubicBezTo>
                <a:cubicBezTo>
                  <a:pt x="617291" y="476286"/>
                  <a:pt x="592526" y="459141"/>
                  <a:pt x="564904" y="449616"/>
                </a:cubicBezTo>
                <a:cubicBezTo>
                  <a:pt x="511564" y="430566"/>
                  <a:pt x="436316" y="493431"/>
                  <a:pt x="437269" y="547723"/>
                </a:cubicBezTo>
                <a:cubicBezTo>
                  <a:pt x="438221" y="592491"/>
                  <a:pt x="448699" y="628686"/>
                  <a:pt x="487751" y="651546"/>
                </a:cubicBezTo>
                <a:cubicBezTo>
                  <a:pt x="494419" y="655356"/>
                  <a:pt x="502991" y="657261"/>
                  <a:pt x="510611" y="660118"/>
                </a:cubicBezTo>
                <a:cubicBezTo>
                  <a:pt x="545854" y="678216"/>
                  <a:pt x="578239" y="668691"/>
                  <a:pt x="610624" y="650593"/>
                </a:cubicBezTo>
                <a:cubicBezTo>
                  <a:pt x="629674" y="639163"/>
                  <a:pt x="650629" y="632496"/>
                  <a:pt x="671584" y="622971"/>
                </a:cubicBezTo>
                <a:cubicBezTo>
                  <a:pt x="686824" y="623923"/>
                  <a:pt x="690634" y="634401"/>
                  <a:pt x="689681" y="646783"/>
                </a:cubicBezTo>
                <a:cubicBezTo>
                  <a:pt x="685871" y="699171"/>
                  <a:pt x="682061" y="751558"/>
                  <a:pt x="678251" y="803946"/>
                </a:cubicBezTo>
                <a:cubicBezTo>
                  <a:pt x="676346" y="827758"/>
                  <a:pt x="674441" y="851571"/>
                  <a:pt x="672536" y="875383"/>
                </a:cubicBezTo>
                <a:cubicBezTo>
                  <a:pt x="672536" y="888718"/>
                  <a:pt x="665869" y="893481"/>
                  <a:pt x="652534" y="893481"/>
                </a:cubicBezTo>
                <a:cubicBezTo>
                  <a:pt x="534424" y="893481"/>
                  <a:pt x="417266" y="893481"/>
                  <a:pt x="299156" y="892528"/>
                </a:cubicBezTo>
                <a:cubicBezTo>
                  <a:pt x="205811" y="892528"/>
                  <a:pt x="110561" y="890623"/>
                  <a:pt x="16264" y="88871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6"/>
          <p:cNvSpPr/>
          <p:nvPr/>
        </p:nvSpPr>
        <p:spPr>
          <a:xfrm>
            <a:off x="9550934" y="5640783"/>
            <a:ext cx="900104" cy="1186470"/>
          </a:xfrm>
          <a:custGeom>
            <a:rect b="b" l="l" r="r" t="t"/>
            <a:pathLst>
              <a:path extrusionOk="0" h="895449" w="679324">
                <a:moveTo>
                  <a:pt x="17145" y="884972"/>
                </a:moveTo>
                <a:cubicBezTo>
                  <a:pt x="13335" y="841157"/>
                  <a:pt x="10478" y="796389"/>
                  <a:pt x="6668" y="752574"/>
                </a:cubicBezTo>
                <a:cubicBezTo>
                  <a:pt x="3810" y="718284"/>
                  <a:pt x="953" y="683042"/>
                  <a:pt x="0" y="648752"/>
                </a:cubicBezTo>
                <a:cubicBezTo>
                  <a:pt x="0" y="625892"/>
                  <a:pt x="13335" y="618272"/>
                  <a:pt x="33338" y="627797"/>
                </a:cubicBezTo>
                <a:cubicBezTo>
                  <a:pt x="49530" y="635417"/>
                  <a:pt x="67628" y="642084"/>
                  <a:pt x="80963" y="654467"/>
                </a:cubicBezTo>
                <a:cubicBezTo>
                  <a:pt x="127635" y="696377"/>
                  <a:pt x="220980" y="670659"/>
                  <a:pt x="244793" y="598269"/>
                </a:cubicBezTo>
                <a:cubicBezTo>
                  <a:pt x="260985" y="549692"/>
                  <a:pt x="241935" y="502067"/>
                  <a:pt x="205740" y="475397"/>
                </a:cubicBezTo>
                <a:cubicBezTo>
                  <a:pt x="162878" y="443012"/>
                  <a:pt x="110490" y="443964"/>
                  <a:pt x="68580" y="475397"/>
                </a:cubicBezTo>
                <a:cubicBezTo>
                  <a:pt x="60008" y="482064"/>
                  <a:pt x="51435" y="489684"/>
                  <a:pt x="41910" y="492542"/>
                </a:cubicBezTo>
                <a:cubicBezTo>
                  <a:pt x="32385" y="496352"/>
                  <a:pt x="17145" y="501114"/>
                  <a:pt x="11430" y="496352"/>
                </a:cubicBezTo>
                <a:cubicBezTo>
                  <a:pt x="3810" y="490637"/>
                  <a:pt x="0" y="476349"/>
                  <a:pt x="0" y="464919"/>
                </a:cubicBezTo>
                <a:cubicBezTo>
                  <a:pt x="0" y="438249"/>
                  <a:pt x="1905" y="412532"/>
                  <a:pt x="3810" y="385862"/>
                </a:cubicBezTo>
                <a:cubicBezTo>
                  <a:pt x="7620" y="342047"/>
                  <a:pt x="12383" y="297279"/>
                  <a:pt x="17145" y="253464"/>
                </a:cubicBezTo>
                <a:cubicBezTo>
                  <a:pt x="18098" y="247749"/>
                  <a:pt x="22860" y="242034"/>
                  <a:pt x="25718" y="236319"/>
                </a:cubicBezTo>
                <a:cubicBezTo>
                  <a:pt x="99060" y="242034"/>
                  <a:pt x="172403" y="247749"/>
                  <a:pt x="244793" y="254417"/>
                </a:cubicBezTo>
                <a:cubicBezTo>
                  <a:pt x="265748" y="256322"/>
                  <a:pt x="277178" y="244892"/>
                  <a:pt x="270510" y="223937"/>
                </a:cubicBezTo>
                <a:cubicBezTo>
                  <a:pt x="265748" y="211554"/>
                  <a:pt x="257175" y="200124"/>
                  <a:pt x="249555" y="189647"/>
                </a:cubicBezTo>
                <a:cubicBezTo>
                  <a:pt x="223838" y="150594"/>
                  <a:pt x="209550" y="109637"/>
                  <a:pt x="233363" y="65822"/>
                </a:cubicBezTo>
                <a:cubicBezTo>
                  <a:pt x="256223" y="23912"/>
                  <a:pt x="292418" y="-1806"/>
                  <a:pt x="341948" y="99"/>
                </a:cubicBezTo>
                <a:cubicBezTo>
                  <a:pt x="382905" y="2004"/>
                  <a:pt x="415290" y="21054"/>
                  <a:pt x="436245" y="58202"/>
                </a:cubicBezTo>
                <a:cubicBezTo>
                  <a:pt x="458153" y="97254"/>
                  <a:pt x="458153" y="135354"/>
                  <a:pt x="434340" y="173454"/>
                </a:cubicBezTo>
                <a:cubicBezTo>
                  <a:pt x="424815" y="188694"/>
                  <a:pt x="414338" y="203934"/>
                  <a:pt x="407670" y="220127"/>
                </a:cubicBezTo>
                <a:cubicBezTo>
                  <a:pt x="399098" y="242034"/>
                  <a:pt x="407670" y="254417"/>
                  <a:pt x="431483" y="253464"/>
                </a:cubicBezTo>
                <a:cubicBezTo>
                  <a:pt x="488633" y="250607"/>
                  <a:pt x="546735" y="245844"/>
                  <a:pt x="603885" y="241082"/>
                </a:cubicBezTo>
                <a:cubicBezTo>
                  <a:pt x="623888" y="239177"/>
                  <a:pt x="644843" y="237272"/>
                  <a:pt x="664845" y="235367"/>
                </a:cubicBezTo>
                <a:cubicBezTo>
                  <a:pt x="666750" y="250607"/>
                  <a:pt x="670560" y="265847"/>
                  <a:pt x="671513" y="281087"/>
                </a:cubicBezTo>
                <a:cubicBezTo>
                  <a:pt x="673418" y="314424"/>
                  <a:pt x="674370" y="346809"/>
                  <a:pt x="676275" y="380147"/>
                </a:cubicBezTo>
                <a:cubicBezTo>
                  <a:pt x="677228" y="403007"/>
                  <a:pt x="680085" y="426819"/>
                  <a:pt x="679133" y="449679"/>
                </a:cubicBezTo>
                <a:cubicBezTo>
                  <a:pt x="679133" y="460157"/>
                  <a:pt x="674370" y="476349"/>
                  <a:pt x="666750" y="480159"/>
                </a:cubicBezTo>
                <a:cubicBezTo>
                  <a:pt x="659130" y="483969"/>
                  <a:pt x="643890" y="479206"/>
                  <a:pt x="634365" y="474444"/>
                </a:cubicBezTo>
                <a:cubicBezTo>
                  <a:pt x="603885" y="458252"/>
                  <a:pt x="576263" y="439202"/>
                  <a:pt x="538163" y="439202"/>
                </a:cubicBezTo>
                <a:cubicBezTo>
                  <a:pt x="453390" y="439202"/>
                  <a:pt x="399098" y="534452"/>
                  <a:pt x="440055" y="607794"/>
                </a:cubicBezTo>
                <a:cubicBezTo>
                  <a:pt x="476250" y="671612"/>
                  <a:pt x="555308" y="687804"/>
                  <a:pt x="613410" y="643989"/>
                </a:cubicBezTo>
                <a:cubicBezTo>
                  <a:pt x="623888" y="635417"/>
                  <a:pt x="636270" y="628749"/>
                  <a:pt x="647700" y="622082"/>
                </a:cubicBezTo>
                <a:cubicBezTo>
                  <a:pt x="664845" y="612557"/>
                  <a:pt x="673418" y="622082"/>
                  <a:pt x="677228" y="637322"/>
                </a:cubicBezTo>
                <a:cubicBezTo>
                  <a:pt x="679133" y="643037"/>
                  <a:pt x="678180" y="649704"/>
                  <a:pt x="678180" y="655419"/>
                </a:cubicBezTo>
                <a:cubicBezTo>
                  <a:pt x="673418" y="723999"/>
                  <a:pt x="668655" y="793532"/>
                  <a:pt x="663893" y="862112"/>
                </a:cubicBezTo>
                <a:cubicBezTo>
                  <a:pt x="662940" y="872589"/>
                  <a:pt x="661988" y="883067"/>
                  <a:pt x="677228" y="882114"/>
                </a:cubicBezTo>
                <a:cubicBezTo>
                  <a:pt x="668655" y="884972"/>
                  <a:pt x="660083" y="889734"/>
                  <a:pt x="651510" y="890687"/>
                </a:cubicBezTo>
                <a:cubicBezTo>
                  <a:pt x="567690" y="891639"/>
                  <a:pt x="483870" y="891639"/>
                  <a:pt x="401003" y="892592"/>
                </a:cubicBezTo>
                <a:cubicBezTo>
                  <a:pt x="280988" y="893544"/>
                  <a:pt x="160973" y="894497"/>
                  <a:pt x="40958" y="895449"/>
                </a:cubicBezTo>
                <a:cubicBezTo>
                  <a:pt x="35243" y="895449"/>
                  <a:pt x="25718" y="888782"/>
                  <a:pt x="17145" y="88497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2" name="Google Shape;392;p6"/>
          <p:cNvSpPr/>
          <p:nvPr/>
        </p:nvSpPr>
        <p:spPr>
          <a:xfrm>
            <a:off x="6990316" y="5629067"/>
            <a:ext cx="913923" cy="1181774"/>
          </a:xfrm>
          <a:custGeom>
            <a:rect b="b" l="l" r="r" t="t"/>
            <a:pathLst>
              <a:path extrusionOk="0" h="891905" w="689753">
                <a:moveTo>
                  <a:pt x="22050" y="891906"/>
                </a:moveTo>
                <a:cubicBezTo>
                  <a:pt x="19193" y="872856"/>
                  <a:pt x="14430" y="853806"/>
                  <a:pt x="13478" y="833803"/>
                </a:cubicBezTo>
                <a:cubicBezTo>
                  <a:pt x="8716" y="775701"/>
                  <a:pt x="3000" y="717598"/>
                  <a:pt x="143" y="660448"/>
                </a:cubicBezTo>
                <a:cubicBezTo>
                  <a:pt x="-809" y="647113"/>
                  <a:pt x="3000" y="629016"/>
                  <a:pt x="11573" y="622348"/>
                </a:cubicBezTo>
                <a:cubicBezTo>
                  <a:pt x="18241" y="617586"/>
                  <a:pt x="36338" y="625206"/>
                  <a:pt x="48721" y="630921"/>
                </a:cubicBezTo>
                <a:cubicBezTo>
                  <a:pt x="71580" y="641398"/>
                  <a:pt x="91583" y="658543"/>
                  <a:pt x="114443" y="665211"/>
                </a:cubicBezTo>
                <a:cubicBezTo>
                  <a:pt x="179213" y="684261"/>
                  <a:pt x="242078" y="641398"/>
                  <a:pt x="250650" y="574723"/>
                </a:cubicBezTo>
                <a:cubicBezTo>
                  <a:pt x="256366" y="529956"/>
                  <a:pt x="237316" y="486141"/>
                  <a:pt x="200168" y="464233"/>
                </a:cubicBezTo>
                <a:cubicBezTo>
                  <a:pt x="162068" y="441373"/>
                  <a:pt x="107775" y="445183"/>
                  <a:pt x="71580" y="472806"/>
                </a:cubicBezTo>
                <a:cubicBezTo>
                  <a:pt x="61103" y="480426"/>
                  <a:pt x="50625" y="488045"/>
                  <a:pt x="40148" y="494713"/>
                </a:cubicBezTo>
                <a:cubicBezTo>
                  <a:pt x="21098" y="505191"/>
                  <a:pt x="1096" y="494713"/>
                  <a:pt x="1096" y="472806"/>
                </a:cubicBezTo>
                <a:cubicBezTo>
                  <a:pt x="1096" y="441373"/>
                  <a:pt x="3953" y="408988"/>
                  <a:pt x="5858" y="377556"/>
                </a:cubicBezTo>
                <a:cubicBezTo>
                  <a:pt x="9668" y="332788"/>
                  <a:pt x="14430" y="287068"/>
                  <a:pt x="18241" y="242301"/>
                </a:cubicBezTo>
                <a:cubicBezTo>
                  <a:pt x="43005" y="242301"/>
                  <a:pt x="68723" y="240396"/>
                  <a:pt x="93488" y="242301"/>
                </a:cubicBezTo>
                <a:cubicBezTo>
                  <a:pt x="131588" y="244206"/>
                  <a:pt x="168735" y="248016"/>
                  <a:pt x="206835" y="250873"/>
                </a:cubicBezTo>
                <a:cubicBezTo>
                  <a:pt x="220171" y="251826"/>
                  <a:pt x="234458" y="251826"/>
                  <a:pt x="247793" y="253731"/>
                </a:cubicBezTo>
                <a:cubicBezTo>
                  <a:pt x="266843" y="256588"/>
                  <a:pt x="278273" y="248016"/>
                  <a:pt x="274463" y="228966"/>
                </a:cubicBezTo>
                <a:cubicBezTo>
                  <a:pt x="271605" y="216583"/>
                  <a:pt x="263985" y="204201"/>
                  <a:pt x="256366" y="193723"/>
                </a:cubicBezTo>
                <a:cubicBezTo>
                  <a:pt x="211598" y="132763"/>
                  <a:pt x="220171" y="57516"/>
                  <a:pt x="283035" y="17511"/>
                </a:cubicBezTo>
                <a:cubicBezTo>
                  <a:pt x="358283" y="-30114"/>
                  <a:pt x="449723" y="27036"/>
                  <a:pt x="454485" y="97521"/>
                </a:cubicBezTo>
                <a:cubicBezTo>
                  <a:pt x="456391" y="130858"/>
                  <a:pt x="451628" y="159433"/>
                  <a:pt x="432578" y="187056"/>
                </a:cubicBezTo>
                <a:cubicBezTo>
                  <a:pt x="424958" y="197533"/>
                  <a:pt x="418291" y="208963"/>
                  <a:pt x="413528" y="220393"/>
                </a:cubicBezTo>
                <a:cubicBezTo>
                  <a:pt x="404955" y="242301"/>
                  <a:pt x="414480" y="256588"/>
                  <a:pt x="438293" y="255636"/>
                </a:cubicBezTo>
                <a:cubicBezTo>
                  <a:pt x="495443" y="251826"/>
                  <a:pt x="552593" y="247063"/>
                  <a:pt x="609743" y="242301"/>
                </a:cubicBezTo>
                <a:cubicBezTo>
                  <a:pt x="631650" y="240396"/>
                  <a:pt x="653558" y="238491"/>
                  <a:pt x="675466" y="237538"/>
                </a:cubicBezTo>
                <a:cubicBezTo>
                  <a:pt x="677371" y="261351"/>
                  <a:pt x="679275" y="285163"/>
                  <a:pt x="681180" y="308023"/>
                </a:cubicBezTo>
                <a:cubicBezTo>
                  <a:pt x="683085" y="339456"/>
                  <a:pt x="684038" y="370888"/>
                  <a:pt x="685943" y="402321"/>
                </a:cubicBezTo>
                <a:cubicBezTo>
                  <a:pt x="686896" y="428991"/>
                  <a:pt x="688800" y="456613"/>
                  <a:pt x="689753" y="483283"/>
                </a:cubicBezTo>
                <a:cubicBezTo>
                  <a:pt x="669750" y="491856"/>
                  <a:pt x="653558" y="485188"/>
                  <a:pt x="638318" y="470901"/>
                </a:cubicBezTo>
                <a:cubicBezTo>
                  <a:pt x="590693" y="427086"/>
                  <a:pt x="538305" y="429943"/>
                  <a:pt x="500205" y="451851"/>
                </a:cubicBezTo>
                <a:cubicBezTo>
                  <a:pt x="486871" y="459471"/>
                  <a:pt x="463058" y="462328"/>
                  <a:pt x="465916" y="488045"/>
                </a:cubicBezTo>
                <a:cubicBezTo>
                  <a:pt x="465916" y="488045"/>
                  <a:pt x="465916" y="488045"/>
                  <a:pt x="465916" y="488045"/>
                </a:cubicBezTo>
                <a:cubicBezTo>
                  <a:pt x="463058" y="489951"/>
                  <a:pt x="460200" y="491856"/>
                  <a:pt x="457343" y="492808"/>
                </a:cubicBezTo>
                <a:cubicBezTo>
                  <a:pt x="451628" y="515668"/>
                  <a:pt x="441150" y="538528"/>
                  <a:pt x="439246" y="562341"/>
                </a:cubicBezTo>
                <a:cubicBezTo>
                  <a:pt x="435435" y="613776"/>
                  <a:pt x="462105" y="649971"/>
                  <a:pt x="506873" y="669973"/>
                </a:cubicBezTo>
                <a:cubicBezTo>
                  <a:pt x="550688" y="689023"/>
                  <a:pt x="592598" y="682356"/>
                  <a:pt x="629746" y="649971"/>
                </a:cubicBezTo>
                <a:cubicBezTo>
                  <a:pt x="631650" y="648066"/>
                  <a:pt x="633555" y="644256"/>
                  <a:pt x="636413" y="644256"/>
                </a:cubicBezTo>
                <a:cubicBezTo>
                  <a:pt x="649748" y="639493"/>
                  <a:pt x="664988" y="631873"/>
                  <a:pt x="677371" y="632826"/>
                </a:cubicBezTo>
                <a:cubicBezTo>
                  <a:pt x="683085" y="633778"/>
                  <a:pt x="689753" y="655686"/>
                  <a:pt x="688800" y="668068"/>
                </a:cubicBezTo>
                <a:cubicBezTo>
                  <a:pt x="684991" y="738553"/>
                  <a:pt x="680228" y="808086"/>
                  <a:pt x="675466" y="877618"/>
                </a:cubicBezTo>
                <a:cubicBezTo>
                  <a:pt x="675466" y="881428"/>
                  <a:pt x="672608" y="884286"/>
                  <a:pt x="671655" y="888096"/>
                </a:cubicBezTo>
                <a:cubicBezTo>
                  <a:pt x="454485" y="889048"/>
                  <a:pt x="238268" y="890001"/>
                  <a:pt x="22050" y="891906"/>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3" name="Google Shape;393;p6"/>
          <p:cNvSpPr/>
          <p:nvPr/>
        </p:nvSpPr>
        <p:spPr>
          <a:xfrm>
            <a:off x="1730016" y="5677481"/>
            <a:ext cx="908313" cy="1180075"/>
          </a:xfrm>
          <a:custGeom>
            <a:rect b="b" l="l" r="r" t="t"/>
            <a:pathLst>
              <a:path extrusionOk="0" h="890623" w="685519">
                <a:moveTo>
                  <a:pt x="658746" y="235303"/>
                </a:moveTo>
                <a:cubicBezTo>
                  <a:pt x="663508" y="253401"/>
                  <a:pt x="670176" y="271498"/>
                  <a:pt x="672080" y="290548"/>
                </a:cubicBezTo>
                <a:cubicBezTo>
                  <a:pt x="677796" y="346746"/>
                  <a:pt x="682558" y="402943"/>
                  <a:pt x="685416" y="460093"/>
                </a:cubicBezTo>
                <a:cubicBezTo>
                  <a:pt x="686368" y="470571"/>
                  <a:pt x="680653" y="488668"/>
                  <a:pt x="673985" y="490573"/>
                </a:cubicBezTo>
                <a:cubicBezTo>
                  <a:pt x="663508" y="494383"/>
                  <a:pt x="648268" y="489621"/>
                  <a:pt x="636838" y="484858"/>
                </a:cubicBezTo>
                <a:cubicBezTo>
                  <a:pt x="613978" y="474381"/>
                  <a:pt x="593976" y="458188"/>
                  <a:pt x="571116" y="451521"/>
                </a:cubicBezTo>
                <a:cubicBezTo>
                  <a:pt x="515871" y="435328"/>
                  <a:pt x="454910" y="470571"/>
                  <a:pt x="436813" y="524863"/>
                </a:cubicBezTo>
                <a:cubicBezTo>
                  <a:pt x="423478" y="563916"/>
                  <a:pt x="438718" y="618208"/>
                  <a:pt x="470150" y="642973"/>
                </a:cubicBezTo>
                <a:cubicBezTo>
                  <a:pt x="508250" y="673453"/>
                  <a:pt x="563496" y="678216"/>
                  <a:pt x="602548" y="653451"/>
                </a:cubicBezTo>
                <a:cubicBezTo>
                  <a:pt x="617788" y="643926"/>
                  <a:pt x="633980" y="634401"/>
                  <a:pt x="649221" y="624876"/>
                </a:cubicBezTo>
                <a:cubicBezTo>
                  <a:pt x="671128" y="612493"/>
                  <a:pt x="685416" y="619161"/>
                  <a:pt x="685416" y="643926"/>
                </a:cubicBezTo>
                <a:cubicBezTo>
                  <a:pt x="685416" y="676311"/>
                  <a:pt x="682558" y="708696"/>
                  <a:pt x="680653" y="741081"/>
                </a:cubicBezTo>
                <a:cubicBezTo>
                  <a:pt x="676843" y="788706"/>
                  <a:pt x="672080" y="835378"/>
                  <a:pt x="668271" y="883003"/>
                </a:cubicBezTo>
                <a:cubicBezTo>
                  <a:pt x="660651" y="885861"/>
                  <a:pt x="653030" y="890623"/>
                  <a:pt x="646363" y="890623"/>
                </a:cubicBezTo>
                <a:cubicBezTo>
                  <a:pt x="530158" y="890623"/>
                  <a:pt x="413000" y="890623"/>
                  <a:pt x="296796" y="890623"/>
                </a:cubicBezTo>
                <a:cubicBezTo>
                  <a:pt x="206308" y="889671"/>
                  <a:pt x="115821" y="888718"/>
                  <a:pt x="25333" y="886813"/>
                </a:cubicBezTo>
                <a:cubicBezTo>
                  <a:pt x="17713" y="886813"/>
                  <a:pt x="10093" y="881098"/>
                  <a:pt x="1520" y="878241"/>
                </a:cubicBezTo>
                <a:cubicBezTo>
                  <a:pt x="14855" y="879193"/>
                  <a:pt x="20570" y="874431"/>
                  <a:pt x="18666" y="860143"/>
                </a:cubicBezTo>
                <a:cubicBezTo>
                  <a:pt x="11998" y="791563"/>
                  <a:pt x="6283" y="722031"/>
                  <a:pt x="568" y="653451"/>
                </a:cubicBezTo>
                <a:cubicBezTo>
                  <a:pt x="-384" y="639163"/>
                  <a:pt x="-2290" y="620113"/>
                  <a:pt x="15808" y="617256"/>
                </a:cubicBezTo>
                <a:cubicBezTo>
                  <a:pt x="28191" y="615351"/>
                  <a:pt x="42478" y="623923"/>
                  <a:pt x="54860" y="630591"/>
                </a:cubicBezTo>
                <a:cubicBezTo>
                  <a:pt x="71053" y="638211"/>
                  <a:pt x="84388" y="651546"/>
                  <a:pt x="101533" y="657261"/>
                </a:cubicBezTo>
                <a:cubicBezTo>
                  <a:pt x="157730" y="677263"/>
                  <a:pt x="212975" y="656308"/>
                  <a:pt x="242503" y="606778"/>
                </a:cubicBezTo>
                <a:cubicBezTo>
                  <a:pt x="269173" y="561058"/>
                  <a:pt x="259648" y="502956"/>
                  <a:pt x="217738" y="463903"/>
                </a:cubicBezTo>
                <a:cubicBezTo>
                  <a:pt x="180591" y="428661"/>
                  <a:pt x="109153" y="426756"/>
                  <a:pt x="68196" y="458188"/>
                </a:cubicBezTo>
                <a:cubicBezTo>
                  <a:pt x="58670" y="465808"/>
                  <a:pt x="49145" y="473428"/>
                  <a:pt x="38668" y="479143"/>
                </a:cubicBezTo>
                <a:cubicBezTo>
                  <a:pt x="19618" y="488668"/>
                  <a:pt x="1520" y="479143"/>
                  <a:pt x="1520" y="458188"/>
                </a:cubicBezTo>
                <a:cubicBezTo>
                  <a:pt x="2473" y="415326"/>
                  <a:pt x="6283" y="372463"/>
                  <a:pt x="9141" y="329601"/>
                </a:cubicBezTo>
                <a:cubicBezTo>
                  <a:pt x="11045" y="303883"/>
                  <a:pt x="12950" y="278166"/>
                  <a:pt x="14855" y="252448"/>
                </a:cubicBezTo>
                <a:cubicBezTo>
                  <a:pt x="15808" y="246733"/>
                  <a:pt x="17713" y="241018"/>
                  <a:pt x="19618" y="235303"/>
                </a:cubicBezTo>
                <a:cubicBezTo>
                  <a:pt x="76768" y="240066"/>
                  <a:pt x="133918" y="244828"/>
                  <a:pt x="191068" y="249591"/>
                </a:cubicBezTo>
                <a:cubicBezTo>
                  <a:pt x="210118" y="251496"/>
                  <a:pt x="229168" y="253401"/>
                  <a:pt x="247266" y="254353"/>
                </a:cubicBezTo>
                <a:cubicBezTo>
                  <a:pt x="272030" y="255306"/>
                  <a:pt x="281555" y="241971"/>
                  <a:pt x="272030" y="220063"/>
                </a:cubicBezTo>
                <a:cubicBezTo>
                  <a:pt x="266316" y="205776"/>
                  <a:pt x="256791" y="192441"/>
                  <a:pt x="248218" y="179106"/>
                </a:cubicBezTo>
                <a:cubicBezTo>
                  <a:pt x="222500" y="139101"/>
                  <a:pt x="220596" y="97191"/>
                  <a:pt x="244408" y="56233"/>
                </a:cubicBezTo>
                <a:cubicBezTo>
                  <a:pt x="267268" y="17181"/>
                  <a:pt x="303463" y="-917"/>
                  <a:pt x="349183" y="36"/>
                </a:cubicBezTo>
                <a:cubicBezTo>
                  <a:pt x="426335" y="1941"/>
                  <a:pt x="479675" y="84808"/>
                  <a:pt x="448243" y="155293"/>
                </a:cubicBezTo>
                <a:cubicBezTo>
                  <a:pt x="440623" y="173391"/>
                  <a:pt x="427288" y="188631"/>
                  <a:pt x="419668" y="205776"/>
                </a:cubicBezTo>
                <a:cubicBezTo>
                  <a:pt x="414905" y="218158"/>
                  <a:pt x="415858" y="232446"/>
                  <a:pt x="413953" y="245781"/>
                </a:cubicBezTo>
                <a:cubicBezTo>
                  <a:pt x="425383" y="247686"/>
                  <a:pt x="435860" y="250543"/>
                  <a:pt x="447291" y="249591"/>
                </a:cubicBezTo>
                <a:cubicBezTo>
                  <a:pt x="477771" y="248638"/>
                  <a:pt x="508250" y="246733"/>
                  <a:pt x="537778" y="244828"/>
                </a:cubicBezTo>
                <a:cubicBezTo>
                  <a:pt x="578735" y="241971"/>
                  <a:pt x="618741" y="238161"/>
                  <a:pt x="658746" y="235303"/>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6"/>
          <p:cNvSpPr/>
          <p:nvPr/>
        </p:nvSpPr>
        <p:spPr>
          <a:xfrm>
            <a:off x="17504" y="5947648"/>
            <a:ext cx="888631" cy="898652"/>
          </a:xfrm>
          <a:custGeom>
            <a:rect b="b" l="l" r="r" t="t"/>
            <a:pathLst>
              <a:path extrusionOk="0" h="678228" w="670665">
                <a:moveTo>
                  <a:pt x="670560" y="422958"/>
                </a:moveTo>
                <a:cubicBezTo>
                  <a:pt x="666750" y="482966"/>
                  <a:pt x="661988" y="542021"/>
                  <a:pt x="658178" y="602028"/>
                </a:cubicBezTo>
                <a:cubicBezTo>
                  <a:pt x="656273" y="625841"/>
                  <a:pt x="657225" y="650606"/>
                  <a:pt x="657225" y="674418"/>
                </a:cubicBezTo>
                <a:cubicBezTo>
                  <a:pt x="650558" y="676323"/>
                  <a:pt x="644843" y="678228"/>
                  <a:pt x="638175" y="678228"/>
                </a:cubicBezTo>
                <a:cubicBezTo>
                  <a:pt x="431483" y="678228"/>
                  <a:pt x="225743" y="678228"/>
                  <a:pt x="19050" y="678228"/>
                </a:cubicBezTo>
                <a:cubicBezTo>
                  <a:pt x="13335" y="678228"/>
                  <a:pt x="7620" y="677276"/>
                  <a:pt x="0" y="676323"/>
                </a:cubicBezTo>
                <a:cubicBezTo>
                  <a:pt x="0" y="457248"/>
                  <a:pt x="0" y="238173"/>
                  <a:pt x="0" y="19098"/>
                </a:cubicBezTo>
                <a:cubicBezTo>
                  <a:pt x="36195" y="15288"/>
                  <a:pt x="71438" y="10526"/>
                  <a:pt x="106680" y="7668"/>
                </a:cubicBezTo>
                <a:cubicBezTo>
                  <a:pt x="154305" y="3858"/>
                  <a:pt x="201930" y="1953"/>
                  <a:pt x="249555" y="48"/>
                </a:cubicBezTo>
                <a:cubicBezTo>
                  <a:pt x="262890" y="-904"/>
                  <a:pt x="273368" y="12431"/>
                  <a:pt x="267653" y="26718"/>
                </a:cubicBezTo>
                <a:cubicBezTo>
                  <a:pt x="261938" y="41958"/>
                  <a:pt x="253365" y="57198"/>
                  <a:pt x="244793" y="70533"/>
                </a:cubicBezTo>
                <a:cubicBezTo>
                  <a:pt x="202883" y="133398"/>
                  <a:pt x="223838" y="210551"/>
                  <a:pt x="291465" y="240078"/>
                </a:cubicBezTo>
                <a:cubicBezTo>
                  <a:pt x="361950" y="271511"/>
                  <a:pt x="441960" y="220076"/>
                  <a:pt x="443865" y="142923"/>
                </a:cubicBezTo>
                <a:cubicBezTo>
                  <a:pt x="443865" y="115301"/>
                  <a:pt x="440055" y="90536"/>
                  <a:pt x="421958" y="68628"/>
                </a:cubicBezTo>
                <a:cubicBezTo>
                  <a:pt x="416242" y="61961"/>
                  <a:pt x="412433" y="53388"/>
                  <a:pt x="407670" y="45768"/>
                </a:cubicBezTo>
                <a:cubicBezTo>
                  <a:pt x="388620" y="12431"/>
                  <a:pt x="394335" y="1953"/>
                  <a:pt x="432435" y="3858"/>
                </a:cubicBezTo>
                <a:cubicBezTo>
                  <a:pt x="506730" y="8621"/>
                  <a:pt x="580073" y="16241"/>
                  <a:pt x="653415" y="21956"/>
                </a:cubicBezTo>
                <a:cubicBezTo>
                  <a:pt x="659130" y="87678"/>
                  <a:pt x="665798" y="153401"/>
                  <a:pt x="670560" y="220076"/>
                </a:cubicBezTo>
                <a:cubicBezTo>
                  <a:pt x="671513" y="238173"/>
                  <a:pt x="665798" y="256271"/>
                  <a:pt x="662940" y="274368"/>
                </a:cubicBezTo>
                <a:cubicBezTo>
                  <a:pt x="646748" y="269606"/>
                  <a:pt x="629603" y="266748"/>
                  <a:pt x="616268" y="258176"/>
                </a:cubicBezTo>
                <a:cubicBezTo>
                  <a:pt x="590550" y="241983"/>
                  <a:pt x="565785" y="225791"/>
                  <a:pt x="532448" y="227696"/>
                </a:cubicBezTo>
                <a:cubicBezTo>
                  <a:pt x="484823" y="229601"/>
                  <a:pt x="450533" y="251508"/>
                  <a:pt x="430530" y="292466"/>
                </a:cubicBezTo>
                <a:cubicBezTo>
                  <a:pt x="412433" y="329613"/>
                  <a:pt x="411480" y="369618"/>
                  <a:pt x="439103" y="405813"/>
                </a:cubicBezTo>
                <a:cubicBezTo>
                  <a:pt x="441008" y="407718"/>
                  <a:pt x="441960" y="408671"/>
                  <a:pt x="443865" y="410576"/>
                </a:cubicBezTo>
                <a:cubicBezTo>
                  <a:pt x="443865" y="410576"/>
                  <a:pt x="443865" y="410576"/>
                  <a:pt x="443865" y="410576"/>
                </a:cubicBezTo>
                <a:cubicBezTo>
                  <a:pt x="445770" y="412481"/>
                  <a:pt x="446723" y="413433"/>
                  <a:pt x="448628" y="415338"/>
                </a:cubicBezTo>
                <a:cubicBezTo>
                  <a:pt x="448628" y="415338"/>
                  <a:pt x="448628" y="415338"/>
                  <a:pt x="448628" y="415338"/>
                </a:cubicBezTo>
                <a:cubicBezTo>
                  <a:pt x="450533" y="417243"/>
                  <a:pt x="451485" y="418196"/>
                  <a:pt x="453390" y="420101"/>
                </a:cubicBezTo>
                <a:cubicBezTo>
                  <a:pt x="453390" y="420101"/>
                  <a:pt x="453390" y="420101"/>
                  <a:pt x="453390" y="420101"/>
                </a:cubicBezTo>
                <a:cubicBezTo>
                  <a:pt x="455295" y="422958"/>
                  <a:pt x="456248" y="425816"/>
                  <a:pt x="458153" y="428673"/>
                </a:cubicBezTo>
                <a:cubicBezTo>
                  <a:pt x="458153" y="428673"/>
                  <a:pt x="458153" y="428673"/>
                  <a:pt x="458153" y="428673"/>
                </a:cubicBezTo>
                <a:cubicBezTo>
                  <a:pt x="460058" y="430578"/>
                  <a:pt x="461010" y="431531"/>
                  <a:pt x="462915" y="433436"/>
                </a:cubicBezTo>
                <a:cubicBezTo>
                  <a:pt x="462915" y="433436"/>
                  <a:pt x="462915" y="433436"/>
                  <a:pt x="462915" y="433436"/>
                </a:cubicBezTo>
                <a:cubicBezTo>
                  <a:pt x="464820" y="435341"/>
                  <a:pt x="465773" y="436293"/>
                  <a:pt x="467678" y="438198"/>
                </a:cubicBezTo>
                <a:cubicBezTo>
                  <a:pt x="467678" y="438198"/>
                  <a:pt x="467678" y="438198"/>
                  <a:pt x="467678" y="438198"/>
                </a:cubicBezTo>
                <a:cubicBezTo>
                  <a:pt x="481013" y="445818"/>
                  <a:pt x="495300" y="453438"/>
                  <a:pt x="508635" y="461058"/>
                </a:cubicBezTo>
                <a:cubicBezTo>
                  <a:pt x="512445" y="462011"/>
                  <a:pt x="517208" y="464868"/>
                  <a:pt x="521017" y="464868"/>
                </a:cubicBezTo>
                <a:cubicBezTo>
                  <a:pt x="561023" y="468678"/>
                  <a:pt x="596265" y="456296"/>
                  <a:pt x="626745" y="429626"/>
                </a:cubicBezTo>
                <a:cubicBezTo>
                  <a:pt x="638175" y="418196"/>
                  <a:pt x="653415" y="408671"/>
                  <a:pt x="670560" y="42295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5" name="Google Shape;395;p6"/>
          <p:cNvSpPr/>
          <p:nvPr/>
        </p:nvSpPr>
        <p:spPr>
          <a:xfrm>
            <a:off x="11283068" y="5921130"/>
            <a:ext cx="891084" cy="894871"/>
          </a:xfrm>
          <a:custGeom>
            <a:rect b="b" l="l" r="r" t="t"/>
            <a:pathLst>
              <a:path extrusionOk="0" h="675374" w="672516">
                <a:moveTo>
                  <a:pt x="14339" y="671564"/>
                </a:moveTo>
                <a:cubicBezTo>
                  <a:pt x="14339" y="649657"/>
                  <a:pt x="15292" y="626797"/>
                  <a:pt x="13387" y="604889"/>
                </a:cubicBezTo>
                <a:cubicBezTo>
                  <a:pt x="11482" y="582029"/>
                  <a:pt x="6719" y="559169"/>
                  <a:pt x="4814" y="535357"/>
                </a:cubicBezTo>
                <a:cubicBezTo>
                  <a:pt x="1957" y="500114"/>
                  <a:pt x="1004" y="464872"/>
                  <a:pt x="51" y="428677"/>
                </a:cubicBezTo>
                <a:cubicBezTo>
                  <a:pt x="51" y="409627"/>
                  <a:pt x="9576" y="403912"/>
                  <a:pt x="25769" y="411532"/>
                </a:cubicBezTo>
                <a:cubicBezTo>
                  <a:pt x="41962" y="419152"/>
                  <a:pt x="57201" y="429629"/>
                  <a:pt x="72442" y="439154"/>
                </a:cubicBezTo>
                <a:cubicBezTo>
                  <a:pt x="111494" y="462967"/>
                  <a:pt x="151499" y="464872"/>
                  <a:pt x="190551" y="442012"/>
                </a:cubicBezTo>
                <a:cubicBezTo>
                  <a:pt x="225794" y="421057"/>
                  <a:pt x="244844" y="387719"/>
                  <a:pt x="245796" y="346762"/>
                </a:cubicBezTo>
                <a:cubicBezTo>
                  <a:pt x="247701" y="288659"/>
                  <a:pt x="217221" y="243892"/>
                  <a:pt x="165787" y="229604"/>
                </a:cubicBezTo>
                <a:cubicBezTo>
                  <a:pt x="132449" y="220079"/>
                  <a:pt x="100064" y="223889"/>
                  <a:pt x="70537" y="243892"/>
                </a:cubicBezTo>
                <a:cubicBezTo>
                  <a:pt x="57201" y="253417"/>
                  <a:pt x="42914" y="262942"/>
                  <a:pt x="28626" y="270562"/>
                </a:cubicBezTo>
                <a:cubicBezTo>
                  <a:pt x="11482" y="280087"/>
                  <a:pt x="-901" y="273419"/>
                  <a:pt x="51" y="254369"/>
                </a:cubicBezTo>
                <a:cubicBezTo>
                  <a:pt x="1004" y="215317"/>
                  <a:pt x="4814" y="176264"/>
                  <a:pt x="7671" y="137212"/>
                </a:cubicBezTo>
                <a:cubicBezTo>
                  <a:pt x="9576" y="114352"/>
                  <a:pt x="11482" y="90539"/>
                  <a:pt x="13387" y="67679"/>
                </a:cubicBezTo>
                <a:cubicBezTo>
                  <a:pt x="15292" y="51487"/>
                  <a:pt x="16244" y="34342"/>
                  <a:pt x="18149" y="18149"/>
                </a:cubicBezTo>
                <a:cubicBezTo>
                  <a:pt x="94349" y="13387"/>
                  <a:pt x="170549" y="7672"/>
                  <a:pt x="246749" y="3862"/>
                </a:cubicBezTo>
                <a:cubicBezTo>
                  <a:pt x="276276" y="1957"/>
                  <a:pt x="280087" y="8624"/>
                  <a:pt x="267704" y="35294"/>
                </a:cubicBezTo>
                <a:cubicBezTo>
                  <a:pt x="261989" y="47677"/>
                  <a:pt x="256274" y="60059"/>
                  <a:pt x="248654" y="71489"/>
                </a:cubicBezTo>
                <a:cubicBezTo>
                  <a:pt x="218174" y="110542"/>
                  <a:pt x="221984" y="152452"/>
                  <a:pt x="241987" y="193409"/>
                </a:cubicBezTo>
                <a:cubicBezTo>
                  <a:pt x="260084" y="230557"/>
                  <a:pt x="293421" y="244844"/>
                  <a:pt x="333426" y="246749"/>
                </a:cubicBezTo>
                <a:cubicBezTo>
                  <a:pt x="376289" y="248654"/>
                  <a:pt x="411532" y="232462"/>
                  <a:pt x="432487" y="195314"/>
                </a:cubicBezTo>
                <a:cubicBezTo>
                  <a:pt x="457251" y="151499"/>
                  <a:pt x="454394" y="108637"/>
                  <a:pt x="423914" y="67679"/>
                </a:cubicBezTo>
                <a:cubicBezTo>
                  <a:pt x="414389" y="55297"/>
                  <a:pt x="407721" y="40057"/>
                  <a:pt x="402959" y="24817"/>
                </a:cubicBezTo>
                <a:cubicBezTo>
                  <a:pt x="399149" y="11482"/>
                  <a:pt x="403912" y="-901"/>
                  <a:pt x="422962" y="52"/>
                </a:cubicBezTo>
                <a:cubicBezTo>
                  <a:pt x="462014" y="2909"/>
                  <a:pt x="501067" y="5767"/>
                  <a:pt x="541071" y="8624"/>
                </a:cubicBezTo>
                <a:cubicBezTo>
                  <a:pt x="578219" y="10529"/>
                  <a:pt x="615367" y="12434"/>
                  <a:pt x="652514" y="14339"/>
                </a:cubicBezTo>
                <a:cubicBezTo>
                  <a:pt x="664896" y="15292"/>
                  <a:pt x="672517" y="18149"/>
                  <a:pt x="672517" y="33389"/>
                </a:cubicBezTo>
                <a:cubicBezTo>
                  <a:pt x="672517" y="244844"/>
                  <a:pt x="672517" y="455347"/>
                  <a:pt x="672517" y="666802"/>
                </a:cubicBezTo>
                <a:cubicBezTo>
                  <a:pt x="672517" y="668707"/>
                  <a:pt x="671564" y="669659"/>
                  <a:pt x="670612" y="673469"/>
                </a:cubicBezTo>
                <a:cubicBezTo>
                  <a:pt x="665849" y="674422"/>
                  <a:pt x="660134" y="675374"/>
                  <a:pt x="654419" y="675374"/>
                </a:cubicBezTo>
                <a:cubicBezTo>
                  <a:pt x="444869" y="675374"/>
                  <a:pt x="235319" y="675374"/>
                  <a:pt x="26721" y="675374"/>
                </a:cubicBezTo>
                <a:cubicBezTo>
                  <a:pt x="21959" y="672517"/>
                  <a:pt x="18149" y="671564"/>
                  <a:pt x="14339" y="6715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96" name="Google Shape;396;p6"/>
          <p:cNvSpPr/>
          <p:nvPr/>
        </p:nvSpPr>
        <p:spPr>
          <a:xfrm>
            <a:off x="4964130" y="6474093"/>
            <a:ext cx="213288" cy="78591"/>
          </a:xfrm>
          <a:custGeom>
            <a:rect b="b" l="l" r="r" t="t"/>
            <a:pathLst>
              <a:path extrusionOk="0" h="59314" w="160972">
                <a:moveTo>
                  <a:pt x="160973" y="12456"/>
                </a:moveTo>
                <a:cubicBezTo>
                  <a:pt x="140970" y="21981"/>
                  <a:pt x="120015" y="28648"/>
                  <a:pt x="100013" y="40078"/>
                </a:cubicBezTo>
                <a:cubicBezTo>
                  <a:pt x="67628" y="58176"/>
                  <a:pt x="35243" y="67701"/>
                  <a:pt x="0" y="49603"/>
                </a:cubicBezTo>
                <a:cubicBezTo>
                  <a:pt x="39053" y="52461"/>
                  <a:pt x="72390" y="41031"/>
                  <a:pt x="102870" y="15313"/>
                </a:cubicBezTo>
                <a:cubicBezTo>
                  <a:pt x="114300" y="5788"/>
                  <a:pt x="131445" y="2931"/>
                  <a:pt x="146685" y="73"/>
                </a:cubicBezTo>
                <a:cubicBezTo>
                  <a:pt x="150495" y="-879"/>
                  <a:pt x="156210" y="7693"/>
                  <a:pt x="160973" y="12456"/>
                </a:cubicBezTo>
                <a:close/>
              </a:path>
            </a:pathLst>
          </a:custGeom>
          <a:solidFill>
            <a:srgbClr val="F8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6"/>
          <p:cNvSpPr/>
          <p:nvPr/>
        </p:nvSpPr>
        <p:spPr>
          <a:xfrm>
            <a:off x="6105466" y="6472928"/>
            <a:ext cx="23979" cy="92130"/>
          </a:xfrm>
          <a:custGeom>
            <a:rect b="b" l="l" r="r" t="t"/>
            <a:pathLst>
              <a:path extrusionOk="0" h="69532" w="18097">
                <a:moveTo>
                  <a:pt x="18097" y="0"/>
                </a:moveTo>
                <a:cubicBezTo>
                  <a:pt x="13335" y="22860"/>
                  <a:pt x="8572" y="45720"/>
                  <a:pt x="3810" y="69532"/>
                </a:cubicBezTo>
                <a:cubicBezTo>
                  <a:pt x="2857" y="49530"/>
                  <a:pt x="0" y="28575"/>
                  <a:pt x="0" y="8572"/>
                </a:cubicBezTo>
                <a:cubicBezTo>
                  <a:pt x="952" y="5715"/>
                  <a:pt x="11430" y="2857"/>
                  <a:pt x="18097" y="0"/>
                </a:cubicBezTo>
                <a:close/>
              </a:path>
            </a:pathLst>
          </a:custGeom>
          <a:solidFill>
            <a:srgbClr val="F0F4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6"/>
          <p:cNvSpPr/>
          <p:nvPr/>
        </p:nvSpPr>
        <p:spPr>
          <a:xfrm>
            <a:off x="7606311" y="6206186"/>
            <a:ext cx="296897" cy="82020"/>
          </a:xfrm>
          <a:custGeom>
            <a:rect b="b" l="l" r="r" t="t"/>
            <a:pathLst>
              <a:path extrusionOk="0" h="61902" w="224073">
                <a:moveTo>
                  <a:pt x="236" y="51697"/>
                </a:moveTo>
                <a:cubicBezTo>
                  <a:pt x="-2622" y="25979"/>
                  <a:pt x="21191" y="23122"/>
                  <a:pt x="34526" y="15502"/>
                </a:cubicBezTo>
                <a:cubicBezTo>
                  <a:pt x="72626" y="-6406"/>
                  <a:pt x="125014" y="-9263"/>
                  <a:pt x="172639" y="34552"/>
                </a:cubicBezTo>
                <a:cubicBezTo>
                  <a:pt x="187878" y="48839"/>
                  <a:pt x="204071" y="54554"/>
                  <a:pt x="224073" y="46934"/>
                </a:cubicBezTo>
                <a:cubicBezTo>
                  <a:pt x="219311" y="67889"/>
                  <a:pt x="204071" y="62174"/>
                  <a:pt x="191689" y="57412"/>
                </a:cubicBezTo>
                <a:cubicBezTo>
                  <a:pt x="177401" y="51697"/>
                  <a:pt x="165019" y="41219"/>
                  <a:pt x="150731" y="33599"/>
                </a:cubicBezTo>
                <a:cubicBezTo>
                  <a:pt x="106916" y="6929"/>
                  <a:pt x="54528" y="2167"/>
                  <a:pt x="236" y="51697"/>
                </a:cubicBezTo>
                <a:close/>
              </a:path>
            </a:pathLst>
          </a:custGeom>
          <a:solidFill>
            <a:srgbClr val="F2F7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6"/>
          <p:cNvSpPr/>
          <p:nvPr/>
        </p:nvSpPr>
        <p:spPr>
          <a:xfrm>
            <a:off x="8741647" y="6461148"/>
            <a:ext cx="198143" cy="68406"/>
          </a:xfrm>
          <a:custGeom>
            <a:rect b="b" l="l" r="r" t="t"/>
            <a:pathLst>
              <a:path extrusionOk="0" h="51627" w="149542">
                <a:moveTo>
                  <a:pt x="149543" y="46034"/>
                </a:moveTo>
                <a:cubicBezTo>
                  <a:pt x="117157" y="55559"/>
                  <a:pt x="86677" y="53654"/>
                  <a:pt x="57150" y="34604"/>
                </a:cubicBezTo>
                <a:cubicBezTo>
                  <a:pt x="39052" y="23174"/>
                  <a:pt x="19050" y="13649"/>
                  <a:pt x="0" y="4124"/>
                </a:cubicBezTo>
                <a:cubicBezTo>
                  <a:pt x="18098" y="-5401"/>
                  <a:pt x="33338" y="3172"/>
                  <a:pt x="45720" y="13649"/>
                </a:cubicBezTo>
                <a:cubicBezTo>
                  <a:pt x="76200" y="37462"/>
                  <a:pt x="110490" y="49844"/>
                  <a:pt x="149543" y="46034"/>
                </a:cubicBezTo>
                <a:close/>
              </a:path>
            </a:pathLst>
          </a:custGeom>
          <a:solidFill>
            <a:srgbClr val="FEFB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6"/>
          <p:cNvSpPr/>
          <p:nvPr/>
        </p:nvSpPr>
        <p:spPr>
          <a:xfrm>
            <a:off x="7595262" y="6274709"/>
            <a:ext cx="11358" cy="6310"/>
          </a:xfrm>
          <a:custGeom>
            <a:rect b="b" l="l" r="r" t="t"/>
            <a:pathLst>
              <a:path extrusionOk="0" h="4762" w="8572">
                <a:moveTo>
                  <a:pt x="0" y="4763"/>
                </a:moveTo>
                <a:cubicBezTo>
                  <a:pt x="2857" y="2858"/>
                  <a:pt x="5715" y="952"/>
                  <a:pt x="8572" y="0"/>
                </a:cubicBezTo>
                <a:cubicBezTo>
                  <a:pt x="5715" y="952"/>
                  <a:pt x="2857" y="2858"/>
                  <a:pt x="0" y="4763"/>
                </a:cubicBezTo>
                <a:close/>
              </a:path>
            </a:pathLst>
          </a:custGeom>
          <a:solidFill>
            <a:srgbClr val="F2F7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6"/>
          <p:cNvSpPr/>
          <p:nvPr/>
        </p:nvSpPr>
        <p:spPr>
          <a:xfrm>
            <a:off x="689174" y="6494030"/>
            <a:ext cx="217075" cy="70669"/>
          </a:xfrm>
          <a:custGeom>
            <a:rect b="b" l="l" r="r" t="t"/>
            <a:pathLst>
              <a:path extrusionOk="0" h="53335" w="163830">
                <a:moveTo>
                  <a:pt x="163830" y="10750"/>
                </a:moveTo>
                <a:cubicBezTo>
                  <a:pt x="146685" y="-4490"/>
                  <a:pt x="131445" y="5988"/>
                  <a:pt x="118110" y="17418"/>
                </a:cubicBezTo>
                <a:cubicBezTo>
                  <a:pt x="87630" y="44088"/>
                  <a:pt x="52388" y="56470"/>
                  <a:pt x="12383" y="52660"/>
                </a:cubicBezTo>
                <a:cubicBezTo>
                  <a:pt x="8573" y="52660"/>
                  <a:pt x="3810" y="49803"/>
                  <a:pt x="0" y="48850"/>
                </a:cubicBezTo>
                <a:cubicBezTo>
                  <a:pt x="0" y="46945"/>
                  <a:pt x="0" y="45040"/>
                  <a:pt x="0" y="44088"/>
                </a:cubicBezTo>
                <a:cubicBezTo>
                  <a:pt x="40005" y="49803"/>
                  <a:pt x="74295" y="37420"/>
                  <a:pt x="106680" y="14560"/>
                </a:cubicBezTo>
                <a:cubicBezTo>
                  <a:pt x="119063" y="5988"/>
                  <a:pt x="135255" y="3130"/>
                  <a:pt x="150495" y="273"/>
                </a:cubicBezTo>
                <a:cubicBezTo>
                  <a:pt x="154305" y="-1632"/>
                  <a:pt x="159068" y="6940"/>
                  <a:pt x="163830" y="10750"/>
                </a:cubicBezTo>
                <a:close/>
              </a:path>
            </a:pathLst>
          </a:custGeom>
          <a:solidFill>
            <a:srgbClr val="F8F3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6"/>
          <p:cNvSpPr/>
          <p:nvPr/>
        </p:nvSpPr>
        <p:spPr>
          <a:xfrm>
            <a:off x="634885" y="6527217"/>
            <a:ext cx="54268" cy="30289"/>
          </a:xfrm>
          <a:custGeom>
            <a:rect b="b" l="l" r="r" t="t"/>
            <a:pathLst>
              <a:path extrusionOk="0" h="22860" w="40957">
                <a:moveTo>
                  <a:pt x="40957" y="18098"/>
                </a:moveTo>
                <a:cubicBezTo>
                  <a:pt x="40957" y="20002"/>
                  <a:pt x="40957" y="21908"/>
                  <a:pt x="40957" y="22860"/>
                </a:cubicBezTo>
                <a:cubicBezTo>
                  <a:pt x="27623" y="15240"/>
                  <a:pt x="13335" y="7620"/>
                  <a:pt x="0" y="0"/>
                </a:cubicBezTo>
                <a:cubicBezTo>
                  <a:pt x="13335" y="5715"/>
                  <a:pt x="27623" y="12383"/>
                  <a:pt x="40957" y="18098"/>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6"/>
          <p:cNvSpPr/>
          <p:nvPr/>
        </p:nvSpPr>
        <p:spPr>
          <a:xfrm>
            <a:off x="615948" y="6504492"/>
            <a:ext cx="6310" cy="11358"/>
          </a:xfrm>
          <a:custGeom>
            <a:rect b="b" l="l" r="r" t="t"/>
            <a:pathLst>
              <a:path extrusionOk="0" h="8572" w="4762">
                <a:moveTo>
                  <a:pt x="4763" y="8572"/>
                </a:moveTo>
                <a:cubicBezTo>
                  <a:pt x="2857" y="5715"/>
                  <a:pt x="1905" y="2857"/>
                  <a:pt x="0" y="0"/>
                </a:cubicBezTo>
                <a:cubicBezTo>
                  <a:pt x="1905" y="2857"/>
                  <a:pt x="3810" y="5715"/>
                  <a:pt x="4763" y="8572"/>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6"/>
          <p:cNvSpPr/>
          <p:nvPr/>
        </p:nvSpPr>
        <p:spPr>
          <a:xfrm>
            <a:off x="598272" y="6485553"/>
            <a:ext cx="6310" cy="6310"/>
          </a:xfrm>
          <a:custGeom>
            <a:rect b="b" l="l" r="r" t="t"/>
            <a:pathLst>
              <a:path extrusionOk="0" h="4762" w="4762">
                <a:moveTo>
                  <a:pt x="4763" y="4763"/>
                </a:moveTo>
                <a:cubicBezTo>
                  <a:pt x="2858" y="2857"/>
                  <a:pt x="1905" y="1905"/>
                  <a:pt x="0" y="0"/>
                </a:cubicBezTo>
                <a:cubicBezTo>
                  <a:pt x="952" y="1905"/>
                  <a:pt x="2858" y="2857"/>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6"/>
          <p:cNvSpPr/>
          <p:nvPr/>
        </p:nvSpPr>
        <p:spPr>
          <a:xfrm>
            <a:off x="603322" y="6491867"/>
            <a:ext cx="6310" cy="6310"/>
          </a:xfrm>
          <a:custGeom>
            <a:rect b="b" l="l" r="r" t="t"/>
            <a:pathLst>
              <a:path extrusionOk="0" h="4762" w="4762">
                <a:moveTo>
                  <a:pt x="4763" y="4763"/>
                </a:moveTo>
                <a:cubicBezTo>
                  <a:pt x="2857" y="2857"/>
                  <a:pt x="1905" y="1905"/>
                  <a:pt x="0" y="0"/>
                </a:cubicBezTo>
                <a:cubicBezTo>
                  <a:pt x="1905" y="1905"/>
                  <a:pt x="3810" y="2857"/>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6"/>
          <p:cNvSpPr/>
          <p:nvPr/>
        </p:nvSpPr>
        <p:spPr>
          <a:xfrm>
            <a:off x="609634" y="6496915"/>
            <a:ext cx="6310" cy="6310"/>
          </a:xfrm>
          <a:custGeom>
            <a:rect b="b" l="l" r="r" t="t"/>
            <a:pathLst>
              <a:path extrusionOk="0" h="4762" w="4762">
                <a:moveTo>
                  <a:pt x="4763" y="4763"/>
                </a:moveTo>
                <a:cubicBezTo>
                  <a:pt x="2857" y="2858"/>
                  <a:pt x="1905" y="1905"/>
                  <a:pt x="0" y="0"/>
                </a:cubicBezTo>
                <a:cubicBezTo>
                  <a:pt x="1905" y="1905"/>
                  <a:pt x="3810" y="3810"/>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6"/>
          <p:cNvSpPr/>
          <p:nvPr/>
        </p:nvSpPr>
        <p:spPr>
          <a:xfrm>
            <a:off x="622260" y="6515855"/>
            <a:ext cx="6310" cy="6310"/>
          </a:xfrm>
          <a:custGeom>
            <a:rect b="b" l="l" r="r" t="t"/>
            <a:pathLst>
              <a:path extrusionOk="0" h="4762" w="4762">
                <a:moveTo>
                  <a:pt x="4763" y="4763"/>
                </a:moveTo>
                <a:cubicBezTo>
                  <a:pt x="2857" y="2858"/>
                  <a:pt x="1905" y="1905"/>
                  <a:pt x="0" y="0"/>
                </a:cubicBezTo>
                <a:cubicBezTo>
                  <a:pt x="1905" y="953"/>
                  <a:pt x="3810" y="2858"/>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6"/>
          <p:cNvSpPr/>
          <p:nvPr/>
        </p:nvSpPr>
        <p:spPr>
          <a:xfrm>
            <a:off x="628573" y="6520904"/>
            <a:ext cx="6310" cy="6310"/>
          </a:xfrm>
          <a:custGeom>
            <a:rect b="b" l="l" r="r" t="t"/>
            <a:pathLst>
              <a:path extrusionOk="0" h="4762" w="4762">
                <a:moveTo>
                  <a:pt x="4763" y="4763"/>
                </a:moveTo>
                <a:cubicBezTo>
                  <a:pt x="2857" y="2858"/>
                  <a:pt x="1905" y="1905"/>
                  <a:pt x="0" y="0"/>
                </a:cubicBezTo>
                <a:cubicBezTo>
                  <a:pt x="1905" y="1905"/>
                  <a:pt x="2857" y="3810"/>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6"/>
          <p:cNvSpPr/>
          <p:nvPr/>
        </p:nvSpPr>
        <p:spPr>
          <a:xfrm>
            <a:off x="3209201" y="6489474"/>
            <a:ext cx="242316" cy="76751"/>
          </a:xfrm>
          <a:custGeom>
            <a:rect b="b" l="l" r="r" t="t"/>
            <a:pathLst>
              <a:path extrusionOk="0" h="57925" w="182880">
                <a:moveTo>
                  <a:pt x="182880" y="9425"/>
                </a:moveTo>
                <a:cubicBezTo>
                  <a:pt x="162878" y="19902"/>
                  <a:pt x="141923" y="28475"/>
                  <a:pt x="123825" y="40858"/>
                </a:cubicBezTo>
                <a:cubicBezTo>
                  <a:pt x="89535" y="64670"/>
                  <a:pt x="27623" y="63718"/>
                  <a:pt x="0" y="37047"/>
                </a:cubicBezTo>
                <a:cubicBezTo>
                  <a:pt x="33338" y="48477"/>
                  <a:pt x="66675" y="52287"/>
                  <a:pt x="99060" y="37047"/>
                </a:cubicBezTo>
                <a:cubicBezTo>
                  <a:pt x="116205" y="28475"/>
                  <a:pt x="132398" y="16093"/>
                  <a:pt x="149543" y="6568"/>
                </a:cubicBezTo>
                <a:cubicBezTo>
                  <a:pt x="160020" y="1805"/>
                  <a:pt x="172403" y="-6767"/>
                  <a:pt x="182880" y="9425"/>
                </a:cubicBezTo>
                <a:close/>
              </a:path>
            </a:pathLst>
          </a:custGeom>
          <a:solidFill>
            <a:srgbClr val="FAF9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6"/>
          <p:cNvSpPr/>
          <p:nvPr/>
        </p:nvSpPr>
        <p:spPr>
          <a:xfrm>
            <a:off x="4590420" y="6310061"/>
            <a:ext cx="6310" cy="6310"/>
          </a:xfrm>
          <a:custGeom>
            <a:rect b="b" l="l" r="r" t="t"/>
            <a:pathLst>
              <a:path extrusionOk="0" h="4762" w="4762">
                <a:moveTo>
                  <a:pt x="0" y="0"/>
                </a:moveTo>
                <a:cubicBezTo>
                  <a:pt x="1905" y="1905"/>
                  <a:pt x="2857" y="2857"/>
                  <a:pt x="4763" y="4763"/>
                </a:cubicBezTo>
                <a:cubicBezTo>
                  <a:pt x="2857" y="2857"/>
                  <a:pt x="952" y="1905"/>
                  <a:pt x="0" y="0"/>
                </a:cubicBezTo>
                <a:close/>
              </a:path>
            </a:pathLst>
          </a:custGeom>
          <a:solidFill>
            <a:srgbClr val="E6F2E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6"/>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6">
  <p:cSld name="2_Diapositiva de título">
    <p:spTree>
      <p:nvGrpSpPr>
        <p:cNvPr id="412" name="Shape 412"/>
        <p:cNvGrpSpPr/>
        <p:nvPr/>
      </p:nvGrpSpPr>
      <p:grpSpPr>
        <a:xfrm>
          <a:off x="0" y="0"/>
          <a:ext cx="0" cy="0"/>
          <a:chOff x="0" y="0"/>
          <a:chExt cx="0" cy="0"/>
        </a:xfrm>
      </p:grpSpPr>
      <p:sp>
        <p:nvSpPr>
          <p:cNvPr id="413" name="Google Shape;413;p7"/>
          <p:cNvSpPr/>
          <p:nvPr/>
        </p:nvSpPr>
        <p:spPr>
          <a:xfrm flipH="1" rot="10800000">
            <a:off x="13516" y="491677"/>
            <a:ext cx="1763479" cy="2056727"/>
          </a:xfrm>
          <a:custGeom>
            <a:rect b="b" l="l" r="r" t="t"/>
            <a:pathLst>
              <a:path extrusionOk="0" h="1546411" w="1325924">
                <a:moveTo>
                  <a:pt x="0" y="1312650"/>
                </a:moveTo>
                <a:cubicBezTo>
                  <a:pt x="0" y="1296457"/>
                  <a:pt x="953" y="1281217"/>
                  <a:pt x="953" y="1265025"/>
                </a:cubicBezTo>
                <a:cubicBezTo>
                  <a:pt x="953" y="1078335"/>
                  <a:pt x="953" y="891645"/>
                  <a:pt x="953" y="704955"/>
                </a:cubicBezTo>
                <a:cubicBezTo>
                  <a:pt x="953" y="696382"/>
                  <a:pt x="3810" y="687810"/>
                  <a:pt x="5715" y="679237"/>
                </a:cubicBezTo>
                <a:cubicBezTo>
                  <a:pt x="15240" y="679237"/>
                  <a:pt x="25718" y="680190"/>
                  <a:pt x="35243" y="679237"/>
                </a:cubicBezTo>
                <a:cubicBezTo>
                  <a:pt x="101918" y="673522"/>
                  <a:pt x="167640" y="666855"/>
                  <a:pt x="234315" y="662092"/>
                </a:cubicBezTo>
                <a:cubicBezTo>
                  <a:pt x="244793" y="661140"/>
                  <a:pt x="259080" y="669712"/>
                  <a:pt x="266700" y="678285"/>
                </a:cubicBezTo>
                <a:cubicBezTo>
                  <a:pt x="270510" y="682095"/>
                  <a:pt x="263843" y="697335"/>
                  <a:pt x="259080" y="705907"/>
                </a:cubicBezTo>
                <a:cubicBezTo>
                  <a:pt x="253365" y="716385"/>
                  <a:pt x="245745" y="725910"/>
                  <a:pt x="239078" y="736387"/>
                </a:cubicBezTo>
                <a:cubicBezTo>
                  <a:pt x="214313" y="770677"/>
                  <a:pt x="213360" y="832590"/>
                  <a:pt x="236220" y="867832"/>
                </a:cubicBezTo>
                <a:cubicBezTo>
                  <a:pt x="267653" y="918315"/>
                  <a:pt x="341948" y="933555"/>
                  <a:pt x="393383" y="902122"/>
                </a:cubicBezTo>
                <a:cubicBezTo>
                  <a:pt x="447675" y="867832"/>
                  <a:pt x="464820" y="797347"/>
                  <a:pt x="432435" y="744960"/>
                </a:cubicBezTo>
                <a:cubicBezTo>
                  <a:pt x="423863" y="731625"/>
                  <a:pt x="413385" y="719242"/>
                  <a:pt x="407670" y="704955"/>
                </a:cubicBezTo>
                <a:cubicBezTo>
                  <a:pt x="396240" y="679237"/>
                  <a:pt x="406718" y="662092"/>
                  <a:pt x="435293" y="663045"/>
                </a:cubicBezTo>
                <a:cubicBezTo>
                  <a:pt x="469583" y="663997"/>
                  <a:pt x="504825" y="667807"/>
                  <a:pt x="539115" y="670665"/>
                </a:cubicBezTo>
                <a:cubicBezTo>
                  <a:pt x="572453" y="672570"/>
                  <a:pt x="604838" y="674475"/>
                  <a:pt x="641033" y="676380"/>
                </a:cubicBezTo>
                <a:cubicBezTo>
                  <a:pt x="639128" y="658282"/>
                  <a:pt x="637223" y="644947"/>
                  <a:pt x="636270" y="630660"/>
                </a:cubicBezTo>
                <a:cubicBezTo>
                  <a:pt x="631508" y="574462"/>
                  <a:pt x="626745" y="519217"/>
                  <a:pt x="624840" y="463020"/>
                </a:cubicBezTo>
                <a:cubicBezTo>
                  <a:pt x="624840" y="447780"/>
                  <a:pt x="633413" y="428730"/>
                  <a:pt x="643890" y="417300"/>
                </a:cubicBezTo>
                <a:cubicBezTo>
                  <a:pt x="649605" y="411585"/>
                  <a:pt x="669608" y="418252"/>
                  <a:pt x="681990" y="422062"/>
                </a:cubicBezTo>
                <a:cubicBezTo>
                  <a:pt x="691515" y="424920"/>
                  <a:pt x="701993" y="430635"/>
                  <a:pt x="709613" y="437302"/>
                </a:cubicBezTo>
                <a:cubicBezTo>
                  <a:pt x="735330" y="457305"/>
                  <a:pt x="762000" y="463972"/>
                  <a:pt x="794385" y="457305"/>
                </a:cubicBezTo>
                <a:cubicBezTo>
                  <a:pt x="842963" y="447780"/>
                  <a:pt x="894398" y="404917"/>
                  <a:pt x="882968" y="322050"/>
                </a:cubicBezTo>
                <a:cubicBezTo>
                  <a:pt x="878205" y="283950"/>
                  <a:pt x="825818" y="228705"/>
                  <a:pt x="774383" y="237277"/>
                </a:cubicBezTo>
                <a:cubicBezTo>
                  <a:pt x="731520" y="229657"/>
                  <a:pt x="703898" y="258232"/>
                  <a:pt x="676275" y="282997"/>
                </a:cubicBezTo>
                <a:cubicBezTo>
                  <a:pt x="643890" y="288712"/>
                  <a:pt x="632460" y="280140"/>
                  <a:pt x="627698" y="247755"/>
                </a:cubicBezTo>
                <a:cubicBezTo>
                  <a:pt x="626745" y="242040"/>
                  <a:pt x="626745" y="235372"/>
                  <a:pt x="627698" y="229657"/>
                </a:cubicBezTo>
                <a:cubicBezTo>
                  <a:pt x="632460" y="166792"/>
                  <a:pt x="637223" y="102975"/>
                  <a:pt x="641985" y="40110"/>
                </a:cubicBezTo>
                <a:cubicBezTo>
                  <a:pt x="643890" y="37252"/>
                  <a:pt x="644843" y="34395"/>
                  <a:pt x="646748" y="31537"/>
                </a:cubicBezTo>
                <a:cubicBezTo>
                  <a:pt x="657225" y="32490"/>
                  <a:pt x="665798" y="31537"/>
                  <a:pt x="664845" y="17250"/>
                </a:cubicBezTo>
                <a:cubicBezTo>
                  <a:pt x="732473" y="11535"/>
                  <a:pt x="800100" y="4867"/>
                  <a:pt x="868680" y="105"/>
                </a:cubicBezTo>
                <a:cubicBezTo>
                  <a:pt x="882015" y="-848"/>
                  <a:pt x="897255" y="4867"/>
                  <a:pt x="909638" y="10582"/>
                </a:cubicBezTo>
                <a:cubicBezTo>
                  <a:pt x="925830" y="18202"/>
                  <a:pt x="922973" y="33442"/>
                  <a:pt x="915353" y="45825"/>
                </a:cubicBezTo>
                <a:cubicBezTo>
                  <a:pt x="903923" y="66780"/>
                  <a:pt x="889635" y="86782"/>
                  <a:pt x="881063" y="109642"/>
                </a:cubicBezTo>
                <a:cubicBezTo>
                  <a:pt x="863918" y="155362"/>
                  <a:pt x="882015" y="211560"/>
                  <a:pt x="918210" y="235372"/>
                </a:cubicBezTo>
                <a:cubicBezTo>
                  <a:pt x="962978" y="264900"/>
                  <a:pt x="1023938" y="261090"/>
                  <a:pt x="1062038" y="227752"/>
                </a:cubicBezTo>
                <a:cubicBezTo>
                  <a:pt x="1095375" y="197272"/>
                  <a:pt x="1104900" y="127740"/>
                  <a:pt x="1080135" y="88687"/>
                </a:cubicBezTo>
                <a:cubicBezTo>
                  <a:pt x="1072515" y="77257"/>
                  <a:pt x="1063943" y="65827"/>
                  <a:pt x="1059180" y="53445"/>
                </a:cubicBezTo>
                <a:cubicBezTo>
                  <a:pt x="1054418" y="42015"/>
                  <a:pt x="1046798" y="23917"/>
                  <a:pt x="1051560" y="19155"/>
                </a:cubicBezTo>
                <a:cubicBezTo>
                  <a:pt x="1060133" y="9630"/>
                  <a:pt x="1077278" y="1057"/>
                  <a:pt x="1090613" y="2010"/>
                </a:cubicBezTo>
                <a:cubicBezTo>
                  <a:pt x="1160145" y="4867"/>
                  <a:pt x="1229678" y="9630"/>
                  <a:pt x="1298258" y="15345"/>
                </a:cubicBezTo>
                <a:cubicBezTo>
                  <a:pt x="1303020" y="15345"/>
                  <a:pt x="1311593" y="25822"/>
                  <a:pt x="1311593" y="32490"/>
                </a:cubicBezTo>
                <a:cubicBezTo>
                  <a:pt x="1315403" y="81067"/>
                  <a:pt x="1318260" y="128692"/>
                  <a:pt x="1321118" y="177270"/>
                </a:cubicBezTo>
                <a:cubicBezTo>
                  <a:pt x="1323023" y="206797"/>
                  <a:pt x="1324928" y="236325"/>
                  <a:pt x="1325880" y="265852"/>
                </a:cubicBezTo>
                <a:cubicBezTo>
                  <a:pt x="1326833" y="289665"/>
                  <a:pt x="1312545" y="299190"/>
                  <a:pt x="1290638" y="289665"/>
                </a:cubicBezTo>
                <a:cubicBezTo>
                  <a:pt x="1278255" y="284902"/>
                  <a:pt x="1265873" y="277282"/>
                  <a:pt x="1255395" y="268710"/>
                </a:cubicBezTo>
                <a:cubicBezTo>
                  <a:pt x="1216343" y="237277"/>
                  <a:pt x="1163003" y="240135"/>
                  <a:pt x="1126808" y="262042"/>
                </a:cubicBezTo>
                <a:cubicBezTo>
                  <a:pt x="1085850" y="286807"/>
                  <a:pt x="1065848" y="334432"/>
                  <a:pt x="1075373" y="382057"/>
                </a:cubicBezTo>
                <a:cubicBezTo>
                  <a:pt x="1083945" y="423015"/>
                  <a:pt x="1127760" y="461115"/>
                  <a:pt x="1166813" y="465877"/>
                </a:cubicBezTo>
                <a:cubicBezTo>
                  <a:pt x="1196340" y="469687"/>
                  <a:pt x="1222058" y="463972"/>
                  <a:pt x="1245870" y="447780"/>
                </a:cubicBezTo>
                <a:cubicBezTo>
                  <a:pt x="1259205" y="439207"/>
                  <a:pt x="1272540" y="429682"/>
                  <a:pt x="1286828" y="423015"/>
                </a:cubicBezTo>
                <a:cubicBezTo>
                  <a:pt x="1312545" y="410632"/>
                  <a:pt x="1326833" y="419205"/>
                  <a:pt x="1324928" y="446827"/>
                </a:cubicBezTo>
                <a:cubicBezTo>
                  <a:pt x="1321118" y="523980"/>
                  <a:pt x="1315403" y="601132"/>
                  <a:pt x="1311593" y="678285"/>
                </a:cubicBezTo>
                <a:cubicBezTo>
                  <a:pt x="1306830" y="678285"/>
                  <a:pt x="1303020" y="679237"/>
                  <a:pt x="1298258" y="679237"/>
                </a:cubicBezTo>
                <a:cubicBezTo>
                  <a:pt x="1220153" y="684000"/>
                  <a:pt x="1142048" y="688762"/>
                  <a:pt x="1064895" y="693525"/>
                </a:cubicBezTo>
                <a:cubicBezTo>
                  <a:pt x="1049655" y="694477"/>
                  <a:pt x="1040130" y="688762"/>
                  <a:pt x="1042035" y="673522"/>
                </a:cubicBezTo>
                <a:cubicBezTo>
                  <a:pt x="1043940" y="660187"/>
                  <a:pt x="1048703" y="645900"/>
                  <a:pt x="1056323" y="634470"/>
                </a:cubicBezTo>
                <a:cubicBezTo>
                  <a:pt x="1076325" y="603990"/>
                  <a:pt x="1090613" y="573510"/>
                  <a:pt x="1082993" y="534457"/>
                </a:cubicBezTo>
                <a:cubicBezTo>
                  <a:pt x="1075373" y="493500"/>
                  <a:pt x="1045845" y="460162"/>
                  <a:pt x="1002030" y="449685"/>
                </a:cubicBezTo>
                <a:cubicBezTo>
                  <a:pt x="957263" y="438255"/>
                  <a:pt x="908685" y="454447"/>
                  <a:pt x="885825" y="486832"/>
                </a:cubicBezTo>
                <a:cubicBezTo>
                  <a:pt x="853440" y="533505"/>
                  <a:pt x="855345" y="583035"/>
                  <a:pt x="890588" y="629707"/>
                </a:cubicBezTo>
                <a:cubicBezTo>
                  <a:pt x="899160" y="641137"/>
                  <a:pt x="906780" y="655425"/>
                  <a:pt x="910590" y="669712"/>
                </a:cubicBezTo>
                <a:cubicBezTo>
                  <a:pt x="913448" y="682095"/>
                  <a:pt x="905828" y="695430"/>
                  <a:pt x="890588" y="694477"/>
                </a:cubicBezTo>
                <a:cubicBezTo>
                  <a:pt x="839153" y="691620"/>
                  <a:pt x="787718" y="687810"/>
                  <a:pt x="736283" y="684000"/>
                </a:cubicBezTo>
                <a:cubicBezTo>
                  <a:pt x="710565" y="682095"/>
                  <a:pt x="685800" y="680190"/>
                  <a:pt x="654368" y="678285"/>
                </a:cubicBezTo>
                <a:cubicBezTo>
                  <a:pt x="650558" y="749722"/>
                  <a:pt x="645795" y="818302"/>
                  <a:pt x="643890" y="886882"/>
                </a:cubicBezTo>
                <a:cubicBezTo>
                  <a:pt x="643890" y="898312"/>
                  <a:pt x="655320" y="909742"/>
                  <a:pt x="661035" y="921172"/>
                </a:cubicBezTo>
                <a:cubicBezTo>
                  <a:pt x="674370" y="918315"/>
                  <a:pt x="687705" y="918315"/>
                  <a:pt x="699135" y="912600"/>
                </a:cubicBezTo>
                <a:cubicBezTo>
                  <a:pt x="723900" y="901170"/>
                  <a:pt x="746760" y="887835"/>
                  <a:pt x="770573" y="875452"/>
                </a:cubicBezTo>
                <a:cubicBezTo>
                  <a:pt x="789623" y="878310"/>
                  <a:pt x="810578" y="878310"/>
                  <a:pt x="827723" y="884977"/>
                </a:cubicBezTo>
                <a:cubicBezTo>
                  <a:pt x="873443" y="902122"/>
                  <a:pt x="898208" y="938317"/>
                  <a:pt x="902018" y="986895"/>
                </a:cubicBezTo>
                <a:cubicBezTo>
                  <a:pt x="905828" y="1026900"/>
                  <a:pt x="879158" y="1070715"/>
                  <a:pt x="841058" y="1090717"/>
                </a:cubicBezTo>
                <a:cubicBezTo>
                  <a:pt x="808673" y="1107862"/>
                  <a:pt x="775335" y="1105005"/>
                  <a:pt x="741998" y="1098337"/>
                </a:cubicBezTo>
                <a:cubicBezTo>
                  <a:pt x="737235" y="1096432"/>
                  <a:pt x="733425" y="1095480"/>
                  <a:pt x="728663" y="1093575"/>
                </a:cubicBezTo>
                <a:lnTo>
                  <a:pt x="728663" y="1093575"/>
                </a:lnTo>
                <a:cubicBezTo>
                  <a:pt x="711518" y="1080240"/>
                  <a:pt x="694373" y="1066905"/>
                  <a:pt x="676275" y="1054522"/>
                </a:cubicBezTo>
                <a:cubicBezTo>
                  <a:pt x="673418" y="1052617"/>
                  <a:pt x="664845" y="1058332"/>
                  <a:pt x="659130" y="1061190"/>
                </a:cubicBezTo>
                <a:cubicBezTo>
                  <a:pt x="641033" y="1067857"/>
                  <a:pt x="641033" y="1084050"/>
                  <a:pt x="641985" y="1098337"/>
                </a:cubicBezTo>
                <a:cubicBezTo>
                  <a:pt x="645795" y="1167870"/>
                  <a:pt x="650558" y="1238355"/>
                  <a:pt x="655320" y="1307887"/>
                </a:cubicBezTo>
                <a:cubicBezTo>
                  <a:pt x="645795" y="1309792"/>
                  <a:pt x="637223" y="1310745"/>
                  <a:pt x="627698" y="1312650"/>
                </a:cubicBezTo>
                <a:cubicBezTo>
                  <a:pt x="561023" y="1307887"/>
                  <a:pt x="493395" y="1303125"/>
                  <a:pt x="426720" y="1299315"/>
                </a:cubicBezTo>
                <a:cubicBezTo>
                  <a:pt x="412433" y="1298362"/>
                  <a:pt x="398145" y="1303125"/>
                  <a:pt x="382905" y="1305030"/>
                </a:cubicBezTo>
                <a:cubicBezTo>
                  <a:pt x="387668" y="1320270"/>
                  <a:pt x="389572" y="1337415"/>
                  <a:pt x="398145" y="1350750"/>
                </a:cubicBezTo>
                <a:cubicBezTo>
                  <a:pt x="423863" y="1389802"/>
                  <a:pt x="441008" y="1428855"/>
                  <a:pt x="421958" y="1475527"/>
                </a:cubicBezTo>
                <a:cubicBezTo>
                  <a:pt x="403860" y="1523152"/>
                  <a:pt x="346710" y="1555537"/>
                  <a:pt x="297180" y="1544107"/>
                </a:cubicBezTo>
                <a:cubicBezTo>
                  <a:pt x="240983" y="1531725"/>
                  <a:pt x="205740" y="1484100"/>
                  <a:pt x="211455" y="1429807"/>
                </a:cubicBezTo>
                <a:cubicBezTo>
                  <a:pt x="212408" y="1424092"/>
                  <a:pt x="209550" y="1418377"/>
                  <a:pt x="207645" y="1412662"/>
                </a:cubicBezTo>
                <a:cubicBezTo>
                  <a:pt x="224790" y="1384087"/>
                  <a:pt x="242888" y="1355512"/>
                  <a:pt x="260033" y="1325985"/>
                </a:cubicBezTo>
                <a:cubicBezTo>
                  <a:pt x="261938" y="1322175"/>
                  <a:pt x="256223" y="1314555"/>
                  <a:pt x="253365" y="1308840"/>
                </a:cubicBezTo>
                <a:cubicBezTo>
                  <a:pt x="248603" y="1304077"/>
                  <a:pt x="243840" y="1296457"/>
                  <a:pt x="239078" y="1296457"/>
                </a:cubicBezTo>
                <a:cubicBezTo>
                  <a:pt x="204788" y="1297410"/>
                  <a:pt x="170498" y="1299315"/>
                  <a:pt x="137160" y="1301220"/>
                </a:cubicBezTo>
                <a:cubicBezTo>
                  <a:pt x="93345" y="1305030"/>
                  <a:pt x="46673" y="1308840"/>
                  <a:pt x="0" y="13126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7"/>
          <p:cNvSpPr/>
          <p:nvPr/>
        </p:nvSpPr>
        <p:spPr>
          <a:xfrm flipH="1" rot="10800000">
            <a:off x="10421107" y="527658"/>
            <a:ext cx="1762233" cy="2039971"/>
          </a:xfrm>
          <a:custGeom>
            <a:rect b="b" l="l" r="r" t="t"/>
            <a:pathLst>
              <a:path extrusionOk="0" h="1533813" w="1324987">
                <a:moveTo>
                  <a:pt x="1318320" y="666060"/>
                </a:moveTo>
                <a:cubicBezTo>
                  <a:pt x="1320225" y="676538"/>
                  <a:pt x="1324035" y="686063"/>
                  <a:pt x="1324035" y="696540"/>
                </a:cubicBezTo>
                <a:cubicBezTo>
                  <a:pt x="1324035" y="888946"/>
                  <a:pt x="1324035" y="1080398"/>
                  <a:pt x="1324035" y="1272803"/>
                </a:cubicBezTo>
                <a:cubicBezTo>
                  <a:pt x="1324035" y="1283281"/>
                  <a:pt x="1324987" y="1293758"/>
                  <a:pt x="1324987" y="1304236"/>
                </a:cubicBezTo>
                <a:cubicBezTo>
                  <a:pt x="1264027" y="1299473"/>
                  <a:pt x="1203067" y="1295663"/>
                  <a:pt x="1143060" y="1290900"/>
                </a:cubicBezTo>
                <a:cubicBezTo>
                  <a:pt x="1127820" y="1289948"/>
                  <a:pt x="1112580" y="1288996"/>
                  <a:pt x="1098292" y="1289948"/>
                </a:cubicBezTo>
                <a:cubicBezTo>
                  <a:pt x="1088767" y="1289948"/>
                  <a:pt x="1079242" y="1293758"/>
                  <a:pt x="1069717" y="1295663"/>
                </a:cubicBezTo>
                <a:cubicBezTo>
                  <a:pt x="1050667" y="1314713"/>
                  <a:pt x="1065907" y="1328048"/>
                  <a:pt x="1078290" y="1341383"/>
                </a:cubicBezTo>
                <a:lnTo>
                  <a:pt x="1078290" y="1341383"/>
                </a:lnTo>
                <a:cubicBezTo>
                  <a:pt x="1079242" y="1345193"/>
                  <a:pt x="1080195" y="1350908"/>
                  <a:pt x="1082100" y="1353765"/>
                </a:cubicBezTo>
                <a:cubicBezTo>
                  <a:pt x="1110675" y="1384246"/>
                  <a:pt x="1111627" y="1421393"/>
                  <a:pt x="1109722" y="1459493"/>
                </a:cubicBezTo>
                <a:cubicBezTo>
                  <a:pt x="1089720" y="1509023"/>
                  <a:pt x="1054477" y="1534740"/>
                  <a:pt x="999232" y="1533788"/>
                </a:cubicBezTo>
                <a:cubicBezTo>
                  <a:pt x="956370" y="1532836"/>
                  <a:pt x="923032" y="1515690"/>
                  <a:pt x="904935" y="1478543"/>
                </a:cubicBezTo>
                <a:cubicBezTo>
                  <a:pt x="885885" y="1440443"/>
                  <a:pt x="884932" y="1401390"/>
                  <a:pt x="910650" y="1364243"/>
                </a:cubicBezTo>
                <a:cubicBezTo>
                  <a:pt x="921127" y="1349003"/>
                  <a:pt x="928747" y="1332811"/>
                  <a:pt x="937320" y="1316618"/>
                </a:cubicBezTo>
                <a:cubicBezTo>
                  <a:pt x="944940" y="1302331"/>
                  <a:pt x="943035" y="1290900"/>
                  <a:pt x="923032" y="1290900"/>
                </a:cubicBezTo>
                <a:cubicBezTo>
                  <a:pt x="878265" y="1291853"/>
                  <a:pt x="834450" y="1293758"/>
                  <a:pt x="789682" y="1295663"/>
                </a:cubicBezTo>
                <a:cubicBezTo>
                  <a:pt x="774442" y="1296615"/>
                  <a:pt x="759202" y="1298521"/>
                  <a:pt x="743962" y="1299473"/>
                </a:cubicBezTo>
                <a:cubicBezTo>
                  <a:pt x="743010" y="1299473"/>
                  <a:pt x="741104" y="1299473"/>
                  <a:pt x="740152" y="1299473"/>
                </a:cubicBezTo>
                <a:cubicBezTo>
                  <a:pt x="724912" y="1301378"/>
                  <a:pt x="709672" y="1302331"/>
                  <a:pt x="694432" y="1304236"/>
                </a:cubicBezTo>
                <a:lnTo>
                  <a:pt x="694432" y="1304236"/>
                </a:lnTo>
                <a:cubicBezTo>
                  <a:pt x="691575" y="1304236"/>
                  <a:pt x="688717" y="1304236"/>
                  <a:pt x="685860" y="1304236"/>
                </a:cubicBezTo>
                <a:cubicBezTo>
                  <a:pt x="679192" y="1302331"/>
                  <a:pt x="673477" y="1301378"/>
                  <a:pt x="666810" y="1299473"/>
                </a:cubicBezTo>
                <a:cubicBezTo>
                  <a:pt x="667762" y="1285186"/>
                  <a:pt x="667762" y="1270898"/>
                  <a:pt x="668715" y="1256611"/>
                </a:cubicBezTo>
                <a:cubicBezTo>
                  <a:pt x="672525" y="1197556"/>
                  <a:pt x="677287" y="1139453"/>
                  <a:pt x="680145" y="1080398"/>
                </a:cubicBezTo>
                <a:cubicBezTo>
                  <a:pt x="680145" y="1069921"/>
                  <a:pt x="669667" y="1059443"/>
                  <a:pt x="663952" y="1048013"/>
                </a:cubicBezTo>
                <a:cubicBezTo>
                  <a:pt x="645854" y="1037536"/>
                  <a:pt x="632520" y="1049918"/>
                  <a:pt x="619185" y="1058490"/>
                </a:cubicBezTo>
                <a:cubicBezTo>
                  <a:pt x="602992" y="1068015"/>
                  <a:pt x="587752" y="1078493"/>
                  <a:pt x="572512" y="1088971"/>
                </a:cubicBezTo>
                <a:cubicBezTo>
                  <a:pt x="496312" y="1113736"/>
                  <a:pt x="414397" y="1050871"/>
                  <a:pt x="421065" y="971813"/>
                </a:cubicBezTo>
                <a:cubicBezTo>
                  <a:pt x="426779" y="907996"/>
                  <a:pt x="482025" y="864181"/>
                  <a:pt x="553462" y="865133"/>
                </a:cubicBezTo>
                <a:cubicBezTo>
                  <a:pt x="578227" y="878468"/>
                  <a:pt x="602992" y="892756"/>
                  <a:pt x="628710" y="905138"/>
                </a:cubicBezTo>
                <a:cubicBezTo>
                  <a:pt x="639187" y="909900"/>
                  <a:pt x="650617" y="925140"/>
                  <a:pt x="663000" y="907043"/>
                </a:cubicBezTo>
                <a:cubicBezTo>
                  <a:pt x="681097" y="901328"/>
                  <a:pt x="681097" y="886088"/>
                  <a:pt x="681097" y="871800"/>
                </a:cubicBezTo>
                <a:cubicBezTo>
                  <a:pt x="680145" y="829890"/>
                  <a:pt x="679192" y="787981"/>
                  <a:pt x="676335" y="747023"/>
                </a:cubicBezTo>
                <a:cubicBezTo>
                  <a:pt x="674429" y="721306"/>
                  <a:pt x="669667" y="695588"/>
                  <a:pt x="666810" y="669871"/>
                </a:cubicBezTo>
                <a:cubicBezTo>
                  <a:pt x="654427" y="669871"/>
                  <a:pt x="644902" y="668918"/>
                  <a:pt x="636329" y="669871"/>
                </a:cubicBezTo>
                <a:cubicBezTo>
                  <a:pt x="569654" y="673681"/>
                  <a:pt x="503932" y="678443"/>
                  <a:pt x="437257" y="682253"/>
                </a:cubicBezTo>
                <a:cubicBezTo>
                  <a:pt x="420112" y="683206"/>
                  <a:pt x="409635" y="670823"/>
                  <a:pt x="415350" y="654631"/>
                </a:cubicBezTo>
                <a:cubicBezTo>
                  <a:pt x="421065" y="639390"/>
                  <a:pt x="429637" y="624151"/>
                  <a:pt x="440115" y="611768"/>
                </a:cubicBezTo>
                <a:cubicBezTo>
                  <a:pt x="466785" y="579383"/>
                  <a:pt x="470595" y="531758"/>
                  <a:pt x="449640" y="491753"/>
                </a:cubicBezTo>
                <a:cubicBezTo>
                  <a:pt x="423922" y="442223"/>
                  <a:pt x="377250" y="427935"/>
                  <a:pt x="340102" y="432698"/>
                </a:cubicBezTo>
                <a:cubicBezTo>
                  <a:pt x="253425" y="444128"/>
                  <a:pt x="213420" y="537473"/>
                  <a:pt x="260092" y="610815"/>
                </a:cubicBezTo>
                <a:cubicBezTo>
                  <a:pt x="267712" y="622246"/>
                  <a:pt x="275332" y="633676"/>
                  <a:pt x="281047" y="646058"/>
                </a:cubicBezTo>
                <a:cubicBezTo>
                  <a:pt x="291525" y="670823"/>
                  <a:pt x="282952" y="683206"/>
                  <a:pt x="256282" y="682253"/>
                </a:cubicBezTo>
                <a:cubicBezTo>
                  <a:pt x="214372" y="681301"/>
                  <a:pt x="172462" y="680348"/>
                  <a:pt x="131504" y="677490"/>
                </a:cubicBezTo>
                <a:cubicBezTo>
                  <a:pt x="95310" y="674633"/>
                  <a:pt x="59115" y="668918"/>
                  <a:pt x="23872" y="665108"/>
                </a:cubicBezTo>
                <a:cubicBezTo>
                  <a:pt x="21015" y="665108"/>
                  <a:pt x="18157" y="664156"/>
                  <a:pt x="15300" y="664156"/>
                </a:cubicBezTo>
                <a:cubicBezTo>
                  <a:pt x="11490" y="606053"/>
                  <a:pt x="8632" y="547951"/>
                  <a:pt x="4822" y="489848"/>
                </a:cubicBezTo>
                <a:cubicBezTo>
                  <a:pt x="3870" y="469846"/>
                  <a:pt x="1012" y="450796"/>
                  <a:pt x="60" y="430793"/>
                </a:cubicBezTo>
                <a:cubicBezTo>
                  <a:pt x="-893" y="408885"/>
                  <a:pt x="9585" y="401265"/>
                  <a:pt x="30540" y="408885"/>
                </a:cubicBezTo>
                <a:cubicBezTo>
                  <a:pt x="46732" y="414601"/>
                  <a:pt x="61972" y="424126"/>
                  <a:pt x="76260" y="433651"/>
                </a:cubicBezTo>
                <a:cubicBezTo>
                  <a:pt x="117217" y="461273"/>
                  <a:pt x="159127" y="460321"/>
                  <a:pt x="200085" y="435556"/>
                </a:cubicBezTo>
                <a:cubicBezTo>
                  <a:pt x="239137" y="411743"/>
                  <a:pt x="256282" y="373643"/>
                  <a:pt x="249615" y="328876"/>
                </a:cubicBezTo>
                <a:cubicBezTo>
                  <a:pt x="242947" y="282203"/>
                  <a:pt x="215325" y="248865"/>
                  <a:pt x="168652" y="237435"/>
                </a:cubicBezTo>
                <a:cubicBezTo>
                  <a:pt x="133410" y="228863"/>
                  <a:pt x="98167" y="232673"/>
                  <a:pt x="66735" y="256485"/>
                </a:cubicBezTo>
                <a:cubicBezTo>
                  <a:pt x="56257" y="264106"/>
                  <a:pt x="44827" y="270773"/>
                  <a:pt x="33397" y="274583"/>
                </a:cubicBezTo>
                <a:cubicBezTo>
                  <a:pt x="11490" y="282203"/>
                  <a:pt x="-893" y="272678"/>
                  <a:pt x="60" y="250771"/>
                </a:cubicBezTo>
                <a:cubicBezTo>
                  <a:pt x="1965" y="203146"/>
                  <a:pt x="5775" y="155521"/>
                  <a:pt x="8632" y="107896"/>
                </a:cubicBezTo>
                <a:cubicBezTo>
                  <a:pt x="10537" y="80273"/>
                  <a:pt x="11490" y="53603"/>
                  <a:pt x="13395" y="25980"/>
                </a:cubicBezTo>
                <a:cubicBezTo>
                  <a:pt x="13395" y="19313"/>
                  <a:pt x="15300" y="12646"/>
                  <a:pt x="17204" y="5978"/>
                </a:cubicBezTo>
                <a:cubicBezTo>
                  <a:pt x="27682" y="24076"/>
                  <a:pt x="44827" y="14551"/>
                  <a:pt x="58162" y="13598"/>
                </a:cubicBezTo>
                <a:cubicBezTo>
                  <a:pt x="121027" y="10740"/>
                  <a:pt x="183892" y="5978"/>
                  <a:pt x="246757" y="263"/>
                </a:cubicBezTo>
                <a:cubicBezTo>
                  <a:pt x="276285" y="-2595"/>
                  <a:pt x="280095" y="18360"/>
                  <a:pt x="268665" y="37410"/>
                </a:cubicBezTo>
                <a:cubicBezTo>
                  <a:pt x="258187" y="54555"/>
                  <a:pt x="247710" y="72653"/>
                  <a:pt x="239137" y="90751"/>
                </a:cubicBezTo>
                <a:cubicBezTo>
                  <a:pt x="218182" y="134565"/>
                  <a:pt x="224850" y="175523"/>
                  <a:pt x="256282" y="210765"/>
                </a:cubicBezTo>
                <a:cubicBezTo>
                  <a:pt x="289620" y="247913"/>
                  <a:pt x="332482" y="258390"/>
                  <a:pt x="380107" y="243151"/>
                </a:cubicBezTo>
                <a:cubicBezTo>
                  <a:pt x="449640" y="221243"/>
                  <a:pt x="478215" y="134565"/>
                  <a:pt x="437257" y="70748"/>
                </a:cubicBezTo>
                <a:cubicBezTo>
                  <a:pt x="430590" y="60271"/>
                  <a:pt x="422017" y="49793"/>
                  <a:pt x="416302" y="38363"/>
                </a:cubicBezTo>
                <a:cubicBezTo>
                  <a:pt x="403920" y="14551"/>
                  <a:pt x="412492" y="-690"/>
                  <a:pt x="437257" y="263"/>
                </a:cubicBezTo>
                <a:cubicBezTo>
                  <a:pt x="519172" y="5026"/>
                  <a:pt x="601087" y="9788"/>
                  <a:pt x="682050" y="14551"/>
                </a:cubicBezTo>
                <a:cubicBezTo>
                  <a:pt x="683002" y="17408"/>
                  <a:pt x="684907" y="20265"/>
                  <a:pt x="685860" y="23123"/>
                </a:cubicBezTo>
                <a:cubicBezTo>
                  <a:pt x="687765" y="51698"/>
                  <a:pt x="690622" y="80273"/>
                  <a:pt x="692527" y="108848"/>
                </a:cubicBezTo>
                <a:cubicBezTo>
                  <a:pt x="695385" y="147901"/>
                  <a:pt x="699195" y="186953"/>
                  <a:pt x="699195" y="226006"/>
                </a:cubicBezTo>
                <a:cubicBezTo>
                  <a:pt x="699195" y="256485"/>
                  <a:pt x="686812" y="267915"/>
                  <a:pt x="658237" y="268868"/>
                </a:cubicBezTo>
                <a:cubicBezTo>
                  <a:pt x="647760" y="260296"/>
                  <a:pt x="636329" y="253628"/>
                  <a:pt x="625852" y="244103"/>
                </a:cubicBezTo>
                <a:cubicBezTo>
                  <a:pt x="595372" y="215528"/>
                  <a:pt x="560129" y="214576"/>
                  <a:pt x="522982" y="223148"/>
                </a:cubicBezTo>
                <a:cubicBezTo>
                  <a:pt x="483929" y="239340"/>
                  <a:pt x="453450" y="264106"/>
                  <a:pt x="444877" y="307921"/>
                </a:cubicBezTo>
                <a:cubicBezTo>
                  <a:pt x="437257" y="349831"/>
                  <a:pt x="446782" y="387931"/>
                  <a:pt x="479167" y="415553"/>
                </a:cubicBezTo>
                <a:cubicBezTo>
                  <a:pt x="513457" y="444128"/>
                  <a:pt x="553462" y="453653"/>
                  <a:pt x="595372" y="432698"/>
                </a:cubicBezTo>
                <a:cubicBezTo>
                  <a:pt x="610612" y="425078"/>
                  <a:pt x="623947" y="415553"/>
                  <a:pt x="638235" y="406981"/>
                </a:cubicBezTo>
                <a:cubicBezTo>
                  <a:pt x="672525" y="386978"/>
                  <a:pt x="703004" y="403171"/>
                  <a:pt x="702052" y="441271"/>
                </a:cubicBezTo>
                <a:cubicBezTo>
                  <a:pt x="700147" y="489848"/>
                  <a:pt x="695385" y="539378"/>
                  <a:pt x="691575" y="587956"/>
                </a:cubicBezTo>
                <a:cubicBezTo>
                  <a:pt x="689670" y="611768"/>
                  <a:pt x="687765" y="635581"/>
                  <a:pt x="686812" y="660346"/>
                </a:cubicBezTo>
                <a:cubicBezTo>
                  <a:pt x="694432" y="660346"/>
                  <a:pt x="699195" y="661298"/>
                  <a:pt x="703004" y="661298"/>
                </a:cubicBezTo>
                <a:cubicBezTo>
                  <a:pt x="766822" y="657488"/>
                  <a:pt x="829687" y="651773"/>
                  <a:pt x="893504" y="648915"/>
                </a:cubicBezTo>
                <a:cubicBezTo>
                  <a:pt x="922079" y="647010"/>
                  <a:pt x="931604" y="662251"/>
                  <a:pt x="920175" y="687015"/>
                </a:cubicBezTo>
                <a:cubicBezTo>
                  <a:pt x="914460" y="700351"/>
                  <a:pt x="905887" y="711781"/>
                  <a:pt x="897315" y="724163"/>
                </a:cubicBezTo>
                <a:cubicBezTo>
                  <a:pt x="863025" y="776551"/>
                  <a:pt x="875407" y="845131"/>
                  <a:pt x="927795" y="881325"/>
                </a:cubicBezTo>
                <a:cubicBezTo>
                  <a:pt x="971610" y="910853"/>
                  <a:pt x="1016377" y="912758"/>
                  <a:pt x="1061145" y="883231"/>
                </a:cubicBezTo>
                <a:cubicBezTo>
                  <a:pt x="1064002" y="879421"/>
                  <a:pt x="1067812" y="876563"/>
                  <a:pt x="1070670" y="872753"/>
                </a:cubicBezTo>
                <a:lnTo>
                  <a:pt x="1070670" y="872753"/>
                </a:lnTo>
                <a:cubicBezTo>
                  <a:pt x="1074480" y="870848"/>
                  <a:pt x="1078290" y="869896"/>
                  <a:pt x="1081147" y="867990"/>
                </a:cubicBezTo>
                <a:cubicBezTo>
                  <a:pt x="1082100" y="867038"/>
                  <a:pt x="1083052" y="866086"/>
                  <a:pt x="1084005" y="865133"/>
                </a:cubicBezTo>
                <a:cubicBezTo>
                  <a:pt x="1086862" y="860371"/>
                  <a:pt x="1090672" y="854656"/>
                  <a:pt x="1093530" y="849893"/>
                </a:cubicBezTo>
                <a:lnTo>
                  <a:pt x="1093530" y="849893"/>
                </a:lnTo>
                <a:cubicBezTo>
                  <a:pt x="1111627" y="824175"/>
                  <a:pt x="1118295" y="796553"/>
                  <a:pt x="1106865" y="767026"/>
                </a:cubicBezTo>
                <a:cubicBezTo>
                  <a:pt x="1095435" y="743213"/>
                  <a:pt x="1083052" y="720353"/>
                  <a:pt x="1071622" y="696540"/>
                </a:cubicBezTo>
                <a:cubicBezTo>
                  <a:pt x="1053525" y="659393"/>
                  <a:pt x="1060192" y="647010"/>
                  <a:pt x="1100197" y="648915"/>
                </a:cubicBezTo>
                <a:cubicBezTo>
                  <a:pt x="1172587" y="655583"/>
                  <a:pt x="1245930" y="661298"/>
                  <a:pt x="1318320" y="66606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15" name="Google Shape;415;p7"/>
          <p:cNvSpPr/>
          <p:nvPr/>
        </p:nvSpPr>
        <p:spPr>
          <a:xfrm flipH="1" rot="10800000">
            <a:off x="4865787" y="-57274"/>
            <a:ext cx="1596608" cy="1204283"/>
          </a:xfrm>
          <a:custGeom>
            <a:rect b="b" l="l" r="r" t="t"/>
            <a:pathLst>
              <a:path extrusionOk="0" h="905476" w="1200457">
                <a:moveTo>
                  <a:pt x="226055" y="264444"/>
                </a:moveTo>
                <a:cubicBezTo>
                  <a:pt x="219388" y="253014"/>
                  <a:pt x="219388" y="245394"/>
                  <a:pt x="235580" y="246346"/>
                </a:cubicBezTo>
                <a:cubicBezTo>
                  <a:pt x="282253" y="250156"/>
                  <a:pt x="328925" y="254919"/>
                  <a:pt x="375598" y="256824"/>
                </a:cubicBezTo>
                <a:cubicBezTo>
                  <a:pt x="411792" y="258729"/>
                  <a:pt x="448940" y="260634"/>
                  <a:pt x="485135" y="258729"/>
                </a:cubicBezTo>
                <a:cubicBezTo>
                  <a:pt x="512758" y="256824"/>
                  <a:pt x="519425" y="237774"/>
                  <a:pt x="505138" y="213009"/>
                </a:cubicBezTo>
                <a:cubicBezTo>
                  <a:pt x="500375" y="205389"/>
                  <a:pt x="494660" y="197769"/>
                  <a:pt x="488945" y="191101"/>
                </a:cubicBezTo>
                <a:cubicBezTo>
                  <a:pt x="456560" y="159669"/>
                  <a:pt x="449892" y="120616"/>
                  <a:pt x="464180" y="80611"/>
                </a:cubicBezTo>
                <a:cubicBezTo>
                  <a:pt x="484183" y="27271"/>
                  <a:pt x="547048" y="-7971"/>
                  <a:pt x="603245" y="1554"/>
                </a:cubicBezTo>
                <a:cubicBezTo>
                  <a:pt x="645155" y="8221"/>
                  <a:pt x="679445" y="27271"/>
                  <a:pt x="700400" y="67276"/>
                </a:cubicBezTo>
                <a:cubicBezTo>
                  <a:pt x="721355" y="106329"/>
                  <a:pt x="717545" y="142524"/>
                  <a:pt x="692780" y="177766"/>
                </a:cubicBezTo>
                <a:cubicBezTo>
                  <a:pt x="688970" y="183481"/>
                  <a:pt x="683255" y="188244"/>
                  <a:pt x="681350" y="194911"/>
                </a:cubicBezTo>
                <a:cubicBezTo>
                  <a:pt x="675635" y="211104"/>
                  <a:pt x="663253" y="231106"/>
                  <a:pt x="668015" y="243489"/>
                </a:cubicBezTo>
                <a:cubicBezTo>
                  <a:pt x="671825" y="253966"/>
                  <a:pt x="696590" y="262539"/>
                  <a:pt x="712783" y="262539"/>
                </a:cubicBezTo>
                <a:cubicBezTo>
                  <a:pt x="746120" y="263491"/>
                  <a:pt x="780410" y="257776"/>
                  <a:pt x="814700" y="255871"/>
                </a:cubicBezTo>
                <a:cubicBezTo>
                  <a:pt x="860420" y="253014"/>
                  <a:pt x="907093" y="250156"/>
                  <a:pt x="952813" y="247299"/>
                </a:cubicBezTo>
                <a:cubicBezTo>
                  <a:pt x="948050" y="291114"/>
                  <a:pt x="943288" y="333976"/>
                  <a:pt x="940430" y="377791"/>
                </a:cubicBezTo>
                <a:cubicBezTo>
                  <a:pt x="938525" y="413034"/>
                  <a:pt x="937573" y="448276"/>
                  <a:pt x="939478" y="483519"/>
                </a:cubicBezTo>
                <a:cubicBezTo>
                  <a:pt x="940430" y="505426"/>
                  <a:pt x="962338" y="516856"/>
                  <a:pt x="982340" y="507331"/>
                </a:cubicBezTo>
                <a:cubicBezTo>
                  <a:pt x="997580" y="500664"/>
                  <a:pt x="1011868" y="491139"/>
                  <a:pt x="1025203" y="482566"/>
                </a:cubicBezTo>
                <a:cubicBezTo>
                  <a:pt x="1054730" y="463516"/>
                  <a:pt x="1085210" y="456849"/>
                  <a:pt x="1120453" y="467326"/>
                </a:cubicBezTo>
                <a:cubicBezTo>
                  <a:pt x="1165220" y="481614"/>
                  <a:pt x="1190937" y="513046"/>
                  <a:pt x="1198558" y="556861"/>
                </a:cubicBezTo>
                <a:cubicBezTo>
                  <a:pt x="1207130" y="605439"/>
                  <a:pt x="1186175" y="644491"/>
                  <a:pt x="1146170" y="669256"/>
                </a:cubicBezTo>
                <a:cubicBezTo>
                  <a:pt x="1109023" y="693069"/>
                  <a:pt x="1068065" y="692116"/>
                  <a:pt x="1029965" y="668304"/>
                </a:cubicBezTo>
                <a:cubicBezTo>
                  <a:pt x="1013773" y="658779"/>
                  <a:pt x="997580" y="648301"/>
                  <a:pt x="980435" y="640681"/>
                </a:cubicBezTo>
                <a:cubicBezTo>
                  <a:pt x="972815" y="636871"/>
                  <a:pt x="962338" y="639729"/>
                  <a:pt x="952813" y="639729"/>
                </a:cubicBezTo>
                <a:cubicBezTo>
                  <a:pt x="947098" y="642586"/>
                  <a:pt x="935668" y="645444"/>
                  <a:pt x="935668" y="648301"/>
                </a:cubicBezTo>
                <a:cubicBezTo>
                  <a:pt x="935668" y="668304"/>
                  <a:pt x="937573" y="689259"/>
                  <a:pt x="938525" y="709261"/>
                </a:cubicBezTo>
                <a:cubicBezTo>
                  <a:pt x="938525" y="712119"/>
                  <a:pt x="938525" y="714024"/>
                  <a:pt x="938525" y="716881"/>
                </a:cubicBezTo>
                <a:cubicBezTo>
                  <a:pt x="941383" y="754029"/>
                  <a:pt x="944240" y="790224"/>
                  <a:pt x="948050" y="827371"/>
                </a:cubicBezTo>
                <a:cubicBezTo>
                  <a:pt x="949955" y="853089"/>
                  <a:pt x="950908" y="877854"/>
                  <a:pt x="952813" y="903571"/>
                </a:cubicBezTo>
                <a:cubicBezTo>
                  <a:pt x="943288" y="903571"/>
                  <a:pt x="932810" y="904524"/>
                  <a:pt x="923285" y="904524"/>
                </a:cubicBezTo>
                <a:cubicBezTo>
                  <a:pt x="693733" y="904524"/>
                  <a:pt x="465133" y="904524"/>
                  <a:pt x="235580" y="905476"/>
                </a:cubicBezTo>
                <a:cubicBezTo>
                  <a:pt x="237485" y="881664"/>
                  <a:pt x="239390" y="857851"/>
                  <a:pt x="241295" y="834039"/>
                </a:cubicBezTo>
                <a:cubicBezTo>
                  <a:pt x="245105" y="781651"/>
                  <a:pt x="249867" y="729264"/>
                  <a:pt x="252725" y="676876"/>
                </a:cubicBezTo>
                <a:cubicBezTo>
                  <a:pt x="253678" y="664494"/>
                  <a:pt x="249867" y="654016"/>
                  <a:pt x="234628" y="653064"/>
                </a:cubicBezTo>
                <a:cubicBezTo>
                  <a:pt x="229865" y="649254"/>
                  <a:pt x="224150" y="640681"/>
                  <a:pt x="220340" y="640681"/>
                </a:cubicBezTo>
                <a:cubicBezTo>
                  <a:pt x="205100" y="644491"/>
                  <a:pt x="187955" y="646396"/>
                  <a:pt x="176525" y="655921"/>
                </a:cubicBezTo>
                <a:cubicBezTo>
                  <a:pt x="146045" y="681639"/>
                  <a:pt x="112708" y="693069"/>
                  <a:pt x="74608" y="690211"/>
                </a:cubicBezTo>
                <a:cubicBezTo>
                  <a:pt x="6980" y="674019"/>
                  <a:pt x="-13022" y="603534"/>
                  <a:pt x="7933" y="547336"/>
                </a:cubicBezTo>
                <a:cubicBezTo>
                  <a:pt x="35555" y="475899"/>
                  <a:pt x="119375" y="459706"/>
                  <a:pt x="176525" y="498759"/>
                </a:cubicBezTo>
                <a:cubicBezTo>
                  <a:pt x="186050" y="505426"/>
                  <a:pt x="196528" y="513999"/>
                  <a:pt x="207005" y="517809"/>
                </a:cubicBezTo>
                <a:cubicBezTo>
                  <a:pt x="218435" y="521619"/>
                  <a:pt x="234628" y="525429"/>
                  <a:pt x="242248" y="519714"/>
                </a:cubicBezTo>
                <a:cubicBezTo>
                  <a:pt x="249867" y="513999"/>
                  <a:pt x="250820" y="497806"/>
                  <a:pt x="251773" y="485424"/>
                </a:cubicBezTo>
                <a:cubicBezTo>
                  <a:pt x="252725" y="472089"/>
                  <a:pt x="249867" y="458754"/>
                  <a:pt x="248915" y="445419"/>
                </a:cubicBezTo>
                <a:cubicBezTo>
                  <a:pt x="246058" y="401604"/>
                  <a:pt x="243200" y="357789"/>
                  <a:pt x="239390" y="314926"/>
                </a:cubicBezTo>
                <a:cubicBezTo>
                  <a:pt x="236533" y="296829"/>
                  <a:pt x="230817" y="281589"/>
                  <a:pt x="226055" y="26444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16" name="Google Shape;416;p7"/>
          <p:cNvSpPr/>
          <p:nvPr/>
        </p:nvSpPr>
        <p:spPr>
          <a:xfrm flipH="1" rot="10800000">
            <a:off x="10141223" y="-40873"/>
            <a:ext cx="1496799" cy="1207563"/>
          </a:xfrm>
          <a:custGeom>
            <a:rect b="b" l="l" r="r" t="t"/>
            <a:pathLst>
              <a:path extrusionOk="0" h="907942" w="1125413">
                <a:moveTo>
                  <a:pt x="877106" y="247800"/>
                </a:moveTo>
                <a:cubicBezTo>
                  <a:pt x="883774" y="249705"/>
                  <a:pt x="889489" y="250657"/>
                  <a:pt x="896156" y="252562"/>
                </a:cubicBezTo>
                <a:cubicBezTo>
                  <a:pt x="896156" y="253515"/>
                  <a:pt x="896156" y="254467"/>
                  <a:pt x="895204" y="256372"/>
                </a:cubicBezTo>
                <a:cubicBezTo>
                  <a:pt x="893299" y="264945"/>
                  <a:pt x="891394" y="274470"/>
                  <a:pt x="890442" y="283042"/>
                </a:cubicBezTo>
                <a:cubicBezTo>
                  <a:pt x="887584" y="316380"/>
                  <a:pt x="883774" y="350670"/>
                  <a:pt x="881869" y="384960"/>
                </a:cubicBezTo>
                <a:cubicBezTo>
                  <a:pt x="879964" y="419250"/>
                  <a:pt x="878059" y="454492"/>
                  <a:pt x="877106" y="488782"/>
                </a:cubicBezTo>
                <a:cubicBezTo>
                  <a:pt x="877106" y="509737"/>
                  <a:pt x="887584" y="516405"/>
                  <a:pt x="906634" y="506880"/>
                </a:cubicBezTo>
                <a:cubicBezTo>
                  <a:pt x="919017" y="500212"/>
                  <a:pt x="931399" y="492592"/>
                  <a:pt x="943781" y="484020"/>
                </a:cubicBezTo>
                <a:cubicBezTo>
                  <a:pt x="986644" y="454492"/>
                  <a:pt x="1029506" y="453540"/>
                  <a:pt x="1073322" y="480210"/>
                </a:cubicBezTo>
                <a:cubicBezTo>
                  <a:pt x="1127614" y="512595"/>
                  <a:pt x="1142854" y="603082"/>
                  <a:pt x="1102849" y="649755"/>
                </a:cubicBezTo>
                <a:cubicBezTo>
                  <a:pt x="1058082" y="702142"/>
                  <a:pt x="999979" y="709762"/>
                  <a:pt x="942829" y="670710"/>
                </a:cubicBezTo>
                <a:cubicBezTo>
                  <a:pt x="931399" y="663090"/>
                  <a:pt x="920922" y="654517"/>
                  <a:pt x="908539" y="648802"/>
                </a:cubicBezTo>
                <a:cubicBezTo>
                  <a:pt x="888537" y="639277"/>
                  <a:pt x="877106" y="645945"/>
                  <a:pt x="878059" y="667852"/>
                </a:cubicBezTo>
                <a:cubicBezTo>
                  <a:pt x="879012" y="703095"/>
                  <a:pt x="879964" y="737385"/>
                  <a:pt x="882822" y="771675"/>
                </a:cubicBezTo>
                <a:cubicBezTo>
                  <a:pt x="884726" y="794535"/>
                  <a:pt x="889489" y="818347"/>
                  <a:pt x="891394" y="841207"/>
                </a:cubicBezTo>
                <a:cubicBezTo>
                  <a:pt x="893299" y="863115"/>
                  <a:pt x="892347" y="885975"/>
                  <a:pt x="892347" y="907882"/>
                </a:cubicBezTo>
                <a:cubicBezTo>
                  <a:pt x="690417" y="907882"/>
                  <a:pt x="488487" y="907882"/>
                  <a:pt x="286556" y="907882"/>
                </a:cubicBezTo>
                <a:cubicBezTo>
                  <a:pt x="275126" y="907882"/>
                  <a:pt x="263697" y="907882"/>
                  <a:pt x="252267" y="907882"/>
                </a:cubicBezTo>
                <a:cubicBezTo>
                  <a:pt x="237026" y="908835"/>
                  <a:pt x="237979" y="898357"/>
                  <a:pt x="238931" y="887880"/>
                </a:cubicBezTo>
                <a:cubicBezTo>
                  <a:pt x="241789" y="850732"/>
                  <a:pt x="246551" y="814537"/>
                  <a:pt x="248456" y="777390"/>
                </a:cubicBezTo>
                <a:cubicBezTo>
                  <a:pt x="250362" y="742147"/>
                  <a:pt x="252267" y="705952"/>
                  <a:pt x="253219" y="670710"/>
                </a:cubicBezTo>
                <a:cubicBezTo>
                  <a:pt x="253219" y="644040"/>
                  <a:pt x="239884" y="637372"/>
                  <a:pt x="216072" y="649755"/>
                </a:cubicBezTo>
                <a:cubicBezTo>
                  <a:pt x="207499" y="654517"/>
                  <a:pt x="198926" y="659280"/>
                  <a:pt x="191306" y="665947"/>
                </a:cubicBezTo>
                <a:cubicBezTo>
                  <a:pt x="166542" y="686902"/>
                  <a:pt x="138919" y="694522"/>
                  <a:pt x="107487" y="692617"/>
                </a:cubicBezTo>
                <a:cubicBezTo>
                  <a:pt x="58909" y="690712"/>
                  <a:pt x="14142" y="651660"/>
                  <a:pt x="2712" y="603082"/>
                </a:cubicBezTo>
                <a:cubicBezTo>
                  <a:pt x="-8719" y="555457"/>
                  <a:pt x="16999" y="499260"/>
                  <a:pt x="60814" y="478305"/>
                </a:cubicBezTo>
                <a:cubicBezTo>
                  <a:pt x="113201" y="452587"/>
                  <a:pt x="161779" y="459255"/>
                  <a:pt x="206547" y="497355"/>
                </a:cubicBezTo>
                <a:cubicBezTo>
                  <a:pt x="215119" y="504022"/>
                  <a:pt x="231312" y="509737"/>
                  <a:pt x="239884" y="505927"/>
                </a:cubicBezTo>
                <a:cubicBezTo>
                  <a:pt x="246551" y="503070"/>
                  <a:pt x="252267" y="486877"/>
                  <a:pt x="252267" y="476400"/>
                </a:cubicBezTo>
                <a:cubicBezTo>
                  <a:pt x="251314" y="423060"/>
                  <a:pt x="250362" y="370672"/>
                  <a:pt x="246551" y="317332"/>
                </a:cubicBezTo>
                <a:cubicBezTo>
                  <a:pt x="245599" y="298282"/>
                  <a:pt x="237979" y="279232"/>
                  <a:pt x="234169" y="260182"/>
                </a:cubicBezTo>
                <a:cubicBezTo>
                  <a:pt x="234169" y="255420"/>
                  <a:pt x="235122" y="250657"/>
                  <a:pt x="235122" y="246847"/>
                </a:cubicBezTo>
                <a:cubicBezTo>
                  <a:pt x="253219" y="248752"/>
                  <a:pt x="271317" y="249705"/>
                  <a:pt x="289414" y="251610"/>
                </a:cubicBezTo>
                <a:cubicBezTo>
                  <a:pt x="344659" y="255420"/>
                  <a:pt x="398951" y="261135"/>
                  <a:pt x="454197" y="262087"/>
                </a:cubicBezTo>
                <a:cubicBezTo>
                  <a:pt x="467531" y="262087"/>
                  <a:pt x="484676" y="255420"/>
                  <a:pt x="493249" y="244942"/>
                </a:cubicBezTo>
                <a:cubicBezTo>
                  <a:pt x="498012" y="238275"/>
                  <a:pt x="490392" y="221130"/>
                  <a:pt x="487534" y="208747"/>
                </a:cubicBezTo>
                <a:cubicBezTo>
                  <a:pt x="486581" y="204937"/>
                  <a:pt x="482772" y="201127"/>
                  <a:pt x="479914" y="197317"/>
                </a:cubicBezTo>
                <a:cubicBezTo>
                  <a:pt x="432289" y="141120"/>
                  <a:pt x="435147" y="83017"/>
                  <a:pt x="487534" y="32535"/>
                </a:cubicBezTo>
                <a:cubicBezTo>
                  <a:pt x="519919" y="1102"/>
                  <a:pt x="558972" y="-8423"/>
                  <a:pt x="600881" y="7770"/>
                </a:cubicBezTo>
                <a:cubicBezTo>
                  <a:pt x="644697" y="24915"/>
                  <a:pt x="674224" y="55395"/>
                  <a:pt x="678034" y="104925"/>
                </a:cubicBezTo>
                <a:cubicBezTo>
                  <a:pt x="681844" y="141120"/>
                  <a:pt x="669462" y="171600"/>
                  <a:pt x="646601" y="199222"/>
                </a:cubicBezTo>
                <a:cubicBezTo>
                  <a:pt x="636124" y="211605"/>
                  <a:pt x="625647" y="227797"/>
                  <a:pt x="637076" y="246847"/>
                </a:cubicBezTo>
                <a:cubicBezTo>
                  <a:pt x="651364" y="252562"/>
                  <a:pt x="665651" y="263992"/>
                  <a:pt x="678987" y="263992"/>
                </a:cubicBezTo>
                <a:cubicBezTo>
                  <a:pt x="723754" y="263992"/>
                  <a:pt x="769474" y="259230"/>
                  <a:pt x="814242" y="255420"/>
                </a:cubicBezTo>
                <a:cubicBezTo>
                  <a:pt x="834244" y="254467"/>
                  <a:pt x="855199" y="250657"/>
                  <a:pt x="877106" y="2478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7"/>
          <p:cNvSpPr/>
          <p:nvPr/>
        </p:nvSpPr>
        <p:spPr>
          <a:xfrm flipH="1" rot="10800000">
            <a:off x="7582625" y="-40795"/>
            <a:ext cx="1496656" cy="1204725"/>
          </a:xfrm>
          <a:custGeom>
            <a:rect b="b" l="l" r="r" t="t"/>
            <a:pathLst>
              <a:path extrusionOk="0" h="905808" w="1125305">
                <a:moveTo>
                  <a:pt x="235434" y="249536"/>
                </a:moveTo>
                <a:cubicBezTo>
                  <a:pt x="260199" y="249536"/>
                  <a:pt x="285917" y="248583"/>
                  <a:pt x="310682" y="250488"/>
                </a:cubicBezTo>
                <a:cubicBezTo>
                  <a:pt x="350687" y="252393"/>
                  <a:pt x="390692" y="257156"/>
                  <a:pt x="430697" y="259061"/>
                </a:cubicBezTo>
                <a:cubicBezTo>
                  <a:pt x="446889" y="260013"/>
                  <a:pt x="463082" y="258108"/>
                  <a:pt x="479274" y="254298"/>
                </a:cubicBezTo>
                <a:cubicBezTo>
                  <a:pt x="494514" y="251441"/>
                  <a:pt x="501182" y="239058"/>
                  <a:pt x="493562" y="224771"/>
                </a:cubicBezTo>
                <a:cubicBezTo>
                  <a:pt x="484037" y="207626"/>
                  <a:pt x="472607" y="191433"/>
                  <a:pt x="461177" y="176193"/>
                </a:cubicBezTo>
                <a:cubicBezTo>
                  <a:pt x="439269" y="144761"/>
                  <a:pt x="441174" y="79038"/>
                  <a:pt x="466892" y="50463"/>
                </a:cubicBezTo>
                <a:cubicBezTo>
                  <a:pt x="518327" y="-9544"/>
                  <a:pt x="576430" y="-16212"/>
                  <a:pt x="638342" y="31413"/>
                </a:cubicBezTo>
                <a:cubicBezTo>
                  <a:pt x="679299" y="61893"/>
                  <a:pt x="689777" y="136188"/>
                  <a:pt x="660249" y="177146"/>
                </a:cubicBezTo>
                <a:cubicBezTo>
                  <a:pt x="653582" y="185718"/>
                  <a:pt x="645009" y="193338"/>
                  <a:pt x="641199" y="202863"/>
                </a:cubicBezTo>
                <a:cubicBezTo>
                  <a:pt x="636437" y="216198"/>
                  <a:pt x="627864" y="237153"/>
                  <a:pt x="634532" y="243821"/>
                </a:cubicBezTo>
                <a:cubicBezTo>
                  <a:pt x="644057" y="255251"/>
                  <a:pt x="664059" y="261918"/>
                  <a:pt x="680252" y="261918"/>
                </a:cubicBezTo>
                <a:cubicBezTo>
                  <a:pt x="713589" y="261918"/>
                  <a:pt x="745974" y="257156"/>
                  <a:pt x="779312" y="254298"/>
                </a:cubicBezTo>
                <a:cubicBezTo>
                  <a:pt x="804077" y="252393"/>
                  <a:pt x="828842" y="251441"/>
                  <a:pt x="853607" y="249536"/>
                </a:cubicBezTo>
                <a:cubicBezTo>
                  <a:pt x="867894" y="253346"/>
                  <a:pt x="886944" y="234296"/>
                  <a:pt x="895517" y="259061"/>
                </a:cubicBezTo>
                <a:cubicBezTo>
                  <a:pt x="892659" y="269538"/>
                  <a:pt x="888849" y="279063"/>
                  <a:pt x="887897" y="289541"/>
                </a:cubicBezTo>
                <a:cubicBezTo>
                  <a:pt x="885992" y="316211"/>
                  <a:pt x="885039" y="343833"/>
                  <a:pt x="884087" y="370503"/>
                </a:cubicBezTo>
                <a:cubicBezTo>
                  <a:pt x="882182" y="409556"/>
                  <a:pt x="878372" y="448608"/>
                  <a:pt x="876467" y="487661"/>
                </a:cubicBezTo>
                <a:cubicBezTo>
                  <a:pt x="875514" y="505758"/>
                  <a:pt x="885992" y="512426"/>
                  <a:pt x="903137" y="503853"/>
                </a:cubicBezTo>
                <a:cubicBezTo>
                  <a:pt x="919330" y="496233"/>
                  <a:pt x="934569" y="485756"/>
                  <a:pt x="949809" y="475278"/>
                </a:cubicBezTo>
                <a:cubicBezTo>
                  <a:pt x="992672" y="448608"/>
                  <a:pt x="1049822" y="454323"/>
                  <a:pt x="1086969" y="486708"/>
                </a:cubicBezTo>
                <a:cubicBezTo>
                  <a:pt x="1155549" y="546716"/>
                  <a:pt x="1127927" y="661016"/>
                  <a:pt x="1037439" y="686733"/>
                </a:cubicBezTo>
                <a:cubicBezTo>
                  <a:pt x="996482" y="690543"/>
                  <a:pt x="960287" y="680066"/>
                  <a:pt x="927902" y="653396"/>
                </a:cubicBezTo>
                <a:cubicBezTo>
                  <a:pt x="915519" y="642918"/>
                  <a:pt x="900280" y="634346"/>
                  <a:pt x="882182" y="643871"/>
                </a:cubicBezTo>
                <a:cubicBezTo>
                  <a:pt x="880277" y="662921"/>
                  <a:pt x="876467" y="681971"/>
                  <a:pt x="877419" y="701021"/>
                </a:cubicBezTo>
                <a:cubicBezTo>
                  <a:pt x="881230" y="768648"/>
                  <a:pt x="886944" y="836276"/>
                  <a:pt x="891707" y="904856"/>
                </a:cubicBezTo>
                <a:cubicBezTo>
                  <a:pt x="709780" y="904856"/>
                  <a:pt x="527852" y="904856"/>
                  <a:pt x="345924" y="905808"/>
                </a:cubicBezTo>
                <a:cubicBezTo>
                  <a:pt x="317349" y="905808"/>
                  <a:pt x="287822" y="905808"/>
                  <a:pt x="259247" y="905808"/>
                </a:cubicBezTo>
                <a:cubicBezTo>
                  <a:pt x="252580" y="905808"/>
                  <a:pt x="244959" y="902951"/>
                  <a:pt x="238292" y="901046"/>
                </a:cubicBezTo>
                <a:cubicBezTo>
                  <a:pt x="243055" y="827703"/>
                  <a:pt x="248769" y="755313"/>
                  <a:pt x="251627" y="681971"/>
                </a:cubicBezTo>
                <a:cubicBezTo>
                  <a:pt x="252580" y="669588"/>
                  <a:pt x="244007" y="656253"/>
                  <a:pt x="240197" y="642918"/>
                </a:cubicBezTo>
                <a:cubicBezTo>
                  <a:pt x="225909" y="647681"/>
                  <a:pt x="211622" y="652443"/>
                  <a:pt x="197334" y="658158"/>
                </a:cubicBezTo>
                <a:cubicBezTo>
                  <a:pt x="195430" y="659111"/>
                  <a:pt x="194477" y="661016"/>
                  <a:pt x="192572" y="662921"/>
                </a:cubicBezTo>
                <a:cubicBezTo>
                  <a:pt x="129707" y="720071"/>
                  <a:pt x="26837" y="690543"/>
                  <a:pt x="3977" y="605771"/>
                </a:cubicBezTo>
                <a:cubicBezTo>
                  <a:pt x="-5548" y="570528"/>
                  <a:pt x="3024" y="537191"/>
                  <a:pt x="19217" y="504806"/>
                </a:cubicBezTo>
                <a:cubicBezTo>
                  <a:pt x="22074" y="502901"/>
                  <a:pt x="24932" y="500996"/>
                  <a:pt x="27789" y="500043"/>
                </a:cubicBezTo>
                <a:lnTo>
                  <a:pt x="27789" y="500043"/>
                </a:lnTo>
                <a:cubicBezTo>
                  <a:pt x="29694" y="499091"/>
                  <a:pt x="31599" y="498138"/>
                  <a:pt x="33504" y="496233"/>
                </a:cubicBezTo>
                <a:cubicBezTo>
                  <a:pt x="83034" y="452418"/>
                  <a:pt x="137327" y="450513"/>
                  <a:pt x="190667" y="490518"/>
                </a:cubicBezTo>
                <a:cubicBezTo>
                  <a:pt x="200192" y="497186"/>
                  <a:pt x="211622" y="503853"/>
                  <a:pt x="223052" y="507663"/>
                </a:cubicBezTo>
                <a:cubicBezTo>
                  <a:pt x="234482" y="511473"/>
                  <a:pt x="247817" y="511473"/>
                  <a:pt x="252580" y="495281"/>
                </a:cubicBezTo>
                <a:cubicBezTo>
                  <a:pt x="251627" y="468611"/>
                  <a:pt x="249722" y="440988"/>
                  <a:pt x="248769" y="414318"/>
                </a:cubicBezTo>
                <a:cubicBezTo>
                  <a:pt x="246864" y="382886"/>
                  <a:pt x="245912" y="351453"/>
                  <a:pt x="244007" y="320021"/>
                </a:cubicBezTo>
                <a:cubicBezTo>
                  <a:pt x="239244" y="297161"/>
                  <a:pt x="237339" y="273348"/>
                  <a:pt x="235434" y="249536"/>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18" name="Google Shape;418;p7"/>
          <p:cNvSpPr/>
          <p:nvPr/>
        </p:nvSpPr>
        <p:spPr>
          <a:xfrm flipH="1" rot="10800000">
            <a:off x="3121817" y="-72486"/>
            <a:ext cx="1500610" cy="1206045"/>
          </a:xfrm>
          <a:custGeom>
            <a:rect b="b" l="l" r="r" t="t"/>
            <a:pathLst>
              <a:path extrusionOk="0" h="906801" w="1128278">
                <a:moveTo>
                  <a:pt x="886820" y="906801"/>
                </a:moveTo>
                <a:cubicBezTo>
                  <a:pt x="684890" y="906801"/>
                  <a:pt x="483912" y="906801"/>
                  <a:pt x="281982" y="906801"/>
                </a:cubicBezTo>
                <a:cubicBezTo>
                  <a:pt x="269599" y="906801"/>
                  <a:pt x="257217" y="906801"/>
                  <a:pt x="245787" y="906801"/>
                </a:cubicBezTo>
                <a:cubicBezTo>
                  <a:pt x="241024" y="902039"/>
                  <a:pt x="233405" y="897276"/>
                  <a:pt x="233405" y="892514"/>
                </a:cubicBezTo>
                <a:cubicBezTo>
                  <a:pt x="232452" y="873464"/>
                  <a:pt x="234357" y="854414"/>
                  <a:pt x="235310" y="835364"/>
                </a:cubicBezTo>
                <a:cubicBezTo>
                  <a:pt x="239120" y="773451"/>
                  <a:pt x="242930" y="711539"/>
                  <a:pt x="246740" y="649626"/>
                </a:cubicBezTo>
                <a:cubicBezTo>
                  <a:pt x="242930" y="646769"/>
                  <a:pt x="239120" y="641054"/>
                  <a:pt x="236262" y="641054"/>
                </a:cubicBezTo>
                <a:cubicBezTo>
                  <a:pt x="221974" y="644864"/>
                  <a:pt x="206735" y="646769"/>
                  <a:pt x="194352" y="654389"/>
                </a:cubicBezTo>
                <a:cubicBezTo>
                  <a:pt x="165777" y="673439"/>
                  <a:pt x="136249" y="690584"/>
                  <a:pt x="100055" y="684869"/>
                </a:cubicBezTo>
                <a:cubicBezTo>
                  <a:pt x="82910" y="682011"/>
                  <a:pt x="66717" y="676296"/>
                  <a:pt x="50524" y="671534"/>
                </a:cubicBezTo>
                <a:lnTo>
                  <a:pt x="50524" y="671534"/>
                </a:lnTo>
                <a:cubicBezTo>
                  <a:pt x="48620" y="669629"/>
                  <a:pt x="46714" y="668676"/>
                  <a:pt x="44810" y="666771"/>
                </a:cubicBezTo>
                <a:cubicBezTo>
                  <a:pt x="14330" y="641054"/>
                  <a:pt x="-911" y="608669"/>
                  <a:pt x="42" y="567711"/>
                </a:cubicBezTo>
                <a:cubicBezTo>
                  <a:pt x="995" y="523896"/>
                  <a:pt x="20997" y="493416"/>
                  <a:pt x="56239" y="473414"/>
                </a:cubicBezTo>
                <a:cubicBezTo>
                  <a:pt x="96245" y="449601"/>
                  <a:pt x="137202" y="450554"/>
                  <a:pt x="176255" y="475319"/>
                </a:cubicBezTo>
                <a:cubicBezTo>
                  <a:pt x="188637" y="482939"/>
                  <a:pt x="200067" y="491511"/>
                  <a:pt x="213402" y="498179"/>
                </a:cubicBezTo>
                <a:cubicBezTo>
                  <a:pt x="221974" y="501989"/>
                  <a:pt x="233405" y="507704"/>
                  <a:pt x="240072" y="503894"/>
                </a:cubicBezTo>
                <a:cubicBezTo>
                  <a:pt x="245787" y="501036"/>
                  <a:pt x="248645" y="486749"/>
                  <a:pt x="247692" y="478176"/>
                </a:cubicBezTo>
                <a:cubicBezTo>
                  <a:pt x="242930" y="405786"/>
                  <a:pt x="238167" y="333396"/>
                  <a:pt x="233405" y="261006"/>
                </a:cubicBezTo>
                <a:cubicBezTo>
                  <a:pt x="233405" y="249576"/>
                  <a:pt x="238167" y="243861"/>
                  <a:pt x="250549" y="247671"/>
                </a:cubicBezTo>
                <a:cubicBezTo>
                  <a:pt x="257217" y="249576"/>
                  <a:pt x="263885" y="249576"/>
                  <a:pt x="270552" y="250529"/>
                </a:cubicBezTo>
                <a:cubicBezTo>
                  <a:pt x="328655" y="255291"/>
                  <a:pt x="386757" y="261006"/>
                  <a:pt x="444860" y="262911"/>
                </a:cubicBezTo>
                <a:cubicBezTo>
                  <a:pt x="460099" y="263864"/>
                  <a:pt x="483912" y="256244"/>
                  <a:pt x="490580" y="244814"/>
                </a:cubicBezTo>
                <a:cubicBezTo>
                  <a:pt x="496295" y="234336"/>
                  <a:pt x="489627" y="210524"/>
                  <a:pt x="481055" y="198141"/>
                </a:cubicBezTo>
                <a:cubicBezTo>
                  <a:pt x="453432" y="162899"/>
                  <a:pt x="442002" y="124799"/>
                  <a:pt x="454385" y="80984"/>
                </a:cubicBezTo>
                <a:cubicBezTo>
                  <a:pt x="469624" y="30501"/>
                  <a:pt x="517249" y="-932"/>
                  <a:pt x="565827" y="21"/>
                </a:cubicBezTo>
                <a:cubicBezTo>
                  <a:pt x="617262" y="974"/>
                  <a:pt x="664887" y="38121"/>
                  <a:pt x="676317" y="86699"/>
                </a:cubicBezTo>
                <a:cubicBezTo>
                  <a:pt x="684890" y="124799"/>
                  <a:pt x="682032" y="161946"/>
                  <a:pt x="652505" y="192426"/>
                </a:cubicBezTo>
                <a:cubicBezTo>
                  <a:pt x="647742" y="197189"/>
                  <a:pt x="642027" y="202904"/>
                  <a:pt x="641074" y="208619"/>
                </a:cubicBezTo>
                <a:cubicBezTo>
                  <a:pt x="637265" y="221001"/>
                  <a:pt x="630597" y="239099"/>
                  <a:pt x="635360" y="244814"/>
                </a:cubicBezTo>
                <a:cubicBezTo>
                  <a:pt x="643932" y="254339"/>
                  <a:pt x="661077" y="261006"/>
                  <a:pt x="674412" y="261006"/>
                </a:cubicBezTo>
                <a:cubicBezTo>
                  <a:pt x="728705" y="259101"/>
                  <a:pt x="782997" y="254339"/>
                  <a:pt x="837290" y="250529"/>
                </a:cubicBezTo>
                <a:cubicBezTo>
                  <a:pt x="854435" y="249576"/>
                  <a:pt x="872532" y="250529"/>
                  <a:pt x="889677" y="250529"/>
                </a:cubicBezTo>
                <a:cubicBezTo>
                  <a:pt x="887772" y="255291"/>
                  <a:pt x="885867" y="261006"/>
                  <a:pt x="884915" y="265769"/>
                </a:cubicBezTo>
                <a:cubicBezTo>
                  <a:pt x="881105" y="337206"/>
                  <a:pt x="877295" y="409596"/>
                  <a:pt x="875390" y="481034"/>
                </a:cubicBezTo>
                <a:cubicBezTo>
                  <a:pt x="874437" y="501989"/>
                  <a:pt x="881105" y="505799"/>
                  <a:pt x="903965" y="501036"/>
                </a:cubicBezTo>
                <a:cubicBezTo>
                  <a:pt x="915395" y="497226"/>
                  <a:pt x="928730" y="496274"/>
                  <a:pt x="938255" y="489606"/>
                </a:cubicBezTo>
                <a:cubicBezTo>
                  <a:pt x="994452" y="449601"/>
                  <a:pt x="1047792" y="459126"/>
                  <a:pt x="1100180" y="497226"/>
                </a:cubicBezTo>
                <a:cubicBezTo>
                  <a:pt x="1144947" y="561044"/>
                  <a:pt x="1135422" y="629624"/>
                  <a:pt x="1077320" y="668676"/>
                </a:cubicBezTo>
                <a:cubicBezTo>
                  <a:pt x="1028742" y="701061"/>
                  <a:pt x="980165" y="696299"/>
                  <a:pt x="931587" y="656294"/>
                </a:cubicBezTo>
                <a:cubicBezTo>
                  <a:pt x="921110" y="647721"/>
                  <a:pt x="903012" y="642006"/>
                  <a:pt x="889677" y="642959"/>
                </a:cubicBezTo>
                <a:cubicBezTo>
                  <a:pt x="883962" y="643911"/>
                  <a:pt x="876342" y="666771"/>
                  <a:pt x="876342" y="679154"/>
                </a:cubicBezTo>
                <a:cubicBezTo>
                  <a:pt x="877295" y="758211"/>
                  <a:pt x="883010" y="832506"/>
                  <a:pt x="886820" y="90680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19" name="Google Shape;419;p7"/>
          <p:cNvSpPr/>
          <p:nvPr/>
        </p:nvSpPr>
        <p:spPr>
          <a:xfrm flipH="1" rot="10800000">
            <a:off x="556933" y="-75495"/>
            <a:ext cx="1504839" cy="1203385"/>
          </a:xfrm>
          <a:custGeom>
            <a:rect b="b" l="l" r="r" t="t"/>
            <a:pathLst>
              <a:path extrusionOk="0" h="904801" w="1131458">
                <a:moveTo>
                  <a:pt x="223200" y="246269"/>
                </a:moveTo>
                <a:cubicBezTo>
                  <a:pt x="232725" y="244364"/>
                  <a:pt x="241297" y="243411"/>
                  <a:pt x="250822" y="241506"/>
                </a:cubicBezTo>
                <a:cubicBezTo>
                  <a:pt x="255585" y="244364"/>
                  <a:pt x="260347" y="250079"/>
                  <a:pt x="266062" y="250079"/>
                </a:cubicBezTo>
                <a:cubicBezTo>
                  <a:pt x="288922" y="252936"/>
                  <a:pt x="310830" y="253889"/>
                  <a:pt x="333690" y="254841"/>
                </a:cubicBezTo>
                <a:cubicBezTo>
                  <a:pt x="370837" y="257699"/>
                  <a:pt x="408937" y="261509"/>
                  <a:pt x="446085" y="262461"/>
                </a:cubicBezTo>
                <a:cubicBezTo>
                  <a:pt x="464182" y="262461"/>
                  <a:pt x="486090" y="261509"/>
                  <a:pt x="493710" y="237696"/>
                </a:cubicBezTo>
                <a:cubicBezTo>
                  <a:pt x="491805" y="226266"/>
                  <a:pt x="492757" y="211026"/>
                  <a:pt x="486090" y="202454"/>
                </a:cubicBezTo>
                <a:cubicBezTo>
                  <a:pt x="462277" y="171974"/>
                  <a:pt x="451800" y="138636"/>
                  <a:pt x="456562" y="100536"/>
                </a:cubicBezTo>
                <a:cubicBezTo>
                  <a:pt x="456562" y="96726"/>
                  <a:pt x="456562" y="92916"/>
                  <a:pt x="456562" y="90059"/>
                </a:cubicBezTo>
                <a:cubicBezTo>
                  <a:pt x="456562" y="89106"/>
                  <a:pt x="456562" y="88154"/>
                  <a:pt x="456562" y="87201"/>
                </a:cubicBezTo>
                <a:cubicBezTo>
                  <a:pt x="465135" y="23384"/>
                  <a:pt x="527047" y="-4239"/>
                  <a:pt x="571815" y="524"/>
                </a:cubicBezTo>
                <a:cubicBezTo>
                  <a:pt x="664207" y="9096"/>
                  <a:pt x="699450" y="104346"/>
                  <a:pt x="664207" y="173879"/>
                </a:cubicBezTo>
                <a:cubicBezTo>
                  <a:pt x="655635" y="191024"/>
                  <a:pt x="643252" y="207216"/>
                  <a:pt x="634680" y="224361"/>
                </a:cubicBezTo>
                <a:cubicBezTo>
                  <a:pt x="627060" y="239601"/>
                  <a:pt x="630870" y="253889"/>
                  <a:pt x="648015" y="254841"/>
                </a:cubicBezTo>
                <a:cubicBezTo>
                  <a:pt x="682305" y="257699"/>
                  <a:pt x="716595" y="259604"/>
                  <a:pt x="750885" y="257699"/>
                </a:cubicBezTo>
                <a:cubicBezTo>
                  <a:pt x="797557" y="255794"/>
                  <a:pt x="844230" y="250079"/>
                  <a:pt x="890902" y="246269"/>
                </a:cubicBezTo>
                <a:cubicBezTo>
                  <a:pt x="890902" y="251031"/>
                  <a:pt x="890902" y="254841"/>
                  <a:pt x="891855" y="259604"/>
                </a:cubicBezTo>
                <a:cubicBezTo>
                  <a:pt x="890902" y="261509"/>
                  <a:pt x="888045" y="263414"/>
                  <a:pt x="888045" y="265319"/>
                </a:cubicBezTo>
                <a:cubicBezTo>
                  <a:pt x="883282" y="333899"/>
                  <a:pt x="877567" y="402479"/>
                  <a:pt x="874710" y="471059"/>
                </a:cubicBezTo>
                <a:cubicBezTo>
                  <a:pt x="873757" y="481536"/>
                  <a:pt x="880425" y="500586"/>
                  <a:pt x="888045" y="502491"/>
                </a:cubicBezTo>
                <a:cubicBezTo>
                  <a:pt x="898522" y="506301"/>
                  <a:pt x="915667" y="500586"/>
                  <a:pt x="924240" y="493919"/>
                </a:cubicBezTo>
                <a:cubicBezTo>
                  <a:pt x="953767" y="469154"/>
                  <a:pt x="986152" y="459629"/>
                  <a:pt x="1025205" y="461534"/>
                </a:cubicBezTo>
                <a:cubicBezTo>
                  <a:pt x="1099500" y="465344"/>
                  <a:pt x="1153793" y="552021"/>
                  <a:pt x="1122360" y="619649"/>
                </a:cubicBezTo>
                <a:cubicBezTo>
                  <a:pt x="1093785" y="679656"/>
                  <a:pt x="1035682" y="705374"/>
                  <a:pt x="973770" y="682514"/>
                </a:cubicBezTo>
                <a:cubicBezTo>
                  <a:pt x="954720" y="675846"/>
                  <a:pt x="937575" y="660606"/>
                  <a:pt x="919477" y="651081"/>
                </a:cubicBezTo>
                <a:cubicBezTo>
                  <a:pt x="888997" y="634889"/>
                  <a:pt x="873757" y="643461"/>
                  <a:pt x="875663" y="676799"/>
                </a:cubicBezTo>
                <a:cubicBezTo>
                  <a:pt x="880425" y="746331"/>
                  <a:pt x="886140" y="816816"/>
                  <a:pt x="892807" y="886349"/>
                </a:cubicBezTo>
                <a:cubicBezTo>
                  <a:pt x="893760" y="900636"/>
                  <a:pt x="888997" y="906351"/>
                  <a:pt x="875663" y="904446"/>
                </a:cubicBezTo>
                <a:cubicBezTo>
                  <a:pt x="663255" y="904446"/>
                  <a:pt x="451800" y="904446"/>
                  <a:pt x="239392" y="904446"/>
                </a:cubicBezTo>
                <a:cubicBezTo>
                  <a:pt x="239392" y="880634"/>
                  <a:pt x="238440" y="855869"/>
                  <a:pt x="240345" y="832056"/>
                </a:cubicBezTo>
                <a:cubicBezTo>
                  <a:pt x="244155" y="772049"/>
                  <a:pt x="248917" y="712041"/>
                  <a:pt x="252727" y="652986"/>
                </a:cubicBezTo>
                <a:cubicBezTo>
                  <a:pt x="247965" y="648224"/>
                  <a:pt x="242250" y="639651"/>
                  <a:pt x="239392" y="640604"/>
                </a:cubicBezTo>
                <a:cubicBezTo>
                  <a:pt x="219390" y="647271"/>
                  <a:pt x="199387" y="652986"/>
                  <a:pt x="182242" y="663464"/>
                </a:cubicBezTo>
                <a:cubicBezTo>
                  <a:pt x="155572" y="679656"/>
                  <a:pt x="128902" y="689181"/>
                  <a:pt x="98422" y="684419"/>
                </a:cubicBezTo>
                <a:cubicBezTo>
                  <a:pt x="81277" y="681561"/>
                  <a:pt x="64132" y="672989"/>
                  <a:pt x="46987" y="667274"/>
                </a:cubicBezTo>
                <a:cubicBezTo>
                  <a:pt x="39367" y="659654"/>
                  <a:pt x="31747" y="652034"/>
                  <a:pt x="24127" y="644414"/>
                </a:cubicBezTo>
                <a:cubicBezTo>
                  <a:pt x="22222" y="641556"/>
                  <a:pt x="21270" y="638699"/>
                  <a:pt x="19365" y="634889"/>
                </a:cubicBezTo>
                <a:cubicBezTo>
                  <a:pt x="12697" y="616791"/>
                  <a:pt x="4125" y="598694"/>
                  <a:pt x="1267" y="580596"/>
                </a:cubicBezTo>
                <a:cubicBezTo>
                  <a:pt x="-5400" y="534876"/>
                  <a:pt x="14602" y="498681"/>
                  <a:pt x="52702" y="474869"/>
                </a:cubicBezTo>
                <a:cubicBezTo>
                  <a:pt x="93660" y="449151"/>
                  <a:pt x="136522" y="448199"/>
                  <a:pt x="178432" y="475821"/>
                </a:cubicBezTo>
                <a:cubicBezTo>
                  <a:pt x="191767" y="484394"/>
                  <a:pt x="205102" y="493919"/>
                  <a:pt x="219390" y="500586"/>
                </a:cubicBezTo>
                <a:cubicBezTo>
                  <a:pt x="241297" y="512016"/>
                  <a:pt x="252727" y="504396"/>
                  <a:pt x="252727" y="479631"/>
                </a:cubicBezTo>
                <a:cubicBezTo>
                  <a:pt x="251775" y="452961"/>
                  <a:pt x="249870" y="427244"/>
                  <a:pt x="247965" y="400574"/>
                </a:cubicBezTo>
                <a:cubicBezTo>
                  <a:pt x="245107" y="361521"/>
                  <a:pt x="242250" y="322469"/>
                  <a:pt x="237487" y="283416"/>
                </a:cubicBezTo>
                <a:cubicBezTo>
                  <a:pt x="234630" y="271034"/>
                  <a:pt x="227962" y="258651"/>
                  <a:pt x="223200" y="24626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0" name="Google Shape;420;p7"/>
          <p:cNvSpPr/>
          <p:nvPr/>
        </p:nvSpPr>
        <p:spPr>
          <a:xfrm flipH="1" rot="10800000">
            <a:off x="19291" y="2188612"/>
            <a:ext cx="1201196" cy="1495919"/>
          </a:xfrm>
          <a:custGeom>
            <a:rect b="b" l="l" r="r" t="t"/>
            <a:pathLst>
              <a:path extrusionOk="0" h="1124751" w="903155">
                <a:moveTo>
                  <a:pt x="659553" y="869950"/>
                </a:moveTo>
                <a:cubicBezTo>
                  <a:pt x="660506" y="884238"/>
                  <a:pt x="651933" y="885190"/>
                  <a:pt x="641456" y="884238"/>
                </a:cubicBezTo>
                <a:cubicBezTo>
                  <a:pt x="629073" y="881380"/>
                  <a:pt x="617643" y="876618"/>
                  <a:pt x="605261" y="875665"/>
                </a:cubicBezTo>
                <a:cubicBezTo>
                  <a:pt x="547158" y="870903"/>
                  <a:pt x="489056" y="866140"/>
                  <a:pt x="430953" y="863283"/>
                </a:cubicBezTo>
                <a:cubicBezTo>
                  <a:pt x="422381" y="863283"/>
                  <a:pt x="412856" y="874713"/>
                  <a:pt x="403331" y="880428"/>
                </a:cubicBezTo>
                <a:cubicBezTo>
                  <a:pt x="403331" y="880428"/>
                  <a:pt x="403331" y="880428"/>
                  <a:pt x="403331" y="880428"/>
                </a:cubicBezTo>
                <a:cubicBezTo>
                  <a:pt x="401426" y="882333"/>
                  <a:pt x="400473" y="883285"/>
                  <a:pt x="398568" y="885190"/>
                </a:cubicBezTo>
                <a:cubicBezTo>
                  <a:pt x="405236" y="902335"/>
                  <a:pt x="412856" y="919480"/>
                  <a:pt x="419523" y="936625"/>
                </a:cubicBezTo>
                <a:cubicBezTo>
                  <a:pt x="428096" y="958533"/>
                  <a:pt x="439526" y="980440"/>
                  <a:pt x="443336" y="1004253"/>
                </a:cubicBezTo>
                <a:cubicBezTo>
                  <a:pt x="450003" y="1045210"/>
                  <a:pt x="427143" y="1076643"/>
                  <a:pt x="398568" y="1103313"/>
                </a:cubicBezTo>
                <a:cubicBezTo>
                  <a:pt x="393806" y="1105218"/>
                  <a:pt x="389043" y="1107123"/>
                  <a:pt x="384281" y="1109980"/>
                </a:cubicBezTo>
                <a:cubicBezTo>
                  <a:pt x="345228" y="1129030"/>
                  <a:pt x="308081" y="1131888"/>
                  <a:pt x="270933" y="1105218"/>
                </a:cubicBezTo>
                <a:cubicBezTo>
                  <a:pt x="267123" y="1102360"/>
                  <a:pt x="261408" y="1101408"/>
                  <a:pt x="256646" y="1100455"/>
                </a:cubicBezTo>
                <a:cubicBezTo>
                  <a:pt x="251883" y="1094740"/>
                  <a:pt x="247121" y="1089025"/>
                  <a:pt x="242358" y="1083310"/>
                </a:cubicBezTo>
                <a:cubicBezTo>
                  <a:pt x="238548" y="1077595"/>
                  <a:pt x="233786" y="1071880"/>
                  <a:pt x="229976" y="1066165"/>
                </a:cubicBezTo>
                <a:cubicBezTo>
                  <a:pt x="205211" y="1030923"/>
                  <a:pt x="210926" y="973773"/>
                  <a:pt x="244263" y="933768"/>
                </a:cubicBezTo>
                <a:cubicBezTo>
                  <a:pt x="249978" y="927100"/>
                  <a:pt x="255693" y="919480"/>
                  <a:pt x="260456" y="911860"/>
                </a:cubicBezTo>
                <a:cubicBezTo>
                  <a:pt x="272838" y="888048"/>
                  <a:pt x="263313" y="872808"/>
                  <a:pt x="236643" y="873760"/>
                </a:cubicBezTo>
                <a:cubicBezTo>
                  <a:pt x="189018" y="875665"/>
                  <a:pt x="141393" y="879475"/>
                  <a:pt x="93768" y="882333"/>
                </a:cubicBezTo>
                <a:cubicBezTo>
                  <a:pt x="85196" y="882333"/>
                  <a:pt x="76623" y="882333"/>
                  <a:pt x="68051" y="882333"/>
                </a:cubicBezTo>
                <a:cubicBezTo>
                  <a:pt x="60431" y="883285"/>
                  <a:pt x="53763" y="884238"/>
                  <a:pt x="46143" y="885190"/>
                </a:cubicBezTo>
                <a:cubicBezTo>
                  <a:pt x="37571" y="885190"/>
                  <a:pt x="29951" y="886143"/>
                  <a:pt x="21378" y="886143"/>
                </a:cubicBezTo>
                <a:cubicBezTo>
                  <a:pt x="17568" y="886143"/>
                  <a:pt x="13758" y="886143"/>
                  <a:pt x="9948" y="886143"/>
                </a:cubicBezTo>
                <a:cubicBezTo>
                  <a:pt x="7091" y="880428"/>
                  <a:pt x="423" y="874713"/>
                  <a:pt x="423" y="868998"/>
                </a:cubicBezTo>
                <a:cubicBezTo>
                  <a:pt x="-529" y="662305"/>
                  <a:pt x="423" y="455613"/>
                  <a:pt x="423" y="248920"/>
                </a:cubicBezTo>
                <a:cubicBezTo>
                  <a:pt x="423" y="243205"/>
                  <a:pt x="3281" y="237490"/>
                  <a:pt x="5186" y="232728"/>
                </a:cubicBezTo>
                <a:cubicBezTo>
                  <a:pt x="47096" y="235585"/>
                  <a:pt x="89006" y="238443"/>
                  <a:pt x="131868" y="242253"/>
                </a:cubicBezTo>
                <a:cubicBezTo>
                  <a:pt x="166158" y="245110"/>
                  <a:pt x="199496" y="248920"/>
                  <a:pt x="233786" y="249873"/>
                </a:cubicBezTo>
                <a:cubicBezTo>
                  <a:pt x="243311" y="249873"/>
                  <a:pt x="255693" y="245110"/>
                  <a:pt x="260456" y="238443"/>
                </a:cubicBezTo>
                <a:cubicBezTo>
                  <a:pt x="265218" y="231775"/>
                  <a:pt x="264266" y="218440"/>
                  <a:pt x="260456" y="209868"/>
                </a:cubicBezTo>
                <a:cubicBezTo>
                  <a:pt x="254741" y="196533"/>
                  <a:pt x="245216" y="184150"/>
                  <a:pt x="236643" y="171768"/>
                </a:cubicBezTo>
                <a:cubicBezTo>
                  <a:pt x="216641" y="143193"/>
                  <a:pt x="214736" y="111760"/>
                  <a:pt x="223308" y="78423"/>
                </a:cubicBezTo>
                <a:cubicBezTo>
                  <a:pt x="223308" y="76518"/>
                  <a:pt x="223308" y="75565"/>
                  <a:pt x="223308" y="73660"/>
                </a:cubicBezTo>
                <a:cubicBezTo>
                  <a:pt x="223308" y="72708"/>
                  <a:pt x="223308" y="71755"/>
                  <a:pt x="223308" y="70803"/>
                </a:cubicBezTo>
                <a:cubicBezTo>
                  <a:pt x="230928" y="62230"/>
                  <a:pt x="237596" y="54610"/>
                  <a:pt x="245216" y="46038"/>
                </a:cubicBezTo>
                <a:cubicBezTo>
                  <a:pt x="275696" y="8890"/>
                  <a:pt x="314748" y="-4445"/>
                  <a:pt x="362373" y="1270"/>
                </a:cubicBezTo>
                <a:cubicBezTo>
                  <a:pt x="403331" y="5080"/>
                  <a:pt x="458576" y="68898"/>
                  <a:pt x="440478" y="127953"/>
                </a:cubicBezTo>
                <a:cubicBezTo>
                  <a:pt x="432858" y="152718"/>
                  <a:pt x="415713" y="173673"/>
                  <a:pt x="405236" y="198438"/>
                </a:cubicBezTo>
                <a:cubicBezTo>
                  <a:pt x="400473" y="210820"/>
                  <a:pt x="398568" y="227013"/>
                  <a:pt x="402378" y="238443"/>
                </a:cubicBezTo>
                <a:cubicBezTo>
                  <a:pt x="405236" y="246063"/>
                  <a:pt x="422381" y="251778"/>
                  <a:pt x="432858" y="250825"/>
                </a:cubicBezTo>
                <a:cubicBezTo>
                  <a:pt x="507153" y="246063"/>
                  <a:pt x="582401" y="239395"/>
                  <a:pt x="656696" y="233680"/>
                </a:cubicBezTo>
                <a:cubicBezTo>
                  <a:pt x="652886" y="277495"/>
                  <a:pt x="648123" y="322263"/>
                  <a:pt x="644313" y="366078"/>
                </a:cubicBezTo>
                <a:cubicBezTo>
                  <a:pt x="642408" y="393700"/>
                  <a:pt x="638598" y="422275"/>
                  <a:pt x="640503" y="449898"/>
                </a:cubicBezTo>
                <a:cubicBezTo>
                  <a:pt x="641456" y="464185"/>
                  <a:pt x="649076" y="486093"/>
                  <a:pt x="659553" y="489903"/>
                </a:cubicBezTo>
                <a:cubicBezTo>
                  <a:pt x="671936" y="494665"/>
                  <a:pt x="692891" y="487998"/>
                  <a:pt x="704321" y="479425"/>
                </a:cubicBezTo>
                <a:cubicBezTo>
                  <a:pt x="731943" y="458470"/>
                  <a:pt x="760518" y="445135"/>
                  <a:pt x="796713" y="447993"/>
                </a:cubicBezTo>
                <a:cubicBezTo>
                  <a:pt x="846243" y="451803"/>
                  <a:pt x="877676" y="480378"/>
                  <a:pt x="894821" y="523240"/>
                </a:cubicBezTo>
                <a:cubicBezTo>
                  <a:pt x="911013" y="564198"/>
                  <a:pt x="903393" y="603250"/>
                  <a:pt x="873866" y="634683"/>
                </a:cubicBezTo>
                <a:cubicBezTo>
                  <a:pt x="821478" y="690880"/>
                  <a:pt x="764328" y="692785"/>
                  <a:pt x="705273" y="645160"/>
                </a:cubicBezTo>
                <a:cubicBezTo>
                  <a:pt x="701463" y="642303"/>
                  <a:pt x="697653" y="638493"/>
                  <a:pt x="693843" y="637540"/>
                </a:cubicBezTo>
                <a:cubicBezTo>
                  <a:pt x="681461" y="634683"/>
                  <a:pt x="663363" y="627063"/>
                  <a:pt x="657648" y="631825"/>
                </a:cubicBezTo>
                <a:cubicBezTo>
                  <a:pt x="648123" y="640398"/>
                  <a:pt x="641456" y="657543"/>
                  <a:pt x="641456" y="670878"/>
                </a:cubicBezTo>
                <a:cubicBezTo>
                  <a:pt x="643361" y="725170"/>
                  <a:pt x="648123" y="779463"/>
                  <a:pt x="651933" y="833755"/>
                </a:cubicBezTo>
                <a:cubicBezTo>
                  <a:pt x="655743" y="844233"/>
                  <a:pt x="657648" y="856615"/>
                  <a:pt x="659553" y="86995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7"/>
          <p:cNvSpPr/>
          <p:nvPr/>
        </p:nvSpPr>
        <p:spPr>
          <a:xfrm flipH="1" rot="10800000">
            <a:off x="11012578" y="2224772"/>
            <a:ext cx="1163561" cy="1502947"/>
          </a:xfrm>
          <a:custGeom>
            <a:rect b="b" l="l" r="r" t="t"/>
            <a:pathLst>
              <a:path extrusionOk="0" h="1130035" w="874858">
                <a:moveTo>
                  <a:pt x="870096" y="235650"/>
                </a:moveTo>
                <a:cubicBezTo>
                  <a:pt x="872001" y="241365"/>
                  <a:pt x="874859" y="248033"/>
                  <a:pt x="874859" y="253748"/>
                </a:cubicBezTo>
                <a:cubicBezTo>
                  <a:pt x="874859" y="461393"/>
                  <a:pt x="874859" y="669038"/>
                  <a:pt x="874859" y="876683"/>
                </a:cubicBezTo>
                <a:cubicBezTo>
                  <a:pt x="874859" y="881445"/>
                  <a:pt x="873907" y="885255"/>
                  <a:pt x="873907" y="892875"/>
                </a:cubicBezTo>
                <a:cubicBezTo>
                  <a:pt x="864382" y="890970"/>
                  <a:pt x="855809" y="890018"/>
                  <a:pt x="847237" y="889065"/>
                </a:cubicBezTo>
                <a:cubicBezTo>
                  <a:pt x="809137" y="885255"/>
                  <a:pt x="770084" y="882398"/>
                  <a:pt x="731984" y="879540"/>
                </a:cubicBezTo>
                <a:cubicBezTo>
                  <a:pt x="706266" y="877635"/>
                  <a:pt x="680549" y="875730"/>
                  <a:pt x="654832" y="874778"/>
                </a:cubicBezTo>
                <a:cubicBezTo>
                  <a:pt x="647212" y="874778"/>
                  <a:pt x="639591" y="877635"/>
                  <a:pt x="631019" y="879540"/>
                </a:cubicBezTo>
                <a:cubicBezTo>
                  <a:pt x="607207" y="892875"/>
                  <a:pt x="605301" y="898590"/>
                  <a:pt x="617684" y="920498"/>
                </a:cubicBezTo>
                <a:cubicBezTo>
                  <a:pt x="620541" y="926213"/>
                  <a:pt x="624351" y="930975"/>
                  <a:pt x="628162" y="934785"/>
                </a:cubicBezTo>
                <a:cubicBezTo>
                  <a:pt x="651974" y="959550"/>
                  <a:pt x="665309" y="989078"/>
                  <a:pt x="659594" y="1023368"/>
                </a:cubicBezTo>
                <a:cubicBezTo>
                  <a:pt x="655784" y="1046228"/>
                  <a:pt x="645307" y="1067183"/>
                  <a:pt x="637687" y="1089090"/>
                </a:cubicBezTo>
                <a:cubicBezTo>
                  <a:pt x="636734" y="1090043"/>
                  <a:pt x="634829" y="1091948"/>
                  <a:pt x="633876" y="1092900"/>
                </a:cubicBezTo>
                <a:cubicBezTo>
                  <a:pt x="629114" y="1097663"/>
                  <a:pt x="625304" y="1102425"/>
                  <a:pt x="620541" y="1106235"/>
                </a:cubicBezTo>
                <a:cubicBezTo>
                  <a:pt x="614826" y="1108140"/>
                  <a:pt x="608159" y="1108140"/>
                  <a:pt x="604349" y="1111950"/>
                </a:cubicBezTo>
                <a:cubicBezTo>
                  <a:pt x="583394" y="1129095"/>
                  <a:pt x="558629" y="1132905"/>
                  <a:pt x="533864" y="1128143"/>
                </a:cubicBezTo>
                <a:cubicBezTo>
                  <a:pt x="514814" y="1125285"/>
                  <a:pt x="496716" y="1115760"/>
                  <a:pt x="478619" y="1110045"/>
                </a:cubicBezTo>
                <a:cubicBezTo>
                  <a:pt x="419564" y="1042418"/>
                  <a:pt x="417659" y="1011938"/>
                  <a:pt x="464332" y="932880"/>
                </a:cubicBezTo>
                <a:cubicBezTo>
                  <a:pt x="471951" y="919545"/>
                  <a:pt x="471951" y="902400"/>
                  <a:pt x="475762" y="887160"/>
                </a:cubicBezTo>
                <a:cubicBezTo>
                  <a:pt x="469094" y="881445"/>
                  <a:pt x="463379" y="870968"/>
                  <a:pt x="456712" y="870015"/>
                </a:cubicBezTo>
                <a:cubicBezTo>
                  <a:pt x="438614" y="868110"/>
                  <a:pt x="420516" y="868110"/>
                  <a:pt x="402419" y="870015"/>
                </a:cubicBezTo>
                <a:cubicBezTo>
                  <a:pt x="348126" y="873825"/>
                  <a:pt x="294787" y="878588"/>
                  <a:pt x="240494" y="882398"/>
                </a:cubicBezTo>
                <a:cubicBezTo>
                  <a:pt x="240494" y="869063"/>
                  <a:pt x="240494" y="854775"/>
                  <a:pt x="241446" y="841440"/>
                </a:cubicBezTo>
                <a:cubicBezTo>
                  <a:pt x="245257" y="782385"/>
                  <a:pt x="250971" y="722378"/>
                  <a:pt x="253829" y="663323"/>
                </a:cubicBezTo>
                <a:cubicBezTo>
                  <a:pt x="254782" y="649988"/>
                  <a:pt x="246209" y="629033"/>
                  <a:pt x="237637" y="625223"/>
                </a:cubicBezTo>
                <a:cubicBezTo>
                  <a:pt x="226207" y="620460"/>
                  <a:pt x="208109" y="628080"/>
                  <a:pt x="193821" y="633795"/>
                </a:cubicBezTo>
                <a:cubicBezTo>
                  <a:pt x="179534" y="639510"/>
                  <a:pt x="168104" y="651893"/>
                  <a:pt x="153816" y="658560"/>
                </a:cubicBezTo>
                <a:cubicBezTo>
                  <a:pt x="96666" y="683325"/>
                  <a:pt x="29991" y="656655"/>
                  <a:pt x="9989" y="606173"/>
                </a:cubicBezTo>
                <a:cubicBezTo>
                  <a:pt x="-16681" y="540450"/>
                  <a:pt x="11894" y="478538"/>
                  <a:pt x="73807" y="457583"/>
                </a:cubicBezTo>
                <a:cubicBezTo>
                  <a:pt x="108096" y="453773"/>
                  <a:pt x="138576" y="462345"/>
                  <a:pt x="167151" y="480443"/>
                </a:cubicBezTo>
                <a:cubicBezTo>
                  <a:pt x="182391" y="489968"/>
                  <a:pt x="201441" y="491873"/>
                  <a:pt x="218587" y="497588"/>
                </a:cubicBezTo>
                <a:cubicBezTo>
                  <a:pt x="245257" y="494730"/>
                  <a:pt x="255734" y="484253"/>
                  <a:pt x="254782" y="453773"/>
                </a:cubicBezTo>
                <a:cubicBezTo>
                  <a:pt x="252876" y="401385"/>
                  <a:pt x="249066" y="348045"/>
                  <a:pt x="245257" y="295658"/>
                </a:cubicBezTo>
                <a:cubicBezTo>
                  <a:pt x="243351" y="276608"/>
                  <a:pt x="239541" y="257558"/>
                  <a:pt x="236684" y="238508"/>
                </a:cubicBezTo>
                <a:cubicBezTo>
                  <a:pt x="267164" y="240413"/>
                  <a:pt x="297644" y="241365"/>
                  <a:pt x="327171" y="243270"/>
                </a:cubicBezTo>
                <a:cubicBezTo>
                  <a:pt x="365271" y="246128"/>
                  <a:pt x="402419" y="249938"/>
                  <a:pt x="440519" y="250890"/>
                </a:cubicBezTo>
                <a:cubicBezTo>
                  <a:pt x="451949" y="250890"/>
                  <a:pt x="467189" y="246128"/>
                  <a:pt x="473857" y="237555"/>
                </a:cubicBezTo>
                <a:cubicBezTo>
                  <a:pt x="479571" y="229935"/>
                  <a:pt x="477666" y="213743"/>
                  <a:pt x="473857" y="204218"/>
                </a:cubicBezTo>
                <a:cubicBezTo>
                  <a:pt x="468141" y="189930"/>
                  <a:pt x="457664" y="178500"/>
                  <a:pt x="450044" y="166118"/>
                </a:cubicBezTo>
                <a:cubicBezTo>
                  <a:pt x="410039" y="104205"/>
                  <a:pt x="445282" y="14670"/>
                  <a:pt x="514814" y="1335"/>
                </a:cubicBezTo>
                <a:cubicBezTo>
                  <a:pt x="559582" y="-4380"/>
                  <a:pt x="598634" y="8003"/>
                  <a:pt x="628162" y="43245"/>
                </a:cubicBezTo>
                <a:cubicBezTo>
                  <a:pt x="630066" y="46103"/>
                  <a:pt x="634829" y="46103"/>
                  <a:pt x="638639" y="47055"/>
                </a:cubicBezTo>
                <a:lnTo>
                  <a:pt x="638639" y="47055"/>
                </a:lnTo>
                <a:cubicBezTo>
                  <a:pt x="643401" y="57533"/>
                  <a:pt x="647212" y="68010"/>
                  <a:pt x="651974" y="78488"/>
                </a:cubicBezTo>
                <a:cubicBezTo>
                  <a:pt x="653879" y="84203"/>
                  <a:pt x="655784" y="89918"/>
                  <a:pt x="656737" y="95633"/>
                </a:cubicBezTo>
                <a:cubicBezTo>
                  <a:pt x="665309" y="138495"/>
                  <a:pt x="641496" y="170880"/>
                  <a:pt x="620541" y="204218"/>
                </a:cubicBezTo>
                <a:cubicBezTo>
                  <a:pt x="614826" y="213743"/>
                  <a:pt x="611016" y="231840"/>
                  <a:pt x="615779" y="238508"/>
                </a:cubicBezTo>
                <a:cubicBezTo>
                  <a:pt x="622446" y="247080"/>
                  <a:pt x="639591" y="251843"/>
                  <a:pt x="651021" y="251843"/>
                </a:cubicBezTo>
                <a:cubicBezTo>
                  <a:pt x="724364" y="248033"/>
                  <a:pt x="797707" y="241365"/>
                  <a:pt x="870096" y="23565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7"/>
          <p:cNvSpPr/>
          <p:nvPr/>
        </p:nvSpPr>
        <p:spPr>
          <a:xfrm flipH="1" rot="10800000">
            <a:off x="1419178" y="760127"/>
            <a:ext cx="1489111" cy="1208971"/>
          </a:xfrm>
          <a:custGeom>
            <a:rect b="b" l="l" r="r" t="t"/>
            <a:pathLst>
              <a:path extrusionOk="0" h="909001" w="1119632">
                <a:moveTo>
                  <a:pt x="243036" y="891664"/>
                </a:moveTo>
                <a:cubicBezTo>
                  <a:pt x="243036" y="886902"/>
                  <a:pt x="243036" y="883092"/>
                  <a:pt x="242083" y="878329"/>
                </a:cubicBezTo>
                <a:cubicBezTo>
                  <a:pt x="246846" y="811654"/>
                  <a:pt x="252561" y="744027"/>
                  <a:pt x="255418" y="677352"/>
                </a:cubicBezTo>
                <a:cubicBezTo>
                  <a:pt x="256371" y="664969"/>
                  <a:pt x="249703" y="644967"/>
                  <a:pt x="241131" y="640204"/>
                </a:cubicBezTo>
                <a:cubicBezTo>
                  <a:pt x="231606" y="635442"/>
                  <a:pt x="214461" y="643062"/>
                  <a:pt x="202078" y="647824"/>
                </a:cubicBezTo>
                <a:cubicBezTo>
                  <a:pt x="181123" y="656397"/>
                  <a:pt x="163026" y="672589"/>
                  <a:pt x="142071" y="678304"/>
                </a:cubicBezTo>
                <a:cubicBezTo>
                  <a:pt x="100161" y="690687"/>
                  <a:pt x="61108" y="678304"/>
                  <a:pt x="32533" y="645919"/>
                </a:cubicBezTo>
                <a:cubicBezTo>
                  <a:pt x="4911" y="613534"/>
                  <a:pt x="-9377" y="575434"/>
                  <a:pt x="6816" y="531619"/>
                </a:cubicBezTo>
                <a:cubicBezTo>
                  <a:pt x="22056" y="490662"/>
                  <a:pt x="52536" y="466849"/>
                  <a:pt x="92541" y="452562"/>
                </a:cubicBezTo>
                <a:cubicBezTo>
                  <a:pt x="129688" y="448752"/>
                  <a:pt x="163026" y="457324"/>
                  <a:pt x="191601" y="481137"/>
                </a:cubicBezTo>
                <a:cubicBezTo>
                  <a:pt x="197316" y="485899"/>
                  <a:pt x="206841" y="486852"/>
                  <a:pt x="214461" y="489709"/>
                </a:cubicBezTo>
                <a:lnTo>
                  <a:pt x="214461" y="489709"/>
                </a:lnTo>
                <a:cubicBezTo>
                  <a:pt x="223033" y="504949"/>
                  <a:pt x="233511" y="508759"/>
                  <a:pt x="246846" y="494472"/>
                </a:cubicBezTo>
                <a:cubicBezTo>
                  <a:pt x="264943" y="462087"/>
                  <a:pt x="256371" y="426844"/>
                  <a:pt x="254466" y="392554"/>
                </a:cubicBezTo>
                <a:cubicBezTo>
                  <a:pt x="252561" y="342072"/>
                  <a:pt x="246846" y="292542"/>
                  <a:pt x="243036" y="242059"/>
                </a:cubicBezTo>
                <a:cubicBezTo>
                  <a:pt x="247798" y="242059"/>
                  <a:pt x="251608" y="241107"/>
                  <a:pt x="256371" y="241107"/>
                </a:cubicBezTo>
                <a:cubicBezTo>
                  <a:pt x="328761" y="245869"/>
                  <a:pt x="401151" y="251584"/>
                  <a:pt x="473541" y="255394"/>
                </a:cubicBezTo>
                <a:cubicBezTo>
                  <a:pt x="505926" y="257299"/>
                  <a:pt x="516403" y="238249"/>
                  <a:pt x="501163" y="210627"/>
                </a:cubicBezTo>
                <a:cubicBezTo>
                  <a:pt x="493543" y="197292"/>
                  <a:pt x="484018" y="184909"/>
                  <a:pt x="476398" y="172527"/>
                </a:cubicBezTo>
                <a:cubicBezTo>
                  <a:pt x="453538" y="135379"/>
                  <a:pt x="453538" y="95374"/>
                  <a:pt x="475446" y="59179"/>
                </a:cubicBezTo>
                <a:cubicBezTo>
                  <a:pt x="495448" y="25842"/>
                  <a:pt x="524023" y="2029"/>
                  <a:pt x="566886" y="124"/>
                </a:cubicBezTo>
                <a:cubicBezTo>
                  <a:pt x="617368" y="-1781"/>
                  <a:pt x="656421" y="18222"/>
                  <a:pt x="679281" y="62037"/>
                </a:cubicBezTo>
                <a:cubicBezTo>
                  <a:pt x="704046" y="109662"/>
                  <a:pt x="691663" y="155382"/>
                  <a:pt x="660231" y="198244"/>
                </a:cubicBezTo>
                <a:cubicBezTo>
                  <a:pt x="651658" y="210627"/>
                  <a:pt x="640228" y="229677"/>
                  <a:pt x="644038" y="241107"/>
                </a:cubicBezTo>
                <a:cubicBezTo>
                  <a:pt x="649753" y="260157"/>
                  <a:pt x="672613" y="257299"/>
                  <a:pt x="689758" y="255394"/>
                </a:cubicBezTo>
                <a:cubicBezTo>
                  <a:pt x="752623" y="251584"/>
                  <a:pt x="814536" y="245869"/>
                  <a:pt x="877401" y="242059"/>
                </a:cubicBezTo>
                <a:cubicBezTo>
                  <a:pt x="874543" y="274444"/>
                  <a:pt x="871686" y="305877"/>
                  <a:pt x="868828" y="338262"/>
                </a:cubicBezTo>
                <a:cubicBezTo>
                  <a:pt x="865971" y="375409"/>
                  <a:pt x="863113" y="413509"/>
                  <a:pt x="864066" y="450656"/>
                </a:cubicBezTo>
                <a:cubicBezTo>
                  <a:pt x="864066" y="467802"/>
                  <a:pt x="867876" y="487804"/>
                  <a:pt x="890736" y="493519"/>
                </a:cubicBezTo>
                <a:cubicBezTo>
                  <a:pt x="897403" y="496377"/>
                  <a:pt x="905023" y="502092"/>
                  <a:pt x="910738" y="501139"/>
                </a:cubicBezTo>
                <a:cubicBezTo>
                  <a:pt x="922168" y="498281"/>
                  <a:pt x="934551" y="493519"/>
                  <a:pt x="943123" y="486852"/>
                </a:cubicBezTo>
                <a:cubicBezTo>
                  <a:pt x="979318" y="457324"/>
                  <a:pt x="1019323" y="449704"/>
                  <a:pt x="1064091" y="461134"/>
                </a:cubicBezTo>
                <a:lnTo>
                  <a:pt x="1064091" y="461134"/>
                </a:lnTo>
                <a:cubicBezTo>
                  <a:pt x="1068853" y="463992"/>
                  <a:pt x="1072663" y="466849"/>
                  <a:pt x="1077426" y="469706"/>
                </a:cubicBezTo>
                <a:cubicBezTo>
                  <a:pt x="1126003" y="498281"/>
                  <a:pt x="1127908" y="568767"/>
                  <a:pt x="1106953" y="607819"/>
                </a:cubicBezTo>
                <a:cubicBezTo>
                  <a:pt x="1082188" y="654492"/>
                  <a:pt x="1026943" y="678304"/>
                  <a:pt x="977413" y="661159"/>
                </a:cubicBezTo>
                <a:cubicBezTo>
                  <a:pt x="957411" y="654492"/>
                  <a:pt x="939313" y="641156"/>
                  <a:pt x="919311" y="630679"/>
                </a:cubicBezTo>
                <a:cubicBezTo>
                  <a:pt x="905976" y="624012"/>
                  <a:pt x="890736" y="611629"/>
                  <a:pt x="878353" y="625917"/>
                </a:cubicBezTo>
                <a:cubicBezTo>
                  <a:pt x="868828" y="637347"/>
                  <a:pt x="860256" y="655444"/>
                  <a:pt x="861208" y="669731"/>
                </a:cubicBezTo>
                <a:cubicBezTo>
                  <a:pt x="865018" y="743074"/>
                  <a:pt x="871686" y="815464"/>
                  <a:pt x="877401" y="888806"/>
                </a:cubicBezTo>
                <a:cubicBezTo>
                  <a:pt x="846921" y="892617"/>
                  <a:pt x="815488" y="896427"/>
                  <a:pt x="785008" y="899284"/>
                </a:cubicBezTo>
                <a:cubicBezTo>
                  <a:pt x="743098" y="903094"/>
                  <a:pt x="700236" y="904999"/>
                  <a:pt x="658326" y="908809"/>
                </a:cubicBezTo>
                <a:cubicBezTo>
                  <a:pt x="635466" y="910714"/>
                  <a:pt x="624036" y="898331"/>
                  <a:pt x="632608" y="877377"/>
                </a:cubicBezTo>
                <a:cubicBezTo>
                  <a:pt x="638323" y="862137"/>
                  <a:pt x="649753" y="848802"/>
                  <a:pt x="658326" y="835467"/>
                </a:cubicBezTo>
                <a:cubicBezTo>
                  <a:pt x="660231" y="835467"/>
                  <a:pt x="662136" y="834514"/>
                  <a:pt x="664041" y="834514"/>
                </a:cubicBezTo>
                <a:cubicBezTo>
                  <a:pt x="663088" y="833562"/>
                  <a:pt x="662136" y="832609"/>
                  <a:pt x="661183" y="831656"/>
                </a:cubicBezTo>
                <a:cubicBezTo>
                  <a:pt x="663088" y="826894"/>
                  <a:pt x="665946" y="823084"/>
                  <a:pt x="667851" y="818322"/>
                </a:cubicBezTo>
                <a:cubicBezTo>
                  <a:pt x="674518" y="804987"/>
                  <a:pt x="682138" y="792604"/>
                  <a:pt x="686901" y="778317"/>
                </a:cubicBezTo>
                <a:cubicBezTo>
                  <a:pt x="696426" y="748789"/>
                  <a:pt x="673566" y="683067"/>
                  <a:pt x="638323" y="676399"/>
                </a:cubicBezTo>
                <a:lnTo>
                  <a:pt x="638323" y="676399"/>
                </a:lnTo>
                <a:cubicBezTo>
                  <a:pt x="633561" y="673542"/>
                  <a:pt x="628798" y="670684"/>
                  <a:pt x="624036" y="666874"/>
                </a:cubicBezTo>
                <a:lnTo>
                  <a:pt x="624036" y="666874"/>
                </a:lnTo>
                <a:cubicBezTo>
                  <a:pt x="611653" y="653539"/>
                  <a:pt x="597366" y="649729"/>
                  <a:pt x="581173" y="655444"/>
                </a:cubicBezTo>
                <a:cubicBezTo>
                  <a:pt x="573553" y="655444"/>
                  <a:pt x="565933" y="655444"/>
                  <a:pt x="557361" y="654492"/>
                </a:cubicBezTo>
                <a:cubicBezTo>
                  <a:pt x="554503" y="654492"/>
                  <a:pt x="551646" y="654492"/>
                  <a:pt x="548788" y="655444"/>
                </a:cubicBezTo>
                <a:cubicBezTo>
                  <a:pt x="458301" y="667827"/>
                  <a:pt x="427821" y="764029"/>
                  <a:pt x="471636" y="834514"/>
                </a:cubicBezTo>
                <a:cubicBezTo>
                  <a:pt x="479256" y="846897"/>
                  <a:pt x="487828" y="858327"/>
                  <a:pt x="493543" y="871662"/>
                </a:cubicBezTo>
                <a:cubicBezTo>
                  <a:pt x="503068" y="894522"/>
                  <a:pt x="493543" y="908809"/>
                  <a:pt x="468778" y="908809"/>
                </a:cubicBezTo>
                <a:cubicBezTo>
                  <a:pt x="450681" y="908809"/>
                  <a:pt x="432583" y="905952"/>
                  <a:pt x="414486" y="904047"/>
                </a:cubicBezTo>
                <a:cubicBezTo>
                  <a:pt x="358288" y="901189"/>
                  <a:pt x="301138" y="896427"/>
                  <a:pt x="243036" y="8916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3" name="Google Shape;423;p7"/>
          <p:cNvSpPr/>
          <p:nvPr/>
        </p:nvSpPr>
        <p:spPr>
          <a:xfrm flipH="1" rot="10800000">
            <a:off x="9283060" y="795807"/>
            <a:ext cx="1497136" cy="1204682"/>
          </a:xfrm>
          <a:custGeom>
            <a:rect b="b" l="l" r="r" t="t"/>
            <a:pathLst>
              <a:path extrusionOk="0" h="905776" w="1125666">
                <a:moveTo>
                  <a:pt x="878969" y="874293"/>
                </a:moveTo>
                <a:cubicBezTo>
                  <a:pt x="878969" y="879055"/>
                  <a:pt x="878017" y="883818"/>
                  <a:pt x="878017" y="887628"/>
                </a:cubicBezTo>
                <a:cubicBezTo>
                  <a:pt x="858967" y="889533"/>
                  <a:pt x="840869" y="892390"/>
                  <a:pt x="821819" y="893343"/>
                </a:cubicBezTo>
                <a:cubicBezTo>
                  <a:pt x="762764" y="898105"/>
                  <a:pt x="704661" y="902868"/>
                  <a:pt x="645606" y="905725"/>
                </a:cubicBezTo>
                <a:cubicBezTo>
                  <a:pt x="626556" y="906678"/>
                  <a:pt x="617031" y="894295"/>
                  <a:pt x="624651" y="875245"/>
                </a:cubicBezTo>
                <a:cubicBezTo>
                  <a:pt x="630367" y="859053"/>
                  <a:pt x="638939" y="843813"/>
                  <a:pt x="649417" y="829525"/>
                </a:cubicBezTo>
                <a:cubicBezTo>
                  <a:pt x="689422" y="775233"/>
                  <a:pt x="669419" y="695223"/>
                  <a:pt x="614174" y="668553"/>
                </a:cubicBezTo>
                <a:cubicBezTo>
                  <a:pt x="589409" y="657123"/>
                  <a:pt x="558929" y="658075"/>
                  <a:pt x="531306" y="653313"/>
                </a:cubicBezTo>
                <a:cubicBezTo>
                  <a:pt x="526544" y="652360"/>
                  <a:pt x="521781" y="648550"/>
                  <a:pt x="517019" y="649503"/>
                </a:cubicBezTo>
                <a:cubicBezTo>
                  <a:pt x="466536" y="660933"/>
                  <a:pt x="434151" y="710463"/>
                  <a:pt x="431294" y="758088"/>
                </a:cubicBezTo>
                <a:cubicBezTo>
                  <a:pt x="431294" y="761898"/>
                  <a:pt x="437009" y="766660"/>
                  <a:pt x="438914" y="771423"/>
                </a:cubicBezTo>
                <a:cubicBezTo>
                  <a:pt x="445581" y="805713"/>
                  <a:pt x="463679" y="834288"/>
                  <a:pt x="480824" y="862863"/>
                </a:cubicBezTo>
                <a:cubicBezTo>
                  <a:pt x="485586" y="870483"/>
                  <a:pt x="485586" y="884770"/>
                  <a:pt x="481776" y="893343"/>
                </a:cubicBezTo>
                <a:cubicBezTo>
                  <a:pt x="478919" y="900010"/>
                  <a:pt x="464631" y="904773"/>
                  <a:pt x="457011" y="903820"/>
                </a:cubicBezTo>
                <a:cubicBezTo>
                  <a:pt x="385574" y="899058"/>
                  <a:pt x="314136" y="892390"/>
                  <a:pt x="242699" y="885723"/>
                </a:cubicBezTo>
                <a:cubicBezTo>
                  <a:pt x="246509" y="841908"/>
                  <a:pt x="249367" y="798093"/>
                  <a:pt x="252224" y="755230"/>
                </a:cubicBezTo>
                <a:cubicBezTo>
                  <a:pt x="254129" y="728560"/>
                  <a:pt x="255081" y="700938"/>
                  <a:pt x="257939" y="674268"/>
                </a:cubicBezTo>
                <a:cubicBezTo>
                  <a:pt x="259844" y="653313"/>
                  <a:pt x="256986" y="632358"/>
                  <a:pt x="238889" y="622833"/>
                </a:cubicBezTo>
                <a:cubicBezTo>
                  <a:pt x="229364" y="618070"/>
                  <a:pt x="211267" y="626643"/>
                  <a:pt x="197931" y="631405"/>
                </a:cubicBezTo>
                <a:cubicBezTo>
                  <a:pt x="192217" y="633310"/>
                  <a:pt x="188406" y="639978"/>
                  <a:pt x="183644" y="641883"/>
                </a:cubicBezTo>
                <a:cubicBezTo>
                  <a:pt x="157926" y="651408"/>
                  <a:pt x="131256" y="665695"/>
                  <a:pt x="105539" y="666648"/>
                </a:cubicBezTo>
                <a:cubicBezTo>
                  <a:pt x="59819" y="667600"/>
                  <a:pt x="17909" y="629500"/>
                  <a:pt x="5526" y="589495"/>
                </a:cubicBezTo>
                <a:cubicBezTo>
                  <a:pt x="-8761" y="540918"/>
                  <a:pt x="4574" y="499960"/>
                  <a:pt x="46484" y="466623"/>
                </a:cubicBezTo>
                <a:cubicBezTo>
                  <a:pt x="47436" y="465670"/>
                  <a:pt x="49342" y="463765"/>
                  <a:pt x="50294" y="462813"/>
                </a:cubicBezTo>
                <a:cubicBezTo>
                  <a:pt x="53151" y="460908"/>
                  <a:pt x="56009" y="459955"/>
                  <a:pt x="58867" y="458050"/>
                </a:cubicBezTo>
                <a:cubicBezTo>
                  <a:pt x="108397" y="451383"/>
                  <a:pt x="151259" y="467575"/>
                  <a:pt x="193169" y="493293"/>
                </a:cubicBezTo>
                <a:cubicBezTo>
                  <a:pt x="201742" y="499008"/>
                  <a:pt x="216981" y="494245"/>
                  <a:pt x="229364" y="494245"/>
                </a:cubicBezTo>
                <a:cubicBezTo>
                  <a:pt x="254129" y="484720"/>
                  <a:pt x="257939" y="463765"/>
                  <a:pt x="256986" y="441858"/>
                </a:cubicBezTo>
                <a:cubicBezTo>
                  <a:pt x="253176" y="374230"/>
                  <a:pt x="248414" y="306603"/>
                  <a:pt x="243651" y="238975"/>
                </a:cubicBezTo>
                <a:cubicBezTo>
                  <a:pt x="262701" y="241833"/>
                  <a:pt x="282704" y="245643"/>
                  <a:pt x="301754" y="246595"/>
                </a:cubicBezTo>
                <a:cubicBezTo>
                  <a:pt x="348426" y="250405"/>
                  <a:pt x="395099" y="254215"/>
                  <a:pt x="441772" y="255168"/>
                </a:cubicBezTo>
                <a:cubicBezTo>
                  <a:pt x="454154" y="255168"/>
                  <a:pt x="472251" y="249453"/>
                  <a:pt x="477967" y="239928"/>
                </a:cubicBezTo>
                <a:cubicBezTo>
                  <a:pt x="482729" y="232308"/>
                  <a:pt x="474156" y="214210"/>
                  <a:pt x="467489" y="203733"/>
                </a:cubicBezTo>
                <a:cubicBezTo>
                  <a:pt x="444629" y="171348"/>
                  <a:pt x="430342" y="138010"/>
                  <a:pt x="435104" y="96100"/>
                </a:cubicBezTo>
                <a:cubicBezTo>
                  <a:pt x="440819" y="49428"/>
                  <a:pt x="481776" y="4660"/>
                  <a:pt x="527497" y="850"/>
                </a:cubicBezTo>
                <a:cubicBezTo>
                  <a:pt x="567501" y="-2960"/>
                  <a:pt x="601792" y="5613"/>
                  <a:pt x="633224" y="35140"/>
                </a:cubicBezTo>
                <a:cubicBezTo>
                  <a:pt x="663704" y="63715"/>
                  <a:pt x="674181" y="131343"/>
                  <a:pt x="647511" y="174205"/>
                </a:cubicBezTo>
                <a:cubicBezTo>
                  <a:pt x="637986" y="188493"/>
                  <a:pt x="628461" y="203733"/>
                  <a:pt x="620842" y="218973"/>
                </a:cubicBezTo>
                <a:cubicBezTo>
                  <a:pt x="612269" y="238023"/>
                  <a:pt x="622747" y="256120"/>
                  <a:pt x="642749" y="256120"/>
                </a:cubicBezTo>
                <a:cubicBezTo>
                  <a:pt x="683706" y="255168"/>
                  <a:pt x="724664" y="252310"/>
                  <a:pt x="764669" y="249453"/>
                </a:cubicBezTo>
                <a:cubicBezTo>
                  <a:pt x="791339" y="247548"/>
                  <a:pt x="817056" y="245643"/>
                  <a:pt x="843726" y="242785"/>
                </a:cubicBezTo>
                <a:cubicBezTo>
                  <a:pt x="852299" y="241833"/>
                  <a:pt x="861824" y="239928"/>
                  <a:pt x="870397" y="238023"/>
                </a:cubicBezTo>
                <a:cubicBezTo>
                  <a:pt x="873254" y="238023"/>
                  <a:pt x="876111" y="238975"/>
                  <a:pt x="878969" y="238975"/>
                </a:cubicBezTo>
                <a:cubicBezTo>
                  <a:pt x="877064" y="269455"/>
                  <a:pt x="874206" y="300888"/>
                  <a:pt x="872301" y="331368"/>
                </a:cubicBezTo>
                <a:cubicBezTo>
                  <a:pt x="869444" y="376135"/>
                  <a:pt x="865634" y="419950"/>
                  <a:pt x="865634" y="464718"/>
                </a:cubicBezTo>
                <a:cubicBezTo>
                  <a:pt x="865634" y="498055"/>
                  <a:pt x="884684" y="506628"/>
                  <a:pt x="914211" y="488530"/>
                </a:cubicBezTo>
                <a:cubicBezTo>
                  <a:pt x="945644" y="469480"/>
                  <a:pt x="975172" y="450430"/>
                  <a:pt x="1016129" y="450430"/>
                </a:cubicBezTo>
                <a:cubicBezTo>
                  <a:pt x="1069469" y="450430"/>
                  <a:pt x="1125667" y="502818"/>
                  <a:pt x="1125667" y="564730"/>
                </a:cubicBezTo>
                <a:cubicBezTo>
                  <a:pt x="1125667" y="623785"/>
                  <a:pt x="1074231" y="675220"/>
                  <a:pt x="1016129" y="677125"/>
                </a:cubicBezTo>
                <a:cubicBezTo>
                  <a:pt x="979934" y="678078"/>
                  <a:pt x="952311" y="662838"/>
                  <a:pt x="924689" y="643788"/>
                </a:cubicBezTo>
                <a:cubicBezTo>
                  <a:pt x="913259" y="636168"/>
                  <a:pt x="892304" y="630453"/>
                  <a:pt x="883731" y="636168"/>
                </a:cubicBezTo>
                <a:cubicBezTo>
                  <a:pt x="873254" y="642835"/>
                  <a:pt x="865634" y="662838"/>
                  <a:pt x="866586" y="676173"/>
                </a:cubicBezTo>
                <a:cubicBezTo>
                  <a:pt x="868492" y="742848"/>
                  <a:pt x="874206" y="808570"/>
                  <a:pt x="878969" y="87429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4" name="Google Shape;424;p7"/>
          <p:cNvSpPr/>
          <p:nvPr/>
        </p:nvSpPr>
        <p:spPr>
          <a:xfrm flipH="1" rot="10800000">
            <a:off x="28728" y="3355185"/>
            <a:ext cx="1195498" cy="1200075"/>
          </a:xfrm>
          <a:custGeom>
            <a:rect b="b" l="l" r="r" t="t"/>
            <a:pathLst>
              <a:path extrusionOk="0" h="902312" w="898871">
                <a:moveTo>
                  <a:pt x="651510" y="885063"/>
                </a:moveTo>
                <a:cubicBezTo>
                  <a:pt x="577215" y="890778"/>
                  <a:pt x="501967" y="897446"/>
                  <a:pt x="427673" y="902208"/>
                </a:cubicBezTo>
                <a:cubicBezTo>
                  <a:pt x="417195" y="903161"/>
                  <a:pt x="400050" y="897446"/>
                  <a:pt x="397192" y="889826"/>
                </a:cubicBezTo>
                <a:cubicBezTo>
                  <a:pt x="392430" y="878396"/>
                  <a:pt x="395288" y="862203"/>
                  <a:pt x="400050" y="849821"/>
                </a:cubicBezTo>
                <a:cubicBezTo>
                  <a:pt x="409575" y="826008"/>
                  <a:pt x="427673" y="804101"/>
                  <a:pt x="435292" y="779336"/>
                </a:cubicBezTo>
                <a:cubicBezTo>
                  <a:pt x="452438" y="719328"/>
                  <a:pt x="398145" y="656463"/>
                  <a:pt x="357188" y="652653"/>
                </a:cubicBezTo>
                <a:cubicBezTo>
                  <a:pt x="304800" y="628841"/>
                  <a:pt x="238125" y="662178"/>
                  <a:pt x="219075" y="722186"/>
                </a:cubicBezTo>
                <a:cubicBezTo>
                  <a:pt x="219075" y="723138"/>
                  <a:pt x="219075" y="724091"/>
                  <a:pt x="219075" y="725043"/>
                </a:cubicBezTo>
                <a:cubicBezTo>
                  <a:pt x="219075" y="726948"/>
                  <a:pt x="219075" y="727901"/>
                  <a:pt x="219075" y="729806"/>
                </a:cubicBezTo>
                <a:cubicBezTo>
                  <a:pt x="209550" y="763143"/>
                  <a:pt x="212408" y="793623"/>
                  <a:pt x="232410" y="823151"/>
                </a:cubicBezTo>
                <a:cubicBezTo>
                  <a:pt x="240983" y="835533"/>
                  <a:pt x="250508" y="847916"/>
                  <a:pt x="256223" y="861251"/>
                </a:cubicBezTo>
                <a:cubicBezTo>
                  <a:pt x="260033" y="869823"/>
                  <a:pt x="260985" y="883158"/>
                  <a:pt x="256223" y="889826"/>
                </a:cubicBezTo>
                <a:cubicBezTo>
                  <a:pt x="251460" y="896493"/>
                  <a:pt x="238125" y="901256"/>
                  <a:pt x="229552" y="901256"/>
                </a:cubicBezTo>
                <a:cubicBezTo>
                  <a:pt x="195263" y="900303"/>
                  <a:pt x="161925" y="896493"/>
                  <a:pt x="127635" y="893636"/>
                </a:cubicBezTo>
                <a:cubicBezTo>
                  <a:pt x="85725" y="890778"/>
                  <a:pt x="43815" y="886968"/>
                  <a:pt x="953" y="884111"/>
                </a:cubicBezTo>
                <a:cubicBezTo>
                  <a:pt x="953" y="726948"/>
                  <a:pt x="953" y="570738"/>
                  <a:pt x="953" y="413576"/>
                </a:cubicBezTo>
                <a:cubicBezTo>
                  <a:pt x="953" y="362141"/>
                  <a:pt x="953" y="311658"/>
                  <a:pt x="0" y="260223"/>
                </a:cubicBezTo>
                <a:cubicBezTo>
                  <a:pt x="0" y="242126"/>
                  <a:pt x="5715" y="239268"/>
                  <a:pt x="22860" y="242126"/>
                </a:cubicBezTo>
                <a:cubicBezTo>
                  <a:pt x="60007" y="247841"/>
                  <a:pt x="98107" y="250698"/>
                  <a:pt x="136208" y="253556"/>
                </a:cubicBezTo>
                <a:cubicBezTo>
                  <a:pt x="167640" y="256413"/>
                  <a:pt x="200025" y="257366"/>
                  <a:pt x="231458" y="258318"/>
                </a:cubicBezTo>
                <a:cubicBezTo>
                  <a:pt x="260033" y="258318"/>
                  <a:pt x="267653" y="244983"/>
                  <a:pt x="254318" y="218313"/>
                </a:cubicBezTo>
                <a:cubicBezTo>
                  <a:pt x="240983" y="192596"/>
                  <a:pt x="222885" y="167831"/>
                  <a:pt x="214313" y="140208"/>
                </a:cubicBezTo>
                <a:cubicBezTo>
                  <a:pt x="200977" y="99251"/>
                  <a:pt x="218123" y="62103"/>
                  <a:pt x="247650" y="32576"/>
                </a:cubicBezTo>
                <a:cubicBezTo>
                  <a:pt x="282893" y="-1714"/>
                  <a:pt x="327660" y="-9334"/>
                  <a:pt x="372428" y="11621"/>
                </a:cubicBezTo>
                <a:cubicBezTo>
                  <a:pt x="411480" y="29718"/>
                  <a:pt x="437198" y="61151"/>
                  <a:pt x="439103" y="106871"/>
                </a:cubicBezTo>
                <a:cubicBezTo>
                  <a:pt x="441008" y="135446"/>
                  <a:pt x="434340" y="161163"/>
                  <a:pt x="417195" y="184023"/>
                </a:cubicBezTo>
                <a:cubicBezTo>
                  <a:pt x="408623" y="196406"/>
                  <a:pt x="401003" y="209741"/>
                  <a:pt x="395288" y="223076"/>
                </a:cubicBezTo>
                <a:cubicBezTo>
                  <a:pt x="388620" y="240221"/>
                  <a:pt x="398145" y="256413"/>
                  <a:pt x="417195" y="255461"/>
                </a:cubicBezTo>
                <a:cubicBezTo>
                  <a:pt x="461010" y="254508"/>
                  <a:pt x="504825" y="251651"/>
                  <a:pt x="548640" y="248793"/>
                </a:cubicBezTo>
                <a:cubicBezTo>
                  <a:pt x="582930" y="246888"/>
                  <a:pt x="618173" y="243078"/>
                  <a:pt x="655320" y="240221"/>
                </a:cubicBezTo>
                <a:cubicBezTo>
                  <a:pt x="649605" y="298323"/>
                  <a:pt x="644843" y="352616"/>
                  <a:pt x="640080" y="406908"/>
                </a:cubicBezTo>
                <a:cubicBezTo>
                  <a:pt x="638175" y="427863"/>
                  <a:pt x="638175" y="449771"/>
                  <a:pt x="640080" y="470726"/>
                </a:cubicBezTo>
                <a:cubicBezTo>
                  <a:pt x="642938" y="500253"/>
                  <a:pt x="664845" y="510731"/>
                  <a:pt x="690563" y="496443"/>
                </a:cubicBezTo>
                <a:cubicBezTo>
                  <a:pt x="699135" y="491681"/>
                  <a:pt x="706755" y="485013"/>
                  <a:pt x="714375" y="479298"/>
                </a:cubicBezTo>
                <a:cubicBezTo>
                  <a:pt x="757238" y="441198"/>
                  <a:pt x="813435" y="443103"/>
                  <a:pt x="862965" y="484061"/>
                </a:cubicBezTo>
                <a:cubicBezTo>
                  <a:pt x="901065" y="514541"/>
                  <a:pt x="909638" y="576453"/>
                  <a:pt x="884873" y="621221"/>
                </a:cubicBezTo>
                <a:cubicBezTo>
                  <a:pt x="849630" y="684086"/>
                  <a:pt x="767715" y="699326"/>
                  <a:pt x="718185" y="658368"/>
                </a:cubicBezTo>
                <a:cubicBezTo>
                  <a:pt x="709613" y="651701"/>
                  <a:pt x="701040" y="645986"/>
                  <a:pt x="691515" y="641223"/>
                </a:cubicBezTo>
                <a:cubicBezTo>
                  <a:pt x="664845" y="625983"/>
                  <a:pt x="640080" y="636461"/>
                  <a:pt x="640080" y="666941"/>
                </a:cubicBezTo>
                <a:cubicBezTo>
                  <a:pt x="640080" y="714566"/>
                  <a:pt x="643890" y="762191"/>
                  <a:pt x="645795" y="809816"/>
                </a:cubicBezTo>
                <a:cubicBezTo>
                  <a:pt x="646748" y="836486"/>
                  <a:pt x="649605" y="860298"/>
                  <a:pt x="651510" y="88506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7"/>
          <p:cNvSpPr/>
          <p:nvPr/>
        </p:nvSpPr>
        <p:spPr>
          <a:xfrm flipH="1" rot="10800000">
            <a:off x="10974414" y="3391942"/>
            <a:ext cx="1197197" cy="1190548"/>
          </a:xfrm>
          <a:custGeom>
            <a:rect b="b" l="l" r="r" t="t"/>
            <a:pathLst>
              <a:path extrusionOk="0" h="895149" w="900148">
                <a:moveTo>
                  <a:pt x="898772" y="877901"/>
                </a:moveTo>
                <a:cubicBezTo>
                  <a:pt x="825430" y="883616"/>
                  <a:pt x="753040" y="890284"/>
                  <a:pt x="679697" y="895046"/>
                </a:cubicBezTo>
                <a:cubicBezTo>
                  <a:pt x="667315" y="895999"/>
                  <a:pt x="651122" y="890284"/>
                  <a:pt x="644455" y="881711"/>
                </a:cubicBezTo>
                <a:cubicBezTo>
                  <a:pt x="639692" y="875044"/>
                  <a:pt x="643502" y="856946"/>
                  <a:pt x="649217" y="847421"/>
                </a:cubicBezTo>
                <a:cubicBezTo>
                  <a:pt x="670172" y="814084"/>
                  <a:pt x="693985" y="781699"/>
                  <a:pt x="685413" y="738836"/>
                </a:cubicBezTo>
                <a:cubicBezTo>
                  <a:pt x="684460" y="733121"/>
                  <a:pt x="682555" y="727406"/>
                  <a:pt x="680650" y="721691"/>
                </a:cubicBezTo>
                <a:cubicBezTo>
                  <a:pt x="675888" y="711214"/>
                  <a:pt x="672077" y="700736"/>
                  <a:pt x="667315" y="690259"/>
                </a:cubicBezTo>
                <a:cubicBezTo>
                  <a:pt x="667315" y="690259"/>
                  <a:pt x="667315" y="690259"/>
                  <a:pt x="667315" y="690259"/>
                </a:cubicBezTo>
                <a:cubicBezTo>
                  <a:pt x="647313" y="647396"/>
                  <a:pt x="590163" y="626441"/>
                  <a:pt x="543490" y="644539"/>
                </a:cubicBezTo>
                <a:cubicBezTo>
                  <a:pt x="473958" y="657874"/>
                  <a:pt x="438715" y="747409"/>
                  <a:pt x="478720" y="809321"/>
                </a:cubicBezTo>
                <a:cubicBezTo>
                  <a:pt x="487292" y="821704"/>
                  <a:pt x="497770" y="834086"/>
                  <a:pt x="502533" y="847421"/>
                </a:cubicBezTo>
                <a:cubicBezTo>
                  <a:pt x="506342" y="857899"/>
                  <a:pt x="508247" y="874091"/>
                  <a:pt x="502533" y="880759"/>
                </a:cubicBezTo>
                <a:cubicBezTo>
                  <a:pt x="495865" y="889331"/>
                  <a:pt x="480625" y="894094"/>
                  <a:pt x="469195" y="894094"/>
                </a:cubicBezTo>
                <a:cubicBezTo>
                  <a:pt x="431095" y="893141"/>
                  <a:pt x="393947" y="888379"/>
                  <a:pt x="355847" y="886474"/>
                </a:cubicBezTo>
                <a:cubicBezTo>
                  <a:pt x="325367" y="884569"/>
                  <a:pt x="294888" y="883616"/>
                  <a:pt x="265360" y="881711"/>
                </a:cubicBezTo>
                <a:lnTo>
                  <a:pt x="265360" y="881711"/>
                </a:lnTo>
                <a:cubicBezTo>
                  <a:pt x="259645" y="879806"/>
                  <a:pt x="253930" y="878854"/>
                  <a:pt x="248215" y="876949"/>
                </a:cubicBezTo>
                <a:cubicBezTo>
                  <a:pt x="252025" y="832181"/>
                  <a:pt x="255835" y="788366"/>
                  <a:pt x="258692" y="743599"/>
                </a:cubicBezTo>
                <a:cubicBezTo>
                  <a:pt x="260597" y="715976"/>
                  <a:pt x="262502" y="687401"/>
                  <a:pt x="259645" y="659779"/>
                </a:cubicBezTo>
                <a:cubicBezTo>
                  <a:pt x="257740" y="633109"/>
                  <a:pt x="232022" y="622631"/>
                  <a:pt x="208210" y="636919"/>
                </a:cubicBezTo>
                <a:cubicBezTo>
                  <a:pt x="197733" y="642634"/>
                  <a:pt x="188208" y="650254"/>
                  <a:pt x="177730" y="656921"/>
                </a:cubicBezTo>
                <a:cubicBezTo>
                  <a:pt x="140583" y="681686"/>
                  <a:pt x="90100" y="683591"/>
                  <a:pt x="55810" y="660731"/>
                </a:cubicBezTo>
                <a:cubicBezTo>
                  <a:pt x="15805" y="634061"/>
                  <a:pt x="-8008" y="583579"/>
                  <a:pt x="2470" y="543574"/>
                </a:cubicBezTo>
                <a:cubicBezTo>
                  <a:pt x="14852" y="495949"/>
                  <a:pt x="43427" y="463564"/>
                  <a:pt x="93910" y="453086"/>
                </a:cubicBezTo>
                <a:cubicBezTo>
                  <a:pt x="131058" y="445466"/>
                  <a:pt x="162490" y="454039"/>
                  <a:pt x="190113" y="480709"/>
                </a:cubicBezTo>
                <a:cubicBezTo>
                  <a:pt x="195827" y="486424"/>
                  <a:pt x="203447" y="491186"/>
                  <a:pt x="211067" y="494996"/>
                </a:cubicBezTo>
                <a:cubicBezTo>
                  <a:pt x="238690" y="508331"/>
                  <a:pt x="259645" y="497854"/>
                  <a:pt x="260597" y="467374"/>
                </a:cubicBezTo>
                <a:cubicBezTo>
                  <a:pt x="260597" y="424511"/>
                  <a:pt x="256788" y="381649"/>
                  <a:pt x="253930" y="337834"/>
                </a:cubicBezTo>
                <a:cubicBezTo>
                  <a:pt x="252025" y="305449"/>
                  <a:pt x="249167" y="274016"/>
                  <a:pt x="246310" y="241631"/>
                </a:cubicBezTo>
                <a:cubicBezTo>
                  <a:pt x="324415" y="246394"/>
                  <a:pt x="398710" y="252109"/>
                  <a:pt x="473958" y="255919"/>
                </a:cubicBezTo>
                <a:cubicBezTo>
                  <a:pt x="505390" y="257824"/>
                  <a:pt x="514915" y="241631"/>
                  <a:pt x="502533" y="212104"/>
                </a:cubicBezTo>
                <a:cubicBezTo>
                  <a:pt x="496817" y="200674"/>
                  <a:pt x="489197" y="190196"/>
                  <a:pt x="481577" y="179719"/>
                </a:cubicBezTo>
                <a:cubicBezTo>
                  <a:pt x="436810" y="112091"/>
                  <a:pt x="468242" y="27319"/>
                  <a:pt x="545395" y="4459"/>
                </a:cubicBezTo>
                <a:cubicBezTo>
                  <a:pt x="590163" y="-8876"/>
                  <a:pt x="640645" y="8269"/>
                  <a:pt x="667315" y="48274"/>
                </a:cubicBezTo>
                <a:cubicBezTo>
                  <a:pt x="697795" y="92089"/>
                  <a:pt x="697795" y="140666"/>
                  <a:pt x="668267" y="181624"/>
                </a:cubicBezTo>
                <a:cubicBezTo>
                  <a:pt x="659695" y="194006"/>
                  <a:pt x="652075" y="207341"/>
                  <a:pt x="645408" y="220676"/>
                </a:cubicBezTo>
                <a:cubicBezTo>
                  <a:pt x="635883" y="240679"/>
                  <a:pt x="644455" y="256871"/>
                  <a:pt x="666363" y="255919"/>
                </a:cubicBezTo>
                <a:cubicBezTo>
                  <a:pt x="702558" y="255919"/>
                  <a:pt x="738752" y="253061"/>
                  <a:pt x="774947" y="250204"/>
                </a:cubicBezTo>
                <a:cubicBezTo>
                  <a:pt x="812095" y="247346"/>
                  <a:pt x="850195" y="241631"/>
                  <a:pt x="887342" y="238774"/>
                </a:cubicBezTo>
                <a:cubicBezTo>
                  <a:pt x="891152" y="238774"/>
                  <a:pt x="899725" y="248299"/>
                  <a:pt x="899725" y="254014"/>
                </a:cubicBezTo>
                <a:cubicBezTo>
                  <a:pt x="900677" y="290209"/>
                  <a:pt x="899725" y="327356"/>
                  <a:pt x="899725" y="363551"/>
                </a:cubicBezTo>
                <a:cubicBezTo>
                  <a:pt x="899725" y="535954"/>
                  <a:pt x="899725" y="706451"/>
                  <a:pt x="898772" y="877901"/>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6" name="Google Shape;426;p7"/>
          <p:cNvSpPr/>
          <p:nvPr/>
        </p:nvSpPr>
        <p:spPr>
          <a:xfrm flipH="1" rot="10800000">
            <a:off x="21122" y="1328803"/>
            <a:ext cx="1168889" cy="1197967"/>
          </a:xfrm>
          <a:custGeom>
            <a:rect b="b" l="l" r="r" t="t"/>
            <a:pathLst>
              <a:path extrusionOk="0" h="900727" w="878864">
                <a:moveTo>
                  <a:pt x="397193" y="231500"/>
                </a:moveTo>
                <a:cubicBezTo>
                  <a:pt x="425768" y="203877"/>
                  <a:pt x="447675" y="173397"/>
                  <a:pt x="441960" y="132440"/>
                </a:cubicBezTo>
                <a:cubicBezTo>
                  <a:pt x="438150" y="109580"/>
                  <a:pt x="426720" y="87672"/>
                  <a:pt x="418148" y="64812"/>
                </a:cubicBezTo>
                <a:cubicBezTo>
                  <a:pt x="411480" y="47667"/>
                  <a:pt x="403860" y="30522"/>
                  <a:pt x="397193" y="13377"/>
                </a:cubicBezTo>
                <a:cubicBezTo>
                  <a:pt x="399098" y="11472"/>
                  <a:pt x="400050" y="10520"/>
                  <a:pt x="401955" y="8615"/>
                </a:cubicBezTo>
                <a:cubicBezTo>
                  <a:pt x="401955" y="8615"/>
                  <a:pt x="401955" y="8615"/>
                  <a:pt x="401955" y="8615"/>
                </a:cubicBezTo>
                <a:cubicBezTo>
                  <a:pt x="421005" y="8615"/>
                  <a:pt x="441007" y="7662"/>
                  <a:pt x="460057" y="8615"/>
                </a:cubicBezTo>
                <a:cubicBezTo>
                  <a:pt x="498157" y="9567"/>
                  <a:pt x="535305" y="10520"/>
                  <a:pt x="573405" y="13377"/>
                </a:cubicBezTo>
                <a:cubicBezTo>
                  <a:pt x="594360" y="14330"/>
                  <a:pt x="615315" y="19092"/>
                  <a:pt x="636270" y="21950"/>
                </a:cubicBezTo>
                <a:cubicBezTo>
                  <a:pt x="631508" y="84815"/>
                  <a:pt x="626745" y="148632"/>
                  <a:pt x="621983" y="211497"/>
                </a:cubicBezTo>
                <a:cubicBezTo>
                  <a:pt x="621983" y="217212"/>
                  <a:pt x="621030" y="223880"/>
                  <a:pt x="621983" y="229595"/>
                </a:cubicBezTo>
                <a:cubicBezTo>
                  <a:pt x="626745" y="262932"/>
                  <a:pt x="638175" y="270552"/>
                  <a:pt x="670560" y="264837"/>
                </a:cubicBezTo>
                <a:cubicBezTo>
                  <a:pt x="680085" y="262932"/>
                  <a:pt x="690563" y="261980"/>
                  <a:pt x="698183" y="258170"/>
                </a:cubicBezTo>
                <a:cubicBezTo>
                  <a:pt x="721995" y="245787"/>
                  <a:pt x="744855" y="232452"/>
                  <a:pt x="768668" y="219117"/>
                </a:cubicBezTo>
                <a:cubicBezTo>
                  <a:pt x="820103" y="210545"/>
                  <a:pt x="872490" y="265790"/>
                  <a:pt x="877253" y="303890"/>
                </a:cubicBezTo>
                <a:cubicBezTo>
                  <a:pt x="888683" y="386757"/>
                  <a:pt x="837248" y="428667"/>
                  <a:pt x="788670" y="439145"/>
                </a:cubicBezTo>
                <a:cubicBezTo>
                  <a:pt x="756285" y="445812"/>
                  <a:pt x="729615" y="439145"/>
                  <a:pt x="703898" y="419142"/>
                </a:cubicBezTo>
                <a:cubicBezTo>
                  <a:pt x="696278" y="412475"/>
                  <a:pt x="685800" y="406760"/>
                  <a:pt x="676275" y="403902"/>
                </a:cubicBezTo>
                <a:cubicBezTo>
                  <a:pt x="663893" y="400092"/>
                  <a:pt x="643890" y="393425"/>
                  <a:pt x="638175" y="399140"/>
                </a:cubicBezTo>
                <a:cubicBezTo>
                  <a:pt x="627698" y="410570"/>
                  <a:pt x="619125" y="429620"/>
                  <a:pt x="619125" y="444860"/>
                </a:cubicBezTo>
                <a:cubicBezTo>
                  <a:pt x="621030" y="501057"/>
                  <a:pt x="625793" y="556302"/>
                  <a:pt x="630555" y="612500"/>
                </a:cubicBezTo>
                <a:cubicBezTo>
                  <a:pt x="631508" y="626787"/>
                  <a:pt x="633413" y="640122"/>
                  <a:pt x="635318" y="658220"/>
                </a:cubicBezTo>
                <a:cubicBezTo>
                  <a:pt x="599123" y="656315"/>
                  <a:pt x="565785" y="654410"/>
                  <a:pt x="533400" y="652505"/>
                </a:cubicBezTo>
                <a:cubicBezTo>
                  <a:pt x="499110" y="650600"/>
                  <a:pt x="463868" y="645837"/>
                  <a:pt x="429578" y="644885"/>
                </a:cubicBezTo>
                <a:cubicBezTo>
                  <a:pt x="401955" y="643932"/>
                  <a:pt x="390525" y="661077"/>
                  <a:pt x="401955" y="686795"/>
                </a:cubicBezTo>
                <a:cubicBezTo>
                  <a:pt x="408623" y="701082"/>
                  <a:pt x="418148" y="713465"/>
                  <a:pt x="426720" y="726800"/>
                </a:cubicBezTo>
                <a:cubicBezTo>
                  <a:pt x="459105" y="779187"/>
                  <a:pt x="441960" y="850625"/>
                  <a:pt x="387668" y="883962"/>
                </a:cubicBezTo>
                <a:cubicBezTo>
                  <a:pt x="336233" y="916347"/>
                  <a:pt x="261938" y="900155"/>
                  <a:pt x="230505" y="849672"/>
                </a:cubicBezTo>
                <a:cubicBezTo>
                  <a:pt x="207645" y="813477"/>
                  <a:pt x="209550" y="752517"/>
                  <a:pt x="233363" y="718227"/>
                </a:cubicBezTo>
                <a:cubicBezTo>
                  <a:pt x="240030" y="708702"/>
                  <a:pt x="247650" y="699177"/>
                  <a:pt x="253365" y="687747"/>
                </a:cubicBezTo>
                <a:cubicBezTo>
                  <a:pt x="258128" y="679175"/>
                  <a:pt x="263843" y="663935"/>
                  <a:pt x="260985" y="660125"/>
                </a:cubicBezTo>
                <a:cubicBezTo>
                  <a:pt x="253365" y="651552"/>
                  <a:pt x="239078" y="643932"/>
                  <a:pt x="228600" y="643932"/>
                </a:cubicBezTo>
                <a:cubicBezTo>
                  <a:pt x="161925" y="647742"/>
                  <a:pt x="96203" y="655362"/>
                  <a:pt x="29528" y="661077"/>
                </a:cubicBezTo>
                <a:cubicBezTo>
                  <a:pt x="20003" y="662030"/>
                  <a:pt x="9525" y="661077"/>
                  <a:pt x="0" y="661077"/>
                </a:cubicBezTo>
                <a:cubicBezTo>
                  <a:pt x="0" y="454385"/>
                  <a:pt x="0" y="248645"/>
                  <a:pt x="0" y="41952"/>
                </a:cubicBezTo>
                <a:cubicBezTo>
                  <a:pt x="0" y="32427"/>
                  <a:pt x="5715" y="22902"/>
                  <a:pt x="8572" y="12425"/>
                </a:cubicBezTo>
                <a:cubicBezTo>
                  <a:pt x="12383" y="12425"/>
                  <a:pt x="16193" y="12425"/>
                  <a:pt x="20003" y="12425"/>
                </a:cubicBezTo>
                <a:cubicBezTo>
                  <a:pt x="28575" y="12425"/>
                  <a:pt x="36195" y="11472"/>
                  <a:pt x="44768" y="11472"/>
                </a:cubicBezTo>
                <a:cubicBezTo>
                  <a:pt x="52388" y="10520"/>
                  <a:pt x="59055" y="9567"/>
                  <a:pt x="66675" y="8615"/>
                </a:cubicBezTo>
                <a:cubicBezTo>
                  <a:pt x="75248" y="8615"/>
                  <a:pt x="83820" y="8615"/>
                  <a:pt x="92392" y="8615"/>
                </a:cubicBezTo>
                <a:cubicBezTo>
                  <a:pt x="140017" y="5757"/>
                  <a:pt x="187642" y="1947"/>
                  <a:pt x="235267" y="42"/>
                </a:cubicBezTo>
                <a:cubicBezTo>
                  <a:pt x="261938" y="-910"/>
                  <a:pt x="270510" y="14330"/>
                  <a:pt x="259080" y="38142"/>
                </a:cubicBezTo>
                <a:cubicBezTo>
                  <a:pt x="255270" y="45762"/>
                  <a:pt x="248603" y="53382"/>
                  <a:pt x="242888" y="60050"/>
                </a:cubicBezTo>
                <a:cubicBezTo>
                  <a:pt x="209550" y="99102"/>
                  <a:pt x="203835" y="156252"/>
                  <a:pt x="228600" y="192447"/>
                </a:cubicBezTo>
                <a:cubicBezTo>
                  <a:pt x="232410" y="198162"/>
                  <a:pt x="237173" y="203877"/>
                  <a:pt x="240983" y="209592"/>
                </a:cubicBezTo>
                <a:cubicBezTo>
                  <a:pt x="245745" y="215307"/>
                  <a:pt x="250508" y="221022"/>
                  <a:pt x="255270" y="226737"/>
                </a:cubicBezTo>
                <a:cubicBezTo>
                  <a:pt x="286703" y="269600"/>
                  <a:pt x="363855" y="271505"/>
                  <a:pt x="397193" y="2315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7"/>
          <p:cNvSpPr/>
          <p:nvPr/>
        </p:nvSpPr>
        <p:spPr>
          <a:xfrm flipH="1" rot="10800000">
            <a:off x="11008625" y="1358693"/>
            <a:ext cx="1168843" cy="1197178"/>
          </a:xfrm>
          <a:custGeom>
            <a:rect b="b" l="l" r="r" t="t"/>
            <a:pathLst>
              <a:path extrusionOk="0" h="900134" w="878829">
                <a:moveTo>
                  <a:pt x="641608" y="209550"/>
                </a:moveTo>
                <a:cubicBezTo>
                  <a:pt x="649228" y="187642"/>
                  <a:pt x="659706" y="166688"/>
                  <a:pt x="663515" y="143828"/>
                </a:cubicBezTo>
                <a:cubicBezTo>
                  <a:pt x="669231" y="109538"/>
                  <a:pt x="655896" y="80010"/>
                  <a:pt x="632083" y="55245"/>
                </a:cubicBezTo>
                <a:cubicBezTo>
                  <a:pt x="628273" y="50483"/>
                  <a:pt x="624463" y="45720"/>
                  <a:pt x="621606" y="40958"/>
                </a:cubicBezTo>
                <a:cubicBezTo>
                  <a:pt x="609223" y="19050"/>
                  <a:pt x="611128" y="14288"/>
                  <a:pt x="634940" y="0"/>
                </a:cubicBezTo>
                <a:cubicBezTo>
                  <a:pt x="710188" y="5715"/>
                  <a:pt x="785435" y="12383"/>
                  <a:pt x="860683" y="17145"/>
                </a:cubicBezTo>
                <a:cubicBezTo>
                  <a:pt x="880685" y="18098"/>
                  <a:pt x="878781" y="31433"/>
                  <a:pt x="878781" y="43815"/>
                </a:cubicBezTo>
                <a:cubicBezTo>
                  <a:pt x="878781" y="198120"/>
                  <a:pt x="878781" y="352425"/>
                  <a:pt x="878781" y="506730"/>
                </a:cubicBezTo>
                <a:cubicBezTo>
                  <a:pt x="878781" y="557213"/>
                  <a:pt x="877828" y="606743"/>
                  <a:pt x="877828" y="657225"/>
                </a:cubicBezTo>
                <a:cubicBezTo>
                  <a:pt x="804485" y="652463"/>
                  <a:pt x="731143" y="646748"/>
                  <a:pt x="657801" y="643890"/>
                </a:cubicBezTo>
                <a:cubicBezTo>
                  <a:pt x="616843" y="641985"/>
                  <a:pt x="610176" y="654368"/>
                  <a:pt x="629226" y="691515"/>
                </a:cubicBezTo>
                <a:cubicBezTo>
                  <a:pt x="640656" y="715328"/>
                  <a:pt x="653038" y="738188"/>
                  <a:pt x="664468" y="762000"/>
                </a:cubicBezTo>
                <a:cubicBezTo>
                  <a:pt x="659706" y="789623"/>
                  <a:pt x="654943" y="817245"/>
                  <a:pt x="651133" y="844868"/>
                </a:cubicBezTo>
                <a:lnTo>
                  <a:pt x="651133" y="844868"/>
                </a:lnTo>
                <a:cubicBezTo>
                  <a:pt x="648276" y="849630"/>
                  <a:pt x="644465" y="855345"/>
                  <a:pt x="641608" y="860108"/>
                </a:cubicBezTo>
                <a:cubicBezTo>
                  <a:pt x="640656" y="861060"/>
                  <a:pt x="639703" y="862013"/>
                  <a:pt x="638751" y="862965"/>
                </a:cubicBezTo>
                <a:cubicBezTo>
                  <a:pt x="634940" y="864870"/>
                  <a:pt x="631131" y="865823"/>
                  <a:pt x="628273" y="867727"/>
                </a:cubicBezTo>
                <a:cubicBezTo>
                  <a:pt x="628273" y="867727"/>
                  <a:pt x="628273" y="867727"/>
                  <a:pt x="628273" y="867727"/>
                </a:cubicBezTo>
                <a:cubicBezTo>
                  <a:pt x="625415" y="871538"/>
                  <a:pt x="621606" y="874395"/>
                  <a:pt x="618748" y="878205"/>
                </a:cubicBezTo>
                <a:cubicBezTo>
                  <a:pt x="573981" y="908685"/>
                  <a:pt x="529213" y="906780"/>
                  <a:pt x="485398" y="876300"/>
                </a:cubicBezTo>
                <a:cubicBezTo>
                  <a:pt x="433010" y="841058"/>
                  <a:pt x="420628" y="772478"/>
                  <a:pt x="454918" y="719138"/>
                </a:cubicBezTo>
                <a:cubicBezTo>
                  <a:pt x="462538" y="706755"/>
                  <a:pt x="471110" y="695325"/>
                  <a:pt x="477778" y="681990"/>
                </a:cubicBezTo>
                <a:cubicBezTo>
                  <a:pt x="489208" y="657225"/>
                  <a:pt x="479683" y="641985"/>
                  <a:pt x="451108" y="643890"/>
                </a:cubicBezTo>
                <a:cubicBezTo>
                  <a:pt x="387290" y="647700"/>
                  <a:pt x="324426" y="652463"/>
                  <a:pt x="260608" y="656273"/>
                </a:cubicBezTo>
                <a:cubicBezTo>
                  <a:pt x="255846" y="656273"/>
                  <a:pt x="252035" y="656273"/>
                  <a:pt x="244415" y="655320"/>
                </a:cubicBezTo>
                <a:cubicBezTo>
                  <a:pt x="246321" y="630555"/>
                  <a:pt x="247273" y="606743"/>
                  <a:pt x="249178" y="582930"/>
                </a:cubicBezTo>
                <a:cubicBezTo>
                  <a:pt x="252988" y="534353"/>
                  <a:pt x="258703" y="484823"/>
                  <a:pt x="259656" y="436245"/>
                </a:cubicBezTo>
                <a:cubicBezTo>
                  <a:pt x="260608" y="397192"/>
                  <a:pt x="230128" y="381953"/>
                  <a:pt x="195838" y="401955"/>
                </a:cubicBezTo>
                <a:cubicBezTo>
                  <a:pt x="181551" y="410528"/>
                  <a:pt x="168215" y="420053"/>
                  <a:pt x="152976" y="427673"/>
                </a:cubicBezTo>
                <a:cubicBezTo>
                  <a:pt x="110113" y="448628"/>
                  <a:pt x="70108" y="439103"/>
                  <a:pt x="36771" y="410528"/>
                </a:cubicBezTo>
                <a:cubicBezTo>
                  <a:pt x="4385" y="382905"/>
                  <a:pt x="-5140" y="344805"/>
                  <a:pt x="2481" y="302895"/>
                </a:cubicBezTo>
                <a:cubicBezTo>
                  <a:pt x="11053" y="258128"/>
                  <a:pt x="41533" y="234315"/>
                  <a:pt x="80585" y="218123"/>
                </a:cubicBezTo>
                <a:cubicBezTo>
                  <a:pt x="112018" y="216217"/>
                  <a:pt x="139640" y="227648"/>
                  <a:pt x="164406" y="246698"/>
                </a:cubicBezTo>
                <a:cubicBezTo>
                  <a:pt x="179646" y="258128"/>
                  <a:pt x="195838" y="268605"/>
                  <a:pt x="215840" y="263842"/>
                </a:cubicBezTo>
                <a:cubicBezTo>
                  <a:pt x="243463" y="262890"/>
                  <a:pt x="256798" y="251460"/>
                  <a:pt x="256798" y="220980"/>
                </a:cubicBezTo>
                <a:cubicBezTo>
                  <a:pt x="256798" y="181928"/>
                  <a:pt x="252988" y="142875"/>
                  <a:pt x="250131" y="103823"/>
                </a:cubicBezTo>
                <a:cubicBezTo>
                  <a:pt x="248226" y="75248"/>
                  <a:pt x="245368" y="46673"/>
                  <a:pt x="243463" y="18098"/>
                </a:cubicBezTo>
                <a:cubicBezTo>
                  <a:pt x="289183" y="13335"/>
                  <a:pt x="334903" y="7620"/>
                  <a:pt x="380623" y="4763"/>
                </a:cubicBezTo>
                <a:cubicBezTo>
                  <a:pt x="413008" y="2858"/>
                  <a:pt x="445393" y="7620"/>
                  <a:pt x="477778" y="8573"/>
                </a:cubicBezTo>
                <a:cubicBezTo>
                  <a:pt x="473968" y="23813"/>
                  <a:pt x="473968" y="40958"/>
                  <a:pt x="466348" y="54292"/>
                </a:cubicBezTo>
                <a:cubicBezTo>
                  <a:pt x="419676" y="133350"/>
                  <a:pt x="421581" y="163830"/>
                  <a:pt x="480635" y="231458"/>
                </a:cubicBezTo>
                <a:cubicBezTo>
                  <a:pt x="516831" y="270510"/>
                  <a:pt x="586363" y="268605"/>
                  <a:pt x="623510" y="227648"/>
                </a:cubicBezTo>
                <a:cubicBezTo>
                  <a:pt x="628273" y="222885"/>
                  <a:pt x="632083" y="218123"/>
                  <a:pt x="636846" y="214313"/>
                </a:cubicBezTo>
                <a:cubicBezTo>
                  <a:pt x="638751" y="212408"/>
                  <a:pt x="639703" y="211455"/>
                  <a:pt x="641608" y="20955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8" name="Google Shape;428;p7"/>
          <p:cNvSpPr/>
          <p:nvPr/>
        </p:nvSpPr>
        <p:spPr>
          <a:xfrm flipH="1" rot="10800000">
            <a:off x="10416044" y="2233273"/>
            <a:ext cx="933801" cy="1486330"/>
          </a:xfrm>
          <a:custGeom>
            <a:rect b="b" l="l" r="r" t="t"/>
            <a:pathLst>
              <a:path extrusionOk="0" h="1117541" w="702106">
                <a:moveTo>
                  <a:pt x="683950" y="234315"/>
                </a:moveTo>
                <a:cubicBezTo>
                  <a:pt x="686807" y="253365"/>
                  <a:pt x="691570" y="272415"/>
                  <a:pt x="692522" y="291465"/>
                </a:cubicBezTo>
                <a:cubicBezTo>
                  <a:pt x="696332" y="343853"/>
                  <a:pt x="700143" y="396240"/>
                  <a:pt x="702047" y="449580"/>
                </a:cubicBezTo>
                <a:cubicBezTo>
                  <a:pt x="703000" y="480060"/>
                  <a:pt x="692522" y="490537"/>
                  <a:pt x="665852" y="493395"/>
                </a:cubicBezTo>
                <a:cubicBezTo>
                  <a:pt x="651565" y="483870"/>
                  <a:pt x="636325" y="475298"/>
                  <a:pt x="622037" y="465773"/>
                </a:cubicBezTo>
                <a:cubicBezTo>
                  <a:pt x="590605" y="444817"/>
                  <a:pt x="557268" y="436245"/>
                  <a:pt x="520120" y="452438"/>
                </a:cubicBezTo>
                <a:cubicBezTo>
                  <a:pt x="457255" y="473393"/>
                  <a:pt x="429632" y="535305"/>
                  <a:pt x="456302" y="601028"/>
                </a:cubicBezTo>
                <a:cubicBezTo>
                  <a:pt x="477257" y="651510"/>
                  <a:pt x="543932" y="679132"/>
                  <a:pt x="600130" y="653415"/>
                </a:cubicBezTo>
                <a:cubicBezTo>
                  <a:pt x="614418" y="646748"/>
                  <a:pt x="625847" y="635318"/>
                  <a:pt x="640135" y="628650"/>
                </a:cubicBezTo>
                <a:cubicBezTo>
                  <a:pt x="654422" y="622935"/>
                  <a:pt x="672520" y="615315"/>
                  <a:pt x="683950" y="620078"/>
                </a:cubicBezTo>
                <a:cubicBezTo>
                  <a:pt x="693475" y="623887"/>
                  <a:pt x="701095" y="644843"/>
                  <a:pt x="700143" y="658178"/>
                </a:cubicBezTo>
                <a:cubicBezTo>
                  <a:pt x="698237" y="717232"/>
                  <a:pt x="692522" y="777240"/>
                  <a:pt x="687760" y="836295"/>
                </a:cubicBezTo>
                <a:cubicBezTo>
                  <a:pt x="686807" y="849630"/>
                  <a:pt x="686807" y="863918"/>
                  <a:pt x="686807" y="877253"/>
                </a:cubicBezTo>
                <a:cubicBezTo>
                  <a:pt x="685855" y="879157"/>
                  <a:pt x="683950" y="880110"/>
                  <a:pt x="682997" y="882015"/>
                </a:cubicBezTo>
                <a:cubicBezTo>
                  <a:pt x="601082" y="877253"/>
                  <a:pt x="519168" y="871537"/>
                  <a:pt x="438205" y="867728"/>
                </a:cubicBezTo>
                <a:cubicBezTo>
                  <a:pt x="413440" y="866775"/>
                  <a:pt x="404868" y="882015"/>
                  <a:pt x="417250" y="905828"/>
                </a:cubicBezTo>
                <a:cubicBezTo>
                  <a:pt x="422965" y="917257"/>
                  <a:pt x="431537" y="927735"/>
                  <a:pt x="438205" y="938212"/>
                </a:cubicBezTo>
                <a:cubicBezTo>
                  <a:pt x="479162" y="1002030"/>
                  <a:pt x="450587" y="1088708"/>
                  <a:pt x="381055" y="1110615"/>
                </a:cubicBezTo>
                <a:cubicBezTo>
                  <a:pt x="333430" y="1125855"/>
                  <a:pt x="290568" y="1116330"/>
                  <a:pt x="257230" y="1078230"/>
                </a:cubicBezTo>
                <a:cubicBezTo>
                  <a:pt x="225797" y="1042987"/>
                  <a:pt x="219130" y="1002030"/>
                  <a:pt x="240085" y="958215"/>
                </a:cubicBezTo>
                <a:cubicBezTo>
                  <a:pt x="248657" y="940118"/>
                  <a:pt x="259135" y="922020"/>
                  <a:pt x="269612" y="904875"/>
                </a:cubicBezTo>
                <a:cubicBezTo>
                  <a:pt x="281043" y="885825"/>
                  <a:pt x="277232" y="864870"/>
                  <a:pt x="247705" y="867728"/>
                </a:cubicBezTo>
                <a:cubicBezTo>
                  <a:pt x="184840" y="873443"/>
                  <a:pt x="121975" y="877253"/>
                  <a:pt x="59110" y="881062"/>
                </a:cubicBezTo>
                <a:cubicBezTo>
                  <a:pt x="45775" y="882015"/>
                  <a:pt x="28630" y="891540"/>
                  <a:pt x="18152" y="873443"/>
                </a:cubicBezTo>
                <a:cubicBezTo>
                  <a:pt x="14342" y="836295"/>
                  <a:pt x="9580" y="800100"/>
                  <a:pt x="7675" y="762953"/>
                </a:cubicBezTo>
                <a:cubicBezTo>
                  <a:pt x="4817" y="721995"/>
                  <a:pt x="1960" y="681037"/>
                  <a:pt x="1960" y="640080"/>
                </a:cubicBezTo>
                <a:cubicBezTo>
                  <a:pt x="1960" y="633412"/>
                  <a:pt x="17200" y="621030"/>
                  <a:pt x="21010" y="621982"/>
                </a:cubicBezTo>
                <a:cubicBezTo>
                  <a:pt x="40060" y="627698"/>
                  <a:pt x="59110" y="636270"/>
                  <a:pt x="75302" y="647700"/>
                </a:cubicBezTo>
                <a:cubicBezTo>
                  <a:pt x="143882" y="694373"/>
                  <a:pt x="238180" y="655320"/>
                  <a:pt x="248657" y="575310"/>
                </a:cubicBezTo>
                <a:cubicBezTo>
                  <a:pt x="255325" y="527685"/>
                  <a:pt x="239132" y="489585"/>
                  <a:pt x="197222" y="464820"/>
                </a:cubicBezTo>
                <a:cubicBezTo>
                  <a:pt x="156265" y="441007"/>
                  <a:pt x="115307" y="441960"/>
                  <a:pt x="75302" y="469582"/>
                </a:cubicBezTo>
                <a:cubicBezTo>
                  <a:pt x="61967" y="478155"/>
                  <a:pt x="48632" y="487680"/>
                  <a:pt x="34345" y="493395"/>
                </a:cubicBezTo>
                <a:cubicBezTo>
                  <a:pt x="10532" y="502920"/>
                  <a:pt x="-898" y="495300"/>
                  <a:pt x="55" y="470535"/>
                </a:cubicBezTo>
                <a:cubicBezTo>
                  <a:pt x="3865" y="414338"/>
                  <a:pt x="8627" y="357188"/>
                  <a:pt x="13390" y="300990"/>
                </a:cubicBezTo>
                <a:cubicBezTo>
                  <a:pt x="15295" y="280035"/>
                  <a:pt x="17200" y="259080"/>
                  <a:pt x="19105" y="234315"/>
                </a:cubicBezTo>
                <a:cubicBezTo>
                  <a:pt x="43870" y="236220"/>
                  <a:pt x="67682" y="237173"/>
                  <a:pt x="91495" y="239077"/>
                </a:cubicBezTo>
                <a:cubicBezTo>
                  <a:pt x="145787" y="242888"/>
                  <a:pt x="200080" y="247650"/>
                  <a:pt x="254372" y="251460"/>
                </a:cubicBezTo>
                <a:cubicBezTo>
                  <a:pt x="270565" y="252413"/>
                  <a:pt x="279137" y="240030"/>
                  <a:pt x="271518" y="223838"/>
                </a:cubicBezTo>
                <a:cubicBezTo>
                  <a:pt x="264850" y="209550"/>
                  <a:pt x="255325" y="196215"/>
                  <a:pt x="247705" y="182880"/>
                </a:cubicBezTo>
                <a:cubicBezTo>
                  <a:pt x="223892" y="142875"/>
                  <a:pt x="216272" y="100013"/>
                  <a:pt x="240085" y="58102"/>
                </a:cubicBezTo>
                <a:cubicBezTo>
                  <a:pt x="262945" y="17145"/>
                  <a:pt x="300093" y="0"/>
                  <a:pt x="345812" y="0"/>
                </a:cubicBezTo>
                <a:cubicBezTo>
                  <a:pt x="427727" y="952"/>
                  <a:pt x="481068" y="90488"/>
                  <a:pt x="443920" y="163830"/>
                </a:cubicBezTo>
                <a:cubicBezTo>
                  <a:pt x="435347" y="180975"/>
                  <a:pt x="422965" y="195263"/>
                  <a:pt x="414393" y="212407"/>
                </a:cubicBezTo>
                <a:cubicBezTo>
                  <a:pt x="402010" y="237173"/>
                  <a:pt x="410582" y="253365"/>
                  <a:pt x="436300" y="251460"/>
                </a:cubicBezTo>
                <a:cubicBezTo>
                  <a:pt x="505832" y="247650"/>
                  <a:pt x="575365" y="241935"/>
                  <a:pt x="644897" y="237173"/>
                </a:cubicBezTo>
                <a:cubicBezTo>
                  <a:pt x="650612" y="237173"/>
                  <a:pt x="656327" y="234315"/>
                  <a:pt x="662995" y="232410"/>
                </a:cubicBezTo>
                <a:cubicBezTo>
                  <a:pt x="672520" y="234315"/>
                  <a:pt x="678235" y="234315"/>
                  <a:pt x="683950" y="234315"/>
                </a:cubicBezTo>
                <a:cubicBezTo>
                  <a:pt x="684902" y="234315"/>
                  <a:pt x="683950" y="234315"/>
                  <a:pt x="683950" y="234315"/>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29" name="Google Shape;429;p7"/>
          <p:cNvSpPr/>
          <p:nvPr/>
        </p:nvSpPr>
        <p:spPr>
          <a:xfrm flipH="1" rot="10800000">
            <a:off x="2291490" y="-82646"/>
            <a:ext cx="1158168" cy="1177494"/>
          </a:xfrm>
          <a:custGeom>
            <a:rect b="b" l="l" r="r" t="t"/>
            <a:pathLst>
              <a:path extrusionOk="0" h="885334" w="870803">
                <a:moveTo>
                  <a:pt x="856336" y="235729"/>
                </a:moveTo>
                <a:cubicBezTo>
                  <a:pt x="861098" y="308119"/>
                  <a:pt x="866813" y="380509"/>
                  <a:pt x="870623" y="452899"/>
                </a:cubicBezTo>
                <a:cubicBezTo>
                  <a:pt x="871576" y="461472"/>
                  <a:pt x="868718" y="475759"/>
                  <a:pt x="863003" y="478617"/>
                </a:cubicBezTo>
                <a:cubicBezTo>
                  <a:pt x="857288" y="481474"/>
                  <a:pt x="844906" y="476712"/>
                  <a:pt x="836333" y="472902"/>
                </a:cubicBezTo>
                <a:cubicBezTo>
                  <a:pt x="823951" y="466234"/>
                  <a:pt x="811568" y="457662"/>
                  <a:pt x="799186" y="450042"/>
                </a:cubicBezTo>
                <a:cubicBezTo>
                  <a:pt x="759181" y="424324"/>
                  <a:pt x="718223" y="424324"/>
                  <a:pt x="679171" y="448137"/>
                </a:cubicBezTo>
                <a:cubicBezTo>
                  <a:pt x="643928" y="469092"/>
                  <a:pt x="623926" y="499572"/>
                  <a:pt x="622973" y="542434"/>
                </a:cubicBezTo>
                <a:cubicBezTo>
                  <a:pt x="622021" y="584344"/>
                  <a:pt x="638213" y="615777"/>
                  <a:pt x="667741" y="641494"/>
                </a:cubicBezTo>
                <a:cubicBezTo>
                  <a:pt x="669646" y="643399"/>
                  <a:pt x="671551" y="644352"/>
                  <a:pt x="673456" y="646257"/>
                </a:cubicBezTo>
                <a:cubicBezTo>
                  <a:pt x="673456" y="646257"/>
                  <a:pt x="673456" y="646257"/>
                  <a:pt x="673456" y="646257"/>
                </a:cubicBezTo>
                <a:cubicBezTo>
                  <a:pt x="707746" y="676737"/>
                  <a:pt x="768706" y="678642"/>
                  <a:pt x="805853" y="653877"/>
                </a:cubicBezTo>
                <a:cubicBezTo>
                  <a:pt x="824903" y="640542"/>
                  <a:pt x="847763" y="632922"/>
                  <a:pt x="869671" y="623397"/>
                </a:cubicBezTo>
                <a:cubicBezTo>
                  <a:pt x="865861" y="685309"/>
                  <a:pt x="862051" y="747222"/>
                  <a:pt x="858241" y="809134"/>
                </a:cubicBezTo>
                <a:cubicBezTo>
                  <a:pt x="857288" y="828184"/>
                  <a:pt x="855383" y="847234"/>
                  <a:pt x="856336" y="866284"/>
                </a:cubicBezTo>
                <a:cubicBezTo>
                  <a:pt x="856336" y="871047"/>
                  <a:pt x="864908" y="875809"/>
                  <a:pt x="868718" y="880572"/>
                </a:cubicBezTo>
                <a:cubicBezTo>
                  <a:pt x="860146" y="881524"/>
                  <a:pt x="851573" y="884382"/>
                  <a:pt x="843001" y="884382"/>
                </a:cubicBezTo>
                <a:cubicBezTo>
                  <a:pt x="640118" y="885334"/>
                  <a:pt x="438188" y="885334"/>
                  <a:pt x="235306" y="885334"/>
                </a:cubicBezTo>
                <a:cubicBezTo>
                  <a:pt x="239116" y="837709"/>
                  <a:pt x="243878" y="791037"/>
                  <a:pt x="247688" y="743412"/>
                </a:cubicBezTo>
                <a:cubicBezTo>
                  <a:pt x="250546" y="711027"/>
                  <a:pt x="252451" y="678642"/>
                  <a:pt x="252451" y="646257"/>
                </a:cubicBezTo>
                <a:cubicBezTo>
                  <a:pt x="252451" y="621492"/>
                  <a:pt x="238163" y="613872"/>
                  <a:pt x="216256" y="626255"/>
                </a:cubicBezTo>
                <a:cubicBezTo>
                  <a:pt x="203873" y="632922"/>
                  <a:pt x="190538" y="639589"/>
                  <a:pt x="179108" y="648162"/>
                </a:cubicBezTo>
                <a:cubicBezTo>
                  <a:pt x="140056" y="676737"/>
                  <a:pt x="98146" y="676737"/>
                  <a:pt x="56236" y="655782"/>
                </a:cubicBezTo>
                <a:cubicBezTo>
                  <a:pt x="14326" y="634827"/>
                  <a:pt x="991" y="598632"/>
                  <a:pt x="38" y="551959"/>
                </a:cubicBezTo>
                <a:cubicBezTo>
                  <a:pt x="-1867" y="494809"/>
                  <a:pt x="67666" y="430992"/>
                  <a:pt x="132436" y="450042"/>
                </a:cubicBezTo>
                <a:cubicBezTo>
                  <a:pt x="158153" y="457662"/>
                  <a:pt x="180061" y="474807"/>
                  <a:pt x="204826" y="486237"/>
                </a:cubicBezTo>
                <a:cubicBezTo>
                  <a:pt x="215303" y="490999"/>
                  <a:pt x="231496" y="495762"/>
                  <a:pt x="240068" y="490999"/>
                </a:cubicBezTo>
                <a:cubicBezTo>
                  <a:pt x="247688" y="486237"/>
                  <a:pt x="252451" y="469092"/>
                  <a:pt x="251498" y="458614"/>
                </a:cubicBezTo>
                <a:cubicBezTo>
                  <a:pt x="250546" y="418609"/>
                  <a:pt x="246736" y="378604"/>
                  <a:pt x="242926" y="338599"/>
                </a:cubicBezTo>
                <a:cubicBezTo>
                  <a:pt x="239116" y="304309"/>
                  <a:pt x="234353" y="270019"/>
                  <a:pt x="229591" y="235729"/>
                </a:cubicBezTo>
                <a:cubicBezTo>
                  <a:pt x="305791" y="240492"/>
                  <a:pt x="381991" y="245254"/>
                  <a:pt x="458191" y="249064"/>
                </a:cubicBezTo>
                <a:cubicBezTo>
                  <a:pt x="468668" y="250017"/>
                  <a:pt x="485813" y="246207"/>
                  <a:pt x="487718" y="241444"/>
                </a:cubicBezTo>
                <a:cubicBezTo>
                  <a:pt x="490576" y="228109"/>
                  <a:pt x="488671" y="211917"/>
                  <a:pt x="485813" y="198582"/>
                </a:cubicBezTo>
                <a:cubicBezTo>
                  <a:pt x="483908" y="190962"/>
                  <a:pt x="476288" y="185247"/>
                  <a:pt x="471526" y="178579"/>
                </a:cubicBezTo>
                <a:cubicBezTo>
                  <a:pt x="438188" y="138574"/>
                  <a:pt x="434378" y="97617"/>
                  <a:pt x="462001" y="50944"/>
                </a:cubicBezTo>
                <a:cubicBezTo>
                  <a:pt x="490576" y="1414"/>
                  <a:pt x="554393" y="-14778"/>
                  <a:pt x="609638" y="14749"/>
                </a:cubicBezTo>
                <a:cubicBezTo>
                  <a:pt x="658216" y="40467"/>
                  <a:pt x="680123" y="102379"/>
                  <a:pt x="656311" y="150957"/>
                </a:cubicBezTo>
                <a:cubicBezTo>
                  <a:pt x="648691" y="166197"/>
                  <a:pt x="639166" y="180484"/>
                  <a:pt x="629641" y="195724"/>
                </a:cubicBezTo>
                <a:cubicBezTo>
                  <a:pt x="616306" y="216679"/>
                  <a:pt x="622021" y="250969"/>
                  <a:pt x="640118" y="251922"/>
                </a:cubicBezTo>
                <a:cubicBezTo>
                  <a:pt x="670598" y="251922"/>
                  <a:pt x="701078" y="250969"/>
                  <a:pt x="730606" y="248112"/>
                </a:cubicBezTo>
                <a:cubicBezTo>
                  <a:pt x="773468" y="243349"/>
                  <a:pt x="815378" y="239539"/>
                  <a:pt x="856336" y="23572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0" name="Google Shape;430;p7"/>
          <p:cNvSpPr/>
          <p:nvPr/>
        </p:nvSpPr>
        <p:spPr>
          <a:xfrm flipH="1" rot="10800000">
            <a:off x="8746506" y="-47153"/>
            <a:ext cx="1157159" cy="1174808"/>
          </a:xfrm>
          <a:custGeom>
            <a:rect b="b" l="l" r="r" t="t"/>
            <a:pathLst>
              <a:path extrusionOk="0" h="883314" w="870044">
                <a:moveTo>
                  <a:pt x="15295" y="879505"/>
                </a:moveTo>
                <a:cubicBezTo>
                  <a:pt x="10533" y="811877"/>
                  <a:pt x="4818" y="744249"/>
                  <a:pt x="1008" y="675669"/>
                </a:cubicBezTo>
                <a:cubicBezTo>
                  <a:pt x="55" y="656619"/>
                  <a:pt x="3865" y="637569"/>
                  <a:pt x="5770" y="618519"/>
                </a:cubicBezTo>
                <a:cubicBezTo>
                  <a:pt x="24820" y="628044"/>
                  <a:pt x="44823" y="635665"/>
                  <a:pt x="61968" y="648047"/>
                </a:cubicBezTo>
                <a:cubicBezTo>
                  <a:pt x="93400" y="669955"/>
                  <a:pt x="126738" y="669955"/>
                  <a:pt x="161028" y="661382"/>
                </a:cubicBezTo>
                <a:cubicBezTo>
                  <a:pt x="250563" y="635665"/>
                  <a:pt x="279138" y="520412"/>
                  <a:pt x="210558" y="461357"/>
                </a:cubicBezTo>
                <a:cubicBezTo>
                  <a:pt x="173411" y="428972"/>
                  <a:pt x="116261" y="422305"/>
                  <a:pt x="73398" y="449927"/>
                </a:cubicBezTo>
                <a:cubicBezTo>
                  <a:pt x="58158" y="459452"/>
                  <a:pt x="42918" y="469930"/>
                  <a:pt x="26725" y="478502"/>
                </a:cubicBezTo>
                <a:cubicBezTo>
                  <a:pt x="10533" y="487074"/>
                  <a:pt x="-897" y="480407"/>
                  <a:pt x="55" y="462309"/>
                </a:cubicBezTo>
                <a:cubicBezTo>
                  <a:pt x="1008" y="423257"/>
                  <a:pt x="4818" y="384205"/>
                  <a:pt x="7675" y="345152"/>
                </a:cubicBezTo>
                <a:cubicBezTo>
                  <a:pt x="9580" y="318482"/>
                  <a:pt x="9580" y="290859"/>
                  <a:pt x="11486" y="264190"/>
                </a:cubicBezTo>
                <a:cubicBezTo>
                  <a:pt x="12438" y="253712"/>
                  <a:pt x="16248" y="244187"/>
                  <a:pt x="19105" y="233709"/>
                </a:cubicBezTo>
                <a:cubicBezTo>
                  <a:pt x="28630" y="234662"/>
                  <a:pt x="38155" y="237519"/>
                  <a:pt x="48633" y="237519"/>
                </a:cubicBezTo>
                <a:cubicBezTo>
                  <a:pt x="103878" y="241330"/>
                  <a:pt x="159123" y="243234"/>
                  <a:pt x="214368" y="247044"/>
                </a:cubicBezTo>
                <a:cubicBezTo>
                  <a:pt x="242943" y="248949"/>
                  <a:pt x="247705" y="245139"/>
                  <a:pt x="247705" y="214659"/>
                </a:cubicBezTo>
                <a:cubicBezTo>
                  <a:pt x="244848" y="205134"/>
                  <a:pt x="244848" y="194657"/>
                  <a:pt x="240086" y="187037"/>
                </a:cubicBezTo>
                <a:cubicBezTo>
                  <a:pt x="229608" y="168939"/>
                  <a:pt x="218178" y="152747"/>
                  <a:pt x="206748" y="135602"/>
                </a:cubicBezTo>
                <a:cubicBezTo>
                  <a:pt x="193413" y="90834"/>
                  <a:pt x="207700" y="55592"/>
                  <a:pt x="241990" y="26064"/>
                </a:cubicBezTo>
                <a:cubicBezTo>
                  <a:pt x="283900" y="-11083"/>
                  <a:pt x="351528" y="-8226"/>
                  <a:pt x="392486" y="32732"/>
                </a:cubicBezTo>
                <a:cubicBezTo>
                  <a:pt x="427728" y="67974"/>
                  <a:pt x="441063" y="134649"/>
                  <a:pt x="396295" y="179417"/>
                </a:cubicBezTo>
                <a:cubicBezTo>
                  <a:pt x="385818" y="189894"/>
                  <a:pt x="379150" y="207992"/>
                  <a:pt x="376293" y="223232"/>
                </a:cubicBezTo>
                <a:cubicBezTo>
                  <a:pt x="372483" y="243234"/>
                  <a:pt x="381055" y="248949"/>
                  <a:pt x="402963" y="247997"/>
                </a:cubicBezTo>
                <a:cubicBezTo>
                  <a:pt x="482020" y="242282"/>
                  <a:pt x="562030" y="237519"/>
                  <a:pt x="641088" y="232757"/>
                </a:cubicBezTo>
                <a:cubicBezTo>
                  <a:pt x="638230" y="252759"/>
                  <a:pt x="634420" y="272762"/>
                  <a:pt x="632515" y="292765"/>
                </a:cubicBezTo>
                <a:cubicBezTo>
                  <a:pt x="627753" y="347057"/>
                  <a:pt x="622990" y="401349"/>
                  <a:pt x="619180" y="455642"/>
                </a:cubicBezTo>
                <a:cubicBezTo>
                  <a:pt x="618228" y="468024"/>
                  <a:pt x="621086" y="486122"/>
                  <a:pt x="629658" y="491837"/>
                </a:cubicBezTo>
                <a:cubicBezTo>
                  <a:pt x="637278" y="497552"/>
                  <a:pt x="654423" y="490884"/>
                  <a:pt x="666805" y="487074"/>
                </a:cubicBezTo>
                <a:cubicBezTo>
                  <a:pt x="673473" y="485169"/>
                  <a:pt x="678236" y="480407"/>
                  <a:pt x="683950" y="475644"/>
                </a:cubicBezTo>
                <a:cubicBezTo>
                  <a:pt x="752530" y="416590"/>
                  <a:pt x="855400" y="455642"/>
                  <a:pt x="868736" y="543272"/>
                </a:cubicBezTo>
                <a:cubicBezTo>
                  <a:pt x="875403" y="583277"/>
                  <a:pt x="856353" y="628044"/>
                  <a:pt x="817300" y="653762"/>
                </a:cubicBezTo>
                <a:cubicBezTo>
                  <a:pt x="781105" y="677574"/>
                  <a:pt x="732528" y="676622"/>
                  <a:pt x="699190" y="653762"/>
                </a:cubicBezTo>
                <a:cubicBezTo>
                  <a:pt x="684903" y="643284"/>
                  <a:pt x="670615" y="633759"/>
                  <a:pt x="655375" y="626140"/>
                </a:cubicBezTo>
                <a:cubicBezTo>
                  <a:pt x="634420" y="614709"/>
                  <a:pt x="619180" y="622330"/>
                  <a:pt x="620133" y="646142"/>
                </a:cubicBezTo>
                <a:cubicBezTo>
                  <a:pt x="620133" y="680432"/>
                  <a:pt x="623943" y="715674"/>
                  <a:pt x="626800" y="749965"/>
                </a:cubicBezTo>
                <a:cubicBezTo>
                  <a:pt x="629658" y="794732"/>
                  <a:pt x="633468" y="838547"/>
                  <a:pt x="637278" y="883315"/>
                </a:cubicBezTo>
                <a:cubicBezTo>
                  <a:pt x="514405" y="882362"/>
                  <a:pt x="391533" y="882362"/>
                  <a:pt x="267708" y="881409"/>
                </a:cubicBezTo>
                <a:cubicBezTo>
                  <a:pt x="182936" y="880457"/>
                  <a:pt x="99115" y="879505"/>
                  <a:pt x="15295" y="8795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1" name="Google Shape;431;p7"/>
          <p:cNvSpPr/>
          <p:nvPr/>
        </p:nvSpPr>
        <p:spPr>
          <a:xfrm flipH="1" rot="10800000">
            <a:off x="6113489" y="-54943"/>
            <a:ext cx="1216687" cy="903583"/>
          </a:xfrm>
          <a:custGeom>
            <a:rect b="b" l="l" r="r" t="t"/>
            <a:pathLst>
              <a:path extrusionOk="0" h="679386" w="914802">
                <a:moveTo>
                  <a:pt x="14373" y="678434"/>
                </a:moveTo>
                <a:cubicBezTo>
                  <a:pt x="12468" y="652716"/>
                  <a:pt x="11516" y="627951"/>
                  <a:pt x="9611" y="602234"/>
                </a:cubicBezTo>
                <a:cubicBezTo>
                  <a:pt x="8658" y="566039"/>
                  <a:pt x="7706" y="530796"/>
                  <a:pt x="5801" y="494601"/>
                </a:cubicBezTo>
                <a:cubicBezTo>
                  <a:pt x="5801" y="493649"/>
                  <a:pt x="1991" y="492696"/>
                  <a:pt x="86" y="491744"/>
                </a:cubicBezTo>
                <a:cubicBezTo>
                  <a:pt x="86" y="488886"/>
                  <a:pt x="86" y="486981"/>
                  <a:pt x="86" y="484124"/>
                </a:cubicBezTo>
                <a:cubicBezTo>
                  <a:pt x="4848" y="461264"/>
                  <a:pt x="9611" y="437451"/>
                  <a:pt x="14373" y="414591"/>
                </a:cubicBezTo>
                <a:cubicBezTo>
                  <a:pt x="23898" y="414591"/>
                  <a:pt x="34376" y="411734"/>
                  <a:pt x="41996" y="415544"/>
                </a:cubicBezTo>
                <a:cubicBezTo>
                  <a:pt x="59141" y="423164"/>
                  <a:pt x="75334" y="433641"/>
                  <a:pt x="91526" y="443166"/>
                </a:cubicBezTo>
                <a:cubicBezTo>
                  <a:pt x="130579" y="466979"/>
                  <a:pt x="170584" y="467931"/>
                  <a:pt x="207731" y="444119"/>
                </a:cubicBezTo>
                <a:cubicBezTo>
                  <a:pt x="247736" y="418401"/>
                  <a:pt x="268691" y="379349"/>
                  <a:pt x="260118" y="331724"/>
                </a:cubicBezTo>
                <a:cubicBezTo>
                  <a:pt x="252498" y="287909"/>
                  <a:pt x="225829" y="256476"/>
                  <a:pt x="182013" y="242189"/>
                </a:cubicBezTo>
                <a:cubicBezTo>
                  <a:pt x="147723" y="230759"/>
                  <a:pt x="116291" y="238379"/>
                  <a:pt x="86763" y="257429"/>
                </a:cubicBezTo>
                <a:cubicBezTo>
                  <a:pt x="72476" y="266954"/>
                  <a:pt x="58188" y="275526"/>
                  <a:pt x="43901" y="282194"/>
                </a:cubicBezTo>
                <a:cubicBezTo>
                  <a:pt x="22946" y="291719"/>
                  <a:pt x="1991" y="281241"/>
                  <a:pt x="1038" y="258381"/>
                </a:cubicBezTo>
                <a:cubicBezTo>
                  <a:pt x="-867" y="223139"/>
                  <a:pt x="86" y="187896"/>
                  <a:pt x="1991" y="152654"/>
                </a:cubicBezTo>
                <a:cubicBezTo>
                  <a:pt x="4848" y="108839"/>
                  <a:pt x="10563" y="65976"/>
                  <a:pt x="14373" y="22161"/>
                </a:cubicBezTo>
                <a:cubicBezTo>
                  <a:pt x="38186" y="17399"/>
                  <a:pt x="61998" y="9779"/>
                  <a:pt x="86763" y="8826"/>
                </a:cubicBezTo>
                <a:cubicBezTo>
                  <a:pt x="139151" y="5016"/>
                  <a:pt x="192491" y="4064"/>
                  <a:pt x="244879" y="3111"/>
                </a:cubicBezTo>
                <a:cubicBezTo>
                  <a:pt x="260118" y="3111"/>
                  <a:pt x="283931" y="-8319"/>
                  <a:pt x="287741" y="12636"/>
                </a:cubicBezTo>
                <a:cubicBezTo>
                  <a:pt x="290598" y="28829"/>
                  <a:pt x="276311" y="47879"/>
                  <a:pt x="268691" y="65024"/>
                </a:cubicBezTo>
                <a:cubicBezTo>
                  <a:pt x="260118" y="84074"/>
                  <a:pt x="246784" y="101219"/>
                  <a:pt x="242021" y="121221"/>
                </a:cubicBezTo>
                <a:cubicBezTo>
                  <a:pt x="230591" y="168846"/>
                  <a:pt x="262976" y="221234"/>
                  <a:pt x="309648" y="241236"/>
                </a:cubicBezTo>
                <a:cubicBezTo>
                  <a:pt x="374418" y="269811"/>
                  <a:pt x="458238" y="223139"/>
                  <a:pt x="463954" y="143129"/>
                </a:cubicBezTo>
                <a:cubicBezTo>
                  <a:pt x="465859" y="120269"/>
                  <a:pt x="451571" y="96456"/>
                  <a:pt x="442046" y="73596"/>
                </a:cubicBezTo>
                <a:cubicBezTo>
                  <a:pt x="436331" y="59309"/>
                  <a:pt x="425854" y="47879"/>
                  <a:pt x="420138" y="34544"/>
                </a:cubicBezTo>
                <a:cubicBezTo>
                  <a:pt x="410613" y="15494"/>
                  <a:pt x="421091" y="2159"/>
                  <a:pt x="442046" y="3111"/>
                </a:cubicBezTo>
                <a:cubicBezTo>
                  <a:pt x="498243" y="5016"/>
                  <a:pt x="555393" y="6921"/>
                  <a:pt x="611591" y="9779"/>
                </a:cubicBezTo>
                <a:cubicBezTo>
                  <a:pt x="634451" y="10731"/>
                  <a:pt x="658263" y="15494"/>
                  <a:pt x="681123" y="19304"/>
                </a:cubicBezTo>
                <a:cubicBezTo>
                  <a:pt x="677313" y="64071"/>
                  <a:pt x="672551" y="109791"/>
                  <a:pt x="668741" y="154559"/>
                </a:cubicBezTo>
                <a:cubicBezTo>
                  <a:pt x="665884" y="185991"/>
                  <a:pt x="663979" y="218376"/>
                  <a:pt x="663979" y="249809"/>
                </a:cubicBezTo>
                <a:cubicBezTo>
                  <a:pt x="663979" y="272669"/>
                  <a:pt x="683981" y="283146"/>
                  <a:pt x="703031" y="271716"/>
                </a:cubicBezTo>
                <a:cubicBezTo>
                  <a:pt x="714461" y="265049"/>
                  <a:pt x="724938" y="257429"/>
                  <a:pt x="734463" y="249809"/>
                </a:cubicBezTo>
                <a:cubicBezTo>
                  <a:pt x="770659" y="222186"/>
                  <a:pt x="824951" y="219329"/>
                  <a:pt x="863051" y="241236"/>
                </a:cubicBezTo>
                <a:cubicBezTo>
                  <a:pt x="900198" y="263144"/>
                  <a:pt x="920201" y="306959"/>
                  <a:pt x="913534" y="351726"/>
                </a:cubicBezTo>
                <a:cubicBezTo>
                  <a:pt x="904961" y="418401"/>
                  <a:pt x="842096" y="461264"/>
                  <a:pt x="777326" y="442214"/>
                </a:cubicBezTo>
                <a:cubicBezTo>
                  <a:pt x="754466" y="435546"/>
                  <a:pt x="733511" y="418401"/>
                  <a:pt x="711604" y="407924"/>
                </a:cubicBezTo>
                <a:cubicBezTo>
                  <a:pt x="700173" y="402209"/>
                  <a:pt x="681123" y="394589"/>
                  <a:pt x="674456" y="399351"/>
                </a:cubicBezTo>
                <a:cubicBezTo>
                  <a:pt x="665884" y="406019"/>
                  <a:pt x="662073" y="424116"/>
                  <a:pt x="663026" y="437451"/>
                </a:cubicBezTo>
                <a:cubicBezTo>
                  <a:pt x="665884" y="495554"/>
                  <a:pt x="670646" y="553656"/>
                  <a:pt x="676361" y="611759"/>
                </a:cubicBezTo>
                <a:cubicBezTo>
                  <a:pt x="678266" y="630809"/>
                  <a:pt x="682076" y="650811"/>
                  <a:pt x="684934" y="669861"/>
                </a:cubicBezTo>
                <a:cubicBezTo>
                  <a:pt x="680171" y="672719"/>
                  <a:pt x="674456" y="679386"/>
                  <a:pt x="669693" y="679386"/>
                </a:cubicBezTo>
                <a:cubicBezTo>
                  <a:pt x="452523" y="679386"/>
                  <a:pt x="234401" y="679386"/>
                  <a:pt x="17231" y="678434"/>
                </a:cubicBezTo>
                <a:cubicBezTo>
                  <a:pt x="18183" y="679386"/>
                  <a:pt x="16279" y="678434"/>
                  <a:pt x="14373" y="67843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2" name="Google Shape;432;p7"/>
          <p:cNvSpPr/>
          <p:nvPr/>
        </p:nvSpPr>
        <p:spPr>
          <a:xfrm flipH="1" rot="10800000">
            <a:off x="4284222" y="-80104"/>
            <a:ext cx="917479" cy="1188282"/>
          </a:xfrm>
          <a:custGeom>
            <a:rect b="b" l="l" r="r" t="t"/>
            <a:pathLst>
              <a:path extrusionOk="0" h="893445" w="689834">
                <a:moveTo>
                  <a:pt x="28662" y="486728"/>
                </a:moveTo>
                <a:cubicBezTo>
                  <a:pt x="5802" y="491490"/>
                  <a:pt x="-865" y="487680"/>
                  <a:pt x="87" y="466725"/>
                </a:cubicBezTo>
                <a:cubicBezTo>
                  <a:pt x="2945" y="395288"/>
                  <a:pt x="6755" y="322897"/>
                  <a:pt x="9612" y="251460"/>
                </a:cubicBezTo>
                <a:cubicBezTo>
                  <a:pt x="9612" y="246697"/>
                  <a:pt x="12470" y="240983"/>
                  <a:pt x="14375" y="236220"/>
                </a:cubicBezTo>
                <a:cubicBezTo>
                  <a:pt x="61047" y="240030"/>
                  <a:pt x="107720" y="244793"/>
                  <a:pt x="154392" y="248603"/>
                </a:cubicBezTo>
                <a:cubicBezTo>
                  <a:pt x="188682" y="251460"/>
                  <a:pt x="222020" y="253365"/>
                  <a:pt x="256310" y="254318"/>
                </a:cubicBezTo>
                <a:cubicBezTo>
                  <a:pt x="275360" y="254318"/>
                  <a:pt x="284885" y="240983"/>
                  <a:pt x="278217" y="221933"/>
                </a:cubicBezTo>
                <a:cubicBezTo>
                  <a:pt x="272502" y="207645"/>
                  <a:pt x="262977" y="194310"/>
                  <a:pt x="254405" y="180975"/>
                </a:cubicBezTo>
                <a:cubicBezTo>
                  <a:pt x="230592" y="141922"/>
                  <a:pt x="227735" y="100965"/>
                  <a:pt x="247737" y="60008"/>
                </a:cubicBezTo>
                <a:cubicBezTo>
                  <a:pt x="268692" y="19050"/>
                  <a:pt x="304887" y="0"/>
                  <a:pt x="349655" y="0"/>
                </a:cubicBezTo>
                <a:cubicBezTo>
                  <a:pt x="394422" y="0"/>
                  <a:pt x="429665" y="20955"/>
                  <a:pt x="449667" y="60008"/>
                </a:cubicBezTo>
                <a:cubicBezTo>
                  <a:pt x="473480" y="104775"/>
                  <a:pt x="464907" y="149543"/>
                  <a:pt x="437285" y="190500"/>
                </a:cubicBezTo>
                <a:cubicBezTo>
                  <a:pt x="428712" y="202883"/>
                  <a:pt x="421092" y="217170"/>
                  <a:pt x="417282" y="232410"/>
                </a:cubicBezTo>
                <a:cubicBezTo>
                  <a:pt x="413472" y="246697"/>
                  <a:pt x="422997" y="255270"/>
                  <a:pt x="438237" y="254318"/>
                </a:cubicBezTo>
                <a:cubicBezTo>
                  <a:pt x="471575" y="251460"/>
                  <a:pt x="503960" y="248603"/>
                  <a:pt x="537297" y="245745"/>
                </a:cubicBezTo>
                <a:cubicBezTo>
                  <a:pt x="579207" y="242888"/>
                  <a:pt x="622070" y="240030"/>
                  <a:pt x="663980" y="236220"/>
                </a:cubicBezTo>
                <a:cubicBezTo>
                  <a:pt x="667790" y="252413"/>
                  <a:pt x="674457" y="268605"/>
                  <a:pt x="676362" y="284797"/>
                </a:cubicBezTo>
                <a:cubicBezTo>
                  <a:pt x="681125" y="328613"/>
                  <a:pt x="683030" y="372428"/>
                  <a:pt x="685887" y="415290"/>
                </a:cubicBezTo>
                <a:cubicBezTo>
                  <a:pt x="686840" y="428625"/>
                  <a:pt x="689697" y="441960"/>
                  <a:pt x="688745" y="455295"/>
                </a:cubicBezTo>
                <a:cubicBezTo>
                  <a:pt x="687792" y="467678"/>
                  <a:pt x="686840" y="483870"/>
                  <a:pt x="679220" y="489585"/>
                </a:cubicBezTo>
                <a:cubicBezTo>
                  <a:pt x="671600" y="495300"/>
                  <a:pt x="655407" y="491490"/>
                  <a:pt x="643977" y="487680"/>
                </a:cubicBezTo>
                <a:cubicBezTo>
                  <a:pt x="632547" y="483870"/>
                  <a:pt x="623022" y="475297"/>
                  <a:pt x="613497" y="468630"/>
                </a:cubicBezTo>
                <a:cubicBezTo>
                  <a:pt x="556347" y="429578"/>
                  <a:pt x="471575" y="445770"/>
                  <a:pt x="444905" y="517208"/>
                </a:cubicBezTo>
                <a:cubicBezTo>
                  <a:pt x="423950" y="573405"/>
                  <a:pt x="443952" y="643890"/>
                  <a:pt x="511580" y="660083"/>
                </a:cubicBezTo>
                <a:cubicBezTo>
                  <a:pt x="545870" y="678180"/>
                  <a:pt x="577302" y="668655"/>
                  <a:pt x="609687" y="651510"/>
                </a:cubicBezTo>
                <a:cubicBezTo>
                  <a:pt x="629690" y="640080"/>
                  <a:pt x="651597" y="632460"/>
                  <a:pt x="671600" y="622935"/>
                </a:cubicBezTo>
                <a:cubicBezTo>
                  <a:pt x="686840" y="623888"/>
                  <a:pt x="690650" y="634365"/>
                  <a:pt x="689697" y="646747"/>
                </a:cubicBezTo>
                <a:cubicBezTo>
                  <a:pt x="685887" y="699135"/>
                  <a:pt x="682077" y="751522"/>
                  <a:pt x="678267" y="803910"/>
                </a:cubicBezTo>
                <a:cubicBezTo>
                  <a:pt x="676362" y="827722"/>
                  <a:pt x="674457" y="851535"/>
                  <a:pt x="672552" y="875347"/>
                </a:cubicBezTo>
                <a:cubicBezTo>
                  <a:pt x="672552" y="888683"/>
                  <a:pt x="665885" y="893445"/>
                  <a:pt x="652550" y="893445"/>
                </a:cubicBezTo>
                <a:cubicBezTo>
                  <a:pt x="534440" y="893445"/>
                  <a:pt x="417282" y="893445"/>
                  <a:pt x="299172" y="892493"/>
                </a:cubicBezTo>
                <a:cubicBezTo>
                  <a:pt x="203922" y="891540"/>
                  <a:pt x="109625" y="889635"/>
                  <a:pt x="14375" y="887730"/>
                </a:cubicBezTo>
                <a:cubicBezTo>
                  <a:pt x="9612" y="813435"/>
                  <a:pt x="3897" y="739140"/>
                  <a:pt x="1040" y="663893"/>
                </a:cubicBezTo>
                <a:cubicBezTo>
                  <a:pt x="87" y="651510"/>
                  <a:pt x="8660" y="628650"/>
                  <a:pt x="14375" y="627697"/>
                </a:cubicBezTo>
                <a:cubicBezTo>
                  <a:pt x="27710" y="625793"/>
                  <a:pt x="45807" y="631508"/>
                  <a:pt x="56285" y="641033"/>
                </a:cubicBezTo>
                <a:cubicBezTo>
                  <a:pt x="104862" y="681038"/>
                  <a:pt x="153440" y="685800"/>
                  <a:pt x="202017" y="653415"/>
                </a:cubicBezTo>
                <a:cubicBezTo>
                  <a:pt x="260120" y="614363"/>
                  <a:pt x="268692" y="545783"/>
                  <a:pt x="224877" y="481965"/>
                </a:cubicBezTo>
                <a:cubicBezTo>
                  <a:pt x="222020" y="476250"/>
                  <a:pt x="221067" y="467678"/>
                  <a:pt x="217257" y="463868"/>
                </a:cubicBezTo>
                <a:cubicBezTo>
                  <a:pt x="196302" y="446722"/>
                  <a:pt x="171537" y="438150"/>
                  <a:pt x="143915" y="436245"/>
                </a:cubicBezTo>
                <a:cubicBezTo>
                  <a:pt x="95337" y="432435"/>
                  <a:pt x="62000" y="459105"/>
                  <a:pt x="28662" y="48672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3" name="Google Shape;433;p7"/>
          <p:cNvSpPr/>
          <p:nvPr/>
        </p:nvSpPr>
        <p:spPr>
          <a:xfrm flipH="1" rot="10800000">
            <a:off x="6998255" y="-43339"/>
            <a:ext cx="920002" cy="1189763"/>
          </a:xfrm>
          <a:custGeom>
            <a:rect b="b" l="l" r="r" t="t"/>
            <a:pathLst>
              <a:path extrusionOk="0" h="894559" w="691731">
                <a:moveTo>
                  <a:pt x="22050" y="894559"/>
                </a:moveTo>
                <a:cubicBezTo>
                  <a:pt x="19193" y="875509"/>
                  <a:pt x="14430" y="856459"/>
                  <a:pt x="13478" y="836457"/>
                </a:cubicBezTo>
                <a:cubicBezTo>
                  <a:pt x="8716" y="778355"/>
                  <a:pt x="3000" y="720252"/>
                  <a:pt x="143" y="662150"/>
                </a:cubicBezTo>
                <a:cubicBezTo>
                  <a:pt x="-809" y="648815"/>
                  <a:pt x="3000" y="630717"/>
                  <a:pt x="11573" y="624050"/>
                </a:cubicBezTo>
                <a:cubicBezTo>
                  <a:pt x="18241" y="619287"/>
                  <a:pt x="36338" y="626907"/>
                  <a:pt x="48721" y="632622"/>
                </a:cubicBezTo>
                <a:cubicBezTo>
                  <a:pt x="71580" y="643100"/>
                  <a:pt x="91583" y="660245"/>
                  <a:pt x="114443" y="666912"/>
                </a:cubicBezTo>
                <a:cubicBezTo>
                  <a:pt x="179213" y="685962"/>
                  <a:pt x="242078" y="643100"/>
                  <a:pt x="250650" y="576425"/>
                </a:cubicBezTo>
                <a:cubicBezTo>
                  <a:pt x="256366" y="531657"/>
                  <a:pt x="237316" y="487842"/>
                  <a:pt x="200168" y="465934"/>
                </a:cubicBezTo>
                <a:cubicBezTo>
                  <a:pt x="162068" y="443075"/>
                  <a:pt x="107775" y="446884"/>
                  <a:pt x="71580" y="474507"/>
                </a:cubicBezTo>
                <a:cubicBezTo>
                  <a:pt x="61103" y="482127"/>
                  <a:pt x="50625" y="489747"/>
                  <a:pt x="40148" y="496415"/>
                </a:cubicBezTo>
                <a:cubicBezTo>
                  <a:pt x="21098" y="506892"/>
                  <a:pt x="1096" y="496415"/>
                  <a:pt x="1096" y="474507"/>
                </a:cubicBezTo>
                <a:cubicBezTo>
                  <a:pt x="1096" y="443075"/>
                  <a:pt x="3953" y="410690"/>
                  <a:pt x="5858" y="379257"/>
                </a:cubicBezTo>
                <a:cubicBezTo>
                  <a:pt x="9668" y="334490"/>
                  <a:pt x="14430" y="288770"/>
                  <a:pt x="18241" y="244002"/>
                </a:cubicBezTo>
                <a:cubicBezTo>
                  <a:pt x="43005" y="244002"/>
                  <a:pt x="66818" y="242097"/>
                  <a:pt x="91583" y="243050"/>
                </a:cubicBezTo>
                <a:cubicBezTo>
                  <a:pt x="133493" y="244955"/>
                  <a:pt x="176355" y="248765"/>
                  <a:pt x="218266" y="251622"/>
                </a:cubicBezTo>
                <a:cubicBezTo>
                  <a:pt x="227791" y="252575"/>
                  <a:pt x="238268" y="253527"/>
                  <a:pt x="247793" y="254480"/>
                </a:cubicBezTo>
                <a:cubicBezTo>
                  <a:pt x="266843" y="257337"/>
                  <a:pt x="278273" y="248765"/>
                  <a:pt x="274463" y="229715"/>
                </a:cubicBezTo>
                <a:cubicBezTo>
                  <a:pt x="272558" y="218284"/>
                  <a:pt x="266843" y="206855"/>
                  <a:pt x="259223" y="197330"/>
                </a:cubicBezTo>
                <a:cubicBezTo>
                  <a:pt x="228743" y="158277"/>
                  <a:pt x="220171" y="116367"/>
                  <a:pt x="237316" y="69695"/>
                </a:cubicBezTo>
                <a:cubicBezTo>
                  <a:pt x="253508" y="25880"/>
                  <a:pt x="308753" y="-6505"/>
                  <a:pt x="357330" y="1115"/>
                </a:cubicBezTo>
                <a:cubicBezTo>
                  <a:pt x="401146" y="7782"/>
                  <a:pt x="445913" y="38262"/>
                  <a:pt x="454485" y="95412"/>
                </a:cubicBezTo>
                <a:cubicBezTo>
                  <a:pt x="459248" y="131607"/>
                  <a:pt x="451628" y="162087"/>
                  <a:pt x="430673" y="191615"/>
                </a:cubicBezTo>
                <a:cubicBezTo>
                  <a:pt x="429721" y="192567"/>
                  <a:pt x="429721" y="194472"/>
                  <a:pt x="428768" y="195425"/>
                </a:cubicBezTo>
                <a:cubicBezTo>
                  <a:pt x="418291" y="211617"/>
                  <a:pt x="404003" y="228762"/>
                  <a:pt x="416385" y="246859"/>
                </a:cubicBezTo>
                <a:cubicBezTo>
                  <a:pt x="427816" y="264957"/>
                  <a:pt x="447818" y="254480"/>
                  <a:pt x="464963" y="252575"/>
                </a:cubicBezTo>
                <a:cubicBezTo>
                  <a:pt x="492585" y="249717"/>
                  <a:pt x="521160" y="249717"/>
                  <a:pt x="548783" y="246859"/>
                </a:cubicBezTo>
                <a:cubicBezTo>
                  <a:pt x="591646" y="244002"/>
                  <a:pt x="634508" y="240192"/>
                  <a:pt x="677371" y="237334"/>
                </a:cubicBezTo>
                <a:cubicBezTo>
                  <a:pt x="679275" y="261147"/>
                  <a:pt x="681180" y="284959"/>
                  <a:pt x="683085" y="308772"/>
                </a:cubicBezTo>
                <a:cubicBezTo>
                  <a:pt x="684991" y="340205"/>
                  <a:pt x="685943" y="371637"/>
                  <a:pt x="687848" y="403070"/>
                </a:cubicBezTo>
                <a:cubicBezTo>
                  <a:pt x="688800" y="429740"/>
                  <a:pt x="690705" y="457362"/>
                  <a:pt x="691658" y="484032"/>
                </a:cubicBezTo>
                <a:cubicBezTo>
                  <a:pt x="671655" y="493557"/>
                  <a:pt x="655463" y="484984"/>
                  <a:pt x="640223" y="471650"/>
                </a:cubicBezTo>
                <a:cubicBezTo>
                  <a:pt x="590693" y="426882"/>
                  <a:pt x="537353" y="432597"/>
                  <a:pt x="502110" y="452600"/>
                </a:cubicBezTo>
                <a:cubicBezTo>
                  <a:pt x="488775" y="460220"/>
                  <a:pt x="464963" y="463077"/>
                  <a:pt x="467821" y="488795"/>
                </a:cubicBezTo>
                <a:cubicBezTo>
                  <a:pt x="467821" y="488795"/>
                  <a:pt x="467821" y="488795"/>
                  <a:pt x="467821" y="488795"/>
                </a:cubicBezTo>
                <a:cubicBezTo>
                  <a:pt x="464963" y="490700"/>
                  <a:pt x="462105" y="492605"/>
                  <a:pt x="459248" y="493557"/>
                </a:cubicBezTo>
                <a:cubicBezTo>
                  <a:pt x="443055" y="524990"/>
                  <a:pt x="434483" y="559280"/>
                  <a:pt x="444008" y="594522"/>
                </a:cubicBezTo>
                <a:cubicBezTo>
                  <a:pt x="466868" y="679295"/>
                  <a:pt x="569738" y="708822"/>
                  <a:pt x="632603" y="651672"/>
                </a:cubicBezTo>
                <a:cubicBezTo>
                  <a:pt x="634508" y="649767"/>
                  <a:pt x="635460" y="647862"/>
                  <a:pt x="637366" y="646909"/>
                </a:cubicBezTo>
                <a:cubicBezTo>
                  <a:pt x="651653" y="641195"/>
                  <a:pt x="665941" y="636432"/>
                  <a:pt x="680228" y="631670"/>
                </a:cubicBezTo>
                <a:cubicBezTo>
                  <a:pt x="684038" y="645005"/>
                  <a:pt x="692610" y="657387"/>
                  <a:pt x="691658" y="670722"/>
                </a:cubicBezTo>
                <a:cubicBezTo>
                  <a:pt x="688800" y="744065"/>
                  <a:pt x="683085" y="816455"/>
                  <a:pt x="678323" y="889797"/>
                </a:cubicBezTo>
                <a:cubicBezTo>
                  <a:pt x="617363" y="889797"/>
                  <a:pt x="556403" y="890750"/>
                  <a:pt x="495443" y="890750"/>
                </a:cubicBezTo>
                <a:cubicBezTo>
                  <a:pt x="335423" y="891702"/>
                  <a:pt x="178260" y="893607"/>
                  <a:pt x="22050" y="894559"/>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4" name="Google Shape;434;p7"/>
          <p:cNvSpPr/>
          <p:nvPr/>
        </p:nvSpPr>
        <p:spPr>
          <a:xfrm flipH="1" rot="10800000">
            <a:off x="9568038" y="-58662"/>
            <a:ext cx="903246" cy="1189657"/>
          </a:xfrm>
          <a:custGeom>
            <a:rect b="b" l="l" r="r" t="t"/>
            <a:pathLst>
              <a:path extrusionOk="0" h="894479" w="679132">
                <a:moveTo>
                  <a:pt x="18098" y="883920"/>
                </a:moveTo>
                <a:cubicBezTo>
                  <a:pt x="14288" y="839153"/>
                  <a:pt x="11430" y="795338"/>
                  <a:pt x="7620" y="750570"/>
                </a:cubicBezTo>
                <a:cubicBezTo>
                  <a:pt x="4763" y="716280"/>
                  <a:pt x="1905" y="681038"/>
                  <a:pt x="952" y="646747"/>
                </a:cubicBezTo>
                <a:cubicBezTo>
                  <a:pt x="952" y="623888"/>
                  <a:pt x="15240" y="616267"/>
                  <a:pt x="36195" y="626745"/>
                </a:cubicBezTo>
                <a:cubicBezTo>
                  <a:pt x="51435" y="634365"/>
                  <a:pt x="66675" y="643890"/>
                  <a:pt x="80010" y="654367"/>
                </a:cubicBezTo>
                <a:cubicBezTo>
                  <a:pt x="112395" y="678180"/>
                  <a:pt x="160973" y="678180"/>
                  <a:pt x="198120" y="654367"/>
                </a:cubicBezTo>
                <a:cubicBezTo>
                  <a:pt x="237173" y="628650"/>
                  <a:pt x="256223" y="583882"/>
                  <a:pt x="249555" y="543878"/>
                </a:cubicBezTo>
                <a:cubicBezTo>
                  <a:pt x="235268" y="456247"/>
                  <a:pt x="133350" y="417195"/>
                  <a:pt x="64770" y="476250"/>
                </a:cubicBezTo>
                <a:cubicBezTo>
                  <a:pt x="60007" y="481013"/>
                  <a:pt x="54293" y="485775"/>
                  <a:pt x="47625" y="487680"/>
                </a:cubicBezTo>
                <a:cubicBezTo>
                  <a:pt x="35243" y="490538"/>
                  <a:pt x="18098" y="497205"/>
                  <a:pt x="10477" y="492442"/>
                </a:cubicBezTo>
                <a:cubicBezTo>
                  <a:pt x="2857" y="486728"/>
                  <a:pt x="0" y="468630"/>
                  <a:pt x="0" y="456247"/>
                </a:cubicBezTo>
                <a:cubicBezTo>
                  <a:pt x="2857" y="401955"/>
                  <a:pt x="7620" y="347663"/>
                  <a:pt x="13335" y="293370"/>
                </a:cubicBezTo>
                <a:cubicBezTo>
                  <a:pt x="15240" y="273367"/>
                  <a:pt x="19050" y="253365"/>
                  <a:pt x="21907" y="233363"/>
                </a:cubicBezTo>
                <a:cubicBezTo>
                  <a:pt x="22860" y="233363"/>
                  <a:pt x="24765" y="233363"/>
                  <a:pt x="25718" y="232410"/>
                </a:cubicBezTo>
                <a:cubicBezTo>
                  <a:pt x="97155" y="238125"/>
                  <a:pt x="168593" y="244792"/>
                  <a:pt x="240030" y="250507"/>
                </a:cubicBezTo>
                <a:cubicBezTo>
                  <a:pt x="248602" y="251460"/>
                  <a:pt x="261938" y="246697"/>
                  <a:pt x="264795" y="240030"/>
                </a:cubicBezTo>
                <a:cubicBezTo>
                  <a:pt x="268605" y="232410"/>
                  <a:pt x="268605" y="217170"/>
                  <a:pt x="263843" y="209550"/>
                </a:cubicBezTo>
                <a:cubicBezTo>
                  <a:pt x="245745" y="180975"/>
                  <a:pt x="227648" y="152400"/>
                  <a:pt x="221932" y="118110"/>
                </a:cubicBezTo>
                <a:cubicBezTo>
                  <a:pt x="220027" y="61913"/>
                  <a:pt x="260032" y="13335"/>
                  <a:pt x="313373" y="0"/>
                </a:cubicBezTo>
                <a:cubicBezTo>
                  <a:pt x="340995" y="4763"/>
                  <a:pt x="372427" y="2857"/>
                  <a:pt x="396240" y="15240"/>
                </a:cubicBezTo>
                <a:cubicBezTo>
                  <a:pt x="450532" y="41910"/>
                  <a:pt x="471488" y="120967"/>
                  <a:pt x="431482" y="176213"/>
                </a:cubicBezTo>
                <a:cubicBezTo>
                  <a:pt x="421005" y="190500"/>
                  <a:pt x="412432" y="205740"/>
                  <a:pt x="406718" y="221932"/>
                </a:cubicBezTo>
                <a:cubicBezTo>
                  <a:pt x="400050" y="240982"/>
                  <a:pt x="408623" y="253365"/>
                  <a:pt x="427673" y="252413"/>
                </a:cubicBezTo>
                <a:cubicBezTo>
                  <a:pt x="486727" y="249555"/>
                  <a:pt x="545782" y="244792"/>
                  <a:pt x="603885" y="240030"/>
                </a:cubicBezTo>
                <a:cubicBezTo>
                  <a:pt x="622935" y="239078"/>
                  <a:pt x="641032" y="236220"/>
                  <a:pt x="660082" y="234315"/>
                </a:cubicBezTo>
                <a:cubicBezTo>
                  <a:pt x="664845" y="253365"/>
                  <a:pt x="671513" y="272415"/>
                  <a:pt x="672465" y="291465"/>
                </a:cubicBezTo>
                <a:cubicBezTo>
                  <a:pt x="676275" y="344805"/>
                  <a:pt x="677227" y="397192"/>
                  <a:pt x="678180" y="450532"/>
                </a:cubicBezTo>
                <a:cubicBezTo>
                  <a:pt x="678180" y="461010"/>
                  <a:pt x="672465" y="478155"/>
                  <a:pt x="665798" y="480060"/>
                </a:cubicBezTo>
                <a:cubicBezTo>
                  <a:pt x="656273" y="482917"/>
                  <a:pt x="640080" y="478155"/>
                  <a:pt x="632460" y="471488"/>
                </a:cubicBezTo>
                <a:cubicBezTo>
                  <a:pt x="587693" y="433388"/>
                  <a:pt x="539115" y="426720"/>
                  <a:pt x="486727" y="452438"/>
                </a:cubicBezTo>
                <a:cubicBezTo>
                  <a:pt x="442913" y="474345"/>
                  <a:pt x="417195" y="529590"/>
                  <a:pt x="428625" y="577215"/>
                </a:cubicBezTo>
                <a:cubicBezTo>
                  <a:pt x="440055" y="625792"/>
                  <a:pt x="484823" y="664845"/>
                  <a:pt x="533400" y="666750"/>
                </a:cubicBezTo>
                <a:cubicBezTo>
                  <a:pt x="564832" y="668655"/>
                  <a:pt x="593407" y="661035"/>
                  <a:pt x="617220" y="640080"/>
                </a:cubicBezTo>
                <a:cubicBezTo>
                  <a:pt x="624840" y="633413"/>
                  <a:pt x="633413" y="628650"/>
                  <a:pt x="641985" y="623888"/>
                </a:cubicBezTo>
                <a:cubicBezTo>
                  <a:pt x="665798" y="611505"/>
                  <a:pt x="679132" y="618172"/>
                  <a:pt x="679132" y="644842"/>
                </a:cubicBezTo>
                <a:cubicBezTo>
                  <a:pt x="679132" y="680085"/>
                  <a:pt x="677227" y="716280"/>
                  <a:pt x="674370" y="751522"/>
                </a:cubicBezTo>
                <a:cubicBezTo>
                  <a:pt x="671513" y="788670"/>
                  <a:pt x="667702" y="824865"/>
                  <a:pt x="664845" y="862013"/>
                </a:cubicBezTo>
                <a:cubicBezTo>
                  <a:pt x="663893" y="872490"/>
                  <a:pt x="662940" y="882967"/>
                  <a:pt x="678180" y="882015"/>
                </a:cubicBezTo>
                <a:cubicBezTo>
                  <a:pt x="669607" y="884872"/>
                  <a:pt x="661035" y="889635"/>
                  <a:pt x="652463" y="890588"/>
                </a:cubicBezTo>
                <a:cubicBezTo>
                  <a:pt x="567690" y="891540"/>
                  <a:pt x="481965" y="891540"/>
                  <a:pt x="397193" y="892492"/>
                </a:cubicBezTo>
                <a:cubicBezTo>
                  <a:pt x="278130" y="893445"/>
                  <a:pt x="160020" y="894397"/>
                  <a:pt x="40957" y="894397"/>
                </a:cubicBezTo>
                <a:cubicBezTo>
                  <a:pt x="36195" y="895350"/>
                  <a:pt x="26670" y="887730"/>
                  <a:pt x="18098" y="8839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5" name="Google Shape;435;p7"/>
          <p:cNvSpPr/>
          <p:nvPr/>
        </p:nvSpPr>
        <p:spPr>
          <a:xfrm flipH="1" rot="10800000">
            <a:off x="1718428" y="-91514"/>
            <a:ext cx="910968" cy="1188282"/>
          </a:xfrm>
          <a:custGeom>
            <a:rect b="b" l="l" r="r" t="t"/>
            <a:pathLst>
              <a:path extrusionOk="0" h="893445" w="684938">
                <a:moveTo>
                  <a:pt x="662079" y="236220"/>
                </a:moveTo>
                <a:cubicBezTo>
                  <a:pt x="666841" y="270510"/>
                  <a:pt x="671604" y="304800"/>
                  <a:pt x="675413" y="339090"/>
                </a:cubicBezTo>
                <a:cubicBezTo>
                  <a:pt x="679224" y="379095"/>
                  <a:pt x="682081" y="419100"/>
                  <a:pt x="683986" y="459105"/>
                </a:cubicBezTo>
                <a:cubicBezTo>
                  <a:pt x="683986" y="470535"/>
                  <a:pt x="680176" y="487680"/>
                  <a:pt x="672556" y="491490"/>
                </a:cubicBezTo>
                <a:cubicBezTo>
                  <a:pt x="663984" y="496253"/>
                  <a:pt x="648743" y="491490"/>
                  <a:pt x="637313" y="486728"/>
                </a:cubicBezTo>
                <a:cubicBezTo>
                  <a:pt x="612549" y="476250"/>
                  <a:pt x="590641" y="458153"/>
                  <a:pt x="564924" y="450533"/>
                </a:cubicBezTo>
                <a:cubicBezTo>
                  <a:pt x="500154" y="431483"/>
                  <a:pt x="430621" y="495300"/>
                  <a:pt x="432526" y="552450"/>
                </a:cubicBezTo>
                <a:cubicBezTo>
                  <a:pt x="433479" y="599123"/>
                  <a:pt x="447766" y="635318"/>
                  <a:pt x="488724" y="656273"/>
                </a:cubicBezTo>
                <a:cubicBezTo>
                  <a:pt x="529681" y="677228"/>
                  <a:pt x="571591" y="677228"/>
                  <a:pt x="611596" y="648653"/>
                </a:cubicBezTo>
                <a:cubicBezTo>
                  <a:pt x="623026" y="640080"/>
                  <a:pt x="636361" y="634365"/>
                  <a:pt x="648743" y="626745"/>
                </a:cubicBezTo>
                <a:cubicBezTo>
                  <a:pt x="670651" y="614363"/>
                  <a:pt x="684938" y="621030"/>
                  <a:pt x="684938" y="646748"/>
                </a:cubicBezTo>
                <a:cubicBezTo>
                  <a:pt x="684938" y="679133"/>
                  <a:pt x="682081" y="711518"/>
                  <a:pt x="680176" y="743903"/>
                </a:cubicBezTo>
                <a:cubicBezTo>
                  <a:pt x="676366" y="791528"/>
                  <a:pt x="671604" y="838200"/>
                  <a:pt x="667793" y="885825"/>
                </a:cubicBezTo>
                <a:cubicBezTo>
                  <a:pt x="660174" y="888683"/>
                  <a:pt x="652554" y="893445"/>
                  <a:pt x="645886" y="893445"/>
                </a:cubicBezTo>
                <a:cubicBezTo>
                  <a:pt x="529681" y="893445"/>
                  <a:pt x="412524" y="893445"/>
                  <a:pt x="296318" y="893445"/>
                </a:cubicBezTo>
                <a:cubicBezTo>
                  <a:pt x="205831" y="892493"/>
                  <a:pt x="115343" y="891540"/>
                  <a:pt x="24856" y="889635"/>
                </a:cubicBezTo>
                <a:cubicBezTo>
                  <a:pt x="17236" y="889635"/>
                  <a:pt x="9616" y="883920"/>
                  <a:pt x="1043" y="881063"/>
                </a:cubicBezTo>
                <a:cubicBezTo>
                  <a:pt x="14379" y="882015"/>
                  <a:pt x="20093" y="877253"/>
                  <a:pt x="18188" y="862965"/>
                </a:cubicBezTo>
                <a:cubicBezTo>
                  <a:pt x="11521" y="793433"/>
                  <a:pt x="4854" y="722948"/>
                  <a:pt x="1043" y="653415"/>
                </a:cubicBezTo>
                <a:cubicBezTo>
                  <a:pt x="-862" y="620078"/>
                  <a:pt x="14379" y="611505"/>
                  <a:pt x="44858" y="627698"/>
                </a:cubicBezTo>
                <a:cubicBezTo>
                  <a:pt x="62956" y="637223"/>
                  <a:pt x="80101" y="651510"/>
                  <a:pt x="99151" y="659130"/>
                </a:cubicBezTo>
                <a:cubicBezTo>
                  <a:pt x="162016" y="681990"/>
                  <a:pt x="220118" y="656273"/>
                  <a:pt x="247741" y="596265"/>
                </a:cubicBezTo>
                <a:cubicBezTo>
                  <a:pt x="279174" y="528638"/>
                  <a:pt x="224881" y="441960"/>
                  <a:pt x="150586" y="438150"/>
                </a:cubicBezTo>
                <a:cubicBezTo>
                  <a:pt x="112486" y="436245"/>
                  <a:pt x="79149" y="445770"/>
                  <a:pt x="49621" y="470535"/>
                </a:cubicBezTo>
                <a:cubicBezTo>
                  <a:pt x="41049" y="478155"/>
                  <a:pt x="23904" y="482918"/>
                  <a:pt x="13426" y="479108"/>
                </a:cubicBezTo>
                <a:cubicBezTo>
                  <a:pt x="5806" y="476250"/>
                  <a:pt x="-862" y="458153"/>
                  <a:pt x="91" y="447675"/>
                </a:cubicBezTo>
                <a:cubicBezTo>
                  <a:pt x="3901" y="379095"/>
                  <a:pt x="8663" y="310515"/>
                  <a:pt x="13426" y="241935"/>
                </a:cubicBezTo>
                <a:cubicBezTo>
                  <a:pt x="13426" y="240030"/>
                  <a:pt x="16283" y="238125"/>
                  <a:pt x="17236" y="236220"/>
                </a:cubicBezTo>
                <a:cubicBezTo>
                  <a:pt x="75338" y="240983"/>
                  <a:pt x="133441" y="245745"/>
                  <a:pt x="190591" y="249555"/>
                </a:cubicBezTo>
                <a:cubicBezTo>
                  <a:pt x="208688" y="251460"/>
                  <a:pt x="226786" y="253365"/>
                  <a:pt x="244883" y="254318"/>
                </a:cubicBezTo>
                <a:cubicBezTo>
                  <a:pt x="269649" y="255270"/>
                  <a:pt x="279174" y="240983"/>
                  <a:pt x="269649" y="217170"/>
                </a:cubicBezTo>
                <a:cubicBezTo>
                  <a:pt x="263933" y="203835"/>
                  <a:pt x="255361" y="192405"/>
                  <a:pt x="247741" y="180023"/>
                </a:cubicBezTo>
                <a:cubicBezTo>
                  <a:pt x="203926" y="109538"/>
                  <a:pt x="234406" y="14288"/>
                  <a:pt x="324893" y="953"/>
                </a:cubicBezTo>
                <a:cubicBezTo>
                  <a:pt x="327751" y="953"/>
                  <a:pt x="330608" y="953"/>
                  <a:pt x="333466" y="0"/>
                </a:cubicBezTo>
                <a:cubicBezTo>
                  <a:pt x="341086" y="0"/>
                  <a:pt x="348706" y="0"/>
                  <a:pt x="357279" y="953"/>
                </a:cubicBezTo>
                <a:cubicBezTo>
                  <a:pt x="371566" y="4763"/>
                  <a:pt x="385854" y="8573"/>
                  <a:pt x="400141" y="12383"/>
                </a:cubicBezTo>
                <a:cubicBezTo>
                  <a:pt x="400141" y="12383"/>
                  <a:pt x="400141" y="12383"/>
                  <a:pt x="400141" y="12383"/>
                </a:cubicBezTo>
                <a:cubicBezTo>
                  <a:pt x="404904" y="15240"/>
                  <a:pt x="409666" y="18098"/>
                  <a:pt x="414429" y="21908"/>
                </a:cubicBezTo>
                <a:cubicBezTo>
                  <a:pt x="414429" y="21908"/>
                  <a:pt x="414429" y="21908"/>
                  <a:pt x="414429" y="21908"/>
                </a:cubicBezTo>
                <a:cubicBezTo>
                  <a:pt x="416333" y="24765"/>
                  <a:pt x="416333" y="29528"/>
                  <a:pt x="419191" y="31433"/>
                </a:cubicBezTo>
                <a:cubicBezTo>
                  <a:pt x="458243" y="69533"/>
                  <a:pt x="466816" y="113348"/>
                  <a:pt x="444908" y="162878"/>
                </a:cubicBezTo>
                <a:cubicBezTo>
                  <a:pt x="443004" y="167640"/>
                  <a:pt x="440146" y="171450"/>
                  <a:pt x="438241" y="176213"/>
                </a:cubicBezTo>
                <a:cubicBezTo>
                  <a:pt x="437288" y="178118"/>
                  <a:pt x="436336" y="179070"/>
                  <a:pt x="434431" y="180975"/>
                </a:cubicBezTo>
                <a:cubicBezTo>
                  <a:pt x="425858" y="195263"/>
                  <a:pt x="414429" y="207645"/>
                  <a:pt x="408713" y="222885"/>
                </a:cubicBezTo>
                <a:cubicBezTo>
                  <a:pt x="400141" y="244793"/>
                  <a:pt x="412524" y="256223"/>
                  <a:pt x="434431" y="254318"/>
                </a:cubicBezTo>
                <a:cubicBezTo>
                  <a:pt x="476341" y="250508"/>
                  <a:pt x="519204" y="248603"/>
                  <a:pt x="561113" y="244793"/>
                </a:cubicBezTo>
                <a:cubicBezTo>
                  <a:pt x="591593" y="241935"/>
                  <a:pt x="623026" y="238125"/>
                  <a:pt x="653506" y="234315"/>
                </a:cubicBezTo>
                <a:cubicBezTo>
                  <a:pt x="656363" y="235268"/>
                  <a:pt x="659221" y="236220"/>
                  <a:pt x="662079" y="2362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7"/>
          <p:cNvSpPr/>
          <p:nvPr/>
        </p:nvSpPr>
        <p:spPr>
          <a:xfrm flipH="1" rot="10800000">
            <a:off x="-5735" y="-79030"/>
            <a:ext cx="894614" cy="901979"/>
          </a:xfrm>
          <a:custGeom>
            <a:rect b="b" l="l" r="r" t="t"/>
            <a:pathLst>
              <a:path extrusionOk="0" h="678180" w="672642">
                <a:moveTo>
                  <a:pt x="672643" y="422910"/>
                </a:moveTo>
                <a:cubicBezTo>
                  <a:pt x="668833" y="482918"/>
                  <a:pt x="664071" y="542925"/>
                  <a:pt x="660260" y="601980"/>
                </a:cubicBezTo>
                <a:cubicBezTo>
                  <a:pt x="658356" y="625793"/>
                  <a:pt x="659308" y="650558"/>
                  <a:pt x="659308" y="674370"/>
                </a:cubicBezTo>
                <a:cubicBezTo>
                  <a:pt x="652641" y="676275"/>
                  <a:pt x="646925" y="678180"/>
                  <a:pt x="640258" y="678180"/>
                </a:cubicBezTo>
                <a:cubicBezTo>
                  <a:pt x="433566" y="678180"/>
                  <a:pt x="226873" y="678180"/>
                  <a:pt x="20180" y="678180"/>
                </a:cubicBezTo>
                <a:cubicBezTo>
                  <a:pt x="15418" y="678180"/>
                  <a:pt x="9703" y="677228"/>
                  <a:pt x="2083" y="677228"/>
                </a:cubicBezTo>
                <a:cubicBezTo>
                  <a:pt x="2083" y="668655"/>
                  <a:pt x="1130" y="660083"/>
                  <a:pt x="1130" y="652463"/>
                </a:cubicBezTo>
                <a:cubicBezTo>
                  <a:pt x="1130" y="448628"/>
                  <a:pt x="1130" y="244793"/>
                  <a:pt x="1130" y="41910"/>
                </a:cubicBezTo>
                <a:cubicBezTo>
                  <a:pt x="1130" y="32385"/>
                  <a:pt x="-5537" y="17145"/>
                  <a:pt x="13513" y="16193"/>
                </a:cubicBezTo>
                <a:cubicBezTo>
                  <a:pt x="60185" y="12383"/>
                  <a:pt x="106858" y="8572"/>
                  <a:pt x="153530" y="4763"/>
                </a:cubicBezTo>
                <a:cubicBezTo>
                  <a:pt x="187820" y="1905"/>
                  <a:pt x="221158" y="953"/>
                  <a:pt x="255448" y="0"/>
                </a:cubicBezTo>
                <a:cubicBezTo>
                  <a:pt x="260210" y="0"/>
                  <a:pt x="264973" y="8572"/>
                  <a:pt x="269735" y="12383"/>
                </a:cubicBezTo>
                <a:cubicBezTo>
                  <a:pt x="262115" y="30480"/>
                  <a:pt x="254495" y="47625"/>
                  <a:pt x="246875" y="65722"/>
                </a:cubicBezTo>
                <a:cubicBezTo>
                  <a:pt x="239255" y="82868"/>
                  <a:pt x="231635" y="100013"/>
                  <a:pt x="224968" y="117158"/>
                </a:cubicBezTo>
                <a:cubicBezTo>
                  <a:pt x="225920" y="122872"/>
                  <a:pt x="228778" y="128588"/>
                  <a:pt x="228778" y="134303"/>
                </a:cubicBezTo>
                <a:cubicBezTo>
                  <a:pt x="223063" y="188595"/>
                  <a:pt x="258305" y="236220"/>
                  <a:pt x="314503" y="248603"/>
                </a:cubicBezTo>
                <a:cubicBezTo>
                  <a:pt x="364033" y="260033"/>
                  <a:pt x="421183" y="227647"/>
                  <a:pt x="439281" y="180022"/>
                </a:cubicBezTo>
                <a:cubicBezTo>
                  <a:pt x="457378" y="132397"/>
                  <a:pt x="441185" y="93345"/>
                  <a:pt x="415468" y="55245"/>
                </a:cubicBezTo>
                <a:cubicBezTo>
                  <a:pt x="406895" y="42863"/>
                  <a:pt x="404991" y="24765"/>
                  <a:pt x="400228" y="9525"/>
                </a:cubicBezTo>
                <a:cubicBezTo>
                  <a:pt x="414516" y="7620"/>
                  <a:pt x="429756" y="2858"/>
                  <a:pt x="444043" y="3810"/>
                </a:cubicBezTo>
                <a:cubicBezTo>
                  <a:pt x="510718" y="7620"/>
                  <a:pt x="578346" y="12383"/>
                  <a:pt x="645021" y="17145"/>
                </a:cubicBezTo>
                <a:cubicBezTo>
                  <a:pt x="649783" y="29528"/>
                  <a:pt x="656450" y="41910"/>
                  <a:pt x="657403" y="54293"/>
                </a:cubicBezTo>
                <a:cubicBezTo>
                  <a:pt x="662166" y="93345"/>
                  <a:pt x="665023" y="132397"/>
                  <a:pt x="667881" y="171450"/>
                </a:cubicBezTo>
                <a:cubicBezTo>
                  <a:pt x="669785" y="198120"/>
                  <a:pt x="671691" y="223838"/>
                  <a:pt x="672643" y="250508"/>
                </a:cubicBezTo>
                <a:cubicBezTo>
                  <a:pt x="672643" y="275272"/>
                  <a:pt x="661213" y="282893"/>
                  <a:pt x="639306" y="271463"/>
                </a:cubicBezTo>
                <a:cubicBezTo>
                  <a:pt x="625018" y="263843"/>
                  <a:pt x="611683" y="255270"/>
                  <a:pt x="598348" y="246697"/>
                </a:cubicBezTo>
                <a:cubicBezTo>
                  <a:pt x="556438" y="219075"/>
                  <a:pt x="513575" y="219075"/>
                  <a:pt x="472618" y="245745"/>
                </a:cubicBezTo>
                <a:cubicBezTo>
                  <a:pt x="434518" y="269558"/>
                  <a:pt x="414516" y="305753"/>
                  <a:pt x="421183" y="351472"/>
                </a:cubicBezTo>
                <a:cubicBezTo>
                  <a:pt x="424041" y="370522"/>
                  <a:pt x="433566" y="387668"/>
                  <a:pt x="439281" y="405765"/>
                </a:cubicBezTo>
                <a:cubicBezTo>
                  <a:pt x="441185" y="408622"/>
                  <a:pt x="442138" y="411480"/>
                  <a:pt x="444043" y="415290"/>
                </a:cubicBezTo>
                <a:cubicBezTo>
                  <a:pt x="451663" y="422910"/>
                  <a:pt x="459283" y="430530"/>
                  <a:pt x="466903" y="438150"/>
                </a:cubicBezTo>
                <a:cubicBezTo>
                  <a:pt x="485953" y="446722"/>
                  <a:pt x="505003" y="461010"/>
                  <a:pt x="525006" y="463868"/>
                </a:cubicBezTo>
                <a:cubicBezTo>
                  <a:pt x="565010" y="470535"/>
                  <a:pt x="600253" y="452438"/>
                  <a:pt x="630733" y="427672"/>
                </a:cubicBezTo>
                <a:cubicBezTo>
                  <a:pt x="643116" y="416243"/>
                  <a:pt x="657403" y="408622"/>
                  <a:pt x="672643" y="42291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7"/>
          <p:cNvSpPr/>
          <p:nvPr/>
        </p:nvSpPr>
        <p:spPr>
          <a:xfrm flipH="1" rot="10800000">
            <a:off x="11307298" y="-44807"/>
            <a:ext cx="890450" cy="894902"/>
          </a:xfrm>
          <a:custGeom>
            <a:rect b="b" l="l" r="r" t="t"/>
            <a:pathLst>
              <a:path extrusionOk="0" h="672859" w="669511">
                <a:moveTo>
                  <a:pt x="15240" y="670955"/>
                </a:moveTo>
                <a:cubicBezTo>
                  <a:pt x="15240" y="649047"/>
                  <a:pt x="16193" y="626187"/>
                  <a:pt x="14288" y="604280"/>
                </a:cubicBezTo>
                <a:cubicBezTo>
                  <a:pt x="12382" y="581419"/>
                  <a:pt x="7620" y="557607"/>
                  <a:pt x="5715" y="534747"/>
                </a:cubicBezTo>
                <a:cubicBezTo>
                  <a:pt x="2857" y="500457"/>
                  <a:pt x="1905" y="465215"/>
                  <a:pt x="952" y="430925"/>
                </a:cubicBezTo>
                <a:cubicBezTo>
                  <a:pt x="0" y="409017"/>
                  <a:pt x="11430" y="402350"/>
                  <a:pt x="31432" y="411875"/>
                </a:cubicBezTo>
                <a:cubicBezTo>
                  <a:pt x="43815" y="417590"/>
                  <a:pt x="54293" y="426162"/>
                  <a:pt x="65722" y="433782"/>
                </a:cubicBezTo>
                <a:cubicBezTo>
                  <a:pt x="123825" y="471882"/>
                  <a:pt x="180975" y="464262"/>
                  <a:pt x="225743" y="412827"/>
                </a:cubicBezTo>
                <a:cubicBezTo>
                  <a:pt x="265747" y="366155"/>
                  <a:pt x="250507" y="275667"/>
                  <a:pt x="196215" y="243282"/>
                </a:cubicBezTo>
                <a:cubicBezTo>
                  <a:pt x="151447" y="216612"/>
                  <a:pt x="108585" y="218517"/>
                  <a:pt x="66675" y="247092"/>
                </a:cubicBezTo>
                <a:cubicBezTo>
                  <a:pt x="55245" y="255665"/>
                  <a:pt x="42863" y="263285"/>
                  <a:pt x="29527" y="269952"/>
                </a:cubicBezTo>
                <a:cubicBezTo>
                  <a:pt x="10477" y="279477"/>
                  <a:pt x="0" y="272810"/>
                  <a:pt x="0" y="251855"/>
                </a:cubicBezTo>
                <a:cubicBezTo>
                  <a:pt x="952" y="216612"/>
                  <a:pt x="1905" y="182322"/>
                  <a:pt x="4763" y="148032"/>
                </a:cubicBezTo>
                <a:cubicBezTo>
                  <a:pt x="6668" y="113742"/>
                  <a:pt x="10477" y="80405"/>
                  <a:pt x="13335" y="46115"/>
                </a:cubicBezTo>
                <a:cubicBezTo>
                  <a:pt x="14288" y="37542"/>
                  <a:pt x="16193" y="28017"/>
                  <a:pt x="18097" y="19444"/>
                </a:cubicBezTo>
                <a:cubicBezTo>
                  <a:pt x="20955" y="18492"/>
                  <a:pt x="23813" y="16587"/>
                  <a:pt x="26670" y="15634"/>
                </a:cubicBezTo>
                <a:cubicBezTo>
                  <a:pt x="26670" y="15634"/>
                  <a:pt x="26670" y="15634"/>
                  <a:pt x="26670" y="15634"/>
                </a:cubicBezTo>
                <a:cubicBezTo>
                  <a:pt x="41910" y="13730"/>
                  <a:pt x="57150" y="12777"/>
                  <a:pt x="72390" y="10872"/>
                </a:cubicBezTo>
                <a:cubicBezTo>
                  <a:pt x="73343" y="10872"/>
                  <a:pt x="75247" y="10872"/>
                  <a:pt x="76200" y="10872"/>
                </a:cubicBezTo>
                <a:cubicBezTo>
                  <a:pt x="91440" y="9919"/>
                  <a:pt x="106680" y="8015"/>
                  <a:pt x="121920" y="7062"/>
                </a:cubicBezTo>
                <a:cubicBezTo>
                  <a:pt x="166688" y="5157"/>
                  <a:pt x="210502" y="3252"/>
                  <a:pt x="255270" y="2300"/>
                </a:cubicBezTo>
                <a:cubicBezTo>
                  <a:pt x="275272" y="1347"/>
                  <a:pt x="277177" y="13730"/>
                  <a:pt x="269557" y="28017"/>
                </a:cubicBezTo>
                <a:cubicBezTo>
                  <a:pt x="260985" y="44209"/>
                  <a:pt x="253365" y="60402"/>
                  <a:pt x="242888" y="75642"/>
                </a:cubicBezTo>
                <a:cubicBezTo>
                  <a:pt x="217170" y="112790"/>
                  <a:pt x="218122" y="151842"/>
                  <a:pt x="237172" y="189942"/>
                </a:cubicBezTo>
                <a:cubicBezTo>
                  <a:pt x="256222" y="227090"/>
                  <a:pt x="289560" y="244235"/>
                  <a:pt x="331470" y="245187"/>
                </a:cubicBezTo>
                <a:cubicBezTo>
                  <a:pt x="386715" y="247092"/>
                  <a:pt x="421005" y="220422"/>
                  <a:pt x="441960" y="170892"/>
                </a:cubicBezTo>
                <a:cubicBezTo>
                  <a:pt x="444818" y="161367"/>
                  <a:pt x="448627" y="152794"/>
                  <a:pt x="449580" y="143269"/>
                </a:cubicBezTo>
                <a:cubicBezTo>
                  <a:pt x="455295" y="114694"/>
                  <a:pt x="433388" y="65165"/>
                  <a:pt x="409575" y="51830"/>
                </a:cubicBezTo>
                <a:cubicBezTo>
                  <a:pt x="409575" y="51830"/>
                  <a:pt x="409575" y="51830"/>
                  <a:pt x="409575" y="51830"/>
                </a:cubicBezTo>
                <a:cubicBezTo>
                  <a:pt x="406718" y="36590"/>
                  <a:pt x="403860" y="21350"/>
                  <a:pt x="401002" y="6109"/>
                </a:cubicBezTo>
                <a:cubicBezTo>
                  <a:pt x="410527" y="4205"/>
                  <a:pt x="420052" y="394"/>
                  <a:pt x="429577" y="394"/>
                </a:cubicBezTo>
                <a:cubicBezTo>
                  <a:pt x="444818" y="-558"/>
                  <a:pt x="460057" y="394"/>
                  <a:pt x="474345" y="1347"/>
                </a:cubicBezTo>
                <a:cubicBezTo>
                  <a:pt x="535305" y="5157"/>
                  <a:pt x="596265" y="9919"/>
                  <a:pt x="656272" y="14682"/>
                </a:cubicBezTo>
                <a:cubicBezTo>
                  <a:pt x="674370" y="14682"/>
                  <a:pt x="668655" y="28017"/>
                  <a:pt x="668655" y="37542"/>
                </a:cubicBezTo>
                <a:cubicBezTo>
                  <a:pt x="668655" y="163272"/>
                  <a:pt x="668655" y="288050"/>
                  <a:pt x="668655" y="413780"/>
                </a:cubicBezTo>
                <a:cubicBezTo>
                  <a:pt x="668655" y="490932"/>
                  <a:pt x="668655" y="567132"/>
                  <a:pt x="668655" y="644285"/>
                </a:cubicBezTo>
                <a:cubicBezTo>
                  <a:pt x="668655" y="652857"/>
                  <a:pt x="668655" y="660477"/>
                  <a:pt x="668655" y="670955"/>
                </a:cubicBezTo>
                <a:cubicBezTo>
                  <a:pt x="661035" y="671907"/>
                  <a:pt x="655320" y="672860"/>
                  <a:pt x="649605" y="672860"/>
                </a:cubicBezTo>
                <a:cubicBezTo>
                  <a:pt x="440055" y="672860"/>
                  <a:pt x="231457" y="672860"/>
                  <a:pt x="21907" y="672860"/>
                </a:cubicBezTo>
                <a:cubicBezTo>
                  <a:pt x="22860" y="671907"/>
                  <a:pt x="19050" y="671907"/>
                  <a:pt x="15240" y="67095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8" name="Google Shape;438;p7"/>
          <p:cNvSpPr/>
          <p:nvPr/>
        </p:nvSpPr>
        <p:spPr>
          <a:xfrm flipH="1" rot="10800000">
            <a:off x="2566531" y="761461"/>
            <a:ext cx="931271" cy="927315"/>
          </a:xfrm>
          <a:custGeom>
            <a:rect b="b" l="l" r="r" t="t"/>
            <a:pathLst>
              <a:path extrusionOk="0" h="697229" w="700204">
                <a:moveTo>
                  <a:pt x="24838" y="681038"/>
                </a:moveTo>
                <a:cubicBezTo>
                  <a:pt x="21980" y="681038"/>
                  <a:pt x="19123" y="680085"/>
                  <a:pt x="16265" y="680085"/>
                </a:cubicBezTo>
                <a:cubicBezTo>
                  <a:pt x="10550" y="606742"/>
                  <a:pt x="3883" y="534353"/>
                  <a:pt x="73" y="461010"/>
                </a:cubicBezTo>
                <a:cubicBezTo>
                  <a:pt x="-880" y="446722"/>
                  <a:pt x="7693" y="428625"/>
                  <a:pt x="17218" y="417195"/>
                </a:cubicBezTo>
                <a:cubicBezTo>
                  <a:pt x="29600" y="401955"/>
                  <a:pt x="44840" y="415290"/>
                  <a:pt x="58175" y="421957"/>
                </a:cubicBezTo>
                <a:cubicBezTo>
                  <a:pt x="77225" y="431482"/>
                  <a:pt x="96275" y="444817"/>
                  <a:pt x="116278" y="452438"/>
                </a:cubicBezTo>
                <a:cubicBezTo>
                  <a:pt x="165808" y="469582"/>
                  <a:pt x="221053" y="445770"/>
                  <a:pt x="245818" y="399097"/>
                </a:cubicBezTo>
                <a:cubicBezTo>
                  <a:pt x="266773" y="360045"/>
                  <a:pt x="263915" y="289560"/>
                  <a:pt x="216290" y="260985"/>
                </a:cubicBezTo>
                <a:cubicBezTo>
                  <a:pt x="211528" y="258128"/>
                  <a:pt x="207718" y="255270"/>
                  <a:pt x="202955" y="252413"/>
                </a:cubicBezTo>
                <a:cubicBezTo>
                  <a:pt x="202955" y="252413"/>
                  <a:pt x="202955" y="252413"/>
                  <a:pt x="202955" y="252413"/>
                </a:cubicBezTo>
                <a:cubicBezTo>
                  <a:pt x="197240" y="247650"/>
                  <a:pt x="192478" y="240982"/>
                  <a:pt x="186763" y="239078"/>
                </a:cubicBezTo>
                <a:cubicBezTo>
                  <a:pt x="144853" y="227647"/>
                  <a:pt x="106753" y="232410"/>
                  <a:pt x="72463" y="260985"/>
                </a:cubicBezTo>
                <a:cubicBezTo>
                  <a:pt x="60080" y="271463"/>
                  <a:pt x="43888" y="276225"/>
                  <a:pt x="29600" y="283845"/>
                </a:cubicBezTo>
                <a:cubicBezTo>
                  <a:pt x="7693" y="278130"/>
                  <a:pt x="3883" y="258128"/>
                  <a:pt x="2930" y="240982"/>
                </a:cubicBezTo>
                <a:cubicBezTo>
                  <a:pt x="1978" y="203835"/>
                  <a:pt x="4835" y="165735"/>
                  <a:pt x="7693" y="128588"/>
                </a:cubicBezTo>
                <a:cubicBezTo>
                  <a:pt x="9598" y="96202"/>
                  <a:pt x="13408" y="64770"/>
                  <a:pt x="16265" y="32385"/>
                </a:cubicBezTo>
                <a:cubicBezTo>
                  <a:pt x="16265" y="32385"/>
                  <a:pt x="16265" y="32385"/>
                  <a:pt x="16265" y="32385"/>
                </a:cubicBezTo>
                <a:cubicBezTo>
                  <a:pt x="18170" y="31432"/>
                  <a:pt x="19123" y="29527"/>
                  <a:pt x="21028" y="28575"/>
                </a:cubicBezTo>
                <a:cubicBezTo>
                  <a:pt x="25790" y="23813"/>
                  <a:pt x="30553" y="15240"/>
                  <a:pt x="35315" y="15240"/>
                </a:cubicBezTo>
                <a:cubicBezTo>
                  <a:pt x="96275" y="9525"/>
                  <a:pt x="157235" y="5715"/>
                  <a:pt x="218195" y="952"/>
                </a:cubicBezTo>
                <a:cubicBezTo>
                  <a:pt x="235340" y="0"/>
                  <a:pt x="252485" y="-953"/>
                  <a:pt x="269630" y="1905"/>
                </a:cubicBezTo>
                <a:cubicBezTo>
                  <a:pt x="292490" y="5715"/>
                  <a:pt x="300110" y="20955"/>
                  <a:pt x="290585" y="41910"/>
                </a:cubicBezTo>
                <a:cubicBezTo>
                  <a:pt x="283918" y="57150"/>
                  <a:pt x="274393" y="70485"/>
                  <a:pt x="265820" y="84772"/>
                </a:cubicBezTo>
                <a:cubicBezTo>
                  <a:pt x="236293" y="134302"/>
                  <a:pt x="245818" y="193357"/>
                  <a:pt x="289633" y="231457"/>
                </a:cubicBezTo>
                <a:cubicBezTo>
                  <a:pt x="325828" y="262890"/>
                  <a:pt x="393455" y="262890"/>
                  <a:pt x="433460" y="230505"/>
                </a:cubicBezTo>
                <a:cubicBezTo>
                  <a:pt x="472512" y="199072"/>
                  <a:pt x="482037" y="123825"/>
                  <a:pt x="452510" y="82868"/>
                </a:cubicBezTo>
                <a:cubicBezTo>
                  <a:pt x="442985" y="69532"/>
                  <a:pt x="435365" y="56197"/>
                  <a:pt x="427745" y="41910"/>
                </a:cubicBezTo>
                <a:cubicBezTo>
                  <a:pt x="417268" y="20002"/>
                  <a:pt x="424887" y="2857"/>
                  <a:pt x="449653" y="1905"/>
                </a:cubicBezTo>
                <a:cubicBezTo>
                  <a:pt x="483943" y="952"/>
                  <a:pt x="518233" y="2857"/>
                  <a:pt x="551570" y="4763"/>
                </a:cubicBezTo>
                <a:cubicBezTo>
                  <a:pt x="590623" y="7620"/>
                  <a:pt x="629675" y="10477"/>
                  <a:pt x="668728" y="15240"/>
                </a:cubicBezTo>
                <a:cubicBezTo>
                  <a:pt x="675395" y="16193"/>
                  <a:pt x="685873" y="24765"/>
                  <a:pt x="685873" y="29527"/>
                </a:cubicBezTo>
                <a:cubicBezTo>
                  <a:pt x="691587" y="106680"/>
                  <a:pt x="696350" y="183832"/>
                  <a:pt x="700160" y="260985"/>
                </a:cubicBezTo>
                <a:cubicBezTo>
                  <a:pt x="701112" y="286703"/>
                  <a:pt x="686825" y="296228"/>
                  <a:pt x="662060" y="285750"/>
                </a:cubicBezTo>
                <a:cubicBezTo>
                  <a:pt x="648725" y="280035"/>
                  <a:pt x="635390" y="271463"/>
                  <a:pt x="622055" y="262890"/>
                </a:cubicBezTo>
                <a:cubicBezTo>
                  <a:pt x="581098" y="238125"/>
                  <a:pt x="525853" y="240030"/>
                  <a:pt x="487753" y="271463"/>
                </a:cubicBezTo>
                <a:cubicBezTo>
                  <a:pt x="450605" y="301942"/>
                  <a:pt x="438223" y="346710"/>
                  <a:pt x="454415" y="393382"/>
                </a:cubicBezTo>
                <a:cubicBezTo>
                  <a:pt x="478228" y="461963"/>
                  <a:pt x="563000" y="487680"/>
                  <a:pt x="621103" y="447675"/>
                </a:cubicBezTo>
                <a:cubicBezTo>
                  <a:pt x="637295" y="436245"/>
                  <a:pt x="655393" y="427672"/>
                  <a:pt x="673490" y="421005"/>
                </a:cubicBezTo>
                <a:cubicBezTo>
                  <a:pt x="688730" y="415290"/>
                  <a:pt x="700160" y="421957"/>
                  <a:pt x="699208" y="439103"/>
                </a:cubicBezTo>
                <a:cubicBezTo>
                  <a:pt x="697303" y="481013"/>
                  <a:pt x="693493" y="523875"/>
                  <a:pt x="691587" y="565785"/>
                </a:cubicBezTo>
                <a:cubicBezTo>
                  <a:pt x="689683" y="601028"/>
                  <a:pt x="687778" y="637223"/>
                  <a:pt x="685873" y="672465"/>
                </a:cubicBezTo>
                <a:cubicBezTo>
                  <a:pt x="679205" y="671513"/>
                  <a:pt x="672537" y="671513"/>
                  <a:pt x="665870" y="669607"/>
                </a:cubicBezTo>
                <a:cubicBezTo>
                  <a:pt x="653487" y="665798"/>
                  <a:pt x="648725" y="671513"/>
                  <a:pt x="648725" y="682942"/>
                </a:cubicBezTo>
                <a:cubicBezTo>
                  <a:pt x="607768" y="686753"/>
                  <a:pt x="565858" y="690563"/>
                  <a:pt x="524900" y="693420"/>
                </a:cubicBezTo>
                <a:cubicBezTo>
                  <a:pt x="494420" y="695325"/>
                  <a:pt x="463940" y="697230"/>
                  <a:pt x="434412" y="697230"/>
                </a:cubicBezTo>
                <a:cubicBezTo>
                  <a:pt x="416315" y="697230"/>
                  <a:pt x="410600" y="662940"/>
                  <a:pt x="423935" y="641032"/>
                </a:cubicBezTo>
                <a:cubicBezTo>
                  <a:pt x="433460" y="626745"/>
                  <a:pt x="442985" y="611505"/>
                  <a:pt x="450605" y="596265"/>
                </a:cubicBezTo>
                <a:cubicBezTo>
                  <a:pt x="474418" y="547688"/>
                  <a:pt x="452510" y="485775"/>
                  <a:pt x="403933" y="460057"/>
                </a:cubicBezTo>
                <a:cubicBezTo>
                  <a:pt x="349640" y="431482"/>
                  <a:pt x="285823" y="446722"/>
                  <a:pt x="256295" y="496253"/>
                </a:cubicBezTo>
                <a:cubicBezTo>
                  <a:pt x="229625" y="542925"/>
                  <a:pt x="232483" y="583882"/>
                  <a:pt x="265820" y="623888"/>
                </a:cubicBezTo>
                <a:cubicBezTo>
                  <a:pt x="271535" y="630555"/>
                  <a:pt x="279155" y="636270"/>
                  <a:pt x="280108" y="643890"/>
                </a:cubicBezTo>
                <a:cubicBezTo>
                  <a:pt x="282965" y="658178"/>
                  <a:pt x="284870" y="673417"/>
                  <a:pt x="282012" y="686753"/>
                </a:cubicBezTo>
                <a:cubicBezTo>
                  <a:pt x="281060" y="691515"/>
                  <a:pt x="262963" y="694373"/>
                  <a:pt x="252485" y="694373"/>
                </a:cubicBezTo>
                <a:cubicBezTo>
                  <a:pt x="177238" y="690563"/>
                  <a:pt x="101038" y="685800"/>
                  <a:pt x="24838" y="68103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39" name="Google Shape;439;p7"/>
          <p:cNvSpPr/>
          <p:nvPr/>
        </p:nvSpPr>
        <p:spPr>
          <a:xfrm flipH="1" rot="10800000">
            <a:off x="8695074" y="798088"/>
            <a:ext cx="929372" cy="922545"/>
          </a:xfrm>
          <a:custGeom>
            <a:rect b="b" l="l" r="r" t="t"/>
            <a:pathLst>
              <a:path extrusionOk="0" h="693643" w="698776">
                <a:moveTo>
                  <a:pt x="683542" y="677351"/>
                </a:moveTo>
                <a:cubicBezTo>
                  <a:pt x="682589" y="677351"/>
                  <a:pt x="680684" y="677351"/>
                  <a:pt x="679732" y="678304"/>
                </a:cubicBezTo>
                <a:cubicBezTo>
                  <a:pt x="600674" y="683066"/>
                  <a:pt x="520664" y="687829"/>
                  <a:pt x="441607" y="693544"/>
                </a:cubicBezTo>
                <a:cubicBezTo>
                  <a:pt x="420652" y="694496"/>
                  <a:pt x="411127" y="688781"/>
                  <a:pt x="414937" y="668779"/>
                </a:cubicBezTo>
                <a:cubicBezTo>
                  <a:pt x="417794" y="653539"/>
                  <a:pt x="424462" y="635441"/>
                  <a:pt x="434939" y="624964"/>
                </a:cubicBezTo>
                <a:cubicBezTo>
                  <a:pt x="479707" y="580196"/>
                  <a:pt x="467324" y="513521"/>
                  <a:pt x="431129" y="478279"/>
                </a:cubicBezTo>
                <a:cubicBezTo>
                  <a:pt x="390171" y="437321"/>
                  <a:pt x="322544" y="434464"/>
                  <a:pt x="280634" y="471611"/>
                </a:cubicBezTo>
                <a:cubicBezTo>
                  <a:pt x="247296" y="501139"/>
                  <a:pt x="232057" y="537334"/>
                  <a:pt x="245392" y="581149"/>
                </a:cubicBezTo>
                <a:cubicBezTo>
                  <a:pt x="247296" y="589721"/>
                  <a:pt x="247296" y="599246"/>
                  <a:pt x="251107" y="606866"/>
                </a:cubicBezTo>
                <a:cubicBezTo>
                  <a:pt x="261584" y="624964"/>
                  <a:pt x="273967" y="643061"/>
                  <a:pt x="286349" y="660206"/>
                </a:cubicBezTo>
                <a:cubicBezTo>
                  <a:pt x="286349" y="690686"/>
                  <a:pt x="281587" y="694496"/>
                  <a:pt x="253012" y="692591"/>
                </a:cubicBezTo>
                <a:cubicBezTo>
                  <a:pt x="197767" y="689734"/>
                  <a:pt x="142521" y="686876"/>
                  <a:pt x="87276" y="683066"/>
                </a:cubicBezTo>
                <a:cubicBezTo>
                  <a:pt x="77751" y="682114"/>
                  <a:pt x="68226" y="680209"/>
                  <a:pt x="57749" y="679256"/>
                </a:cubicBezTo>
                <a:cubicBezTo>
                  <a:pt x="49176" y="654491"/>
                  <a:pt x="30126" y="672589"/>
                  <a:pt x="15839" y="669731"/>
                </a:cubicBezTo>
                <a:cubicBezTo>
                  <a:pt x="11076" y="597341"/>
                  <a:pt x="6314" y="524951"/>
                  <a:pt x="2504" y="452561"/>
                </a:cubicBezTo>
                <a:cubicBezTo>
                  <a:pt x="599" y="415414"/>
                  <a:pt x="12029" y="409699"/>
                  <a:pt x="46319" y="426844"/>
                </a:cubicBezTo>
                <a:cubicBezTo>
                  <a:pt x="72037" y="440179"/>
                  <a:pt x="97754" y="456371"/>
                  <a:pt x="125376" y="463991"/>
                </a:cubicBezTo>
                <a:cubicBezTo>
                  <a:pt x="176812" y="478279"/>
                  <a:pt x="237771" y="435416"/>
                  <a:pt x="249201" y="383029"/>
                </a:cubicBezTo>
                <a:cubicBezTo>
                  <a:pt x="262537" y="322069"/>
                  <a:pt x="229199" y="265871"/>
                  <a:pt x="169192" y="248726"/>
                </a:cubicBezTo>
                <a:cubicBezTo>
                  <a:pt x="132996" y="238249"/>
                  <a:pt x="100612" y="247774"/>
                  <a:pt x="70132" y="268729"/>
                </a:cubicBezTo>
                <a:cubicBezTo>
                  <a:pt x="52987" y="281111"/>
                  <a:pt x="34889" y="299209"/>
                  <a:pt x="12982" y="288731"/>
                </a:cubicBezTo>
                <a:cubicBezTo>
                  <a:pt x="-7974" y="278254"/>
                  <a:pt x="2504" y="254441"/>
                  <a:pt x="3457" y="236344"/>
                </a:cubicBezTo>
                <a:cubicBezTo>
                  <a:pt x="6314" y="167764"/>
                  <a:pt x="12029" y="99184"/>
                  <a:pt x="16792" y="30604"/>
                </a:cubicBezTo>
                <a:cubicBezTo>
                  <a:pt x="16792" y="24889"/>
                  <a:pt x="25364" y="15364"/>
                  <a:pt x="31079" y="15364"/>
                </a:cubicBezTo>
                <a:cubicBezTo>
                  <a:pt x="97754" y="10601"/>
                  <a:pt x="165382" y="6791"/>
                  <a:pt x="232057" y="2981"/>
                </a:cubicBezTo>
                <a:cubicBezTo>
                  <a:pt x="240629" y="2981"/>
                  <a:pt x="250154" y="2981"/>
                  <a:pt x="258726" y="5839"/>
                </a:cubicBezTo>
                <a:cubicBezTo>
                  <a:pt x="280634" y="13459"/>
                  <a:pt x="284444" y="22031"/>
                  <a:pt x="273014" y="42986"/>
                </a:cubicBezTo>
                <a:cubicBezTo>
                  <a:pt x="266346" y="55369"/>
                  <a:pt x="260632" y="69656"/>
                  <a:pt x="251107" y="80134"/>
                </a:cubicBezTo>
                <a:cubicBezTo>
                  <a:pt x="210149" y="130616"/>
                  <a:pt x="233962" y="211579"/>
                  <a:pt x="281587" y="239201"/>
                </a:cubicBezTo>
                <a:cubicBezTo>
                  <a:pt x="338737" y="272539"/>
                  <a:pt x="408269" y="254441"/>
                  <a:pt x="440654" y="195386"/>
                </a:cubicBezTo>
                <a:cubicBezTo>
                  <a:pt x="462562" y="156334"/>
                  <a:pt x="455894" y="118234"/>
                  <a:pt x="433987" y="81086"/>
                </a:cubicBezTo>
                <a:cubicBezTo>
                  <a:pt x="430177" y="74419"/>
                  <a:pt x="423509" y="69656"/>
                  <a:pt x="420652" y="62989"/>
                </a:cubicBezTo>
                <a:cubicBezTo>
                  <a:pt x="414937" y="48701"/>
                  <a:pt x="403507" y="25841"/>
                  <a:pt x="409221" y="21079"/>
                </a:cubicBezTo>
                <a:cubicBezTo>
                  <a:pt x="421604" y="9649"/>
                  <a:pt x="441607" y="1076"/>
                  <a:pt x="458752" y="124"/>
                </a:cubicBezTo>
                <a:cubicBezTo>
                  <a:pt x="493042" y="-829"/>
                  <a:pt x="528284" y="3934"/>
                  <a:pt x="562574" y="6791"/>
                </a:cubicBezTo>
                <a:cubicBezTo>
                  <a:pt x="597817" y="9649"/>
                  <a:pt x="633059" y="12506"/>
                  <a:pt x="668302" y="16316"/>
                </a:cubicBezTo>
                <a:cubicBezTo>
                  <a:pt x="674017" y="17269"/>
                  <a:pt x="677827" y="25841"/>
                  <a:pt x="682589" y="30604"/>
                </a:cubicBezTo>
                <a:cubicBezTo>
                  <a:pt x="687352" y="98231"/>
                  <a:pt x="693067" y="165859"/>
                  <a:pt x="695924" y="233486"/>
                </a:cubicBezTo>
                <a:cubicBezTo>
                  <a:pt x="696877" y="255394"/>
                  <a:pt x="693067" y="276349"/>
                  <a:pt x="668302" y="285874"/>
                </a:cubicBezTo>
                <a:cubicBezTo>
                  <a:pt x="652109" y="276349"/>
                  <a:pt x="634012" y="267776"/>
                  <a:pt x="618771" y="256346"/>
                </a:cubicBezTo>
                <a:cubicBezTo>
                  <a:pt x="586387" y="230629"/>
                  <a:pt x="533046" y="226819"/>
                  <a:pt x="498757" y="249679"/>
                </a:cubicBezTo>
                <a:cubicBezTo>
                  <a:pt x="495899" y="251584"/>
                  <a:pt x="493042" y="252536"/>
                  <a:pt x="490184" y="254441"/>
                </a:cubicBezTo>
                <a:cubicBezTo>
                  <a:pt x="489232" y="255394"/>
                  <a:pt x="487327" y="257299"/>
                  <a:pt x="486374" y="258251"/>
                </a:cubicBezTo>
                <a:cubicBezTo>
                  <a:pt x="444464" y="291589"/>
                  <a:pt x="431129" y="331594"/>
                  <a:pt x="445417" y="381124"/>
                </a:cubicBezTo>
                <a:cubicBezTo>
                  <a:pt x="456846" y="421129"/>
                  <a:pt x="499709" y="459229"/>
                  <a:pt x="545429" y="458276"/>
                </a:cubicBezTo>
                <a:cubicBezTo>
                  <a:pt x="572099" y="458276"/>
                  <a:pt x="597817" y="443036"/>
                  <a:pt x="623534" y="433511"/>
                </a:cubicBezTo>
                <a:cubicBezTo>
                  <a:pt x="629249" y="431606"/>
                  <a:pt x="633059" y="424939"/>
                  <a:pt x="637821" y="423034"/>
                </a:cubicBezTo>
                <a:cubicBezTo>
                  <a:pt x="651157" y="419224"/>
                  <a:pt x="668302" y="409699"/>
                  <a:pt x="678779" y="414461"/>
                </a:cubicBezTo>
                <a:cubicBezTo>
                  <a:pt x="697829" y="423986"/>
                  <a:pt x="700687" y="444941"/>
                  <a:pt x="697829" y="465896"/>
                </a:cubicBezTo>
                <a:cubicBezTo>
                  <a:pt x="694971" y="492566"/>
                  <a:pt x="694019" y="520189"/>
                  <a:pt x="692114" y="546859"/>
                </a:cubicBezTo>
                <a:cubicBezTo>
                  <a:pt x="690209" y="589721"/>
                  <a:pt x="687352" y="633536"/>
                  <a:pt x="683542" y="67735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40" name="Google Shape;440;p7"/>
          <p:cNvSpPr/>
          <p:nvPr/>
        </p:nvSpPr>
        <p:spPr>
          <a:xfrm flipH="1" rot="10800000">
            <a:off x="11303494" y="3407759"/>
            <a:ext cx="24069" cy="7600"/>
          </a:xfrm>
          <a:custGeom>
            <a:rect b="b" l="l" r="r" t="t"/>
            <a:pathLst>
              <a:path extrusionOk="0" h="5714" w="18097">
                <a:moveTo>
                  <a:pt x="18097" y="5715"/>
                </a:moveTo>
                <a:cubicBezTo>
                  <a:pt x="12382" y="5715"/>
                  <a:pt x="6667" y="5715"/>
                  <a:pt x="0" y="5715"/>
                </a:cubicBezTo>
                <a:cubicBezTo>
                  <a:pt x="0" y="3810"/>
                  <a:pt x="0" y="1905"/>
                  <a:pt x="0" y="0"/>
                </a:cubicBezTo>
                <a:cubicBezTo>
                  <a:pt x="5715" y="2857"/>
                  <a:pt x="12382" y="3810"/>
                  <a:pt x="18097" y="5715"/>
                </a:cubicBezTo>
                <a:close/>
              </a:path>
            </a:pathLst>
          </a:custGeom>
          <a:solidFill>
            <a:srgbClr val="C3C3C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7"/>
          <p:cNvSpPr/>
          <p:nvPr/>
        </p:nvSpPr>
        <p:spPr>
          <a:xfrm flipH="1" rot="10800000">
            <a:off x="2586911" y="1645679"/>
            <a:ext cx="6333" cy="5066"/>
          </a:xfrm>
          <a:custGeom>
            <a:rect b="b" l="l" r="r" t="t"/>
            <a:pathLst>
              <a:path extrusionOk="0" h="3809" w="4762">
                <a:moveTo>
                  <a:pt x="4763" y="0"/>
                </a:moveTo>
                <a:cubicBezTo>
                  <a:pt x="2858" y="952"/>
                  <a:pt x="1905" y="2857"/>
                  <a:pt x="0" y="3810"/>
                </a:cubicBezTo>
                <a:cubicBezTo>
                  <a:pt x="1905" y="2857"/>
                  <a:pt x="2858" y="952"/>
                  <a:pt x="4763" y="0"/>
                </a:cubicBezTo>
                <a:close/>
              </a:path>
            </a:pathLst>
          </a:custGeom>
          <a:solidFill>
            <a:srgbClr val="FDD79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7"/>
          <p:cNvSpPr/>
          <p:nvPr/>
        </p:nvSpPr>
        <p:spPr>
          <a:xfrm flipH="1" rot="10800000">
            <a:off x="868773" y="779072"/>
            <a:ext cx="892929" cy="1174587"/>
          </a:xfrm>
          <a:custGeom>
            <a:rect b="b" l="l" r="r" t="t"/>
            <a:pathLst>
              <a:path extrusionOk="0" h="883148" w="671375">
                <a:moveTo>
                  <a:pt x="656595" y="231410"/>
                </a:moveTo>
                <a:cubicBezTo>
                  <a:pt x="660405" y="281893"/>
                  <a:pt x="667072" y="331423"/>
                  <a:pt x="668025" y="381905"/>
                </a:cubicBezTo>
                <a:cubicBezTo>
                  <a:pt x="668977" y="416195"/>
                  <a:pt x="678502" y="451438"/>
                  <a:pt x="660405" y="483823"/>
                </a:cubicBezTo>
                <a:cubicBezTo>
                  <a:pt x="649927" y="481918"/>
                  <a:pt x="638497" y="480966"/>
                  <a:pt x="628020" y="479060"/>
                </a:cubicBezTo>
                <a:cubicBezTo>
                  <a:pt x="628020" y="479060"/>
                  <a:pt x="628020" y="479060"/>
                  <a:pt x="628020" y="479060"/>
                </a:cubicBezTo>
                <a:cubicBezTo>
                  <a:pt x="593730" y="445723"/>
                  <a:pt x="554677" y="427626"/>
                  <a:pt x="506100" y="441913"/>
                </a:cubicBezTo>
                <a:cubicBezTo>
                  <a:pt x="466095" y="456201"/>
                  <a:pt x="435615" y="480013"/>
                  <a:pt x="420375" y="520970"/>
                </a:cubicBezTo>
                <a:cubicBezTo>
                  <a:pt x="404182" y="564785"/>
                  <a:pt x="418470" y="602885"/>
                  <a:pt x="446092" y="635270"/>
                </a:cubicBezTo>
                <a:cubicBezTo>
                  <a:pt x="473715" y="667655"/>
                  <a:pt x="513720" y="680038"/>
                  <a:pt x="555630" y="667655"/>
                </a:cubicBezTo>
                <a:cubicBezTo>
                  <a:pt x="576585" y="661941"/>
                  <a:pt x="594682" y="645748"/>
                  <a:pt x="615637" y="637176"/>
                </a:cubicBezTo>
                <a:cubicBezTo>
                  <a:pt x="628020" y="631460"/>
                  <a:pt x="646117" y="623841"/>
                  <a:pt x="654690" y="629555"/>
                </a:cubicBezTo>
                <a:cubicBezTo>
                  <a:pt x="664215" y="634318"/>
                  <a:pt x="669930" y="654320"/>
                  <a:pt x="668977" y="666703"/>
                </a:cubicBezTo>
                <a:cubicBezTo>
                  <a:pt x="666120" y="734330"/>
                  <a:pt x="660405" y="801005"/>
                  <a:pt x="655642" y="867680"/>
                </a:cubicBezTo>
                <a:cubicBezTo>
                  <a:pt x="608970" y="871491"/>
                  <a:pt x="562297" y="877205"/>
                  <a:pt x="515625" y="879110"/>
                </a:cubicBezTo>
                <a:cubicBezTo>
                  <a:pt x="481335" y="881016"/>
                  <a:pt x="447045" y="879110"/>
                  <a:pt x="412755" y="876253"/>
                </a:cubicBezTo>
                <a:cubicBezTo>
                  <a:pt x="395610" y="874348"/>
                  <a:pt x="390847" y="860060"/>
                  <a:pt x="399420" y="845773"/>
                </a:cubicBezTo>
                <a:cubicBezTo>
                  <a:pt x="408945" y="828628"/>
                  <a:pt x="420375" y="812435"/>
                  <a:pt x="428947" y="795291"/>
                </a:cubicBezTo>
                <a:cubicBezTo>
                  <a:pt x="463237" y="725758"/>
                  <a:pt x="427995" y="631460"/>
                  <a:pt x="336555" y="621935"/>
                </a:cubicBezTo>
                <a:cubicBezTo>
                  <a:pt x="291787" y="617173"/>
                  <a:pt x="229875" y="644795"/>
                  <a:pt x="221302" y="708613"/>
                </a:cubicBezTo>
                <a:cubicBezTo>
                  <a:pt x="221302" y="708613"/>
                  <a:pt x="220350" y="709566"/>
                  <a:pt x="219397" y="709566"/>
                </a:cubicBezTo>
                <a:cubicBezTo>
                  <a:pt x="219397" y="710518"/>
                  <a:pt x="220350" y="711470"/>
                  <a:pt x="220350" y="711470"/>
                </a:cubicBezTo>
                <a:cubicBezTo>
                  <a:pt x="220350" y="715280"/>
                  <a:pt x="220350" y="719091"/>
                  <a:pt x="220350" y="721948"/>
                </a:cubicBezTo>
                <a:cubicBezTo>
                  <a:pt x="216540" y="727663"/>
                  <a:pt x="208920" y="732426"/>
                  <a:pt x="207967" y="738141"/>
                </a:cubicBezTo>
                <a:cubicBezTo>
                  <a:pt x="207015" y="753380"/>
                  <a:pt x="205110" y="769573"/>
                  <a:pt x="210825" y="781955"/>
                </a:cubicBezTo>
                <a:cubicBezTo>
                  <a:pt x="223207" y="808626"/>
                  <a:pt x="241305" y="832438"/>
                  <a:pt x="256545" y="858155"/>
                </a:cubicBezTo>
                <a:cubicBezTo>
                  <a:pt x="248925" y="882920"/>
                  <a:pt x="227970" y="883873"/>
                  <a:pt x="208920" y="882920"/>
                </a:cubicBezTo>
                <a:cubicBezTo>
                  <a:pt x="171772" y="882920"/>
                  <a:pt x="133672" y="878158"/>
                  <a:pt x="96525" y="875301"/>
                </a:cubicBezTo>
                <a:cubicBezTo>
                  <a:pt x="73665" y="873395"/>
                  <a:pt x="51757" y="872443"/>
                  <a:pt x="28897" y="870538"/>
                </a:cubicBezTo>
                <a:cubicBezTo>
                  <a:pt x="24135" y="869585"/>
                  <a:pt x="19372" y="864823"/>
                  <a:pt x="13657" y="861966"/>
                </a:cubicBezTo>
                <a:cubicBezTo>
                  <a:pt x="8895" y="792433"/>
                  <a:pt x="4132" y="721948"/>
                  <a:pt x="322" y="652416"/>
                </a:cubicBezTo>
                <a:cubicBezTo>
                  <a:pt x="-630" y="638128"/>
                  <a:pt x="-630" y="621935"/>
                  <a:pt x="17467" y="615268"/>
                </a:cubicBezTo>
                <a:cubicBezTo>
                  <a:pt x="40327" y="625745"/>
                  <a:pt x="64140" y="637176"/>
                  <a:pt x="87000" y="647653"/>
                </a:cubicBezTo>
                <a:cubicBezTo>
                  <a:pt x="87000" y="647653"/>
                  <a:pt x="87000" y="647653"/>
                  <a:pt x="87000" y="647653"/>
                </a:cubicBezTo>
                <a:cubicBezTo>
                  <a:pt x="91762" y="649558"/>
                  <a:pt x="95572" y="650510"/>
                  <a:pt x="100335" y="652416"/>
                </a:cubicBezTo>
                <a:cubicBezTo>
                  <a:pt x="133672" y="659083"/>
                  <a:pt x="167010" y="661941"/>
                  <a:pt x="199395" y="644795"/>
                </a:cubicBezTo>
                <a:cubicBezTo>
                  <a:pt x="236542" y="624793"/>
                  <a:pt x="264165" y="580978"/>
                  <a:pt x="260355" y="540973"/>
                </a:cubicBezTo>
                <a:cubicBezTo>
                  <a:pt x="255592" y="492395"/>
                  <a:pt x="231780" y="457153"/>
                  <a:pt x="186060" y="439055"/>
                </a:cubicBezTo>
                <a:cubicBezTo>
                  <a:pt x="167962" y="432388"/>
                  <a:pt x="147960" y="432388"/>
                  <a:pt x="128910" y="429530"/>
                </a:cubicBezTo>
                <a:cubicBezTo>
                  <a:pt x="83190" y="423816"/>
                  <a:pt x="49852" y="445723"/>
                  <a:pt x="19372" y="475251"/>
                </a:cubicBezTo>
                <a:cubicBezTo>
                  <a:pt x="13657" y="463820"/>
                  <a:pt x="2227" y="452391"/>
                  <a:pt x="2227" y="440960"/>
                </a:cubicBezTo>
                <a:cubicBezTo>
                  <a:pt x="4132" y="372380"/>
                  <a:pt x="8895" y="303801"/>
                  <a:pt x="12705" y="232363"/>
                </a:cubicBezTo>
                <a:cubicBezTo>
                  <a:pt x="43185" y="234268"/>
                  <a:pt x="68902" y="236173"/>
                  <a:pt x="94620" y="238078"/>
                </a:cubicBezTo>
                <a:cubicBezTo>
                  <a:pt x="146055" y="241888"/>
                  <a:pt x="197490" y="245698"/>
                  <a:pt x="248925" y="248555"/>
                </a:cubicBezTo>
                <a:cubicBezTo>
                  <a:pt x="263212" y="249508"/>
                  <a:pt x="271785" y="236173"/>
                  <a:pt x="268927" y="223790"/>
                </a:cubicBezTo>
                <a:cubicBezTo>
                  <a:pt x="265117" y="209503"/>
                  <a:pt x="257497" y="196168"/>
                  <a:pt x="248925" y="183785"/>
                </a:cubicBezTo>
                <a:cubicBezTo>
                  <a:pt x="213682" y="137113"/>
                  <a:pt x="211777" y="87583"/>
                  <a:pt x="244162" y="40910"/>
                </a:cubicBezTo>
                <a:cubicBezTo>
                  <a:pt x="267022" y="7573"/>
                  <a:pt x="315600" y="-7667"/>
                  <a:pt x="360367" y="3763"/>
                </a:cubicBezTo>
                <a:cubicBezTo>
                  <a:pt x="404182" y="14240"/>
                  <a:pt x="433710" y="48530"/>
                  <a:pt x="441330" y="88535"/>
                </a:cubicBezTo>
                <a:cubicBezTo>
                  <a:pt x="448950" y="127588"/>
                  <a:pt x="433710" y="157115"/>
                  <a:pt x="414660" y="188548"/>
                </a:cubicBezTo>
                <a:cubicBezTo>
                  <a:pt x="407040" y="199978"/>
                  <a:pt x="402277" y="214265"/>
                  <a:pt x="400372" y="227601"/>
                </a:cubicBezTo>
                <a:cubicBezTo>
                  <a:pt x="397515" y="242840"/>
                  <a:pt x="407040" y="248555"/>
                  <a:pt x="423232" y="247603"/>
                </a:cubicBezTo>
                <a:cubicBezTo>
                  <a:pt x="501337" y="240935"/>
                  <a:pt x="578490" y="236173"/>
                  <a:pt x="656595" y="23141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43" name="Google Shape;443;p7"/>
          <p:cNvSpPr/>
          <p:nvPr/>
        </p:nvSpPr>
        <p:spPr>
          <a:xfrm flipH="1" rot="10800000">
            <a:off x="554817" y="2497585"/>
            <a:ext cx="316706" cy="40537"/>
          </a:xfrm>
          <a:custGeom>
            <a:rect b="b" l="l" r="r" t="t"/>
            <a:pathLst>
              <a:path extrusionOk="0" h="30479" w="238125">
                <a:moveTo>
                  <a:pt x="234315" y="30480"/>
                </a:moveTo>
                <a:cubicBezTo>
                  <a:pt x="213360" y="27622"/>
                  <a:pt x="192405" y="23813"/>
                  <a:pt x="171450" y="21907"/>
                </a:cubicBezTo>
                <a:cubicBezTo>
                  <a:pt x="133350" y="19050"/>
                  <a:pt x="96202" y="18097"/>
                  <a:pt x="58102" y="17145"/>
                </a:cubicBezTo>
                <a:cubicBezTo>
                  <a:pt x="39052" y="16192"/>
                  <a:pt x="19050" y="17145"/>
                  <a:pt x="0" y="17145"/>
                </a:cubicBezTo>
                <a:cubicBezTo>
                  <a:pt x="9525" y="11430"/>
                  <a:pt x="18098" y="0"/>
                  <a:pt x="27623" y="0"/>
                </a:cubicBezTo>
                <a:cubicBezTo>
                  <a:pt x="85725" y="2857"/>
                  <a:pt x="143827" y="7620"/>
                  <a:pt x="201930" y="12382"/>
                </a:cubicBezTo>
                <a:cubicBezTo>
                  <a:pt x="214313" y="13335"/>
                  <a:pt x="226695" y="18097"/>
                  <a:pt x="238125" y="20955"/>
                </a:cubicBezTo>
                <a:cubicBezTo>
                  <a:pt x="237173" y="24765"/>
                  <a:pt x="235267" y="27622"/>
                  <a:pt x="234315" y="3048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7"/>
          <p:cNvSpPr/>
          <p:nvPr/>
        </p:nvSpPr>
        <p:spPr>
          <a:xfrm flipH="1" rot="10800000">
            <a:off x="895823" y="1322458"/>
            <a:ext cx="145684" cy="62018"/>
          </a:xfrm>
          <a:custGeom>
            <a:rect b="b" l="l" r="r" t="t"/>
            <a:pathLst>
              <a:path extrusionOk="0" h="46630" w="109537">
                <a:moveTo>
                  <a:pt x="0" y="46630"/>
                </a:moveTo>
                <a:cubicBezTo>
                  <a:pt x="30480" y="17103"/>
                  <a:pt x="64770" y="-4805"/>
                  <a:pt x="109538" y="910"/>
                </a:cubicBezTo>
                <a:cubicBezTo>
                  <a:pt x="85725" y="13293"/>
                  <a:pt x="62865" y="26628"/>
                  <a:pt x="38100" y="38058"/>
                </a:cubicBezTo>
                <a:cubicBezTo>
                  <a:pt x="26670" y="43773"/>
                  <a:pt x="13335" y="43773"/>
                  <a:pt x="0" y="4663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7"/>
          <p:cNvSpPr/>
          <p:nvPr/>
        </p:nvSpPr>
        <p:spPr>
          <a:xfrm flipH="1" rot="10800000">
            <a:off x="912302" y="2174341"/>
            <a:ext cx="130482" cy="62150"/>
          </a:xfrm>
          <a:custGeom>
            <a:rect b="b" l="l" r="r" t="t"/>
            <a:pathLst>
              <a:path extrusionOk="0" h="46729" w="98107">
                <a:moveTo>
                  <a:pt x="98108" y="1009"/>
                </a:moveTo>
                <a:cubicBezTo>
                  <a:pt x="74295" y="14344"/>
                  <a:pt x="51435" y="27680"/>
                  <a:pt x="27623" y="40062"/>
                </a:cubicBezTo>
                <a:cubicBezTo>
                  <a:pt x="19050" y="43872"/>
                  <a:pt x="9525" y="44825"/>
                  <a:pt x="0" y="46730"/>
                </a:cubicBezTo>
                <a:cubicBezTo>
                  <a:pt x="28575" y="21964"/>
                  <a:pt x="55245" y="-5658"/>
                  <a:pt x="98108" y="1009"/>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7"/>
          <p:cNvSpPr/>
          <p:nvPr/>
        </p:nvSpPr>
        <p:spPr>
          <a:xfrm flipH="1" rot="10800000">
            <a:off x="294942" y="668386"/>
            <a:ext cx="68858" cy="139351"/>
          </a:xfrm>
          <a:custGeom>
            <a:rect b="b" l="l" r="r" t="t"/>
            <a:pathLst>
              <a:path extrusionOk="0" h="104775" w="51773">
                <a:moveTo>
                  <a:pt x="0" y="104775"/>
                </a:moveTo>
                <a:cubicBezTo>
                  <a:pt x="7620" y="87630"/>
                  <a:pt x="15240" y="70485"/>
                  <a:pt x="21907" y="53340"/>
                </a:cubicBezTo>
                <a:cubicBezTo>
                  <a:pt x="29527" y="35242"/>
                  <a:pt x="37148" y="18097"/>
                  <a:pt x="44768" y="0"/>
                </a:cubicBezTo>
                <a:cubicBezTo>
                  <a:pt x="46673" y="5715"/>
                  <a:pt x="53340" y="13335"/>
                  <a:pt x="51435" y="17145"/>
                </a:cubicBezTo>
                <a:cubicBezTo>
                  <a:pt x="35243" y="47625"/>
                  <a:pt x="17145" y="76200"/>
                  <a:pt x="0" y="10477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7"/>
          <p:cNvSpPr/>
          <p:nvPr/>
        </p:nvSpPr>
        <p:spPr>
          <a:xfrm flipH="1" rot="10800000">
            <a:off x="895823" y="1091733"/>
            <a:ext cx="92478" cy="52390"/>
          </a:xfrm>
          <a:custGeom>
            <a:rect b="b" l="l" r="r" t="t"/>
            <a:pathLst>
              <a:path extrusionOk="0" h="39391" w="69532">
                <a:moveTo>
                  <a:pt x="69532" y="39391"/>
                </a:moveTo>
                <a:cubicBezTo>
                  <a:pt x="46673" y="28914"/>
                  <a:pt x="22860" y="17484"/>
                  <a:pt x="0" y="7006"/>
                </a:cubicBezTo>
                <a:cubicBezTo>
                  <a:pt x="5715" y="5101"/>
                  <a:pt x="14288" y="-1566"/>
                  <a:pt x="17145" y="339"/>
                </a:cubicBezTo>
                <a:cubicBezTo>
                  <a:pt x="35242" y="11769"/>
                  <a:pt x="52388" y="26056"/>
                  <a:pt x="69532" y="3939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7"/>
          <p:cNvSpPr/>
          <p:nvPr/>
        </p:nvSpPr>
        <p:spPr>
          <a:xfrm flipH="1" rot="10800000">
            <a:off x="988363" y="1086631"/>
            <a:ext cx="17736" cy="6333"/>
          </a:xfrm>
          <a:custGeom>
            <a:rect b="b" l="l" r="r" t="t"/>
            <a:pathLst>
              <a:path extrusionOk="0" h="4762" w="13335">
                <a:moveTo>
                  <a:pt x="13335" y="4763"/>
                </a:moveTo>
                <a:cubicBezTo>
                  <a:pt x="8573" y="2857"/>
                  <a:pt x="4763" y="1905"/>
                  <a:pt x="0" y="0"/>
                </a:cubicBezTo>
                <a:cubicBezTo>
                  <a:pt x="3810" y="1905"/>
                  <a:pt x="8573" y="3810"/>
                  <a:pt x="13335"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7"/>
          <p:cNvSpPr/>
          <p:nvPr/>
        </p:nvSpPr>
        <p:spPr>
          <a:xfrm flipH="1" rot="10800000">
            <a:off x="10433864" y="813604"/>
            <a:ext cx="891919" cy="1176716"/>
          </a:xfrm>
          <a:custGeom>
            <a:rect b="b" l="l" r="r" t="t"/>
            <a:pathLst>
              <a:path extrusionOk="0" h="884749" w="670616">
                <a:moveTo>
                  <a:pt x="14288" y="866652"/>
                </a:moveTo>
                <a:cubicBezTo>
                  <a:pt x="9525" y="800929"/>
                  <a:pt x="3810" y="735207"/>
                  <a:pt x="953" y="670437"/>
                </a:cubicBezTo>
                <a:cubicBezTo>
                  <a:pt x="0" y="657102"/>
                  <a:pt x="7620" y="637099"/>
                  <a:pt x="18098" y="630432"/>
                </a:cubicBezTo>
                <a:cubicBezTo>
                  <a:pt x="26670" y="624717"/>
                  <a:pt x="47625" y="631384"/>
                  <a:pt x="59055" y="638052"/>
                </a:cubicBezTo>
                <a:cubicBezTo>
                  <a:pt x="87630" y="656149"/>
                  <a:pt x="115253" y="672342"/>
                  <a:pt x="150495" y="671389"/>
                </a:cubicBezTo>
                <a:cubicBezTo>
                  <a:pt x="208598" y="669484"/>
                  <a:pt x="259080" y="618049"/>
                  <a:pt x="260032" y="558994"/>
                </a:cubicBezTo>
                <a:cubicBezTo>
                  <a:pt x="260032" y="497082"/>
                  <a:pt x="203835" y="444694"/>
                  <a:pt x="150495" y="444694"/>
                </a:cubicBezTo>
                <a:cubicBezTo>
                  <a:pt x="109538" y="444694"/>
                  <a:pt x="80010" y="462792"/>
                  <a:pt x="48578" y="482794"/>
                </a:cubicBezTo>
                <a:cubicBezTo>
                  <a:pt x="20003" y="500892"/>
                  <a:pt x="0" y="492319"/>
                  <a:pt x="0" y="458982"/>
                </a:cubicBezTo>
                <a:cubicBezTo>
                  <a:pt x="0" y="414214"/>
                  <a:pt x="3810" y="370399"/>
                  <a:pt x="6668" y="325632"/>
                </a:cubicBezTo>
                <a:cubicBezTo>
                  <a:pt x="8573" y="295152"/>
                  <a:pt x="10478" y="263719"/>
                  <a:pt x="13335" y="233239"/>
                </a:cubicBezTo>
                <a:cubicBezTo>
                  <a:pt x="49530" y="238002"/>
                  <a:pt x="84773" y="243717"/>
                  <a:pt x="120968" y="245622"/>
                </a:cubicBezTo>
                <a:cubicBezTo>
                  <a:pt x="162878" y="248479"/>
                  <a:pt x="203835" y="249432"/>
                  <a:pt x="245745" y="250384"/>
                </a:cubicBezTo>
                <a:cubicBezTo>
                  <a:pt x="272415" y="251337"/>
                  <a:pt x="280035" y="238954"/>
                  <a:pt x="270510" y="214189"/>
                </a:cubicBezTo>
                <a:cubicBezTo>
                  <a:pt x="265748" y="201807"/>
                  <a:pt x="257175" y="190377"/>
                  <a:pt x="249555" y="178947"/>
                </a:cubicBezTo>
                <a:cubicBezTo>
                  <a:pt x="201930" y="106557"/>
                  <a:pt x="242888" y="12259"/>
                  <a:pt x="329565" y="829"/>
                </a:cubicBezTo>
                <a:cubicBezTo>
                  <a:pt x="366713" y="-3933"/>
                  <a:pt x="412432" y="11307"/>
                  <a:pt x="439103" y="59884"/>
                </a:cubicBezTo>
                <a:cubicBezTo>
                  <a:pt x="460057" y="98937"/>
                  <a:pt x="456248" y="147514"/>
                  <a:pt x="429578" y="179899"/>
                </a:cubicBezTo>
                <a:cubicBezTo>
                  <a:pt x="419100" y="192282"/>
                  <a:pt x="410528" y="207522"/>
                  <a:pt x="404813" y="222762"/>
                </a:cubicBezTo>
                <a:cubicBezTo>
                  <a:pt x="399098" y="238954"/>
                  <a:pt x="408623" y="251337"/>
                  <a:pt x="426720" y="250384"/>
                </a:cubicBezTo>
                <a:cubicBezTo>
                  <a:pt x="493395" y="246574"/>
                  <a:pt x="559118" y="241812"/>
                  <a:pt x="625793" y="238002"/>
                </a:cubicBezTo>
                <a:cubicBezTo>
                  <a:pt x="634365" y="237049"/>
                  <a:pt x="643890" y="238002"/>
                  <a:pt x="656273" y="238002"/>
                </a:cubicBezTo>
                <a:cubicBezTo>
                  <a:pt x="659130" y="263719"/>
                  <a:pt x="663893" y="289437"/>
                  <a:pt x="665798" y="315154"/>
                </a:cubicBezTo>
                <a:cubicBezTo>
                  <a:pt x="668655" y="357064"/>
                  <a:pt x="669607" y="398022"/>
                  <a:pt x="670560" y="439932"/>
                </a:cubicBezTo>
                <a:cubicBezTo>
                  <a:pt x="670560" y="454219"/>
                  <a:pt x="670560" y="469459"/>
                  <a:pt x="652463" y="475174"/>
                </a:cubicBezTo>
                <a:cubicBezTo>
                  <a:pt x="619125" y="452314"/>
                  <a:pt x="587693" y="426597"/>
                  <a:pt x="542925" y="433264"/>
                </a:cubicBezTo>
                <a:cubicBezTo>
                  <a:pt x="471488" y="431359"/>
                  <a:pt x="416243" y="476127"/>
                  <a:pt x="410528" y="539944"/>
                </a:cubicBezTo>
                <a:cubicBezTo>
                  <a:pt x="403860" y="618049"/>
                  <a:pt x="484823" y="681867"/>
                  <a:pt x="561975" y="657102"/>
                </a:cubicBezTo>
                <a:cubicBezTo>
                  <a:pt x="599123" y="658054"/>
                  <a:pt x="625793" y="634242"/>
                  <a:pt x="654368" y="616144"/>
                </a:cubicBezTo>
                <a:cubicBezTo>
                  <a:pt x="660082" y="626622"/>
                  <a:pt x="671513" y="638052"/>
                  <a:pt x="670560" y="648529"/>
                </a:cubicBezTo>
                <a:cubicBezTo>
                  <a:pt x="668655" y="707584"/>
                  <a:pt x="662940" y="765687"/>
                  <a:pt x="659130" y="824742"/>
                </a:cubicBezTo>
                <a:cubicBezTo>
                  <a:pt x="658178" y="839029"/>
                  <a:pt x="658178" y="853317"/>
                  <a:pt x="657225" y="867604"/>
                </a:cubicBezTo>
                <a:cubicBezTo>
                  <a:pt x="635318" y="870462"/>
                  <a:pt x="614363" y="874272"/>
                  <a:pt x="592455" y="876177"/>
                </a:cubicBezTo>
                <a:cubicBezTo>
                  <a:pt x="547688" y="879987"/>
                  <a:pt x="501968" y="883797"/>
                  <a:pt x="457200" y="884749"/>
                </a:cubicBezTo>
                <a:cubicBezTo>
                  <a:pt x="442913" y="884749"/>
                  <a:pt x="429578" y="873319"/>
                  <a:pt x="415290" y="867604"/>
                </a:cubicBezTo>
                <a:cubicBezTo>
                  <a:pt x="420053" y="860937"/>
                  <a:pt x="424815" y="854269"/>
                  <a:pt x="429578" y="846649"/>
                </a:cubicBezTo>
                <a:cubicBezTo>
                  <a:pt x="452438" y="809502"/>
                  <a:pt x="481013" y="773307"/>
                  <a:pt x="457200" y="725682"/>
                </a:cubicBezTo>
                <a:cubicBezTo>
                  <a:pt x="453390" y="676152"/>
                  <a:pt x="423863" y="645672"/>
                  <a:pt x="380048" y="628527"/>
                </a:cubicBezTo>
                <a:cubicBezTo>
                  <a:pt x="338138" y="612334"/>
                  <a:pt x="299085" y="621859"/>
                  <a:pt x="266700" y="653292"/>
                </a:cubicBezTo>
                <a:cubicBezTo>
                  <a:pt x="214313" y="704727"/>
                  <a:pt x="212407" y="761877"/>
                  <a:pt x="259080" y="818074"/>
                </a:cubicBezTo>
                <a:cubicBezTo>
                  <a:pt x="261938" y="821884"/>
                  <a:pt x="265748" y="825694"/>
                  <a:pt x="266700" y="829504"/>
                </a:cubicBezTo>
                <a:cubicBezTo>
                  <a:pt x="269557" y="841887"/>
                  <a:pt x="278130" y="859032"/>
                  <a:pt x="272415" y="865699"/>
                </a:cubicBezTo>
                <a:cubicBezTo>
                  <a:pt x="263843" y="875224"/>
                  <a:pt x="246698" y="882844"/>
                  <a:pt x="233363" y="882844"/>
                </a:cubicBezTo>
                <a:cubicBezTo>
                  <a:pt x="178118" y="880939"/>
                  <a:pt x="122873" y="876177"/>
                  <a:pt x="68580" y="872367"/>
                </a:cubicBezTo>
                <a:cubicBezTo>
                  <a:pt x="50482" y="869509"/>
                  <a:pt x="32385" y="868557"/>
                  <a:pt x="14288" y="86665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50" name="Google Shape;450;p7"/>
          <p:cNvSpPr/>
          <p:nvPr/>
        </p:nvSpPr>
        <p:spPr>
          <a:xfrm flipH="1" rot="10800000">
            <a:off x="11327579" y="2531811"/>
            <a:ext cx="317972" cy="36933"/>
          </a:xfrm>
          <a:custGeom>
            <a:rect b="b" l="l" r="r" t="t"/>
            <a:pathLst>
              <a:path extrusionOk="0" h="27769" w="239077">
                <a:moveTo>
                  <a:pt x="0" y="18245"/>
                </a:moveTo>
                <a:cubicBezTo>
                  <a:pt x="953" y="16340"/>
                  <a:pt x="2857" y="15387"/>
                  <a:pt x="3810" y="13482"/>
                </a:cubicBezTo>
                <a:cubicBezTo>
                  <a:pt x="58103" y="8720"/>
                  <a:pt x="111443" y="4910"/>
                  <a:pt x="165735" y="1100"/>
                </a:cubicBezTo>
                <a:cubicBezTo>
                  <a:pt x="183832" y="147"/>
                  <a:pt x="201930" y="-805"/>
                  <a:pt x="220028" y="1100"/>
                </a:cubicBezTo>
                <a:cubicBezTo>
                  <a:pt x="226695" y="2052"/>
                  <a:pt x="232410" y="11577"/>
                  <a:pt x="239078" y="18245"/>
                </a:cubicBezTo>
                <a:cubicBezTo>
                  <a:pt x="206693" y="16340"/>
                  <a:pt x="174307" y="12530"/>
                  <a:pt x="141923" y="14435"/>
                </a:cubicBezTo>
                <a:cubicBezTo>
                  <a:pt x="96203" y="16340"/>
                  <a:pt x="50482" y="23007"/>
                  <a:pt x="4763" y="27770"/>
                </a:cubicBezTo>
                <a:cubicBezTo>
                  <a:pt x="2857" y="24912"/>
                  <a:pt x="953" y="22055"/>
                  <a:pt x="0" y="1824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7"/>
          <p:cNvSpPr/>
          <p:nvPr/>
        </p:nvSpPr>
        <p:spPr>
          <a:xfrm flipH="1" rot="10800000">
            <a:off x="11115878" y="2203704"/>
            <a:ext cx="179889" cy="68161"/>
          </a:xfrm>
          <a:custGeom>
            <a:rect b="b" l="l" r="r" t="t"/>
            <a:pathLst>
              <a:path extrusionOk="0" h="51249" w="135255">
                <a:moveTo>
                  <a:pt x="135255" y="50449"/>
                </a:moveTo>
                <a:cubicBezTo>
                  <a:pt x="114300" y="54259"/>
                  <a:pt x="99060" y="43782"/>
                  <a:pt x="83820" y="33304"/>
                </a:cubicBezTo>
                <a:cubicBezTo>
                  <a:pt x="59055" y="15207"/>
                  <a:pt x="31433" y="3777"/>
                  <a:pt x="0" y="4729"/>
                </a:cubicBezTo>
                <a:cubicBezTo>
                  <a:pt x="37148" y="-3843"/>
                  <a:pt x="73343" y="-2891"/>
                  <a:pt x="102870" y="25684"/>
                </a:cubicBezTo>
                <a:cubicBezTo>
                  <a:pt x="113348" y="34257"/>
                  <a:pt x="124778" y="41877"/>
                  <a:pt x="135255" y="50449"/>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7"/>
          <p:cNvSpPr/>
          <p:nvPr/>
        </p:nvSpPr>
        <p:spPr>
          <a:xfrm flipH="1" rot="10800000">
            <a:off x="11156443" y="1346472"/>
            <a:ext cx="145684" cy="69032"/>
          </a:xfrm>
          <a:custGeom>
            <a:rect b="b" l="l" r="r" t="t"/>
            <a:pathLst>
              <a:path extrusionOk="0" h="51904" w="109537">
                <a:moveTo>
                  <a:pt x="0" y="1364"/>
                </a:moveTo>
                <a:cubicBezTo>
                  <a:pt x="44768" y="-6256"/>
                  <a:pt x="76200" y="19462"/>
                  <a:pt x="109538" y="43275"/>
                </a:cubicBezTo>
                <a:cubicBezTo>
                  <a:pt x="97155" y="61372"/>
                  <a:pt x="85725" y="46132"/>
                  <a:pt x="75248" y="41369"/>
                </a:cubicBezTo>
                <a:cubicBezTo>
                  <a:pt x="50482" y="28987"/>
                  <a:pt x="25718" y="14700"/>
                  <a:pt x="0" y="1364"/>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7"/>
          <p:cNvSpPr/>
          <p:nvPr/>
        </p:nvSpPr>
        <p:spPr>
          <a:xfrm flipH="1" rot="10800000">
            <a:off x="11181797" y="1117055"/>
            <a:ext cx="122881" cy="59847"/>
          </a:xfrm>
          <a:custGeom>
            <a:rect b="b" l="l" r="r" t="t"/>
            <a:pathLst>
              <a:path extrusionOk="0" h="44998" w="92392">
                <a:moveTo>
                  <a:pt x="92393" y="4013"/>
                </a:moveTo>
                <a:cubicBezTo>
                  <a:pt x="63818" y="23063"/>
                  <a:pt x="37148" y="45922"/>
                  <a:pt x="0" y="44970"/>
                </a:cubicBezTo>
                <a:cubicBezTo>
                  <a:pt x="15240" y="34493"/>
                  <a:pt x="31432" y="24015"/>
                  <a:pt x="46673" y="14490"/>
                </a:cubicBezTo>
                <a:cubicBezTo>
                  <a:pt x="60960" y="5918"/>
                  <a:pt x="73343" y="-6465"/>
                  <a:pt x="92393" y="401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7"/>
          <p:cNvSpPr/>
          <p:nvPr/>
        </p:nvSpPr>
        <p:spPr>
          <a:xfrm flipH="1" rot="10800000">
            <a:off x="11411248" y="838164"/>
            <a:ext cx="60806" cy="5067"/>
          </a:xfrm>
          <a:custGeom>
            <a:rect b="b" l="l" r="r" t="t"/>
            <a:pathLst>
              <a:path extrusionOk="0" h="3810" w="45719">
                <a:moveTo>
                  <a:pt x="45720" y="0"/>
                </a:moveTo>
                <a:cubicBezTo>
                  <a:pt x="30480" y="953"/>
                  <a:pt x="15240" y="2858"/>
                  <a:pt x="0" y="3810"/>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7"/>
          <p:cNvSpPr/>
          <p:nvPr/>
        </p:nvSpPr>
        <p:spPr>
          <a:xfrm flipH="1" rot="10800000">
            <a:off x="11345328" y="830561"/>
            <a:ext cx="60806" cy="6333"/>
          </a:xfrm>
          <a:custGeom>
            <a:rect b="b" l="l" r="r" t="t"/>
            <a:pathLst>
              <a:path extrusionOk="0" h="4762" w="45719">
                <a:moveTo>
                  <a:pt x="45720" y="0"/>
                </a:moveTo>
                <a:cubicBezTo>
                  <a:pt x="30480" y="1905"/>
                  <a:pt x="15240" y="2858"/>
                  <a:pt x="0" y="4763"/>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7"/>
          <p:cNvSpPr/>
          <p:nvPr/>
        </p:nvSpPr>
        <p:spPr>
          <a:xfrm flipH="1" rot="10800000">
            <a:off x="11333919" y="825488"/>
            <a:ext cx="11401" cy="5067"/>
          </a:xfrm>
          <a:custGeom>
            <a:rect b="b" l="l" r="r" t="t"/>
            <a:pathLst>
              <a:path extrusionOk="0" h="3810" w="8572">
                <a:moveTo>
                  <a:pt x="8573" y="0"/>
                </a:moveTo>
                <a:cubicBezTo>
                  <a:pt x="5715" y="953"/>
                  <a:pt x="2857" y="2858"/>
                  <a:pt x="0" y="3810"/>
                </a:cubicBezTo>
                <a:cubicBezTo>
                  <a:pt x="0" y="2858"/>
                  <a:pt x="0" y="1905"/>
                  <a:pt x="953" y="0"/>
                </a:cubicBezTo>
                <a:cubicBezTo>
                  <a:pt x="2857" y="0"/>
                  <a:pt x="5715" y="0"/>
                  <a:pt x="857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7"/>
          <p:cNvSpPr/>
          <p:nvPr/>
        </p:nvSpPr>
        <p:spPr>
          <a:xfrm flipH="1" rot="10800000">
            <a:off x="4965083" y="216735"/>
            <a:ext cx="212827" cy="78858"/>
          </a:xfrm>
          <a:custGeom>
            <a:rect b="b" l="l" r="r" t="t"/>
            <a:pathLst>
              <a:path extrusionOk="0" h="59292" w="160020">
                <a:moveTo>
                  <a:pt x="160020" y="12382"/>
                </a:moveTo>
                <a:cubicBezTo>
                  <a:pt x="139065" y="21907"/>
                  <a:pt x="118110" y="30480"/>
                  <a:pt x="98108" y="40957"/>
                </a:cubicBezTo>
                <a:cubicBezTo>
                  <a:pt x="66675" y="58103"/>
                  <a:pt x="34290" y="67628"/>
                  <a:pt x="0" y="49530"/>
                </a:cubicBezTo>
                <a:cubicBezTo>
                  <a:pt x="39053" y="52388"/>
                  <a:pt x="72390" y="40957"/>
                  <a:pt x="101918" y="15240"/>
                </a:cubicBezTo>
                <a:cubicBezTo>
                  <a:pt x="113347" y="5715"/>
                  <a:pt x="130493" y="2857"/>
                  <a:pt x="145733" y="0"/>
                </a:cubicBezTo>
                <a:cubicBezTo>
                  <a:pt x="149543" y="0"/>
                  <a:pt x="155258" y="8572"/>
                  <a:pt x="160020" y="12382"/>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7"/>
          <p:cNvSpPr/>
          <p:nvPr/>
        </p:nvSpPr>
        <p:spPr>
          <a:xfrm flipH="1" rot="10800000">
            <a:off x="6114871" y="45959"/>
            <a:ext cx="12668" cy="146952"/>
          </a:xfrm>
          <a:custGeom>
            <a:rect b="b" l="l" r="r" t="t"/>
            <a:pathLst>
              <a:path extrusionOk="0" h="110490" w="9525">
                <a:moveTo>
                  <a:pt x="0" y="0"/>
                </a:moveTo>
                <a:cubicBezTo>
                  <a:pt x="1905" y="953"/>
                  <a:pt x="5715" y="1905"/>
                  <a:pt x="5715" y="2857"/>
                </a:cubicBezTo>
                <a:cubicBezTo>
                  <a:pt x="6667" y="39053"/>
                  <a:pt x="7620" y="74295"/>
                  <a:pt x="9525" y="110490"/>
                </a:cubicBezTo>
                <a:cubicBezTo>
                  <a:pt x="5715" y="73342"/>
                  <a:pt x="2857" y="36195"/>
                  <a:pt x="0"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7"/>
          <p:cNvSpPr/>
          <p:nvPr/>
        </p:nvSpPr>
        <p:spPr>
          <a:xfrm flipH="1" rot="10800000">
            <a:off x="6110812" y="203116"/>
            <a:ext cx="23057" cy="92478"/>
          </a:xfrm>
          <a:custGeom>
            <a:rect b="b" l="l" r="r" t="t"/>
            <a:pathLst>
              <a:path extrusionOk="0" h="69532" w="17336">
                <a:moveTo>
                  <a:pt x="17337" y="0"/>
                </a:moveTo>
                <a:cubicBezTo>
                  <a:pt x="12574" y="22860"/>
                  <a:pt x="7812" y="45720"/>
                  <a:pt x="3049" y="69532"/>
                </a:cubicBezTo>
                <a:cubicBezTo>
                  <a:pt x="2097" y="49530"/>
                  <a:pt x="-761" y="28575"/>
                  <a:pt x="192" y="8572"/>
                </a:cubicBezTo>
                <a:cubicBezTo>
                  <a:pt x="192" y="4763"/>
                  <a:pt x="10669" y="2857"/>
                  <a:pt x="17337"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7"/>
          <p:cNvSpPr/>
          <p:nvPr/>
        </p:nvSpPr>
        <p:spPr>
          <a:xfrm flipH="1" rot="10800000">
            <a:off x="10978696" y="837022"/>
            <a:ext cx="74828" cy="188756"/>
          </a:xfrm>
          <a:custGeom>
            <a:rect b="b" l="l" r="r" t="t"/>
            <a:pathLst>
              <a:path extrusionOk="0" h="141922" w="56262">
                <a:moveTo>
                  <a:pt x="46877" y="0"/>
                </a:moveTo>
                <a:cubicBezTo>
                  <a:pt x="71642" y="47625"/>
                  <a:pt x="42114" y="83820"/>
                  <a:pt x="19254" y="120968"/>
                </a:cubicBezTo>
                <a:cubicBezTo>
                  <a:pt x="14492" y="127635"/>
                  <a:pt x="9729" y="134303"/>
                  <a:pt x="4967" y="141922"/>
                </a:cubicBezTo>
                <a:cubicBezTo>
                  <a:pt x="-6463" y="122872"/>
                  <a:pt x="4014" y="107633"/>
                  <a:pt x="14492" y="94297"/>
                </a:cubicBezTo>
                <a:cubicBezTo>
                  <a:pt x="38304" y="66675"/>
                  <a:pt x="50687" y="36195"/>
                  <a:pt x="46877"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7"/>
          <p:cNvSpPr/>
          <p:nvPr/>
        </p:nvSpPr>
        <p:spPr>
          <a:xfrm flipH="1" rot="10800000">
            <a:off x="7616760" y="484298"/>
            <a:ext cx="298017" cy="81028"/>
          </a:xfrm>
          <a:custGeom>
            <a:rect b="b" l="l" r="r" t="t"/>
            <a:pathLst>
              <a:path extrusionOk="0" h="60923" w="224073">
                <a:moveTo>
                  <a:pt x="236" y="51221"/>
                </a:moveTo>
                <a:cubicBezTo>
                  <a:pt x="-2622" y="25504"/>
                  <a:pt x="21191" y="22646"/>
                  <a:pt x="34526" y="15026"/>
                </a:cubicBezTo>
                <a:cubicBezTo>
                  <a:pt x="69769" y="-4976"/>
                  <a:pt x="123108" y="-10691"/>
                  <a:pt x="172639" y="34076"/>
                </a:cubicBezTo>
                <a:cubicBezTo>
                  <a:pt x="187878" y="47411"/>
                  <a:pt x="204071" y="55984"/>
                  <a:pt x="224073" y="46459"/>
                </a:cubicBezTo>
                <a:cubicBezTo>
                  <a:pt x="219311" y="62651"/>
                  <a:pt x="206928" y="62651"/>
                  <a:pt x="194546" y="58841"/>
                </a:cubicBezTo>
                <a:cubicBezTo>
                  <a:pt x="183116" y="55031"/>
                  <a:pt x="171686" y="49316"/>
                  <a:pt x="162161" y="41696"/>
                </a:cubicBezTo>
                <a:cubicBezTo>
                  <a:pt x="108821" y="1691"/>
                  <a:pt x="54528" y="3596"/>
                  <a:pt x="4998" y="47411"/>
                </a:cubicBezTo>
                <a:cubicBezTo>
                  <a:pt x="4046" y="49316"/>
                  <a:pt x="2141" y="50269"/>
                  <a:pt x="236" y="5122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7"/>
          <p:cNvSpPr/>
          <p:nvPr/>
        </p:nvSpPr>
        <p:spPr>
          <a:xfrm flipH="1" rot="10800000">
            <a:off x="8755453" y="239824"/>
            <a:ext cx="206492" cy="70132"/>
          </a:xfrm>
          <a:custGeom>
            <a:rect b="b" l="l" r="r" t="t"/>
            <a:pathLst>
              <a:path extrusionOk="0" h="52731" w="155257">
                <a:moveTo>
                  <a:pt x="155257" y="46987"/>
                </a:moveTo>
                <a:cubicBezTo>
                  <a:pt x="120015" y="56512"/>
                  <a:pt x="87630" y="55559"/>
                  <a:pt x="56197" y="33652"/>
                </a:cubicBezTo>
                <a:cubicBezTo>
                  <a:pt x="39052" y="21269"/>
                  <a:pt x="19050" y="13649"/>
                  <a:pt x="0" y="4124"/>
                </a:cubicBezTo>
                <a:cubicBezTo>
                  <a:pt x="18097" y="-5401"/>
                  <a:pt x="33338" y="3172"/>
                  <a:pt x="45720" y="13649"/>
                </a:cubicBezTo>
                <a:cubicBezTo>
                  <a:pt x="78105" y="40319"/>
                  <a:pt x="114300" y="50797"/>
                  <a:pt x="155257" y="4698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7"/>
          <p:cNvSpPr/>
          <p:nvPr/>
        </p:nvSpPr>
        <p:spPr>
          <a:xfrm flipH="1" rot="10800000">
            <a:off x="7605665" y="489554"/>
            <a:ext cx="11401" cy="6333"/>
          </a:xfrm>
          <a:custGeom>
            <a:rect b="b" l="l" r="r" t="t"/>
            <a:pathLst>
              <a:path extrusionOk="0" h="4762" w="8572">
                <a:moveTo>
                  <a:pt x="0" y="4763"/>
                </a:moveTo>
                <a:cubicBezTo>
                  <a:pt x="2857" y="2857"/>
                  <a:pt x="5715" y="952"/>
                  <a:pt x="8572" y="0"/>
                </a:cubicBezTo>
                <a:cubicBezTo>
                  <a:pt x="5715" y="952"/>
                  <a:pt x="2857" y="2857"/>
                  <a:pt x="0"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7"/>
          <p:cNvSpPr/>
          <p:nvPr/>
        </p:nvSpPr>
        <p:spPr>
          <a:xfrm flipH="1" rot="10800000">
            <a:off x="4322369" y="460438"/>
            <a:ext cx="259698" cy="66375"/>
          </a:xfrm>
          <a:custGeom>
            <a:rect b="b" l="l" r="r" t="t"/>
            <a:pathLst>
              <a:path extrusionOk="0" h="49906" w="195262">
                <a:moveTo>
                  <a:pt x="0" y="49907"/>
                </a:moveTo>
                <a:cubicBezTo>
                  <a:pt x="33338" y="22284"/>
                  <a:pt x="66675" y="-3433"/>
                  <a:pt x="114300" y="376"/>
                </a:cubicBezTo>
                <a:cubicBezTo>
                  <a:pt x="141922" y="2282"/>
                  <a:pt x="166688" y="10854"/>
                  <a:pt x="187642" y="27999"/>
                </a:cubicBezTo>
                <a:cubicBezTo>
                  <a:pt x="192405" y="31809"/>
                  <a:pt x="193357" y="39429"/>
                  <a:pt x="195263" y="46097"/>
                </a:cubicBezTo>
                <a:cubicBezTo>
                  <a:pt x="142875" y="8949"/>
                  <a:pt x="89535" y="-576"/>
                  <a:pt x="33338" y="38476"/>
                </a:cubicBezTo>
                <a:cubicBezTo>
                  <a:pt x="24765" y="45144"/>
                  <a:pt x="11430" y="46097"/>
                  <a:pt x="0" y="499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7"/>
          <p:cNvSpPr/>
          <p:nvPr/>
        </p:nvSpPr>
        <p:spPr>
          <a:xfrm flipH="1" rot="10800000">
            <a:off x="3189060" y="203643"/>
            <a:ext cx="260966" cy="73076"/>
          </a:xfrm>
          <a:custGeom>
            <a:rect b="b" l="l" r="r" t="t"/>
            <a:pathLst>
              <a:path extrusionOk="0" h="54944" w="196215">
                <a:moveTo>
                  <a:pt x="196215" y="7726"/>
                </a:moveTo>
                <a:cubicBezTo>
                  <a:pt x="175260" y="18203"/>
                  <a:pt x="152400" y="25823"/>
                  <a:pt x="132398" y="38206"/>
                </a:cubicBezTo>
                <a:cubicBezTo>
                  <a:pt x="95250" y="62971"/>
                  <a:pt x="33338" y="60113"/>
                  <a:pt x="0" y="30586"/>
                </a:cubicBezTo>
                <a:cubicBezTo>
                  <a:pt x="16193" y="35348"/>
                  <a:pt x="33338" y="41063"/>
                  <a:pt x="49530" y="43921"/>
                </a:cubicBezTo>
                <a:cubicBezTo>
                  <a:pt x="85725" y="48683"/>
                  <a:pt x="115253" y="32491"/>
                  <a:pt x="143828" y="13441"/>
                </a:cubicBezTo>
                <a:cubicBezTo>
                  <a:pt x="155258" y="5821"/>
                  <a:pt x="171450" y="2963"/>
                  <a:pt x="185738" y="106"/>
                </a:cubicBezTo>
                <a:cubicBezTo>
                  <a:pt x="188595" y="-847"/>
                  <a:pt x="192405" y="4868"/>
                  <a:pt x="196215" y="7726"/>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7"/>
          <p:cNvSpPr/>
          <p:nvPr/>
        </p:nvSpPr>
        <p:spPr>
          <a:xfrm flipH="1" rot="10800000">
            <a:off x="3181455" y="234750"/>
            <a:ext cx="7600" cy="6333"/>
          </a:xfrm>
          <a:custGeom>
            <a:rect b="b" l="l" r="r" t="t"/>
            <a:pathLst>
              <a:path extrusionOk="0" h="4762" w="5714">
                <a:moveTo>
                  <a:pt x="5715" y="4763"/>
                </a:moveTo>
                <a:cubicBezTo>
                  <a:pt x="3810" y="2858"/>
                  <a:pt x="1905" y="1905"/>
                  <a:pt x="0" y="0"/>
                </a:cubicBezTo>
                <a:cubicBezTo>
                  <a:pt x="1905" y="1905"/>
                  <a:pt x="3810" y="2858"/>
                  <a:pt x="5715" y="476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7"/>
          <p:cNvSpPr/>
          <p:nvPr/>
        </p:nvSpPr>
        <p:spPr>
          <a:xfrm flipH="1" rot="10800000">
            <a:off x="1146648" y="811663"/>
            <a:ext cx="66050" cy="181155"/>
          </a:xfrm>
          <a:custGeom>
            <a:rect b="b" l="l" r="r" t="t"/>
            <a:pathLst>
              <a:path extrusionOk="0" h="136207" w="49662">
                <a:moveTo>
                  <a:pt x="49662" y="136207"/>
                </a:moveTo>
                <a:cubicBezTo>
                  <a:pt x="34422" y="110490"/>
                  <a:pt x="16325" y="86678"/>
                  <a:pt x="3942" y="60007"/>
                </a:cubicBezTo>
                <a:cubicBezTo>
                  <a:pt x="-1773" y="47625"/>
                  <a:pt x="132" y="30480"/>
                  <a:pt x="1085" y="16193"/>
                </a:cubicBezTo>
                <a:cubicBezTo>
                  <a:pt x="1085" y="10478"/>
                  <a:pt x="8705" y="5715"/>
                  <a:pt x="13467" y="0"/>
                </a:cubicBezTo>
                <a:cubicBezTo>
                  <a:pt x="9657" y="38100"/>
                  <a:pt x="20135" y="71438"/>
                  <a:pt x="42995" y="101918"/>
                </a:cubicBezTo>
                <a:cubicBezTo>
                  <a:pt x="48710" y="109538"/>
                  <a:pt x="47757" y="123825"/>
                  <a:pt x="49662" y="1362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7"/>
          <p:cNvSpPr/>
          <p:nvPr/>
        </p:nvSpPr>
        <p:spPr>
          <a:xfrm flipH="1" rot="10800000">
            <a:off x="580171" y="271516"/>
            <a:ext cx="6333" cy="12668"/>
          </a:xfrm>
          <a:custGeom>
            <a:rect b="b" l="l" r="r" t="t"/>
            <a:pathLst>
              <a:path extrusionOk="0" h="9525" w="4762">
                <a:moveTo>
                  <a:pt x="4763" y="9525"/>
                </a:moveTo>
                <a:cubicBezTo>
                  <a:pt x="2858" y="6668"/>
                  <a:pt x="1905" y="3810"/>
                  <a:pt x="0" y="0"/>
                </a:cubicBezTo>
                <a:cubicBezTo>
                  <a:pt x="1905" y="3810"/>
                  <a:pt x="2858" y="6668"/>
                  <a:pt x="4763"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7"/>
          <p:cNvSpPr/>
          <p:nvPr/>
        </p:nvSpPr>
        <p:spPr>
          <a:xfrm flipH="1" rot="10800000">
            <a:off x="1162036" y="1008033"/>
            <a:ext cx="2532" cy="3800"/>
          </a:xfrm>
          <a:custGeom>
            <a:rect b="b" l="l" r="r" t="t"/>
            <a:pathLst>
              <a:path extrusionOk="0" h="2857" w="1904">
                <a:moveTo>
                  <a:pt x="952" y="2857"/>
                </a:moveTo>
                <a:cubicBezTo>
                  <a:pt x="952" y="1905"/>
                  <a:pt x="0" y="953"/>
                  <a:pt x="0" y="953"/>
                </a:cubicBezTo>
                <a:cubicBezTo>
                  <a:pt x="952" y="953"/>
                  <a:pt x="952" y="0"/>
                  <a:pt x="1905" y="0"/>
                </a:cubicBezTo>
                <a:cubicBezTo>
                  <a:pt x="952" y="953"/>
                  <a:pt x="952" y="1905"/>
                  <a:pt x="952" y="285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7"/>
          <p:cNvSpPr/>
          <p:nvPr/>
        </p:nvSpPr>
        <p:spPr>
          <a:xfrm flipH="1" rot="10800000">
            <a:off x="319028" y="3595440"/>
            <a:ext cx="183689" cy="102776"/>
          </a:xfrm>
          <a:custGeom>
            <a:rect b="b" l="l" r="r" t="t"/>
            <a:pathLst>
              <a:path extrusionOk="0" h="77275" w="138112">
                <a:moveTo>
                  <a:pt x="0" y="77275"/>
                </a:moveTo>
                <a:cubicBezTo>
                  <a:pt x="19050" y="17268"/>
                  <a:pt x="85725" y="-16070"/>
                  <a:pt x="138113" y="7743"/>
                </a:cubicBezTo>
                <a:cubicBezTo>
                  <a:pt x="91440" y="2028"/>
                  <a:pt x="51435" y="15363"/>
                  <a:pt x="20955" y="52510"/>
                </a:cubicBezTo>
                <a:cubicBezTo>
                  <a:pt x="14288" y="61083"/>
                  <a:pt x="6667" y="68703"/>
                  <a:pt x="0" y="7727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7"/>
          <p:cNvSpPr/>
          <p:nvPr/>
        </p:nvSpPr>
        <p:spPr>
          <a:xfrm flipH="1" rot="10800000">
            <a:off x="360861" y="2180301"/>
            <a:ext cx="188756" cy="43438"/>
          </a:xfrm>
          <a:custGeom>
            <a:rect b="b" l="l" r="r" t="t"/>
            <a:pathLst>
              <a:path extrusionOk="0" h="32660" w="141922">
                <a:moveTo>
                  <a:pt x="141922" y="3810"/>
                </a:moveTo>
                <a:cubicBezTo>
                  <a:pt x="108585" y="43815"/>
                  <a:pt x="31432" y="41910"/>
                  <a:pt x="0" y="0"/>
                </a:cubicBezTo>
                <a:cubicBezTo>
                  <a:pt x="4763" y="1905"/>
                  <a:pt x="10477" y="1905"/>
                  <a:pt x="14288" y="4763"/>
                </a:cubicBezTo>
                <a:cubicBezTo>
                  <a:pt x="51435" y="31433"/>
                  <a:pt x="88582" y="28575"/>
                  <a:pt x="127635" y="9525"/>
                </a:cubicBezTo>
                <a:cubicBezTo>
                  <a:pt x="132397" y="7620"/>
                  <a:pt x="137160" y="5715"/>
                  <a:pt x="141922"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7"/>
          <p:cNvSpPr/>
          <p:nvPr/>
        </p:nvSpPr>
        <p:spPr>
          <a:xfrm flipH="1" rot="10800000">
            <a:off x="325366" y="2246571"/>
            <a:ext cx="16468" cy="22803"/>
          </a:xfrm>
          <a:custGeom>
            <a:rect b="b" l="l" r="r" t="t"/>
            <a:pathLst>
              <a:path extrusionOk="0" h="17145" w="12382">
                <a:moveTo>
                  <a:pt x="12382" y="17145"/>
                </a:moveTo>
                <a:cubicBezTo>
                  <a:pt x="8572" y="11430"/>
                  <a:pt x="3810" y="5715"/>
                  <a:pt x="0" y="0"/>
                </a:cubicBezTo>
                <a:cubicBezTo>
                  <a:pt x="4763" y="4763"/>
                  <a:pt x="8572" y="10477"/>
                  <a:pt x="12382" y="17145"/>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7"/>
          <p:cNvSpPr/>
          <p:nvPr/>
        </p:nvSpPr>
        <p:spPr>
          <a:xfrm flipH="1" rot="10800000">
            <a:off x="317760" y="3583967"/>
            <a:ext cx="563" cy="6333"/>
          </a:xfrm>
          <a:custGeom>
            <a:rect b="b" l="l" r="r" t="t"/>
            <a:pathLst>
              <a:path extrusionOk="0" h="4762" w="423">
                <a:moveTo>
                  <a:pt x="0" y="4763"/>
                </a:moveTo>
                <a:cubicBezTo>
                  <a:pt x="0" y="2858"/>
                  <a:pt x="0" y="1905"/>
                  <a:pt x="0" y="0"/>
                </a:cubicBezTo>
                <a:cubicBezTo>
                  <a:pt x="953" y="952"/>
                  <a:pt x="0" y="2858"/>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7"/>
          <p:cNvSpPr/>
          <p:nvPr/>
        </p:nvSpPr>
        <p:spPr>
          <a:xfrm flipH="1" rot="10800000">
            <a:off x="549745" y="2507704"/>
            <a:ext cx="6333" cy="6333"/>
          </a:xfrm>
          <a:custGeom>
            <a:rect b="b" l="l" r="r" t="t"/>
            <a:pathLst>
              <a:path extrusionOk="0" h="4762" w="4762">
                <a:moveTo>
                  <a:pt x="4763" y="0"/>
                </a:moveTo>
                <a:cubicBezTo>
                  <a:pt x="2858" y="1905"/>
                  <a:pt x="1905" y="2858"/>
                  <a:pt x="0" y="4763"/>
                </a:cubicBezTo>
                <a:cubicBezTo>
                  <a:pt x="1905" y="2858"/>
                  <a:pt x="2858" y="953"/>
                  <a:pt x="476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7"/>
          <p:cNvSpPr/>
          <p:nvPr/>
        </p:nvSpPr>
        <p:spPr>
          <a:xfrm flipH="1" rot="10800000">
            <a:off x="11109538" y="3061722"/>
            <a:ext cx="193824" cy="65694"/>
          </a:xfrm>
          <a:custGeom>
            <a:rect b="b" l="l" r="r" t="t"/>
            <a:pathLst>
              <a:path extrusionOk="0" h="49394" w="145732">
                <a:moveTo>
                  <a:pt x="0" y="8437"/>
                </a:moveTo>
                <a:cubicBezTo>
                  <a:pt x="36195" y="-7755"/>
                  <a:pt x="69533" y="817"/>
                  <a:pt x="101918" y="21772"/>
                </a:cubicBezTo>
                <a:cubicBezTo>
                  <a:pt x="116205" y="31297"/>
                  <a:pt x="130493" y="39870"/>
                  <a:pt x="145733" y="49395"/>
                </a:cubicBezTo>
                <a:cubicBezTo>
                  <a:pt x="128588" y="43679"/>
                  <a:pt x="109538" y="40822"/>
                  <a:pt x="94298" y="32250"/>
                </a:cubicBezTo>
                <a:cubicBezTo>
                  <a:pt x="64770" y="13200"/>
                  <a:pt x="34290" y="4627"/>
                  <a:pt x="0" y="8437"/>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7"/>
          <p:cNvSpPr/>
          <p:nvPr/>
        </p:nvSpPr>
        <p:spPr>
          <a:xfrm flipH="1" rot="10800000">
            <a:off x="11697744" y="3663873"/>
            <a:ext cx="164687" cy="69481"/>
          </a:xfrm>
          <a:custGeom>
            <a:rect b="b" l="l" r="r" t="t"/>
            <a:pathLst>
              <a:path extrusionOk="0" h="52241" w="123825">
                <a:moveTo>
                  <a:pt x="0" y="6521"/>
                </a:moveTo>
                <a:cubicBezTo>
                  <a:pt x="46673" y="-11576"/>
                  <a:pt x="103823" y="9379"/>
                  <a:pt x="123825" y="52241"/>
                </a:cubicBezTo>
                <a:cubicBezTo>
                  <a:pt x="120015" y="51289"/>
                  <a:pt x="116205" y="50336"/>
                  <a:pt x="113348" y="48431"/>
                </a:cubicBezTo>
                <a:cubicBezTo>
                  <a:pt x="83820" y="13189"/>
                  <a:pt x="44768" y="1759"/>
                  <a:pt x="0" y="6521"/>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7"/>
          <p:cNvSpPr/>
          <p:nvPr/>
        </p:nvSpPr>
        <p:spPr>
          <a:xfrm flipH="1" rot="10800000">
            <a:off x="11648304" y="2210406"/>
            <a:ext cx="190024" cy="42488"/>
          </a:xfrm>
          <a:custGeom>
            <a:rect b="b" l="l" r="r" t="t"/>
            <a:pathLst>
              <a:path extrusionOk="0" h="31946" w="142875">
                <a:moveTo>
                  <a:pt x="142875" y="0"/>
                </a:moveTo>
                <a:cubicBezTo>
                  <a:pt x="106680" y="40957"/>
                  <a:pt x="36195" y="42863"/>
                  <a:pt x="0" y="3810"/>
                </a:cubicBezTo>
                <a:cubicBezTo>
                  <a:pt x="18098" y="10477"/>
                  <a:pt x="36195" y="19050"/>
                  <a:pt x="55245" y="21907"/>
                </a:cubicBezTo>
                <a:cubicBezTo>
                  <a:pt x="80010" y="25717"/>
                  <a:pt x="104775" y="22860"/>
                  <a:pt x="125730" y="5715"/>
                </a:cubicBezTo>
                <a:cubicBezTo>
                  <a:pt x="130493" y="1905"/>
                  <a:pt x="137160" y="1905"/>
                  <a:pt x="142875"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7"/>
          <p:cNvSpPr/>
          <p:nvPr/>
        </p:nvSpPr>
        <p:spPr>
          <a:xfrm flipH="1" rot="10800000">
            <a:off x="2605927" y="1298384"/>
            <a:ext cx="230561" cy="79434"/>
          </a:xfrm>
          <a:custGeom>
            <a:rect b="b" l="l" r="r" t="t"/>
            <a:pathLst>
              <a:path extrusionOk="0" h="59725" w="173354">
                <a:moveTo>
                  <a:pt x="0" y="51153"/>
                </a:moveTo>
                <a:cubicBezTo>
                  <a:pt x="14288" y="43533"/>
                  <a:pt x="31433" y="38771"/>
                  <a:pt x="42863" y="28293"/>
                </a:cubicBezTo>
                <a:cubicBezTo>
                  <a:pt x="77152" y="-1234"/>
                  <a:pt x="115252" y="-5997"/>
                  <a:pt x="157163" y="6386"/>
                </a:cubicBezTo>
                <a:cubicBezTo>
                  <a:pt x="162877" y="8291"/>
                  <a:pt x="167640" y="14958"/>
                  <a:pt x="173355" y="19721"/>
                </a:cubicBezTo>
                <a:cubicBezTo>
                  <a:pt x="128588" y="8291"/>
                  <a:pt x="88583" y="15911"/>
                  <a:pt x="52388" y="45438"/>
                </a:cubicBezTo>
                <a:cubicBezTo>
                  <a:pt x="43815" y="53058"/>
                  <a:pt x="31433" y="57821"/>
                  <a:pt x="20002" y="59726"/>
                </a:cubicBezTo>
                <a:cubicBezTo>
                  <a:pt x="14288" y="59726"/>
                  <a:pt x="6667" y="53058"/>
                  <a:pt x="0" y="5115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7"/>
          <p:cNvSpPr/>
          <p:nvPr/>
        </p:nvSpPr>
        <p:spPr>
          <a:xfrm flipH="1" rot="10800000">
            <a:off x="2269991" y="880122"/>
            <a:ext cx="67492" cy="187489"/>
          </a:xfrm>
          <a:custGeom>
            <a:rect b="b" l="l" r="r" t="t"/>
            <a:pathLst>
              <a:path extrusionOk="0" h="140969" w="50746">
                <a:moveTo>
                  <a:pt x="30480" y="140970"/>
                </a:moveTo>
                <a:cubicBezTo>
                  <a:pt x="52388" y="91440"/>
                  <a:pt x="43815" y="47625"/>
                  <a:pt x="4763" y="9525"/>
                </a:cubicBezTo>
                <a:cubicBezTo>
                  <a:pt x="1905" y="7620"/>
                  <a:pt x="1905" y="2857"/>
                  <a:pt x="0" y="0"/>
                </a:cubicBezTo>
                <a:cubicBezTo>
                  <a:pt x="35242" y="6667"/>
                  <a:pt x="58102" y="72390"/>
                  <a:pt x="48577" y="101917"/>
                </a:cubicBezTo>
                <a:cubicBezTo>
                  <a:pt x="44767" y="115253"/>
                  <a:pt x="37147" y="128588"/>
                  <a:pt x="30480" y="14097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7"/>
          <p:cNvSpPr/>
          <p:nvPr/>
        </p:nvSpPr>
        <p:spPr>
          <a:xfrm flipH="1" rot="10800000">
            <a:off x="1542341" y="1316116"/>
            <a:ext cx="162154" cy="55962"/>
          </a:xfrm>
          <a:custGeom>
            <a:rect b="b" l="l" r="r" t="t"/>
            <a:pathLst>
              <a:path extrusionOk="0" h="42077" w="121920">
                <a:moveTo>
                  <a:pt x="0" y="4930"/>
                </a:moveTo>
                <a:cubicBezTo>
                  <a:pt x="48578" y="-9358"/>
                  <a:pt x="87630" y="8740"/>
                  <a:pt x="121920" y="42077"/>
                </a:cubicBezTo>
                <a:cubicBezTo>
                  <a:pt x="114300" y="39220"/>
                  <a:pt x="104775" y="38267"/>
                  <a:pt x="99060" y="33505"/>
                </a:cubicBezTo>
                <a:cubicBezTo>
                  <a:pt x="69533" y="9692"/>
                  <a:pt x="37148" y="1120"/>
                  <a:pt x="0" y="49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7"/>
          <p:cNvSpPr/>
          <p:nvPr/>
        </p:nvSpPr>
        <p:spPr>
          <a:xfrm flipH="1" rot="10800000">
            <a:off x="2195197" y="1080302"/>
            <a:ext cx="57006" cy="18393"/>
          </a:xfrm>
          <a:custGeom>
            <a:rect b="b" l="l" r="r" t="t"/>
            <a:pathLst>
              <a:path extrusionOk="0" h="13829" w="42862">
                <a:moveTo>
                  <a:pt x="42863" y="13830"/>
                </a:moveTo>
                <a:cubicBezTo>
                  <a:pt x="28575" y="10020"/>
                  <a:pt x="14288" y="6209"/>
                  <a:pt x="0" y="2399"/>
                </a:cubicBezTo>
                <a:cubicBezTo>
                  <a:pt x="17145" y="-3316"/>
                  <a:pt x="31433" y="1447"/>
                  <a:pt x="42863" y="138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7"/>
          <p:cNvSpPr/>
          <p:nvPr/>
        </p:nvSpPr>
        <p:spPr>
          <a:xfrm flipH="1" rot="10800000">
            <a:off x="1704604" y="1297877"/>
            <a:ext cx="43072" cy="18200"/>
          </a:xfrm>
          <a:custGeom>
            <a:rect b="b" l="l" r="r" t="t"/>
            <a:pathLst>
              <a:path extrusionOk="0" h="13684" w="32385">
                <a:moveTo>
                  <a:pt x="0" y="0"/>
                </a:moveTo>
                <a:cubicBezTo>
                  <a:pt x="10478" y="1905"/>
                  <a:pt x="21908" y="2857"/>
                  <a:pt x="32385" y="4763"/>
                </a:cubicBezTo>
                <a:cubicBezTo>
                  <a:pt x="19050" y="19050"/>
                  <a:pt x="8573" y="15240"/>
                  <a:pt x="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7"/>
          <p:cNvSpPr/>
          <p:nvPr/>
        </p:nvSpPr>
        <p:spPr>
          <a:xfrm flipH="1" rot="10800000">
            <a:off x="2252243" y="1067620"/>
            <a:ext cx="19002" cy="12668"/>
          </a:xfrm>
          <a:custGeom>
            <a:rect b="b" l="l" r="r" t="t"/>
            <a:pathLst>
              <a:path extrusionOk="0" h="9525" w="14287">
                <a:moveTo>
                  <a:pt x="14288" y="9525"/>
                </a:moveTo>
                <a:cubicBezTo>
                  <a:pt x="9525" y="6667"/>
                  <a:pt x="4763" y="3810"/>
                  <a:pt x="0" y="0"/>
                </a:cubicBezTo>
                <a:cubicBezTo>
                  <a:pt x="4763" y="3810"/>
                  <a:pt x="9525" y="6667"/>
                  <a:pt x="14288"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7"/>
          <p:cNvSpPr/>
          <p:nvPr/>
        </p:nvSpPr>
        <p:spPr>
          <a:xfrm flipH="1" rot="10800000">
            <a:off x="2836645" y="1342706"/>
            <a:ext cx="17734" cy="11401"/>
          </a:xfrm>
          <a:custGeom>
            <a:rect b="b" l="l" r="r" t="t"/>
            <a:pathLst>
              <a:path extrusionOk="0" h="8572" w="13334">
                <a:moveTo>
                  <a:pt x="0" y="0"/>
                </a:moveTo>
                <a:cubicBezTo>
                  <a:pt x="4763" y="2857"/>
                  <a:pt x="8572" y="5715"/>
                  <a:pt x="13335" y="8572"/>
                </a:cubicBezTo>
                <a:cubicBezTo>
                  <a:pt x="8572" y="6668"/>
                  <a:pt x="4763" y="2857"/>
                  <a:pt x="0"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7"/>
          <p:cNvSpPr/>
          <p:nvPr/>
        </p:nvSpPr>
        <p:spPr>
          <a:xfrm flipH="1" rot="10800000">
            <a:off x="2152097" y="1094235"/>
            <a:ext cx="11401" cy="1266"/>
          </a:xfrm>
          <a:custGeom>
            <a:rect b="b" l="l" r="r" t="t"/>
            <a:pathLst>
              <a:path extrusionOk="0" h="952" w="8572">
                <a:moveTo>
                  <a:pt x="8572" y="0"/>
                </a:moveTo>
                <a:cubicBezTo>
                  <a:pt x="5715" y="0"/>
                  <a:pt x="2858" y="0"/>
                  <a:pt x="0" y="953"/>
                </a:cubicBezTo>
                <a:cubicBezTo>
                  <a:pt x="2858" y="953"/>
                  <a:pt x="5715" y="0"/>
                  <a:pt x="8572"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7"/>
          <p:cNvSpPr/>
          <p:nvPr/>
        </p:nvSpPr>
        <p:spPr>
          <a:xfrm flipH="1" rot="10800000">
            <a:off x="2296611" y="855915"/>
            <a:ext cx="8867" cy="6333"/>
          </a:xfrm>
          <a:custGeom>
            <a:rect b="b" l="l" r="r" t="t"/>
            <a:pathLst>
              <a:path extrusionOk="0" h="4762" w="6667">
                <a:moveTo>
                  <a:pt x="0" y="4763"/>
                </a:moveTo>
                <a:cubicBezTo>
                  <a:pt x="953" y="2858"/>
                  <a:pt x="1905" y="1905"/>
                  <a:pt x="3810" y="0"/>
                </a:cubicBezTo>
                <a:cubicBezTo>
                  <a:pt x="4763" y="953"/>
                  <a:pt x="5715" y="1905"/>
                  <a:pt x="6668" y="2858"/>
                </a:cubicBezTo>
                <a:cubicBezTo>
                  <a:pt x="3810" y="3810"/>
                  <a:pt x="1905" y="3810"/>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7"/>
          <p:cNvSpPr/>
          <p:nvPr/>
        </p:nvSpPr>
        <p:spPr>
          <a:xfrm flipH="1" rot="10800000">
            <a:off x="9361405" y="1339003"/>
            <a:ext cx="225494" cy="70688"/>
          </a:xfrm>
          <a:custGeom>
            <a:rect b="b" l="l" r="r" t="t"/>
            <a:pathLst>
              <a:path extrusionOk="0" h="53149" w="169544">
                <a:moveTo>
                  <a:pt x="0" y="15094"/>
                </a:moveTo>
                <a:cubicBezTo>
                  <a:pt x="35243" y="-7766"/>
                  <a:pt x="87630" y="-3956"/>
                  <a:pt x="120015" y="21761"/>
                </a:cubicBezTo>
                <a:cubicBezTo>
                  <a:pt x="135255" y="34144"/>
                  <a:pt x="153352" y="41764"/>
                  <a:pt x="169545" y="51289"/>
                </a:cubicBezTo>
                <a:cubicBezTo>
                  <a:pt x="157163" y="51289"/>
                  <a:pt x="141922" y="56051"/>
                  <a:pt x="133350" y="50336"/>
                </a:cubicBezTo>
                <a:cubicBezTo>
                  <a:pt x="92393" y="24619"/>
                  <a:pt x="49530" y="7474"/>
                  <a:pt x="0" y="15094"/>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7"/>
          <p:cNvSpPr/>
          <p:nvPr/>
        </p:nvSpPr>
        <p:spPr>
          <a:xfrm flipH="1" rot="10800000">
            <a:off x="9856929" y="971378"/>
            <a:ext cx="131891" cy="162354"/>
          </a:xfrm>
          <a:custGeom>
            <a:rect b="b" l="l" r="r" t="t"/>
            <a:pathLst>
              <a:path extrusionOk="0" h="122071" w="99166">
                <a:moveTo>
                  <a:pt x="99166" y="3962"/>
                </a:moveTo>
                <a:cubicBezTo>
                  <a:pt x="44873" y="17297"/>
                  <a:pt x="4868" y="66827"/>
                  <a:pt x="7726" y="122072"/>
                </a:cubicBezTo>
                <a:cubicBezTo>
                  <a:pt x="4868" y="117309"/>
                  <a:pt x="-846" y="113499"/>
                  <a:pt x="106" y="108737"/>
                </a:cubicBezTo>
                <a:cubicBezTo>
                  <a:pt x="2963" y="61112"/>
                  <a:pt x="35348" y="11582"/>
                  <a:pt x="85831" y="152"/>
                </a:cubicBezTo>
                <a:cubicBezTo>
                  <a:pt x="89641" y="-801"/>
                  <a:pt x="94404" y="3009"/>
                  <a:pt x="99166" y="3962"/>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7"/>
          <p:cNvSpPr/>
          <p:nvPr/>
        </p:nvSpPr>
        <p:spPr>
          <a:xfrm flipH="1" rot="10800000">
            <a:off x="9344926" y="1378199"/>
            <a:ext cx="5066" cy="5066"/>
          </a:xfrm>
          <a:custGeom>
            <a:rect b="b" l="l" r="r" t="t"/>
            <a:pathLst>
              <a:path extrusionOk="0" h="3809" w="3809">
                <a:moveTo>
                  <a:pt x="0" y="3810"/>
                </a:moveTo>
                <a:cubicBezTo>
                  <a:pt x="952" y="2857"/>
                  <a:pt x="2857" y="952"/>
                  <a:pt x="3810" y="0"/>
                </a:cubicBezTo>
                <a:cubicBezTo>
                  <a:pt x="2857" y="952"/>
                  <a:pt x="952" y="1905"/>
                  <a:pt x="0"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7"/>
          <p:cNvSpPr/>
          <p:nvPr/>
        </p:nvSpPr>
        <p:spPr>
          <a:xfrm flipH="1" rot="10800000">
            <a:off x="9021666" y="843303"/>
            <a:ext cx="54473" cy="105146"/>
          </a:xfrm>
          <a:custGeom>
            <a:rect b="b" l="l" r="r" t="t"/>
            <a:pathLst>
              <a:path extrusionOk="0" h="79057" w="40957">
                <a:moveTo>
                  <a:pt x="40957" y="79057"/>
                </a:moveTo>
                <a:cubicBezTo>
                  <a:pt x="29527" y="60960"/>
                  <a:pt x="16192" y="43815"/>
                  <a:pt x="5715" y="25718"/>
                </a:cubicBezTo>
                <a:cubicBezTo>
                  <a:pt x="1905" y="18097"/>
                  <a:pt x="1905" y="8572"/>
                  <a:pt x="0" y="0"/>
                </a:cubicBezTo>
                <a:cubicBezTo>
                  <a:pt x="11430" y="17145"/>
                  <a:pt x="22860" y="33338"/>
                  <a:pt x="33338" y="51435"/>
                </a:cubicBezTo>
                <a:cubicBezTo>
                  <a:pt x="38100" y="60007"/>
                  <a:pt x="39052" y="69532"/>
                  <a:pt x="40957" y="7905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7">
  <p:cSld name="5_Diapositiva de título">
    <p:spTree>
      <p:nvGrpSpPr>
        <p:cNvPr id="491" name="Shape 491"/>
        <p:cNvGrpSpPr/>
        <p:nvPr/>
      </p:nvGrpSpPr>
      <p:grpSpPr>
        <a:xfrm>
          <a:off x="0" y="0"/>
          <a:ext cx="0" cy="0"/>
          <a:chOff x="0" y="0"/>
          <a:chExt cx="0" cy="0"/>
        </a:xfrm>
      </p:grpSpPr>
      <p:sp>
        <p:nvSpPr>
          <p:cNvPr id="492" name="Google Shape;492;p8"/>
          <p:cNvSpPr/>
          <p:nvPr/>
        </p:nvSpPr>
        <p:spPr>
          <a:xfrm flipH="1" rot="10800000">
            <a:off x="4867078" y="-47388"/>
            <a:ext cx="1588259" cy="1195663"/>
          </a:xfrm>
          <a:custGeom>
            <a:rect b="b" l="l" r="r" t="t"/>
            <a:pathLst>
              <a:path extrusionOk="0" h="902387" w="1198686">
                <a:moveTo>
                  <a:pt x="951556" y="902388"/>
                </a:moveTo>
                <a:cubicBezTo>
                  <a:pt x="723909" y="902388"/>
                  <a:pt x="496262" y="902388"/>
                  <a:pt x="269566" y="902388"/>
                </a:cubicBezTo>
                <a:cubicBezTo>
                  <a:pt x="258137" y="902388"/>
                  <a:pt x="246706" y="902388"/>
                  <a:pt x="235276" y="902388"/>
                </a:cubicBezTo>
                <a:cubicBezTo>
                  <a:pt x="237181" y="878575"/>
                  <a:pt x="239087" y="854763"/>
                  <a:pt x="240991" y="830950"/>
                </a:cubicBezTo>
                <a:cubicBezTo>
                  <a:pt x="244801" y="778563"/>
                  <a:pt x="249564" y="726175"/>
                  <a:pt x="252421" y="673788"/>
                </a:cubicBezTo>
                <a:cubicBezTo>
                  <a:pt x="253374" y="661405"/>
                  <a:pt x="249564" y="650928"/>
                  <a:pt x="234324" y="649975"/>
                </a:cubicBezTo>
                <a:cubicBezTo>
                  <a:pt x="229562" y="646165"/>
                  <a:pt x="223846" y="637593"/>
                  <a:pt x="220037" y="637593"/>
                </a:cubicBezTo>
                <a:cubicBezTo>
                  <a:pt x="204796" y="641403"/>
                  <a:pt x="187651" y="643308"/>
                  <a:pt x="176221" y="652833"/>
                </a:cubicBezTo>
                <a:cubicBezTo>
                  <a:pt x="145741" y="678550"/>
                  <a:pt x="112404" y="689980"/>
                  <a:pt x="73351" y="687123"/>
                </a:cubicBezTo>
                <a:cubicBezTo>
                  <a:pt x="65731" y="684265"/>
                  <a:pt x="57159" y="683313"/>
                  <a:pt x="50491" y="678550"/>
                </a:cubicBezTo>
                <a:cubicBezTo>
                  <a:pt x="11439" y="654738"/>
                  <a:pt x="9" y="618543"/>
                  <a:pt x="9" y="574728"/>
                </a:cubicBezTo>
                <a:cubicBezTo>
                  <a:pt x="-944" y="520435"/>
                  <a:pt x="74304" y="457570"/>
                  <a:pt x="127644" y="476620"/>
                </a:cubicBezTo>
                <a:cubicBezTo>
                  <a:pt x="155266" y="486145"/>
                  <a:pt x="180031" y="503290"/>
                  <a:pt x="206701" y="514720"/>
                </a:cubicBezTo>
                <a:cubicBezTo>
                  <a:pt x="217179" y="519483"/>
                  <a:pt x="234324" y="522340"/>
                  <a:pt x="241944" y="516625"/>
                </a:cubicBezTo>
                <a:cubicBezTo>
                  <a:pt x="249564" y="510910"/>
                  <a:pt x="251469" y="494718"/>
                  <a:pt x="251469" y="482335"/>
                </a:cubicBezTo>
                <a:cubicBezTo>
                  <a:pt x="252421" y="469000"/>
                  <a:pt x="249564" y="455665"/>
                  <a:pt x="247659" y="442330"/>
                </a:cubicBezTo>
                <a:cubicBezTo>
                  <a:pt x="244801" y="398515"/>
                  <a:pt x="241944" y="354700"/>
                  <a:pt x="238134" y="311838"/>
                </a:cubicBezTo>
                <a:cubicBezTo>
                  <a:pt x="236229" y="295645"/>
                  <a:pt x="230514" y="279453"/>
                  <a:pt x="225751" y="263260"/>
                </a:cubicBezTo>
                <a:cubicBezTo>
                  <a:pt x="219084" y="251830"/>
                  <a:pt x="219084" y="244210"/>
                  <a:pt x="235276" y="245163"/>
                </a:cubicBezTo>
                <a:cubicBezTo>
                  <a:pt x="281949" y="248973"/>
                  <a:pt x="328621" y="253735"/>
                  <a:pt x="375294" y="255640"/>
                </a:cubicBezTo>
                <a:cubicBezTo>
                  <a:pt x="411489" y="257545"/>
                  <a:pt x="448637" y="259450"/>
                  <a:pt x="484831" y="257545"/>
                </a:cubicBezTo>
                <a:cubicBezTo>
                  <a:pt x="512454" y="255640"/>
                  <a:pt x="520074" y="236590"/>
                  <a:pt x="504834" y="212778"/>
                </a:cubicBezTo>
                <a:cubicBezTo>
                  <a:pt x="498166" y="201348"/>
                  <a:pt x="488641" y="190870"/>
                  <a:pt x="480069" y="180393"/>
                </a:cubicBezTo>
                <a:cubicBezTo>
                  <a:pt x="426729" y="116575"/>
                  <a:pt x="473401" y="36565"/>
                  <a:pt x="532456" y="11800"/>
                </a:cubicBezTo>
                <a:cubicBezTo>
                  <a:pt x="575319" y="-6297"/>
                  <a:pt x="618181" y="-3440"/>
                  <a:pt x="656281" y="19420"/>
                </a:cubicBezTo>
                <a:cubicBezTo>
                  <a:pt x="705812" y="48948"/>
                  <a:pt x="737244" y="115623"/>
                  <a:pt x="693429" y="175630"/>
                </a:cubicBezTo>
                <a:cubicBezTo>
                  <a:pt x="688666" y="182298"/>
                  <a:pt x="681999" y="188013"/>
                  <a:pt x="679141" y="195633"/>
                </a:cubicBezTo>
                <a:cubicBezTo>
                  <a:pt x="673426" y="210873"/>
                  <a:pt x="661996" y="230875"/>
                  <a:pt x="667712" y="242305"/>
                </a:cubicBezTo>
                <a:cubicBezTo>
                  <a:pt x="672474" y="252783"/>
                  <a:pt x="695334" y="261355"/>
                  <a:pt x="709621" y="261355"/>
                </a:cubicBezTo>
                <a:cubicBezTo>
                  <a:pt x="743912" y="262308"/>
                  <a:pt x="779154" y="256593"/>
                  <a:pt x="813444" y="254688"/>
                </a:cubicBezTo>
                <a:cubicBezTo>
                  <a:pt x="859164" y="251830"/>
                  <a:pt x="905837" y="248973"/>
                  <a:pt x="951556" y="246115"/>
                </a:cubicBezTo>
                <a:cubicBezTo>
                  <a:pt x="946794" y="289930"/>
                  <a:pt x="942031" y="332793"/>
                  <a:pt x="939174" y="376608"/>
                </a:cubicBezTo>
                <a:cubicBezTo>
                  <a:pt x="937269" y="412803"/>
                  <a:pt x="936316" y="448998"/>
                  <a:pt x="938221" y="484240"/>
                </a:cubicBezTo>
                <a:cubicBezTo>
                  <a:pt x="939174" y="505195"/>
                  <a:pt x="962034" y="514720"/>
                  <a:pt x="981084" y="505195"/>
                </a:cubicBezTo>
                <a:cubicBezTo>
                  <a:pt x="996324" y="498528"/>
                  <a:pt x="1010612" y="489003"/>
                  <a:pt x="1023946" y="480430"/>
                </a:cubicBezTo>
                <a:cubicBezTo>
                  <a:pt x="1051569" y="462333"/>
                  <a:pt x="1081096" y="454713"/>
                  <a:pt x="1114434" y="464238"/>
                </a:cubicBezTo>
                <a:cubicBezTo>
                  <a:pt x="1160154" y="476620"/>
                  <a:pt x="1187776" y="508053"/>
                  <a:pt x="1196349" y="552820"/>
                </a:cubicBezTo>
                <a:cubicBezTo>
                  <a:pt x="1205874" y="601398"/>
                  <a:pt x="1185871" y="642355"/>
                  <a:pt x="1143962" y="668073"/>
                </a:cubicBezTo>
                <a:cubicBezTo>
                  <a:pt x="1105862" y="691885"/>
                  <a:pt x="1064904" y="690933"/>
                  <a:pt x="1025851" y="665215"/>
                </a:cubicBezTo>
                <a:cubicBezTo>
                  <a:pt x="1010612" y="655690"/>
                  <a:pt x="995371" y="646165"/>
                  <a:pt x="978226" y="638545"/>
                </a:cubicBezTo>
                <a:cubicBezTo>
                  <a:pt x="970606" y="634735"/>
                  <a:pt x="960129" y="637593"/>
                  <a:pt x="950604" y="637593"/>
                </a:cubicBezTo>
                <a:cubicBezTo>
                  <a:pt x="944889" y="640450"/>
                  <a:pt x="933459" y="643308"/>
                  <a:pt x="933459" y="646165"/>
                </a:cubicBezTo>
                <a:cubicBezTo>
                  <a:pt x="933459" y="666168"/>
                  <a:pt x="935364" y="687123"/>
                  <a:pt x="937269" y="707125"/>
                </a:cubicBezTo>
                <a:cubicBezTo>
                  <a:pt x="937269" y="709983"/>
                  <a:pt x="937269" y="711888"/>
                  <a:pt x="937269" y="714745"/>
                </a:cubicBezTo>
                <a:cubicBezTo>
                  <a:pt x="938221" y="737605"/>
                  <a:pt x="939174" y="759513"/>
                  <a:pt x="941079" y="782373"/>
                </a:cubicBezTo>
                <a:cubicBezTo>
                  <a:pt x="944889" y="823330"/>
                  <a:pt x="948699" y="863335"/>
                  <a:pt x="951556" y="90238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93" name="Google Shape;493;p8"/>
          <p:cNvSpPr/>
          <p:nvPr/>
        </p:nvSpPr>
        <p:spPr>
          <a:xfrm flipH="1" rot="10800000">
            <a:off x="10122243" y="-33579"/>
            <a:ext cx="1487617" cy="1196617"/>
          </a:xfrm>
          <a:custGeom>
            <a:rect b="b" l="l" r="r" t="t"/>
            <a:pathLst>
              <a:path extrusionOk="0" h="903107" w="1122730">
                <a:moveTo>
                  <a:pt x="235868" y="258205"/>
                </a:moveTo>
                <a:cubicBezTo>
                  <a:pt x="241583" y="253443"/>
                  <a:pt x="246346" y="244870"/>
                  <a:pt x="252061" y="245823"/>
                </a:cubicBezTo>
                <a:cubicBezTo>
                  <a:pt x="293018" y="248680"/>
                  <a:pt x="333023" y="254395"/>
                  <a:pt x="373980" y="256300"/>
                </a:cubicBezTo>
                <a:cubicBezTo>
                  <a:pt x="409223" y="258205"/>
                  <a:pt x="444466" y="265825"/>
                  <a:pt x="478755" y="254395"/>
                </a:cubicBezTo>
                <a:cubicBezTo>
                  <a:pt x="494948" y="249633"/>
                  <a:pt x="500663" y="238203"/>
                  <a:pt x="493043" y="222963"/>
                </a:cubicBezTo>
                <a:cubicBezTo>
                  <a:pt x="486376" y="209628"/>
                  <a:pt x="476851" y="198198"/>
                  <a:pt x="467326" y="185815"/>
                </a:cubicBezTo>
                <a:cubicBezTo>
                  <a:pt x="423511" y="128665"/>
                  <a:pt x="444466" y="38178"/>
                  <a:pt x="518761" y="8650"/>
                </a:cubicBezTo>
                <a:cubicBezTo>
                  <a:pt x="573053" y="-13257"/>
                  <a:pt x="621630" y="9603"/>
                  <a:pt x="647348" y="41988"/>
                </a:cubicBezTo>
                <a:cubicBezTo>
                  <a:pt x="685448" y="88660"/>
                  <a:pt x="686401" y="136285"/>
                  <a:pt x="653063" y="183910"/>
                </a:cubicBezTo>
                <a:cubicBezTo>
                  <a:pt x="648301" y="190578"/>
                  <a:pt x="641633" y="195340"/>
                  <a:pt x="639728" y="202008"/>
                </a:cubicBezTo>
                <a:cubicBezTo>
                  <a:pt x="635918" y="216295"/>
                  <a:pt x="626393" y="236298"/>
                  <a:pt x="633061" y="242965"/>
                </a:cubicBezTo>
                <a:cubicBezTo>
                  <a:pt x="642586" y="254395"/>
                  <a:pt x="662588" y="261063"/>
                  <a:pt x="678780" y="261063"/>
                </a:cubicBezTo>
                <a:cubicBezTo>
                  <a:pt x="711166" y="262015"/>
                  <a:pt x="743551" y="256300"/>
                  <a:pt x="775936" y="253443"/>
                </a:cubicBezTo>
                <a:cubicBezTo>
                  <a:pt x="810226" y="250585"/>
                  <a:pt x="843563" y="247728"/>
                  <a:pt x="877853" y="244870"/>
                </a:cubicBezTo>
                <a:cubicBezTo>
                  <a:pt x="883568" y="244870"/>
                  <a:pt x="889283" y="247728"/>
                  <a:pt x="894998" y="249633"/>
                </a:cubicBezTo>
                <a:cubicBezTo>
                  <a:pt x="893093" y="265825"/>
                  <a:pt x="891188" y="282970"/>
                  <a:pt x="890236" y="299163"/>
                </a:cubicBezTo>
                <a:cubicBezTo>
                  <a:pt x="888330" y="322023"/>
                  <a:pt x="886426" y="345835"/>
                  <a:pt x="884521" y="368695"/>
                </a:cubicBezTo>
                <a:cubicBezTo>
                  <a:pt x="881663" y="407748"/>
                  <a:pt x="878805" y="446800"/>
                  <a:pt x="876901" y="485853"/>
                </a:cubicBezTo>
                <a:cubicBezTo>
                  <a:pt x="875948" y="504903"/>
                  <a:pt x="888330" y="511570"/>
                  <a:pt x="905476" y="502045"/>
                </a:cubicBezTo>
                <a:cubicBezTo>
                  <a:pt x="919763" y="494425"/>
                  <a:pt x="934051" y="484900"/>
                  <a:pt x="947386" y="475375"/>
                </a:cubicBezTo>
                <a:cubicBezTo>
                  <a:pt x="976913" y="455373"/>
                  <a:pt x="1009298" y="451563"/>
                  <a:pt x="1042636" y="461088"/>
                </a:cubicBezTo>
                <a:cubicBezTo>
                  <a:pt x="1094071" y="475375"/>
                  <a:pt x="1124551" y="520143"/>
                  <a:pt x="1122646" y="578245"/>
                </a:cubicBezTo>
                <a:cubicBezTo>
                  <a:pt x="1121693" y="619203"/>
                  <a:pt x="1102643" y="652540"/>
                  <a:pt x="1067401" y="673495"/>
                </a:cubicBezTo>
                <a:cubicBezTo>
                  <a:pt x="1028348" y="697308"/>
                  <a:pt x="988343" y="695403"/>
                  <a:pt x="949291" y="670638"/>
                </a:cubicBezTo>
                <a:cubicBezTo>
                  <a:pt x="934051" y="661113"/>
                  <a:pt x="918811" y="650635"/>
                  <a:pt x="902618" y="643015"/>
                </a:cubicBezTo>
                <a:cubicBezTo>
                  <a:pt x="885473" y="634443"/>
                  <a:pt x="875948" y="641110"/>
                  <a:pt x="876901" y="660160"/>
                </a:cubicBezTo>
                <a:cubicBezTo>
                  <a:pt x="877853" y="695403"/>
                  <a:pt x="878805" y="730645"/>
                  <a:pt x="881663" y="766840"/>
                </a:cubicBezTo>
                <a:cubicBezTo>
                  <a:pt x="883568" y="789700"/>
                  <a:pt x="888330" y="812560"/>
                  <a:pt x="890236" y="836373"/>
                </a:cubicBezTo>
                <a:cubicBezTo>
                  <a:pt x="892141" y="858280"/>
                  <a:pt x="891188" y="881140"/>
                  <a:pt x="891188" y="903048"/>
                </a:cubicBezTo>
                <a:cubicBezTo>
                  <a:pt x="689258" y="903048"/>
                  <a:pt x="487328" y="903048"/>
                  <a:pt x="285398" y="903048"/>
                </a:cubicBezTo>
                <a:cubicBezTo>
                  <a:pt x="273968" y="903048"/>
                  <a:pt x="262538" y="903048"/>
                  <a:pt x="251108" y="903048"/>
                </a:cubicBezTo>
                <a:cubicBezTo>
                  <a:pt x="235868" y="904000"/>
                  <a:pt x="236821" y="893523"/>
                  <a:pt x="237773" y="883045"/>
                </a:cubicBezTo>
                <a:cubicBezTo>
                  <a:pt x="242536" y="814465"/>
                  <a:pt x="247298" y="744933"/>
                  <a:pt x="252061" y="676353"/>
                </a:cubicBezTo>
                <a:cubicBezTo>
                  <a:pt x="252061" y="670638"/>
                  <a:pt x="253013" y="663970"/>
                  <a:pt x="251108" y="658255"/>
                </a:cubicBezTo>
                <a:cubicBezTo>
                  <a:pt x="247298" y="643015"/>
                  <a:pt x="238726" y="633490"/>
                  <a:pt x="221580" y="643015"/>
                </a:cubicBezTo>
                <a:cubicBezTo>
                  <a:pt x="210151" y="649683"/>
                  <a:pt x="197768" y="656350"/>
                  <a:pt x="187291" y="664923"/>
                </a:cubicBezTo>
                <a:cubicBezTo>
                  <a:pt x="129188" y="708738"/>
                  <a:pt x="49178" y="692545"/>
                  <a:pt x="13936" y="628728"/>
                </a:cubicBezTo>
                <a:cubicBezTo>
                  <a:pt x="-27022" y="555385"/>
                  <a:pt x="27271" y="461088"/>
                  <a:pt x="112043" y="460135"/>
                </a:cubicBezTo>
                <a:cubicBezTo>
                  <a:pt x="149191" y="460135"/>
                  <a:pt x="177766" y="479185"/>
                  <a:pt x="208246" y="495378"/>
                </a:cubicBezTo>
                <a:cubicBezTo>
                  <a:pt x="217771" y="500140"/>
                  <a:pt x="233011" y="505855"/>
                  <a:pt x="240630" y="501093"/>
                </a:cubicBezTo>
                <a:cubicBezTo>
                  <a:pt x="248251" y="496330"/>
                  <a:pt x="252061" y="481090"/>
                  <a:pt x="253013" y="470613"/>
                </a:cubicBezTo>
                <a:cubicBezTo>
                  <a:pt x="253966" y="447753"/>
                  <a:pt x="251108" y="423940"/>
                  <a:pt x="250155" y="401080"/>
                </a:cubicBezTo>
                <a:cubicBezTo>
                  <a:pt x="248251" y="367743"/>
                  <a:pt x="248251" y="335358"/>
                  <a:pt x="245393" y="302020"/>
                </a:cubicBezTo>
                <a:cubicBezTo>
                  <a:pt x="241583" y="288685"/>
                  <a:pt x="238726" y="273445"/>
                  <a:pt x="235868" y="2582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94" name="Google Shape;494;p8"/>
          <p:cNvSpPr/>
          <p:nvPr/>
        </p:nvSpPr>
        <p:spPr>
          <a:xfrm flipH="1" rot="10800000">
            <a:off x="7568432" y="-36024"/>
            <a:ext cx="1493529" cy="1200331"/>
          </a:xfrm>
          <a:custGeom>
            <a:rect b="b" l="l" r="r" t="t"/>
            <a:pathLst>
              <a:path extrusionOk="0" h="905910" w="1127192">
                <a:moveTo>
                  <a:pt x="238496" y="249638"/>
                </a:moveTo>
                <a:cubicBezTo>
                  <a:pt x="263262" y="249638"/>
                  <a:pt x="288979" y="248685"/>
                  <a:pt x="313744" y="250590"/>
                </a:cubicBezTo>
                <a:cubicBezTo>
                  <a:pt x="353749" y="252495"/>
                  <a:pt x="393754" y="257258"/>
                  <a:pt x="433759" y="259163"/>
                </a:cubicBezTo>
                <a:cubicBezTo>
                  <a:pt x="449951" y="260115"/>
                  <a:pt x="466144" y="258210"/>
                  <a:pt x="482337" y="254400"/>
                </a:cubicBezTo>
                <a:cubicBezTo>
                  <a:pt x="497576" y="251543"/>
                  <a:pt x="503292" y="239160"/>
                  <a:pt x="496624" y="224873"/>
                </a:cubicBezTo>
                <a:cubicBezTo>
                  <a:pt x="490909" y="213443"/>
                  <a:pt x="485194" y="202013"/>
                  <a:pt x="476621" y="192488"/>
                </a:cubicBezTo>
                <a:cubicBezTo>
                  <a:pt x="427092" y="140100"/>
                  <a:pt x="444237" y="43898"/>
                  <a:pt x="517579" y="11513"/>
                </a:cubicBezTo>
                <a:cubicBezTo>
                  <a:pt x="573776" y="-13252"/>
                  <a:pt x="618544" y="4845"/>
                  <a:pt x="649976" y="38183"/>
                </a:cubicBezTo>
                <a:cubicBezTo>
                  <a:pt x="689029" y="80093"/>
                  <a:pt x="690934" y="135338"/>
                  <a:pt x="658549" y="182010"/>
                </a:cubicBezTo>
                <a:cubicBezTo>
                  <a:pt x="654739" y="188678"/>
                  <a:pt x="647119" y="193440"/>
                  <a:pt x="645214" y="200108"/>
                </a:cubicBezTo>
                <a:cubicBezTo>
                  <a:pt x="640451" y="214395"/>
                  <a:pt x="631879" y="235350"/>
                  <a:pt x="637594" y="242970"/>
                </a:cubicBezTo>
                <a:cubicBezTo>
                  <a:pt x="646167" y="254400"/>
                  <a:pt x="667121" y="261068"/>
                  <a:pt x="683314" y="261068"/>
                </a:cubicBezTo>
                <a:cubicBezTo>
                  <a:pt x="722367" y="261068"/>
                  <a:pt x="761419" y="256305"/>
                  <a:pt x="800471" y="253448"/>
                </a:cubicBezTo>
                <a:cubicBezTo>
                  <a:pt x="826189" y="251543"/>
                  <a:pt x="850954" y="247733"/>
                  <a:pt x="876671" y="246780"/>
                </a:cubicBezTo>
                <a:cubicBezTo>
                  <a:pt x="883339" y="246780"/>
                  <a:pt x="890959" y="251543"/>
                  <a:pt x="897626" y="254400"/>
                </a:cubicBezTo>
                <a:cubicBezTo>
                  <a:pt x="891912" y="328695"/>
                  <a:pt x="885244" y="402990"/>
                  <a:pt x="879529" y="477285"/>
                </a:cubicBezTo>
                <a:cubicBezTo>
                  <a:pt x="878576" y="486810"/>
                  <a:pt x="882387" y="501098"/>
                  <a:pt x="889054" y="504908"/>
                </a:cubicBezTo>
                <a:cubicBezTo>
                  <a:pt x="895721" y="508718"/>
                  <a:pt x="908104" y="502050"/>
                  <a:pt x="916676" y="497288"/>
                </a:cubicBezTo>
                <a:cubicBezTo>
                  <a:pt x="950014" y="480143"/>
                  <a:pt x="978589" y="455378"/>
                  <a:pt x="1020499" y="458235"/>
                </a:cubicBezTo>
                <a:cubicBezTo>
                  <a:pt x="1085269" y="462998"/>
                  <a:pt x="1148134" y="528720"/>
                  <a:pt x="1120512" y="610635"/>
                </a:cubicBezTo>
                <a:cubicBezTo>
                  <a:pt x="1106224" y="652545"/>
                  <a:pt x="1073839" y="674453"/>
                  <a:pt x="1033834" y="687788"/>
                </a:cubicBezTo>
                <a:cubicBezTo>
                  <a:pt x="994782" y="691598"/>
                  <a:pt x="960492" y="679215"/>
                  <a:pt x="929059" y="654450"/>
                </a:cubicBezTo>
                <a:cubicBezTo>
                  <a:pt x="916676" y="643973"/>
                  <a:pt x="901437" y="635400"/>
                  <a:pt x="883339" y="644925"/>
                </a:cubicBezTo>
                <a:cubicBezTo>
                  <a:pt x="881434" y="663975"/>
                  <a:pt x="877624" y="683025"/>
                  <a:pt x="878576" y="702075"/>
                </a:cubicBezTo>
                <a:cubicBezTo>
                  <a:pt x="882387" y="769703"/>
                  <a:pt x="887149" y="837330"/>
                  <a:pt x="891912" y="904958"/>
                </a:cubicBezTo>
                <a:cubicBezTo>
                  <a:pt x="738559" y="904958"/>
                  <a:pt x="585207" y="904958"/>
                  <a:pt x="430901" y="905910"/>
                </a:cubicBezTo>
                <a:cubicBezTo>
                  <a:pt x="373751" y="905910"/>
                  <a:pt x="316601" y="905910"/>
                  <a:pt x="259451" y="905910"/>
                </a:cubicBezTo>
                <a:cubicBezTo>
                  <a:pt x="250879" y="905910"/>
                  <a:pt x="242306" y="903053"/>
                  <a:pt x="232781" y="901148"/>
                </a:cubicBezTo>
                <a:cubicBezTo>
                  <a:pt x="233734" y="897338"/>
                  <a:pt x="236592" y="894480"/>
                  <a:pt x="236592" y="890670"/>
                </a:cubicBezTo>
                <a:cubicBezTo>
                  <a:pt x="241354" y="821138"/>
                  <a:pt x="247069" y="750653"/>
                  <a:pt x="249926" y="681120"/>
                </a:cubicBezTo>
                <a:cubicBezTo>
                  <a:pt x="250879" y="668738"/>
                  <a:pt x="244212" y="646830"/>
                  <a:pt x="238496" y="645878"/>
                </a:cubicBezTo>
                <a:cubicBezTo>
                  <a:pt x="225162" y="643973"/>
                  <a:pt x="210874" y="652545"/>
                  <a:pt x="197539" y="657308"/>
                </a:cubicBezTo>
                <a:cubicBezTo>
                  <a:pt x="194681" y="658260"/>
                  <a:pt x="192776" y="661118"/>
                  <a:pt x="190871" y="663023"/>
                </a:cubicBezTo>
                <a:cubicBezTo>
                  <a:pt x="154676" y="695408"/>
                  <a:pt x="111814" y="702075"/>
                  <a:pt x="67999" y="683025"/>
                </a:cubicBezTo>
                <a:cubicBezTo>
                  <a:pt x="22279" y="663023"/>
                  <a:pt x="-3438" y="626828"/>
                  <a:pt x="371" y="575393"/>
                </a:cubicBezTo>
                <a:cubicBezTo>
                  <a:pt x="2276" y="551580"/>
                  <a:pt x="11801" y="528720"/>
                  <a:pt x="18469" y="505860"/>
                </a:cubicBezTo>
                <a:cubicBezTo>
                  <a:pt x="21326" y="503955"/>
                  <a:pt x="24184" y="502050"/>
                  <a:pt x="27042" y="501098"/>
                </a:cubicBezTo>
                <a:cubicBezTo>
                  <a:pt x="27042" y="501098"/>
                  <a:pt x="27042" y="501098"/>
                  <a:pt x="27042" y="501098"/>
                </a:cubicBezTo>
                <a:cubicBezTo>
                  <a:pt x="81334" y="452520"/>
                  <a:pt x="133721" y="457283"/>
                  <a:pt x="178489" y="483000"/>
                </a:cubicBezTo>
                <a:cubicBezTo>
                  <a:pt x="191824" y="490620"/>
                  <a:pt x="204206" y="501098"/>
                  <a:pt x="219446" y="506813"/>
                </a:cubicBezTo>
                <a:cubicBezTo>
                  <a:pt x="231829" y="511575"/>
                  <a:pt x="247069" y="516338"/>
                  <a:pt x="251831" y="496335"/>
                </a:cubicBezTo>
                <a:cubicBezTo>
                  <a:pt x="250879" y="469665"/>
                  <a:pt x="248974" y="442043"/>
                  <a:pt x="248021" y="415373"/>
                </a:cubicBezTo>
                <a:cubicBezTo>
                  <a:pt x="246117" y="383940"/>
                  <a:pt x="245164" y="352508"/>
                  <a:pt x="243259" y="321075"/>
                </a:cubicBezTo>
                <a:cubicBezTo>
                  <a:pt x="243259" y="297263"/>
                  <a:pt x="240401" y="273450"/>
                  <a:pt x="238496" y="249638"/>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95" name="Google Shape;495;p8"/>
          <p:cNvSpPr/>
          <p:nvPr/>
        </p:nvSpPr>
        <p:spPr>
          <a:xfrm flipH="1" rot="10800000">
            <a:off x="569045" y="-66789"/>
            <a:ext cx="1500551" cy="1196788"/>
          </a:xfrm>
          <a:custGeom>
            <a:rect b="b" l="l" r="r" t="t"/>
            <a:pathLst>
              <a:path extrusionOk="0" h="903236" w="1132491">
                <a:moveTo>
                  <a:pt x="877526" y="902887"/>
                </a:moveTo>
                <a:cubicBezTo>
                  <a:pt x="665119" y="902887"/>
                  <a:pt x="453664" y="902887"/>
                  <a:pt x="241256" y="902887"/>
                </a:cubicBezTo>
                <a:cubicBezTo>
                  <a:pt x="241256" y="879074"/>
                  <a:pt x="240304" y="854309"/>
                  <a:pt x="242209" y="830497"/>
                </a:cubicBezTo>
                <a:cubicBezTo>
                  <a:pt x="246019" y="770489"/>
                  <a:pt x="250781" y="710482"/>
                  <a:pt x="254591" y="651427"/>
                </a:cubicBezTo>
                <a:cubicBezTo>
                  <a:pt x="249829" y="647617"/>
                  <a:pt x="244114" y="639044"/>
                  <a:pt x="241256" y="639044"/>
                </a:cubicBezTo>
                <a:cubicBezTo>
                  <a:pt x="226016" y="641902"/>
                  <a:pt x="209824" y="644759"/>
                  <a:pt x="197441" y="653332"/>
                </a:cubicBezTo>
                <a:cubicBezTo>
                  <a:pt x="165056" y="676192"/>
                  <a:pt x="130766" y="688574"/>
                  <a:pt x="90761" y="682859"/>
                </a:cubicBezTo>
                <a:cubicBezTo>
                  <a:pt x="77426" y="677144"/>
                  <a:pt x="63139" y="671429"/>
                  <a:pt x="49804" y="664762"/>
                </a:cubicBezTo>
                <a:lnTo>
                  <a:pt x="49804" y="664762"/>
                </a:lnTo>
                <a:cubicBezTo>
                  <a:pt x="47899" y="662857"/>
                  <a:pt x="46946" y="661904"/>
                  <a:pt x="45041" y="659999"/>
                </a:cubicBezTo>
                <a:lnTo>
                  <a:pt x="45041" y="659999"/>
                </a:lnTo>
                <a:cubicBezTo>
                  <a:pt x="43136" y="658094"/>
                  <a:pt x="42184" y="657142"/>
                  <a:pt x="40279" y="655237"/>
                </a:cubicBezTo>
                <a:lnTo>
                  <a:pt x="40279" y="655237"/>
                </a:lnTo>
                <a:cubicBezTo>
                  <a:pt x="38374" y="652379"/>
                  <a:pt x="37421" y="649522"/>
                  <a:pt x="35516" y="646664"/>
                </a:cubicBezTo>
                <a:lnTo>
                  <a:pt x="35516" y="646664"/>
                </a:lnTo>
                <a:cubicBezTo>
                  <a:pt x="33611" y="644759"/>
                  <a:pt x="32659" y="643807"/>
                  <a:pt x="30754" y="641902"/>
                </a:cubicBezTo>
                <a:lnTo>
                  <a:pt x="30754" y="641902"/>
                </a:lnTo>
                <a:cubicBezTo>
                  <a:pt x="28849" y="639997"/>
                  <a:pt x="27896" y="639044"/>
                  <a:pt x="25991" y="637139"/>
                </a:cubicBezTo>
                <a:lnTo>
                  <a:pt x="25991" y="637139"/>
                </a:lnTo>
                <a:cubicBezTo>
                  <a:pt x="24086" y="635234"/>
                  <a:pt x="23134" y="634282"/>
                  <a:pt x="21229" y="632377"/>
                </a:cubicBezTo>
                <a:cubicBezTo>
                  <a:pt x="-5441" y="596182"/>
                  <a:pt x="-5441" y="556177"/>
                  <a:pt x="12656" y="519029"/>
                </a:cubicBezTo>
                <a:cubicBezTo>
                  <a:pt x="32659" y="479024"/>
                  <a:pt x="66949" y="456164"/>
                  <a:pt x="114574" y="454259"/>
                </a:cubicBezTo>
                <a:cubicBezTo>
                  <a:pt x="147911" y="453307"/>
                  <a:pt x="171724" y="469499"/>
                  <a:pt x="198394" y="484739"/>
                </a:cubicBezTo>
                <a:cubicBezTo>
                  <a:pt x="211729" y="493312"/>
                  <a:pt x="229826" y="496169"/>
                  <a:pt x="245066" y="500932"/>
                </a:cubicBezTo>
                <a:cubicBezTo>
                  <a:pt x="247924" y="482834"/>
                  <a:pt x="253639" y="464737"/>
                  <a:pt x="252686" y="446639"/>
                </a:cubicBezTo>
                <a:cubicBezTo>
                  <a:pt x="247924" y="380917"/>
                  <a:pt x="241256" y="314242"/>
                  <a:pt x="235541" y="248519"/>
                </a:cubicBezTo>
                <a:cubicBezTo>
                  <a:pt x="256496" y="248519"/>
                  <a:pt x="276499" y="247567"/>
                  <a:pt x="297454" y="248519"/>
                </a:cubicBezTo>
                <a:cubicBezTo>
                  <a:pt x="333649" y="250424"/>
                  <a:pt x="369844" y="254234"/>
                  <a:pt x="406039" y="257092"/>
                </a:cubicBezTo>
                <a:cubicBezTo>
                  <a:pt x="420326" y="258044"/>
                  <a:pt x="434614" y="261854"/>
                  <a:pt x="448901" y="259949"/>
                </a:cubicBezTo>
                <a:cubicBezTo>
                  <a:pt x="464141" y="257092"/>
                  <a:pt x="487001" y="253282"/>
                  <a:pt x="491764" y="242804"/>
                </a:cubicBezTo>
                <a:cubicBezTo>
                  <a:pt x="497479" y="230422"/>
                  <a:pt x="490811" y="208514"/>
                  <a:pt x="481286" y="196132"/>
                </a:cubicBezTo>
                <a:cubicBezTo>
                  <a:pt x="451759" y="155174"/>
                  <a:pt x="446044" y="112312"/>
                  <a:pt x="462236" y="66592"/>
                </a:cubicBezTo>
                <a:cubicBezTo>
                  <a:pt x="485096" y="-83"/>
                  <a:pt x="585109" y="-21038"/>
                  <a:pt x="639401" y="23729"/>
                </a:cubicBezTo>
                <a:cubicBezTo>
                  <a:pt x="687979" y="63734"/>
                  <a:pt x="692741" y="153269"/>
                  <a:pt x="651784" y="195179"/>
                </a:cubicBezTo>
                <a:cubicBezTo>
                  <a:pt x="647974" y="198989"/>
                  <a:pt x="646069" y="203752"/>
                  <a:pt x="643211" y="208514"/>
                </a:cubicBezTo>
                <a:cubicBezTo>
                  <a:pt x="625114" y="237089"/>
                  <a:pt x="635591" y="258997"/>
                  <a:pt x="669881" y="258044"/>
                </a:cubicBezTo>
                <a:cubicBezTo>
                  <a:pt x="732747" y="256139"/>
                  <a:pt x="794659" y="249472"/>
                  <a:pt x="857524" y="245662"/>
                </a:cubicBezTo>
                <a:cubicBezTo>
                  <a:pt x="869906" y="244709"/>
                  <a:pt x="888956" y="232327"/>
                  <a:pt x="894672" y="257092"/>
                </a:cubicBezTo>
                <a:cubicBezTo>
                  <a:pt x="892766" y="262807"/>
                  <a:pt x="890861" y="268522"/>
                  <a:pt x="889909" y="274237"/>
                </a:cubicBezTo>
                <a:cubicBezTo>
                  <a:pt x="888004" y="299954"/>
                  <a:pt x="886099" y="325672"/>
                  <a:pt x="884194" y="351389"/>
                </a:cubicBezTo>
                <a:cubicBezTo>
                  <a:pt x="881336" y="394252"/>
                  <a:pt x="877526" y="437114"/>
                  <a:pt x="876574" y="479977"/>
                </a:cubicBezTo>
                <a:cubicBezTo>
                  <a:pt x="875622" y="500932"/>
                  <a:pt x="893719" y="510457"/>
                  <a:pt x="913722" y="500932"/>
                </a:cubicBezTo>
                <a:cubicBezTo>
                  <a:pt x="924199" y="495217"/>
                  <a:pt x="933724" y="487597"/>
                  <a:pt x="943249" y="479977"/>
                </a:cubicBezTo>
                <a:cubicBezTo>
                  <a:pt x="984206" y="448544"/>
                  <a:pt x="1055644" y="451402"/>
                  <a:pt x="1092791" y="485692"/>
                </a:cubicBezTo>
                <a:cubicBezTo>
                  <a:pt x="1134702" y="524744"/>
                  <a:pt x="1144227" y="581894"/>
                  <a:pt x="1117556" y="628567"/>
                </a:cubicBezTo>
                <a:cubicBezTo>
                  <a:pt x="1088029" y="678097"/>
                  <a:pt x="1031831" y="699052"/>
                  <a:pt x="976586" y="679049"/>
                </a:cubicBezTo>
                <a:cubicBezTo>
                  <a:pt x="960394" y="673334"/>
                  <a:pt x="946106" y="659999"/>
                  <a:pt x="929914" y="652379"/>
                </a:cubicBezTo>
                <a:cubicBezTo>
                  <a:pt x="917531" y="646664"/>
                  <a:pt x="903244" y="637139"/>
                  <a:pt x="890861" y="639044"/>
                </a:cubicBezTo>
                <a:cubicBezTo>
                  <a:pt x="873716" y="641902"/>
                  <a:pt x="874669" y="660952"/>
                  <a:pt x="875622" y="675239"/>
                </a:cubicBezTo>
                <a:cubicBezTo>
                  <a:pt x="881336" y="744772"/>
                  <a:pt x="887051" y="813352"/>
                  <a:pt x="893719" y="881932"/>
                </a:cubicBezTo>
                <a:cubicBezTo>
                  <a:pt x="896576" y="899077"/>
                  <a:pt x="890861" y="904792"/>
                  <a:pt x="877526" y="902887"/>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8"/>
          <p:cNvSpPr/>
          <p:nvPr/>
        </p:nvSpPr>
        <p:spPr>
          <a:xfrm flipH="1" rot="10800000">
            <a:off x="3129568" y="-66396"/>
            <a:ext cx="1492613" cy="1194440"/>
          </a:xfrm>
          <a:custGeom>
            <a:rect b="b" l="l" r="r" t="t"/>
            <a:pathLst>
              <a:path extrusionOk="0" h="901464" w="1126500">
                <a:moveTo>
                  <a:pt x="887933" y="900460"/>
                </a:moveTo>
                <a:cubicBezTo>
                  <a:pt x="708863" y="900460"/>
                  <a:pt x="528841" y="900460"/>
                  <a:pt x="349771" y="901412"/>
                </a:cubicBezTo>
                <a:cubicBezTo>
                  <a:pt x="315481" y="901412"/>
                  <a:pt x="281191" y="901412"/>
                  <a:pt x="246901" y="901412"/>
                </a:cubicBezTo>
                <a:cubicBezTo>
                  <a:pt x="230708" y="902365"/>
                  <a:pt x="233566" y="889982"/>
                  <a:pt x="233566" y="881410"/>
                </a:cubicBezTo>
                <a:cubicBezTo>
                  <a:pt x="235471" y="849025"/>
                  <a:pt x="236423" y="816640"/>
                  <a:pt x="239281" y="785207"/>
                </a:cubicBezTo>
                <a:cubicBezTo>
                  <a:pt x="241186" y="756632"/>
                  <a:pt x="245948" y="727105"/>
                  <a:pt x="247853" y="698530"/>
                </a:cubicBezTo>
                <a:cubicBezTo>
                  <a:pt x="248806" y="681385"/>
                  <a:pt x="244996" y="663287"/>
                  <a:pt x="243091" y="646142"/>
                </a:cubicBezTo>
                <a:cubicBezTo>
                  <a:pt x="233566" y="629950"/>
                  <a:pt x="220231" y="638522"/>
                  <a:pt x="209753" y="643285"/>
                </a:cubicBezTo>
                <a:cubicBezTo>
                  <a:pt x="192608" y="651857"/>
                  <a:pt x="177368" y="665192"/>
                  <a:pt x="159271" y="673765"/>
                </a:cubicBezTo>
                <a:cubicBezTo>
                  <a:pt x="126886" y="689957"/>
                  <a:pt x="93548" y="685195"/>
                  <a:pt x="60211" y="673765"/>
                </a:cubicBezTo>
                <a:cubicBezTo>
                  <a:pt x="24968" y="647095"/>
                  <a:pt x="-2654" y="616615"/>
                  <a:pt x="203" y="567085"/>
                </a:cubicBezTo>
                <a:cubicBezTo>
                  <a:pt x="2108" y="523270"/>
                  <a:pt x="21158" y="491837"/>
                  <a:pt x="57353" y="470882"/>
                </a:cubicBezTo>
                <a:cubicBezTo>
                  <a:pt x="97358" y="448022"/>
                  <a:pt x="138316" y="448975"/>
                  <a:pt x="177368" y="474692"/>
                </a:cubicBezTo>
                <a:cubicBezTo>
                  <a:pt x="190703" y="483265"/>
                  <a:pt x="204038" y="491837"/>
                  <a:pt x="217373" y="499457"/>
                </a:cubicBezTo>
                <a:cubicBezTo>
                  <a:pt x="237376" y="510887"/>
                  <a:pt x="247853" y="505172"/>
                  <a:pt x="246901" y="482312"/>
                </a:cubicBezTo>
                <a:cubicBezTo>
                  <a:pt x="244996" y="429925"/>
                  <a:pt x="241186" y="378490"/>
                  <a:pt x="237376" y="326102"/>
                </a:cubicBezTo>
                <a:cubicBezTo>
                  <a:pt x="235471" y="302290"/>
                  <a:pt x="231661" y="278477"/>
                  <a:pt x="228803" y="254665"/>
                </a:cubicBezTo>
                <a:cubicBezTo>
                  <a:pt x="233566" y="251807"/>
                  <a:pt x="239281" y="245140"/>
                  <a:pt x="244043" y="246092"/>
                </a:cubicBezTo>
                <a:cubicBezTo>
                  <a:pt x="310718" y="250855"/>
                  <a:pt x="376441" y="258475"/>
                  <a:pt x="443116" y="261332"/>
                </a:cubicBezTo>
                <a:cubicBezTo>
                  <a:pt x="459308" y="262285"/>
                  <a:pt x="481216" y="253712"/>
                  <a:pt x="489788" y="242282"/>
                </a:cubicBezTo>
                <a:cubicBezTo>
                  <a:pt x="495503" y="234662"/>
                  <a:pt x="487883" y="209897"/>
                  <a:pt x="479311" y="197515"/>
                </a:cubicBezTo>
                <a:cubicBezTo>
                  <a:pt x="459308" y="169892"/>
                  <a:pt x="445973" y="142270"/>
                  <a:pt x="447878" y="107980"/>
                </a:cubicBezTo>
                <a:cubicBezTo>
                  <a:pt x="450736" y="56545"/>
                  <a:pt x="479311" y="27017"/>
                  <a:pt x="523126" y="7015"/>
                </a:cubicBezTo>
                <a:cubicBezTo>
                  <a:pt x="558368" y="-8225"/>
                  <a:pt x="608851" y="2252"/>
                  <a:pt x="636473" y="29875"/>
                </a:cubicBezTo>
                <a:cubicBezTo>
                  <a:pt x="689813" y="82262"/>
                  <a:pt x="692671" y="139412"/>
                  <a:pt x="645046" y="196562"/>
                </a:cubicBezTo>
                <a:cubicBezTo>
                  <a:pt x="642188" y="199420"/>
                  <a:pt x="641236" y="203230"/>
                  <a:pt x="638378" y="206087"/>
                </a:cubicBezTo>
                <a:cubicBezTo>
                  <a:pt x="629806" y="218470"/>
                  <a:pt x="619328" y="231805"/>
                  <a:pt x="631711" y="244187"/>
                </a:cubicBezTo>
                <a:cubicBezTo>
                  <a:pt x="641236" y="253712"/>
                  <a:pt x="658381" y="260380"/>
                  <a:pt x="671716" y="259427"/>
                </a:cubicBezTo>
                <a:cubicBezTo>
                  <a:pt x="726008" y="257522"/>
                  <a:pt x="780301" y="252760"/>
                  <a:pt x="834593" y="248950"/>
                </a:cubicBezTo>
                <a:cubicBezTo>
                  <a:pt x="851738" y="247997"/>
                  <a:pt x="869836" y="248950"/>
                  <a:pt x="886981" y="248950"/>
                </a:cubicBezTo>
                <a:cubicBezTo>
                  <a:pt x="885076" y="254665"/>
                  <a:pt x="883171" y="260380"/>
                  <a:pt x="882218" y="266095"/>
                </a:cubicBezTo>
                <a:cubicBezTo>
                  <a:pt x="878408" y="335627"/>
                  <a:pt x="875551" y="406112"/>
                  <a:pt x="872693" y="475645"/>
                </a:cubicBezTo>
                <a:cubicBezTo>
                  <a:pt x="871741" y="495647"/>
                  <a:pt x="880313" y="506125"/>
                  <a:pt x="901268" y="503267"/>
                </a:cubicBezTo>
                <a:cubicBezTo>
                  <a:pt x="913651" y="497552"/>
                  <a:pt x="926986" y="493742"/>
                  <a:pt x="937463" y="487075"/>
                </a:cubicBezTo>
                <a:cubicBezTo>
                  <a:pt x="970801" y="464215"/>
                  <a:pt x="1005091" y="454690"/>
                  <a:pt x="1044143" y="468977"/>
                </a:cubicBezTo>
                <a:cubicBezTo>
                  <a:pt x="1062241" y="475645"/>
                  <a:pt x="1079386" y="486122"/>
                  <a:pt x="1097484" y="495647"/>
                </a:cubicBezTo>
                <a:lnTo>
                  <a:pt x="1097484" y="495647"/>
                </a:lnTo>
                <a:cubicBezTo>
                  <a:pt x="1099388" y="497552"/>
                  <a:pt x="1100341" y="498505"/>
                  <a:pt x="1102246" y="500410"/>
                </a:cubicBezTo>
                <a:cubicBezTo>
                  <a:pt x="1102246" y="500410"/>
                  <a:pt x="1102246" y="500410"/>
                  <a:pt x="1102246" y="500410"/>
                </a:cubicBezTo>
                <a:cubicBezTo>
                  <a:pt x="1104151" y="502315"/>
                  <a:pt x="1105103" y="503267"/>
                  <a:pt x="1107009" y="505172"/>
                </a:cubicBezTo>
                <a:cubicBezTo>
                  <a:pt x="1109866" y="511840"/>
                  <a:pt x="1111771" y="517555"/>
                  <a:pt x="1114628" y="524222"/>
                </a:cubicBezTo>
                <a:cubicBezTo>
                  <a:pt x="1140346" y="577562"/>
                  <a:pt x="1123201" y="635665"/>
                  <a:pt x="1073671" y="669955"/>
                </a:cubicBezTo>
                <a:cubicBezTo>
                  <a:pt x="1038428" y="694720"/>
                  <a:pt x="974611" y="698530"/>
                  <a:pt x="929843" y="655667"/>
                </a:cubicBezTo>
                <a:cubicBezTo>
                  <a:pt x="920318" y="646142"/>
                  <a:pt x="901268" y="641380"/>
                  <a:pt x="887933" y="642332"/>
                </a:cubicBezTo>
                <a:cubicBezTo>
                  <a:pt x="882218" y="643285"/>
                  <a:pt x="874598" y="666145"/>
                  <a:pt x="875551" y="678527"/>
                </a:cubicBezTo>
                <a:cubicBezTo>
                  <a:pt x="877456" y="751870"/>
                  <a:pt x="883171" y="826165"/>
                  <a:pt x="887933" y="90046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8"/>
          <p:cNvSpPr/>
          <p:nvPr/>
        </p:nvSpPr>
        <p:spPr>
          <a:xfrm flipH="1" rot="10800000">
            <a:off x="8734047" y="-36028"/>
            <a:ext cx="1151340" cy="1191107"/>
          </a:xfrm>
          <a:custGeom>
            <a:rect b="b" l="l" r="r" t="t"/>
            <a:pathLst>
              <a:path extrusionOk="0" h="898949" w="868936">
                <a:moveTo>
                  <a:pt x="13485" y="897997"/>
                </a:moveTo>
                <a:cubicBezTo>
                  <a:pt x="8723" y="830369"/>
                  <a:pt x="3008" y="762742"/>
                  <a:pt x="150" y="695114"/>
                </a:cubicBezTo>
                <a:cubicBezTo>
                  <a:pt x="-802" y="676064"/>
                  <a:pt x="3008" y="657014"/>
                  <a:pt x="4913" y="637964"/>
                </a:cubicBezTo>
                <a:cubicBezTo>
                  <a:pt x="23963" y="648442"/>
                  <a:pt x="43965" y="657014"/>
                  <a:pt x="62063" y="668444"/>
                </a:cubicBezTo>
                <a:cubicBezTo>
                  <a:pt x="91590" y="687494"/>
                  <a:pt x="122070" y="689399"/>
                  <a:pt x="154455" y="679874"/>
                </a:cubicBezTo>
                <a:cubicBezTo>
                  <a:pt x="194460" y="666539"/>
                  <a:pt x="226845" y="645584"/>
                  <a:pt x="241133" y="602722"/>
                </a:cubicBezTo>
                <a:cubicBezTo>
                  <a:pt x="267803" y="520807"/>
                  <a:pt x="205890" y="455084"/>
                  <a:pt x="141120" y="450322"/>
                </a:cubicBezTo>
                <a:cubicBezTo>
                  <a:pt x="99210" y="447464"/>
                  <a:pt x="69683" y="472229"/>
                  <a:pt x="37298" y="489374"/>
                </a:cubicBezTo>
                <a:cubicBezTo>
                  <a:pt x="28725" y="494137"/>
                  <a:pt x="15390" y="499852"/>
                  <a:pt x="9675" y="496994"/>
                </a:cubicBezTo>
                <a:cubicBezTo>
                  <a:pt x="3008" y="493184"/>
                  <a:pt x="150" y="478897"/>
                  <a:pt x="150" y="469372"/>
                </a:cubicBezTo>
                <a:cubicBezTo>
                  <a:pt x="5865" y="395077"/>
                  <a:pt x="11580" y="320782"/>
                  <a:pt x="18248" y="246487"/>
                </a:cubicBezTo>
                <a:cubicBezTo>
                  <a:pt x="40155" y="249344"/>
                  <a:pt x="61110" y="253154"/>
                  <a:pt x="83017" y="255059"/>
                </a:cubicBezTo>
                <a:cubicBezTo>
                  <a:pt x="124928" y="257917"/>
                  <a:pt x="165885" y="259822"/>
                  <a:pt x="207795" y="258869"/>
                </a:cubicBezTo>
                <a:cubicBezTo>
                  <a:pt x="220178" y="258869"/>
                  <a:pt x="239228" y="253154"/>
                  <a:pt x="243038" y="244582"/>
                </a:cubicBezTo>
                <a:cubicBezTo>
                  <a:pt x="247800" y="233152"/>
                  <a:pt x="243990" y="215054"/>
                  <a:pt x="237323" y="202672"/>
                </a:cubicBezTo>
                <a:cubicBezTo>
                  <a:pt x="221130" y="174097"/>
                  <a:pt x="200175" y="148379"/>
                  <a:pt x="201128" y="112184"/>
                </a:cubicBezTo>
                <a:cubicBezTo>
                  <a:pt x="203033" y="57892"/>
                  <a:pt x="247800" y="7409"/>
                  <a:pt x="302093" y="742"/>
                </a:cubicBezTo>
                <a:cubicBezTo>
                  <a:pt x="356385" y="-5926"/>
                  <a:pt x="411630" y="33127"/>
                  <a:pt x="424965" y="86467"/>
                </a:cubicBezTo>
                <a:cubicBezTo>
                  <a:pt x="434490" y="124567"/>
                  <a:pt x="426870" y="157904"/>
                  <a:pt x="400200" y="187432"/>
                </a:cubicBezTo>
                <a:cubicBezTo>
                  <a:pt x="395438" y="193147"/>
                  <a:pt x="390675" y="198862"/>
                  <a:pt x="386865" y="205529"/>
                </a:cubicBezTo>
                <a:cubicBezTo>
                  <a:pt x="368768" y="235057"/>
                  <a:pt x="380198" y="260774"/>
                  <a:pt x="414488" y="258869"/>
                </a:cubicBezTo>
                <a:cubicBezTo>
                  <a:pt x="474495" y="256964"/>
                  <a:pt x="533550" y="251249"/>
                  <a:pt x="593558" y="247439"/>
                </a:cubicBezTo>
                <a:cubicBezTo>
                  <a:pt x="610703" y="246487"/>
                  <a:pt x="626895" y="249344"/>
                  <a:pt x="644040" y="250297"/>
                </a:cubicBezTo>
                <a:cubicBezTo>
                  <a:pt x="641183" y="256012"/>
                  <a:pt x="636420" y="261727"/>
                  <a:pt x="635468" y="267442"/>
                </a:cubicBezTo>
                <a:cubicBezTo>
                  <a:pt x="630705" y="311257"/>
                  <a:pt x="625943" y="356024"/>
                  <a:pt x="622133" y="399839"/>
                </a:cubicBezTo>
                <a:cubicBezTo>
                  <a:pt x="620228" y="426509"/>
                  <a:pt x="617370" y="452227"/>
                  <a:pt x="618323" y="478897"/>
                </a:cubicBezTo>
                <a:cubicBezTo>
                  <a:pt x="618323" y="489374"/>
                  <a:pt x="622133" y="504614"/>
                  <a:pt x="629753" y="510329"/>
                </a:cubicBezTo>
                <a:cubicBezTo>
                  <a:pt x="635468" y="515092"/>
                  <a:pt x="650708" y="510329"/>
                  <a:pt x="660233" y="506519"/>
                </a:cubicBezTo>
                <a:cubicBezTo>
                  <a:pt x="669758" y="502709"/>
                  <a:pt x="678330" y="495089"/>
                  <a:pt x="686903" y="489374"/>
                </a:cubicBezTo>
                <a:cubicBezTo>
                  <a:pt x="728813" y="457942"/>
                  <a:pt x="780248" y="456037"/>
                  <a:pt x="824063" y="489374"/>
                </a:cubicBezTo>
                <a:cubicBezTo>
                  <a:pt x="860258" y="516997"/>
                  <a:pt x="879308" y="563669"/>
                  <a:pt x="863115" y="612247"/>
                </a:cubicBezTo>
                <a:cubicBezTo>
                  <a:pt x="838350" y="684637"/>
                  <a:pt x="745958" y="711307"/>
                  <a:pt x="699285" y="668444"/>
                </a:cubicBezTo>
                <a:cubicBezTo>
                  <a:pt x="685950" y="657014"/>
                  <a:pt x="667853" y="649394"/>
                  <a:pt x="651660" y="641774"/>
                </a:cubicBezTo>
                <a:cubicBezTo>
                  <a:pt x="631658" y="632249"/>
                  <a:pt x="618323" y="639869"/>
                  <a:pt x="618323" y="662729"/>
                </a:cubicBezTo>
                <a:cubicBezTo>
                  <a:pt x="619275" y="697019"/>
                  <a:pt x="622133" y="732262"/>
                  <a:pt x="624990" y="766552"/>
                </a:cubicBezTo>
                <a:cubicBezTo>
                  <a:pt x="627848" y="810367"/>
                  <a:pt x="631658" y="855134"/>
                  <a:pt x="635468" y="898949"/>
                </a:cubicBezTo>
                <a:cubicBezTo>
                  <a:pt x="518310" y="897997"/>
                  <a:pt x="401153" y="897997"/>
                  <a:pt x="283995" y="897044"/>
                </a:cubicBezTo>
                <a:cubicBezTo>
                  <a:pt x="193508" y="898949"/>
                  <a:pt x="103020" y="898949"/>
                  <a:pt x="13485" y="897997"/>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98" name="Google Shape;498;p8"/>
          <p:cNvSpPr/>
          <p:nvPr/>
        </p:nvSpPr>
        <p:spPr>
          <a:xfrm flipH="1" rot="10800000">
            <a:off x="2304037" y="-71377"/>
            <a:ext cx="1154965" cy="1191346"/>
          </a:xfrm>
          <a:custGeom>
            <a:rect b="b" l="l" r="r" t="t"/>
            <a:pathLst>
              <a:path extrusionOk="0" h="899129" w="871672">
                <a:moveTo>
                  <a:pt x="865898" y="639097"/>
                </a:moveTo>
                <a:cubicBezTo>
                  <a:pt x="867803" y="656242"/>
                  <a:pt x="871613" y="674340"/>
                  <a:pt x="870660" y="691485"/>
                </a:cubicBezTo>
                <a:cubicBezTo>
                  <a:pt x="869708" y="721012"/>
                  <a:pt x="864945" y="749587"/>
                  <a:pt x="862088" y="778162"/>
                </a:cubicBezTo>
                <a:cubicBezTo>
                  <a:pt x="859230" y="810547"/>
                  <a:pt x="858278" y="842932"/>
                  <a:pt x="856373" y="874365"/>
                </a:cubicBezTo>
                <a:cubicBezTo>
                  <a:pt x="856373" y="883890"/>
                  <a:pt x="853515" y="895320"/>
                  <a:pt x="869708" y="894367"/>
                </a:cubicBezTo>
                <a:cubicBezTo>
                  <a:pt x="861135" y="895320"/>
                  <a:pt x="852563" y="898177"/>
                  <a:pt x="843990" y="898177"/>
                </a:cubicBezTo>
                <a:cubicBezTo>
                  <a:pt x="641108" y="899130"/>
                  <a:pt x="439178" y="899130"/>
                  <a:pt x="236295" y="899130"/>
                </a:cubicBezTo>
                <a:cubicBezTo>
                  <a:pt x="240105" y="851505"/>
                  <a:pt x="244868" y="804832"/>
                  <a:pt x="248678" y="757207"/>
                </a:cubicBezTo>
                <a:cubicBezTo>
                  <a:pt x="251535" y="724822"/>
                  <a:pt x="253440" y="692437"/>
                  <a:pt x="253440" y="660052"/>
                </a:cubicBezTo>
                <a:cubicBezTo>
                  <a:pt x="253440" y="635287"/>
                  <a:pt x="239153" y="628620"/>
                  <a:pt x="217245" y="641002"/>
                </a:cubicBezTo>
                <a:cubicBezTo>
                  <a:pt x="201053" y="650527"/>
                  <a:pt x="185813" y="660052"/>
                  <a:pt x="170573" y="669577"/>
                </a:cubicBezTo>
                <a:cubicBezTo>
                  <a:pt x="131520" y="693390"/>
                  <a:pt x="76275" y="689580"/>
                  <a:pt x="38175" y="659100"/>
                </a:cubicBezTo>
                <a:cubicBezTo>
                  <a:pt x="6743" y="634335"/>
                  <a:pt x="-8497" y="580042"/>
                  <a:pt x="4838" y="540990"/>
                </a:cubicBezTo>
                <a:cubicBezTo>
                  <a:pt x="22935" y="486697"/>
                  <a:pt x="83895" y="451455"/>
                  <a:pt x="139140" y="467647"/>
                </a:cubicBezTo>
                <a:cubicBezTo>
                  <a:pt x="162000" y="474315"/>
                  <a:pt x="182003" y="491460"/>
                  <a:pt x="204863" y="500985"/>
                </a:cubicBezTo>
                <a:cubicBezTo>
                  <a:pt x="216293" y="505747"/>
                  <a:pt x="231533" y="510510"/>
                  <a:pt x="242010" y="506700"/>
                </a:cubicBezTo>
                <a:cubicBezTo>
                  <a:pt x="248678" y="504795"/>
                  <a:pt x="253440" y="486697"/>
                  <a:pt x="253440" y="476220"/>
                </a:cubicBezTo>
                <a:cubicBezTo>
                  <a:pt x="250583" y="420022"/>
                  <a:pt x="245820" y="362872"/>
                  <a:pt x="240105" y="306675"/>
                </a:cubicBezTo>
                <a:cubicBezTo>
                  <a:pt x="238200" y="287625"/>
                  <a:pt x="231533" y="270480"/>
                  <a:pt x="226770" y="251430"/>
                </a:cubicBezTo>
                <a:cubicBezTo>
                  <a:pt x="242010" y="250477"/>
                  <a:pt x="258203" y="246667"/>
                  <a:pt x="273443" y="247620"/>
                </a:cubicBezTo>
                <a:cubicBezTo>
                  <a:pt x="331545" y="251430"/>
                  <a:pt x="389648" y="257145"/>
                  <a:pt x="447750" y="259050"/>
                </a:cubicBezTo>
                <a:cubicBezTo>
                  <a:pt x="462038" y="260002"/>
                  <a:pt x="481088" y="253335"/>
                  <a:pt x="489660" y="243810"/>
                </a:cubicBezTo>
                <a:cubicBezTo>
                  <a:pt x="500138" y="230475"/>
                  <a:pt x="489660" y="213330"/>
                  <a:pt x="480135" y="198090"/>
                </a:cubicBezTo>
                <a:cubicBezTo>
                  <a:pt x="467753" y="179040"/>
                  <a:pt x="453465" y="159037"/>
                  <a:pt x="446798" y="138082"/>
                </a:cubicBezTo>
                <a:cubicBezTo>
                  <a:pt x="432510" y="93315"/>
                  <a:pt x="451560" y="56167"/>
                  <a:pt x="485850" y="27592"/>
                </a:cubicBezTo>
                <a:cubicBezTo>
                  <a:pt x="522998" y="-3840"/>
                  <a:pt x="565860" y="-8603"/>
                  <a:pt x="608723" y="14257"/>
                </a:cubicBezTo>
                <a:cubicBezTo>
                  <a:pt x="672540" y="48547"/>
                  <a:pt x="689685" y="119985"/>
                  <a:pt x="649680" y="179992"/>
                </a:cubicBezTo>
                <a:cubicBezTo>
                  <a:pt x="643013" y="189517"/>
                  <a:pt x="636345" y="199042"/>
                  <a:pt x="630630" y="208567"/>
                </a:cubicBezTo>
                <a:cubicBezTo>
                  <a:pt x="615390" y="235237"/>
                  <a:pt x="626820" y="259050"/>
                  <a:pt x="657300" y="259050"/>
                </a:cubicBezTo>
                <a:cubicBezTo>
                  <a:pt x="705878" y="259050"/>
                  <a:pt x="753503" y="255240"/>
                  <a:pt x="802080" y="251430"/>
                </a:cubicBezTo>
                <a:cubicBezTo>
                  <a:pt x="819225" y="250477"/>
                  <a:pt x="836370" y="247620"/>
                  <a:pt x="853515" y="245715"/>
                </a:cubicBezTo>
                <a:cubicBezTo>
                  <a:pt x="856373" y="269527"/>
                  <a:pt x="860183" y="293340"/>
                  <a:pt x="862088" y="317152"/>
                </a:cubicBezTo>
                <a:cubicBezTo>
                  <a:pt x="865898" y="368587"/>
                  <a:pt x="868755" y="420975"/>
                  <a:pt x="871613" y="473362"/>
                </a:cubicBezTo>
                <a:cubicBezTo>
                  <a:pt x="872565" y="496222"/>
                  <a:pt x="862088" y="501937"/>
                  <a:pt x="842085" y="490507"/>
                </a:cubicBezTo>
                <a:cubicBezTo>
                  <a:pt x="827798" y="482887"/>
                  <a:pt x="814463" y="474315"/>
                  <a:pt x="802080" y="465742"/>
                </a:cubicBezTo>
                <a:cubicBezTo>
                  <a:pt x="763028" y="440025"/>
                  <a:pt x="722070" y="439072"/>
                  <a:pt x="682065" y="461932"/>
                </a:cubicBezTo>
                <a:cubicBezTo>
                  <a:pt x="645870" y="482887"/>
                  <a:pt x="626820" y="514320"/>
                  <a:pt x="624915" y="558135"/>
                </a:cubicBezTo>
                <a:cubicBezTo>
                  <a:pt x="623010" y="608617"/>
                  <a:pt x="649680" y="638145"/>
                  <a:pt x="684923" y="664815"/>
                </a:cubicBezTo>
                <a:cubicBezTo>
                  <a:pt x="712545" y="691485"/>
                  <a:pt x="773505" y="691485"/>
                  <a:pt x="808748" y="668625"/>
                </a:cubicBezTo>
                <a:cubicBezTo>
                  <a:pt x="824940" y="658147"/>
                  <a:pt x="845895" y="649575"/>
                  <a:pt x="865898" y="639097"/>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8"/>
          <p:cNvSpPr/>
          <p:nvPr/>
        </p:nvSpPr>
        <p:spPr>
          <a:xfrm flipH="1" rot="10800000">
            <a:off x="6110691" y="-41752"/>
            <a:ext cx="1215786" cy="891640"/>
          </a:xfrm>
          <a:custGeom>
            <a:rect b="b" l="l" r="r" t="t"/>
            <a:pathLst>
              <a:path extrusionOk="0" h="672936" w="917574">
                <a:moveTo>
                  <a:pt x="0" y="490586"/>
                </a:moveTo>
                <a:cubicBezTo>
                  <a:pt x="0" y="487728"/>
                  <a:pt x="0" y="485823"/>
                  <a:pt x="0" y="482966"/>
                </a:cubicBezTo>
                <a:cubicBezTo>
                  <a:pt x="4763" y="460106"/>
                  <a:pt x="9525" y="436293"/>
                  <a:pt x="14288" y="413433"/>
                </a:cubicBezTo>
                <a:cubicBezTo>
                  <a:pt x="23813" y="413433"/>
                  <a:pt x="34290" y="410576"/>
                  <a:pt x="41910" y="414386"/>
                </a:cubicBezTo>
                <a:cubicBezTo>
                  <a:pt x="58103" y="422006"/>
                  <a:pt x="74295" y="431531"/>
                  <a:pt x="89535" y="441056"/>
                </a:cubicBezTo>
                <a:cubicBezTo>
                  <a:pt x="128587" y="465821"/>
                  <a:pt x="169545" y="467726"/>
                  <a:pt x="207645" y="443913"/>
                </a:cubicBezTo>
                <a:cubicBezTo>
                  <a:pt x="248603" y="418196"/>
                  <a:pt x="269558" y="378191"/>
                  <a:pt x="260033" y="328661"/>
                </a:cubicBezTo>
                <a:cubicBezTo>
                  <a:pt x="251460" y="283893"/>
                  <a:pt x="223837" y="253413"/>
                  <a:pt x="178117" y="240078"/>
                </a:cubicBezTo>
                <a:cubicBezTo>
                  <a:pt x="144780" y="230553"/>
                  <a:pt x="115253" y="238173"/>
                  <a:pt x="87630" y="256271"/>
                </a:cubicBezTo>
                <a:cubicBezTo>
                  <a:pt x="73342" y="265796"/>
                  <a:pt x="59055" y="274368"/>
                  <a:pt x="44767" y="281036"/>
                </a:cubicBezTo>
                <a:cubicBezTo>
                  <a:pt x="25717" y="290561"/>
                  <a:pt x="2857" y="281036"/>
                  <a:pt x="1905" y="260081"/>
                </a:cubicBezTo>
                <a:cubicBezTo>
                  <a:pt x="0" y="223886"/>
                  <a:pt x="953" y="187691"/>
                  <a:pt x="2857" y="152448"/>
                </a:cubicBezTo>
                <a:cubicBezTo>
                  <a:pt x="5715" y="108633"/>
                  <a:pt x="11430" y="65771"/>
                  <a:pt x="15240" y="21956"/>
                </a:cubicBezTo>
                <a:cubicBezTo>
                  <a:pt x="29528" y="19098"/>
                  <a:pt x="43815" y="13383"/>
                  <a:pt x="58103" y="12431"/>
                </a:cubicBezTo>
                <a:cubicBezTo>
                  <a:pt x="127635" y="7668"/>
                  <a:pt x="197167" y="3858"/>
                  <a:pt x="266700" y="48"/>
                </a:cubicBezTo>
                <a:cubicBezTo>
                  <a:pt x="283845" y="-904"/>
                  <a:pt x="296228" y="12431"/>
                  <a:pt x="289560" y="28623"/>
                </a:cubicBezTo>
                <a:cubicBezTo>
                  <a:pt x="284797" y="41006"/>
                  <a:pt x="279083" y="54341"/>
                  <a:pt x="270510" y="63866"/>
                </a:cubicBezTo>
                <a:cubicBezTo>
                  <a:pt x="237172" y="101966"/>
                  <a:pt x="230505" y="142923"/>
                  <a:pt x="254317" y="186738"/>
                </a:cubicBezTo>
                <a:cubicBezTo>
                  <a:pt x="276225" y="227696"/>
                  <a:pt x="311467" y="250556"/>
                  <a:pt x="360045" y="248651"/>
                </a:cubicBezTo>
                <a:cubicBezTo>
                  <a:pt x="401003" y="246746"/>
                  <a:pt x="431483" y="224838"/>
                  <a:pt x="452437" y="190548"/>
                </a:cubicBezTo>
                <a:cubicBezTo>
                  <a:pt x="476250" y="151496"/>
                  <a:pt x="470535" y="113396"/>
                  <a:pt x="447675" y="75296"/>
                </a:cubicBezTo>
                <a:cubicBezTo>
                  <a:pt x="439103" y="61008"/>
                  <a:pt x="429578" y="47673"/>
                  <a:pt x="422910" y="32433"/>
                </a:cubicBezTo>
                <a:cubicBezTo>
                  <a:pt x="414337" y="14336"/>
                  <a:pt x="424815" y="1001"/>
                  <a:pt x="443865" y="1953"/>
                </a:cubicBezTo>
                <a:cubicBezTo>
                  <a:pt x="516255" y="5763"/>
                  <a:pt x="588645" y="9573"/>
                  <a:pt x="661987" y="13383"/>
                </a:cubicBezTo>
                <a:cubicBezTo>
                  <a:pt x="669608" y="13383"/>
                  <a:pt x="676275" y="16241"/>
                  <a:pt x="683895" y="18146"/>
                </a:cubicBezTo>
                <a:cubicBezTo>
                  <a:pt x="680085" y="62913"/>
                  <a:pt x="675322" y="107681"/>
                  <a:pt x="671512" y="153401"/>
                </a:cubicBezTo>
                <a:cubicBezTo>
                  <a:pt x="668655" y="184833"/>
                  <a:pt x="666750" y="217218"/>
                  <a:pt x="666750" y="248651"/>
                </a:cubicBezTo>
                <a:cubicBezTo>
                  <a:pt x="666750" y="271511"/>
                  <a:pt x="686753" y="281988"/>
                  <a:pt x="705803" y="270558"/>
                </a:cubicBezTo>
                <a:cubicBezTo>
                  <a:pt x="717233" y="264843"/>
                  <a:pt x="727710" y="256271"/>
                  <a:pt x="737235" y="248651"/>
                </a:cubicBezTo>
                <a:cubicBezTo>
                  <a:pt x="773430" y="221981"/>
                  <a:pt x="828675" y="218171"/>
                  <a:pt x="865822" y="240078"/>
                </a:cubicBezTo>
                <a:cubicBezTo>
                  <a:pt x="902970" y="261986"/>
                  <a:pt x="922972" y="304848"/>
                  <a:pt x="916305" y="350568"/>
                </a:cubicBezTo>
                <a:cubicBezTo>
                  <a:pt x="907733" y="417243"/>
                  <a:pt x="844867" y="460106"/>
                  <a:pt x="780097" y="441056"/>
                </a:cubicBezTo>
                <a:cubicBezTo>
                  <a:pt x="757237" y="434388"/>
                  <a:pt x="736283" y="417243"/>
                  <a:pt x="714375" y="406766"/>
                </a:cubicBezTo>
                <a:cubicBezTo>
                  <a:pt x="702945" y="401051"/>
                  <a:pt x="683895" y="393431"/>
                  <a:pt x="677228" y="398193"/>
                </a:cubicBezTo>
                <a:cubicBezTo>
                  <a:pt x="668655" y="404861"/>
                  <a:pt x="664845" y="422958"/>
                  <a:pt x="665797" y="436293"/>
                </a:cubicBezTo>
                <a:cubicBezTo>
                  <a:pt x="668655" y="494396"/>
                  <a:pt x="673417" y="552498"/>
                  <a:pt x="679133" y="609648"/>
                </a:cubicBezTo>
                <a:cubicBezTo>
                  <a:pt x="681037" y="628698"/>
                  <a:pt x="684847" y="647748"/>
                  <a:pt x="687705" y="667751"/>
                </a:cubicBezTo>
                <a:cubicBezTo>
                  <a:pt x="687705" y="669656"/>
                  <a:pt x="687705" y="670608"/>
                  <a:pt x="687705" y="672513"/>
                </a:cubicBezTo>
                <a:cubicBezTo>
                  <a:pt x="474345" y="672513"/>
                  <a:pt x="261937" y="672513"/>
                  <a:pt x="48578" y="672513"/>
                </a:cubicBezTo>
                <a:cubicBezTo>
                  <a:pt x="46672" y="672513"/>
                  <a:pt x="42862" y="673466"/>
                  <a:pt x="41910" y="672513"/>
                </a:cubicBezTo>
                <a:cubicBezTo>
                  <a:pt x="36195" y="667751"/>
                  <a:pt x="27622" y="663941"/>
                  <a:pt x="25717" y="658226"/>
                </a:cubicBezTo>
                <a:cubicBezTo>
                  <a:pt x="21907" y="646796"/>
                  <a:pt x="21907" y="634413"/>
                  <a:pt x="20955" y="622983"/>
                </a:cubicBezTo>
                <a:cubicBezTo>
                  <a:pt x="18097" y="582026"/>
                  <a:pt x="15240" y="542021"/>
                  <a:pt x="11430" y="501063"/>
                </a:cubicBezTo>
                <a:cubicBezTo>
                  <a:pt x="8572" y="498206"/>
                  <a:pt x="2857" y="494396"/>
                  <a:pt x="0" y="490586"/>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00" name="Google Shape;500;p8"/>
          <p:cNvSpPr/>
          <p:nvPr/>
        </p:nvSpPr>
        <p:spPr>
          <a:xfrm flipH="1" rot="10800000">
            <a:off x="4284965" y="-71380"/>
            <a:ext cx="914008" cy="1183861"/>
          </a:xfrm>
          <a:custGeom>
            <a:rect b="b" l="l" r="r" t="t"/>
            <a:pathLst>
              <a:path extrusionOk="0" h="893480" w="689817">
                <a:moveTo>
                  <a:pt x="16264" y="888718"/>
                </a:moveTo>
                <a:cubicBezTo>
                  <a:pt x="11501" y="814423"/>
                  <a:pt x="5786" y="740128"/>
                  <a:pt x="2928" y="665833"/>
                </a:cubicBezTo>
                <a:cubicBezTo>
                  <a:pt x="1976" y="653451"/>
                  <a:pt x="9596" y="630591"/>
                  <a:pt x="15311" y="629638"/>
                </a:cubicBezTo>
                <a:cubicBezTo>
                  <a:pt x="28646" y="627733"/>
                  <a:pt x="47696" y="633448"/>
                  <a:pt x="57221" y="642973"/>
                </a:cubicBezTo>
                <a:cubicBezTo>
                  <a:pt x="102941" y="685836"/>
                  <a:pt x="165806" y="682026"/>
                  <a:pt x="201049" y="657261"/>
                </a:cubicBezTo>
                <a:cubicBezTo>
                  <a:pt x="250578" y="622971"/>
                  <a:pt x="267724" y="565821"/>
                  <a:pt x="242006" y="511528"/>
                </a:cubicBezTo>
                <a:cubicBezTo>
                  <a:pt x="239149" y="505813"/>
                  <a:pt x="237244" y="499146"/>
                  <a:pt x="234386" y="492478"/>
                </a:cubicBezTo>
                <a:cubicBezTo>
                  <a:pt x="232481" y="490573"/>
                  <a:pt x="231528" y="489621"/>
                  <a:pt x="229624" y="487716"/>
                </a:cubicBezTo>
                <a:cubicBezTo>
                  <a:pt x="229624" y="487716"/>
                  <a:pt x="229624" y="487716"/>
                  <a:pt x="229624" y="487716"/>
                </a:cubicBezTo>
                <a:cubicBezTo>
                  <a:pt x="227719" y="485811"/>
                  <a:pt x="226766" y="484858"/>
                  <a:pt x="224861" y="482953"/>
                </a:cubicBezTo>
                <a:cubicBezTo>
                  <a:pt x="224861" y="482953"/>
                  <a:pt x="224861" y="482953"/>
                  <a:pt x="224861" y="482953"/>
                </a:cubicBezTo>
                <a:cubicBezTo>
                  <a:pt x="222003" y="476286"/>
                  <a:pt x="220099" y="467713"/>
                  <a:pt x="214384" y="462951"/>
                </a:cubicBezTo>
                <a:cubicBezTo>
                  <a:pt x="205811" y="456283"/>
                  <a:pt x="195334" y="451521"/>
                  <a:pt x="184856" y="446758"/>
                </a:cubicBezTo>
                <a:cubicBezTo>
                  <a:pt x="134374" y="422946"/>
                  <a:pt x="54364" y="445806"/>
                  <a:pt x="28646" y="491526"/>
                </a:cubicBezTo>
                <a:cubicBezTo>
                  <a:pt x="7691" y="493431"/>
                  <a:pt x="-881" y="483906"/>
                  <a:pt x="71" y="463903"/>
                </a:cubicBezTo>
                <a:cubicBezTo>
                  <a:pt x="3881" y="394371"/>
                  <a:pt x="6739" y="323886"/>
                  <a:pt x="9596" y="254353"/>
                </a:cubicBezTo>
                <a:cubicBezTo>
                  <a:pt x="9596" y="248638"/>
                  <a:pt x="12453" y="242923"/>
                  <a:pt x="14359" y="237208"/>
                </a:cubicBezTo>
                <a:cubicBezTo>
                  <a:pt x="61031" y="241018"/>
                  <a:pt x="107703" y="245781"/>
                  <a:pt x="154376" y="249591"/>
                </a:cubicBezTo>
                <a:cubicBezTo>
                  <a:pt x="188666" y="252448"/>
                  <a:pt x="222003" y="254353"/>
                  <a:pt x="256294" y="255306"/>
                </a:cubicBezTo>
                <a:cubicBezTo>
                  <a:pt x="275344" y="255306"/>
                  <a:pt x="284869" y="241971"/>
                  <a:pt x="277249" y="221968"/>
                </a:cubicBezTo>
                <a:cubicBezTo>
                  <a:pt x="271534" y="207681"/>
                  <a:pt x="262009" y="194346"/>
                  <a:pt x="253436" y="181011"/>
                </a:cubicBezTo>
                <a:cubicBezTo>
                  <a:pt x="228671" y="141006"/>
                  <a:pt x="226766" y="99096"/>
                  <a:pt x="248674" y="58138"/>
                </a:cubicBezTo>
                <a:cubicBezTo>
                  <a:pt x="270581" y="17181"/>
                  <a:pt x="308681" y="-917"/>
                  <a:pt x="354401" y="36"/>
                </a:cubicBezTo>
                <a:cubicBezTo>
                  <a:pt x="429649" y="1941"/>
                  <a:pt x="482989" y="84808"/>
                  <a:pt x="454414" y="153388"/>
                </a:cubicBezTo>
                <a:cubicBezTo>
                  <a:pt x="447746" y="169581"/>
                  <a:pt x="437269" y="182916"/>
                  <a:pt x="428696" y="198156"/>
                </a:cubicBezTo>
                <a:cubicBezTo>
                  <a:pt x="423934" y="206728"/>
                  <a:pt x="418219" y="215301"/>
                  <a:pt x="416314" y="224826"/>
                </a:cubicBezTo>
                <a:cubicBezTo>
                  <a:pt x="411551" y="245781"/>
                  <a:pt x="422981" y="255306"/>
                  <a:pt x="443936" y="252448"/>
                </a:cubicBezTo>
                <a:cubicBezTo>
                  <a:pt x="474416" y="248638"/>
                  <a:pt x="503944" y="247686"/>
                  <a:pt x="534424" y="245781"/>
                </a:cubicBezTo>
                <a:cubicBezTo>
                  <a:pt x="577286" y="242923"/>
                  <a:pt x="620149" y="239113"/>
                  <a:pt x="663011" y="236256"/>
                </a:cubicBezTo>
                <a:cubicBezTo>
                  <a:pt x="666821" y="252448"/>
                  <a:pt x="673489" y="268641"/>
                  <a:pt x="675394" y="284833"/>
                </a:cubicBezTo>
                <a:cubicBezTo>
                  <a:pt x="680156" y="328648"/>
                  <a:pt x="682061" y="372463"/>
                  <a:pt x="684919" y="415326"/>
                </a:cubicBezTo>
                <a:cubicBezTo>
                  <a:pt x="685871" y="428661"/>
                  <a:pt x="688729" y="441996"/>
                  <a:pt x="688729" y="455331"/>
                </a:cubicBezTo>
                <a:cubicBezTo>
                  <a:pt x="687776" y="467713"/>
                  <a:pt x="686824" y="483906"/>
                  <a:pt x="679204" y="489621"/>
                </a:cubicBezTo>
                <a:cubicBezTo>
                  <a:pt x="671584" y="495336"/>
                  <a:pt x="654439" y="492478"/>
                  <a:pt x="643961" y="487716"/>
                </a:cubicBezTo>
                <a:cubicBezTo>
                  <a:pt x="617291" y="476286"/>
                  <a:pt x="592526" y="459141"/>
                  <a:pt x="564904" y="449616"/>
                </a:cubicBezTo>
                <a:cubicBezTo>
                  <a:pt x="511564" y="430566"/>
                  <a:pt x="436316" y="493431"/>
                  <a:pt x="437269" y="547723"/>
                </a:cubicBezTo>
                <a:cubicBezTo>
                  <a:pt x="438221" y="592491"/>
                  <a:pt x="448699" y="628686"/>
                  <a:pt x="487751" y="651546"/>
                </a:cubicBezTo>
                <a:cubicBezTo>
                  <a:pt x="494419" y="655356"/>
                  <a:pt x="502991" y="657261"/>
                  <a:pt x="510611" y="660118"/>
                </a:cubicBezTo>
                <a:cubicBezTo>
                  <a:pt x="545854" y="678216"/>
                  <a:pt x="578239" y="668691"/>
                  <a:pt x="610624" y="650593"/>
                </a:cubicBezTo>
                <a:cubicBezTo>
                  <a:pt x="629674" y="639163"/>
                  <a:pt x="650629" y="632496"/>
                  <a:pt x="671584" y="622971"/>
                </a:cubicBezTo>
                <a:cubicBezTo>
                  <a:pt x="686824" y="623923"/>
                  <a:pt x="690634" y="634401"/>
                  <a:pt x="689681" y="646783"/>
                </a:cubicBezTo>
                <a:cubicBezTo>
                  <a:pt x="685871" y="699171"/>
                  <a:pt x="682061" y="751558"/>
                  <a:pt x="678251" y="803946"/>
                </a:cubicBezTo>
                <a:cubicBezTo>
                  <a:pt x="676346" y="827758"/>
                  <a:pt x="674441" y="851571"/>
                  <a:pt x="672536" y="875383"/>
                </a:cubicBezTo>
                <a:cubicBezTo>
                  <a:pt x="672536" y="888718"/>
                  <a:pt x="665869" y="893481"/>
                  <a:pt x="652534" y="893481"/>
                </a:cubicBezTo>
                <a:cubicBezTo>
                  <a:pt x="534424" y="893481"/>
                  <a:pt x="417266" y="893481"/>
                  <a:pt x="299156" y="892528"/>
                </a:cubicBezTo>
                <a:cubicBezTo>
                  <a:pt x="205811" y="892528"/>
                  <a:pt x="110561" y="890623"/>
                  <a:pt x="16264" y="88871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8"/>
          <p:cNvSpPr/>
          <p:nvPr/>
        </p:nvSpPr>
        <p:spPr>
          <a:xfrm flipH="1" rot="10800000">
            <a:off x="9551109" y="-52442"/>
            <a:ext cx="900104" cy="1186470"/>
          </a:xfrm>
          <a:custGeom>
            <a:rect b="b" l="l" r="r" t="t"/>
            <a:pathLst>
              <a:path extrusionOk="0" h="895449" w="679324">
                <a:moveTo>
                  <a:pt x="17145" y="884972"/>
                </a:moveTo>
                <a:cubicBezTo>
                  <a:pt x="13335" y="841157"/>
                  <a:pt x="10478" y="796389"/>
                  <a:pt x="6668" y="752574"/>
                </a:cubicBezTo>
                <a:cubicBezTo>
                  <a:pt x="3810" y="718284"/>
                  <a:pt x="953" y="683042"/>
                  <a:pt x="0" y="648752"/>
                </a:cubicBezTo>
                <a:cubicBezTo>
                  <a:pt x="0" y="625892"/>
                  <a:pt x="13335" y="618272"/>
                  <a:pt x="33338" y="627797"/>
                </a:cubicBezTo>
                <a:cubicBezTo>
                  <a:pt x="49530" y="635417"/>
                  <a:pt x="67628" y="642084"/>
                  <a:pt x="80963" y="654467"/>
                </a:cubicBezTo>
                <a:cubicBezTo>
                  <a:pt x="127635" y="696377"/>
                  <a:pt x="220980" y="670659"/>
                  <a:pt x="244793" y="598269"/>
                </a:cubicBezTo>
                <a:cubicBezTo>
                  <a:pt x="260985" y="549692"/>
                  <a:pt x="241935" y="502067"/>
                  <a:pt x="205740" y="475397"/>
                </a:cubicBezTo>
                <a:cubicBezTo>
                  <a:pt x="162878" y="443012"/>
                  <a:pt x="110490" y="443964"/>
                  <a:pt x="68580" y="475397"/>
                </a:cubicBezTo>
                <a:cubicBezTo>
                  <a:pt x="60008" y="482064"/>
                  <a:pt x="51435" y="489684"/>
                  <a:pt x="41910" y="492542"/>
                </a:cubicBezTo>
                <a:cubicBezTo>
                  <a:pt x="32385" y="496352"/>
                  <a:pt x="17145" y="501114"/>
                  <a:pt x="11430" y="496352"/>
                </a:cubicBezTo>
                <a:cubicBezTo>
                  <a:pt x="3810" y="490637"/>
                  <a:pt x="0" y="476349"/>
                  <a:pt x="0" y="464919"/>
                </a:cubicBezTo>
                <a:cubicBezTo>
                  <a:pt x="0" y="438249"/>
                  <a:pt x="1905" y="412532"/>
                  <a:pt x="3810" y="385862"/>
                </a:cubicBezTo>
                <a:cubicBezTo>
                  <a:pt x="7620" y="342047"/>
                  <a:pt x="12383" y="297279"/>
                  <a:pt x="17145" y="253464"/>
                </a:cubicBezTo>
                <a:cubicBezTo>
                  <a:pt x="18098" y="247749"/>
                  <a:pt x="22860" y="242034"/>
                  <a:pt x="25718" y="236319"/>
                </a:cubicBezTo>
                <a:cubicBezTo>
                  <a:pt x="99060" y="242034"/>
                  <a:pt x="172403" y="247749"/>
                  <a:pt x="244793" y="254417"/>
                </a:cubicBezTo>
                <a:cubicBezTo>
                  <a:pt x="265748" y="256322"/>
                  <a:pt x="277178" y="244892"/>
                  <a:pt x="270510" y="223937"/>
                </a:cubicBezTo>
                <a:cubicBezTo>
                  <a:pt x="265748" y="211554"/>
                  <a:pt x="257175" y="200124"/>
                  <a:pt x="249555" y="189647"/>
                </a:cubicBezTo>
                <a:cubicBezTo>
                  <a:pt x="223838" y="150594"/>
                  <a:pt x="209550" y="109637"/>
                  <a:pt x="233363" y="65822"/>
                </a:cubicBezTo>
                <a:cubicBezTo>
                  <a:pt x="256223" y="23912"/>
                  <a:pt x="292418" y="-1806"/>
                  <a:pt x="341948" y="99"/>
                </a:cubicBezTo>
                <a:cubicBezTo>
                  <a:pt x="382905" y="2004"/>
                  <a:pt x="415290" y="21054"/>
                  <a:pt x="436245" y="58202"/>
                </a:cubicBezTo>
                <a:cubicBezTo>
                  <a:pt x="458153" y="97254"/>
                  <a:pt x="458153" y="135354"/>
                  <a:pt x="434340" y="173454"/>
                </a:cubicBezTo>
                <a:cubicBezTo>
                  <a:pt x="424815" y="188694"/>
                  <a:pt x="414338" y="203934"/>
                  <a:pt x="407670" y="220127"/>
                </a:cubicBezTo>
                <a:cubicBezTo>
                  <a:pt x="399098" y="242034"/>
                  <a:pt x="407670" y="254417"/>
                  <a:pt x="431483" y="253464"/>
                </a:cubicBezTo>
                <a:cubicBezTo>
                  <a:pt x="488633" y="250607"/>
                  <a:pt x="546735" y="245844"/>
                  <a:pt x="603885" y="241082"/>
                </a:cubicBezTo>
                <a:cubicBezTo>
                  <a:pt x="623888" y="239177"/>
                  <a:pt x="644843" y="237272"/>
                  <a:pt x="664845" y="235367"/>
                </a:cubicBezTo>
                <a:cubicBezTo>
                  <a:pt x="666750" y="250607"/>
                  <a:pt x="670560" y="265847"/>
                  <a:pt x="671513" y="281087"/>
                </a:cubicBezTo>
                <a:cubicBezTo>
                  <a:pt x="673418" y="314424"/>
                  <a:pt x="674370" y="346809"/>
                  <a:pt x="676275" y="380147"/>
                </a:cubicBezTo>
                <a:cubicBezTo>
                  <a:pt x="677228" y="403007"/>
                  <a:pt x="680085" y="426819"/>
                  <a:pt x="679133" y="449679"/>
                </a:cubicBezTo>
                <a:cubicBezTo>
                  <a:pt x="679133" y="460157"/>
                  <a:pt x="674370" y="476349"/>
                  <a:pt x="666750" y="480159"/>
                </a:cubicBezTo>
                <a:cubicBezTo>
                  <a:pt x="659130" y="483969"/>
                  <a:pt x="643890" y="479206"/>
                  <a:pt x="634365" y="474444"/>
                </a:cubicBezTo>
                <a:cubicBezTo>
                  <a:pt x="603885" y="458252"/>
                  <a:pt x="576263" y="439202"/>
                  <a:pt x="538163" y="439202"/>
                </a:cubicBezTo>
                <a:cubicBezTo>
                  <a:pt x="453390" y="439202"/>
                  <a:pt x="399098" y="534452"/>
                  <a:pt x="440055" y="607794"/>
                </a:cubicBezTo>
                <a:cubicBezTo>
                  <a:pt x="476250" y="671612"/>
                  <a:pt x="555308" y="687804"/>
                  <a:pt x="613410" y="643989"/>
                </a:cubicBezTo>
                <a:cubicBezTo>
                  <a:pt x="623888" y="635417"/>
                  <a:pt x="636270" y="628749"/>
                  <a:pt x="647700" y="622082"/>
                </a:cubicBezTo>
                <a:cubicBezTo>
                  <a:pt x="664845" y="612557"/>
                  <a:pt x="673418" y="622082"/>
                  <a:pt x="677228" y="637322"/>
                </a:cubicBezTo>
                <a:cubicBezTo>
                  <a:pt x="679133" y="643037"/>
                  <a:pt x="678180" y="649704"/>
                  <a:pt x="678180" y="655419"/>
                </a:cubicBezTo>
                <a:cubicBezTo>
                  <a:pt x="673418" y="723999"/>
                  <a:pt x="668655" y="793532"/>
                  <a:pt x="663893" y="862112"/>
                </a:cubicBezTo>
                <a:cubicBezTo>
                  <a:pt x="662940" y="872589"/>
                  <a:pt x="661988" y="883067"/>
                  <a:pt x="677228" y="882114"/>
                </a:cubicBezTo>
                <a:cubicBezTo>
                  <a:pt x="668655" y="884972"/>
                  <a:pt x="660083" y="889734"/>
                  <a:pt x="651510" y="890687"/>
                </a:cubicBezTo>
                <a:cubicBezTo>
                  <a:pt x="567690" y="891639"/>
                  <a:pt x="483870" y="891639"/>
                  <a:pt x="401003" y="892592"/>
                </a:cubicBezTo>
                <a:cubicBezTo>
                  <a:pt x="280988" y="893544"/>
                  <a:pt x="160973" y="894497"/>
                  <a:pt x="40958" y="895449"/>
                </a:cubicBezTo>
                <a:cubicBezTo>
                  <a:pt x="35243" y="895449"/>
                  <a:pt x="25718" y="888782"/>
                  <a:pt x="17145" y="884972"/>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02" name="Google Shape;502;p8"/>
          <p:cNvSpPr/>
          <p:nvPr/>
        </p:nvSpPr>
        <p:spPr>
          <a:xfrm flipH="1" rot="10800000">
            <a:off x="6990491" y="-36030"/>
            <a:ext cx="913923" cy="1181774"/>
          </a:xfrm>
          <a:custGeom>
            <a:rect b="b" l="l" r="r" t="t"/>
            <a:pathLst>
              <a:path extrusionOk="0" h="891905" w="689753">
                <a:moveTo>
                  <a:pt x="22050" y="891906"/>
                </a:moveTo>
                <a:cubicBezTo>
                  <a:pt x="19193" y="872856"/>
                  <a:pt x="14430" y="853806"/>
                  <a:pt x="13478" y="833803"/>
                </a:cubicBezTo>
                <a:cubicBezTo>
                  <a:pt x="8716" y="775701"/>
                  <a:pt x="3000" y="717598"/>
                  <a:pt x="143" y="660448"/>
                </a:cubicBezTo>
                <a:cubicBezTo>
                  <a:pt x="-809" y="647113"/>
                  <a:pt x="3000" y="629016"/>
                  <a:pt x="11573" y="622348"/>
                </a:cubicBezTo>
                <a:cubicBezTo>
                  <a:pt x="18241" y="617586"/>
                  <a:pt x="36338" y="625206"/>
                  <a:pt x="48721" y="630921"/>
                </a:cubicBezTo>
                <a:cubicBezTo>
                  <a:pt x="71580" y="641398"/>
                  <a:pt x="91583" y="658543"/>
                  <a:pt x="114443" y="665211"/>
                </a:cubicBezTo>
                <a:cubicBezTo>
                  <a:pt x="179213" y="684261"/>
                  <a:pt x="242078" y="641398"/>
                  <a:pt x="250650" y="574723"/>
                </a:cubicBezTo>
                <a:cubicBezTo>
                  <a:pt x="256366" y="529956"/>
                  <a:pt x="237316" y="486141"/>
                  <a:pt x="200168" y="464233"/>
                </a:cubicBezTo>
                <a:cubicBezTo>
                  <a:pt x="162068" y="441373"/>
                  <a:pt x="107775" y="445183"/>
                  <a:pt x="71580" y="472806"/>
                </a:cubicBezTo>
                <a:cubicBezTo>
                  <a:pt x="61103" y="480426"/>
                  <a:pt x="50625" y="488045"/>
                  <a:pt x="40148" y="494713"/>
                </a:cubicBezTo>
                <a:cubicBezTo>
                  <a:pt x="21098" y="505191"/>
                  <a:pt x="1096" y="494713"/>
                  <a:pt x="1096" y="472806"/>
                </a:cubicBezTo>
                <a:cubicBezTo>
                  <a:pt x="1096" y="441373"/>
                  <a:pt x="3953" y="408988"/>
                  <a:pt x="5858" y="377556"/>
                </a:cubicBezTo>
                <a:cubicBezTo>
                  <a:pt x="9668" y="332788"/>
                  <a:pt x="14430" y="287068"/>
                  <a:pt x="18241" y="242301"/>
                </a:cubicBezTo>
                <a:cubicBezTo>
                  <a:pt x="43005" y="242301"/>
                  <a:pt x="68723" y="240396"/>
                  <a:pt x="93488" y="242301"/>
                </a:cubicBezTo>
                <a:cubicBezTo>
                  <a:pt x="131588" y="244206"/>
                  <a:pt x="168735" y="248016"/>
                  <a:pt x="206835" y="250873"/>
                </a:cubicBezTo>
                <a:cubicBezTo>
                  <a:pt x="220171" y="251826"/>
                  <a:pt x="234458" y="251826"/>
                  <a:pt x="247793" y="253731"/>
                </a:cubicBezTo>
                <a:cubicBezTo>
                  <a:pt x="266843" y="256588"/>
                  <a:pt x="278273" y="248016"/>
                  <a:pt x="274463" y="228966"/>
                </a:cubicBezTo>
                <a:cubicBezTo>
                  <a:pt x="271605" y="216583"/>
                  <a:pt x="263985" y="204201"/>
                  <a:pt x="256366" y="193723"/>
                </a:cubicBezTo>
                <a:cubicBezTo>
                  <a:pt x="211598" y="132763"/>
                  <a:pt x="220171" y="57516"/>
                  <a:pt x="283035" y="17511"/>
                </a:cubicBezTo>
                <a:cubicBezTo>
                  <a:pt x="358283" y="-30114"/>
                  <a:pt x="449723" y="27036"/>
                  <a:pt x="454485" y="97521"/>
                </a:cubicBezTo>
                <a:cubicBezTo>
                  <a:pt x="456391" y="130858"/>
                  <a:pt x="451628" y="159433"/>
                  <a:pt x="432578" y="187056"/>
                </a:cubicBezTo>
                <a:cubicBezTo>
                  <a:pt x="424958" y="197533"/>
                  <a:pt x="418291" y="208963"/>
                  <a:pt x="413528" y="220393"/>
                </a:cubicBezTo>
                <a:cubicBezTo>
                  <a:pt x="404955" y="242301"/>
                  <a:pt x="414480" y="256588"/>
                  <a:pt x="438293" y="255636"/>
                </a:cubicBezTo>
                <a:cubicBezTo>
                  <a:pt x="495443" y="251826"/>
                  <a:pt x="552593" y="247063"/>
                  <a:pt x="609743" y="242301"/>
                </a:cubicBezTo>
                <a:cubicBezTo>
                  <a:pt x="631650" y="240396"/>
                  <a:pt x="653558" y="238491"/>
                  <a:pt x="675466" y="237538"/>
                </a:cubicBezTo>
                <a:cubicBezTo>
                  <a:pt x="677371" y="261351"/>
                  <a:pt x="679275" y="285163"/>
                  <a:pt x="681180" y="308023"/>
                </a:cubicBezTo>
                <a:cubicBezTo>
                  <a:pt x="683085" y="339456"/>
                  <a:pt x="684038" y="370888"/>
                  <a:pt x="685943" y="402321"/>
                </a:cubicBezTo>
                <a:cubicBezTo>
                  <a:pt x="686896" y="428991"/>
                  <a:pt x="688800" y="456613"/>
                  <a:pt x="689753" y="483283"/>
                </a:cubicBezTo>
                <a:cubicBezTo>
                  <a:pt x="669750" y="491856"/>
                  <a:pt x="653558" y="485188"/>
                  <a:pt x="638318" y="470901"/>
                </a:cubicBezTo>
                <a:cubicBezTo>
                  <a:pt x="590693" y="427086"/>
                  <a:pt x="538305" y="429943"/>
                  <a:pt x="500205" y="451851"/>
                </a:cubicBezTo>
                <a:cubicBezTo>
                  <a:pt x="486871" y="459471"/>
                  <a:pt x="463058" y="462328"/>
                  <a:pt x="465916" y="488045"/>
                </a:cubicBezTo>
                <a:cubicBezTo>
                  <a:pt x="465916" y="488045"/>
                  <a:pt x="465916" y="488045"/>
                  <a:pt x="465916" y="488045"/>
                </a:cubicBezTo>
                <a:cubicBezTo>
                  <a:pt x="463058" y="489951"/>
                  <a:pt x="460200" y="491856"/>
                  <a:pt x="457343" y="492808"/>
                </a:cubicBezTo>
                <a:cubicBezTo>
                  <a:pt x="451628" y="515668"/>
                  <a:pt x="441150" y="538528"/>
                  <a:pt x="439246" y="562341"/>
                </a:cubicBezTo>
                <a:cubicBezTo>
                  <a:pt x="435435" y="613776"/>
                  <a:pt x="462105" y="649971"/>
                  <a:pt x="506873" y="669973"/>
                </a:cubicBezTo>
                <a:cubicBezTo>
                  <a:pt x="550688" y="689023"/>
                  <a:pt x="592598" y="682356"/>
                  <a:pt x="629746" y="649971"/>
                </a:cubicBezTo>
                <a:cubicBezTo>
                  <a:pt x="631650" y="648066"/>
                  <a:pt x="633555" y="644256"/>
                  <a:pt x="636413" y="644256"/>
                </a:cubicBezTo>
                <a:cubicBezTo>
                  <a:pt x="649748" y="639493"/>
                  <a:pt x="664988" y="631873"/>
                  <a:pt x="677371" y="632826"/>
                </a:cubicBezTo>
                <a:cubicBezTo>
                  <a:pt x="683085" y="633778"/>
                  <a:pt x="689753" y="655686"/>
                  <a:pt x="688800" y="668068"/>
                </a:cubicBezTo>
                <a:cubicBezTo>
                  <a:pt x="684991" y="738553"/>
                  <a:pt x="680228" y="808086"/>
                  <a:pt x="675466" y="877618"/>
                </a:cubicBezTo>
                <a:cubicBezTo>
                  <a:pt x="675466" y="881428"/>
                  <a:pt x="672608" y="884286"/>
                  <a:pt x="671655" y="888096"/>
                </a:cubicBezTo>
                <a:cubicBezTo>
                  <a:pt x="454485" y="889048"/>
                  <a:pt x="238268" y="890001"/>
                  <a:pt x="22050" y="891906"/>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03" name="Google Shape;503;p8"/>
          <p:cNvSpPr/>
          <p:nvPr/>
        </p:nvSpPr>
        <p:spPr>
          <a:xfrm flipH="1" rot="10800000">
            <a:off x="1730191" y="-82745"/>
            <a:ext cx="908313" cy="1180075"/>
          </a:xfrm>
          <a:custGeom>
            <a:rect b="b" l="l" r="r" t="t"/>
            <a:pathLst>
              <a:path extrusionOk="0" h="890623" w="685519">
                <a:moveTo>
                  <a:pt x="658746" y="235303"/>
                </a:moveTo>
                <a:cubicBezTo>
                  <a:pt x="663508" y="253401"/>
                  <a:pt x="670176" y="271498"/>
                  <a:pt x="672080" y="290548"/>
                </a:cubicBezTo>
                <a:cubicBezTo>
                  <a:pt x="677796" y="346746"/>
                  <a:pt x="682558" y="402943"/>
                  <a:pt x="685416" y="460093"/>
                </a:cubicBezTo>
                <a:cubicBezTo>
                  <a:pt x="686368" y="470571"/>
                  <a:pt x="680653" y="488668"/>
                  <a:pt x="673985" y="490573"/>
                </a:cubicBezTo>
                <a:cubicBezTo>
                  <a:pt x="663508" y="494383"/>
                  <a:pt x="648268" y="489621"/>
                  <a:pt x="636838" y="484858"/>
                </a:cubicBezTo>
                <a:cubicBezTo>
                  <a:pt x="613978" y="474381"/>
                  <a:pt x="593976" y="458188"/>
                  <a:pt x="571116" y="451521"/>
                </a:cubicBezTo>
                <a:cubicBezTo>
                  <a:pt x="515871" y="435328"/>
                  <a:pt x="454910" y="470571"/>
                  <a:pt x="436813" y="524863"/>
                </a:cubicBezTo>
                <a:cubicBezTo>
                  <a:pt x="423478" y="563916"/>
                  <a:pt x="438718" y="618208"/>
                  <a:pt x="470150" y="642973"/>
                </a:cubicBezTo>
                <a:cubicBezTo>
                  <a:pt x="508250" y="673453"/>
                  <a:pt x="563496" y="678216"/>
                  <a:pt x="602548" y="653451"/>
                </a:cubicBezTo>
                <a:cubicBezTo>
                  <a:pt x="617788" y="643926"/>
                  <a:pt x="633980" y="634401"/>
                  <a:pt x="649221" y="624876"/>
                </a:cubicBezTo>
                <a:cubicBezTo>
                  <a:pt x="671128" y="612493"/>
                  <a:pt x="685416" y="619161"/>
                  <a:pt x="685416" y="643926"/>
                </a:cubicBezTo>
                <a:cubicBezTo>
                  <a:pt x="685416" y="676311"/>
                  <a:pt x="682558" y="708696"/>
                  <a:pt x="680653" y="741081"/>
                </a:cubicBezTo>
                <a:cubicBezTo>
                  <a:pt x="676843" y="788706"/>
                  <a:pt x="672080" y="835378"/>
                  <a:pt x="668271" y="883003"/>
                </a:cubicBezTo>
                <a:cubicBezTo>
                  <a:pt x="660651" y="885861"/>
                  <a:pt x="653030" y="890623"/>
                  <a:pt x="646363" y="890623"/>
                </a:cubicBezTo>
                <a:cubicBezTo>
                  <a:pt x="530158" y="890623"/>
                  <a:pt x="413000" y="890623"/>
                  <a:pt x="296796" y="890623"/>
                </a:cubicBezTo>
                <a:cubicBezTo>
                  <a:pt x="206308" y="889671"/>
                  <a:pt x="115821" y="888718"/>
                  <a:pt x="25333" y="886813"/>
                </a:cubicBezTo>
                <a:cubicBezTo>
                  <a:pt x="17713" y="886813"/>
                  <a:pt x="10093" y="881098"/>
                  <a:pt x="1520" y="878241"/>
                </a:cubicBezTo>
                <a:cubicBezTo>
                  <a:pt x="14855" y="879193"/>
                  <a:pt x="20570" y="874431"/>
                  <a:pt x="18666" y="860143"/>
                </a:cubicBezTo>
                <a:cubicBezTo>
                  <a:pt x="11998" y="791563"/>
                  <a:pt x="6283" y="722031"/>
                  <a:pt x="568" y="653451"/>
                </a:cubicBezTo>
                <a:cubicBezTo>
                  <a:pt x="-384" y="639163"/>
                  <a:pt x="-2290" y="620113"/>
                  <a:pt x="15808" y="617256"/>
                </a:cubicBezTo>
                <a:cubicBezTo>
                  <a:pt x="28191" y="615351"/>
                  <a:pt x="42478" y="623923"/>
                  <a:pt x="54860" y="630591"/>
                </a:cubicBezTo>
                <a:cubicBezTo>
                  <a:pt x="71053" y="638211"/>
                  <a:pt x="84388" y="651546"/>
                  <a:pt x="101533" y="657261"/>
                </a:cubicBezTo>
                <a:cubicBezTo>
                  <a:pt x="157730" y="677263"/>
                  <a:pt x="212975" y="656308"/>
                  <a:pt x="242503" y="606778"/>
                </a:cubicBezTo>
                <a:cubicBezTo>
                  <a:pt x="269173" y="561058"/>
                  <a:pt x="259648" y="502956"/>
                  <a:pt x="217738" y="463903"/>
                </a:cubicBezTo>
                <a:cubicBezTo>
                  <a:pt x="180591" y="428661"/>
                  <a:pt x="109153" y="426756"/>
                  <a:pt x="68196" y="458188"/>
                </a:cubicBezTo>
                <a:cubicBezTo>
                  <a:pt x="58670" y="465808"/>
                  <a:pt x="49145" y="473428"/>
                  <a:pt x="38668" y="479143"/>
                </a:cubicBezTo>
                <a:cubicBezTo>
                  <a:pt x="19618" y="488668"/>
                  <a:pt x="1520" y="479143"/>
                  <a:pt x="1520" y="458188"/>
                </a:cubicBezTo>
                <a:cubicBezTo>
                  <a:pt x="2473" y="415326"/>
                  <a:pt x="6283" y="372463"/>
                  <a:pt x="9141" y="329601"/>
                </a:cubicBezTo>
                <a:cubicBezTo>
                  <a:pt x="11045" y="303883"/>
                  <a:pt x="12950" y="278166"/>
                  <a:pt x="14855" y="252448"/>
                </a:cubicBezTo>
                <a:cubicBezTo>
                  <a:pt x="15808" y="246733"/>
                  <a:pt x="17713" y="241018"/>
                  <a:pt x="19618" y="235303"/>
                </a:cubicBezTo>
                <a:cubicBezTo>
                  <a:pt x="76768" y="240066"/>
                  <a:pt x="133918" y="244828"/>
                  <a:pt x="191068" y="249591"/>
                </a:cubicBezTo>
                <a:cubicBezTo>
                  <a:pt x="210118" y="251496"/>
                  <a:pt x="229168" y="253401"/>
                  <a:pt x="247266" y="254353"/>
                </a:cubicBezTo>
                <a:cubicBezTo>
                  <a:pt x="272030" y="255306"/>
                  <a:pt x="281555" y="241971"/>
                  <a:pt x="272030" y="220063"/>
                </a:cubicBezTo>
                <a:cubicBezTo>
                  <a:pt x="266316" y="205776"/>
                  <a:pt x="256791" y="192441"/>
                  <a:pt x="248218" y="179106"/>
                </a:cubicBezTo>
                <a:cubicBezTo>
                  <a:pt x="222500" y="139101"/>
                  <a:pt x="220596" y="97191"/>
                  <a:pt x="244408" y="56233"/>
                </a:cubicBezTo>
                <a:cubicBezTo>
                  <a:pt x="267268" y="17181"/>
                  <a:pt x="303463" y="-917"/>
                  <a:pt x="349183" y="36"/>
                </a:cubicBezTo>
                <a:cubicBezTo>
                  <a:pt x="426335" y="1941"/>
                  <a:pt x="479675" y="84808"/>
                  <a:pt x="448243" y="155293"/>
                </a:cubicBezTo>
                <a:cubicBezTo>
                  <a:pt x="440623" y="173391"/>
                  <a:pt x="427288" y="188631"/>
                  <a:pt x="419668" y="205776"/>
                </a:cubicBezTo>
                <a:cubicBezTo>
                  <a:pt x="414905" y="218158"/>
                  <a:pt x="415858" y="232446"/>
                  <a:pt x="413953" y="245781"/>
                </a:cubicBezTo>
                <a:cubicBezTo>
                  <a:pt x="425383" y="247686"/>
                  <a:pt x="435860" y="250543"/>
                  <a:pt x="447291" y="249591"/>
                </a:cubicBezTo>
                <a:cubicBezTo>
                  <a:pt x="477771" y="248638"/>
                  <a:pt x="508250" y="246733"/>
                  <a:pt x="537778" y="244828"/>
                </a:cubicBezTo>
                <a:cubicBezTo>
                  <a:pt x="578735" y="241971"/>
                  <a:pt x="618741" y="238161"/>
                  <a:pt x="658746" y="235303"/>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8"/>
          <p:cNvSpPr/>
          <p:nvPr/>
        </p:nvSpPr>
        <p:spPr>
          <a:xfrm flipH="1" rot="10800000">
            <a:off x="17679" y="-71489"/>
            <a:ext cx="888631" cy="898652"/>
          </a:xfrm>
          <a:custGeom>
            <a:rect b="b" l="l" r="r" t="t"/>
            <a:pathLst>
              <a:path extrusionOk="0" h="678228" w="670665">
                <a:moveTo>
                  <a:pt x="670560" y="422958"/>
                </a:moveTo>
                <a:cubicBezTo>
                  <a:pt x="666750" y="482966"/>
                  <a:pt x="661988" y="542021"/>
                  <a:pt x="658178" y="602028"/>
                </a:cubicBezTo>
                <a:cubicBezTo>
                  <a:pt x="656273" y="625841"/>
                  <a:pt x="657225" y="650606"/>
                  <a:pt x="657225" y="674418"/>
                </a:cubicBezTo>
                <a:cubicBezTo>
                  <a:pt x="650558" y="676323"/>
                  <a:pt x="644843" y="678228"/>
                  <a:pt x="638175" y="678228"/>
                </a:cubicBezTo>
                <a:cubicBezTo>
                  <a:pt x="431483" y="678228"/>
                  <a:pt x="225743" y="678228"/>
                  <a:pt x="19050" y="678228"/>
                </a:cubicBezTo>
                <a:cubicBezTo>
                  <a:pt x="13335" y="678228"/>
                  <a:pt x="7620" y="677276"/>
                  <a:pt x="0" y="676323"/>
                </a:cubicBezTo>
                <a:cubicBezTo>
                  <a:pt x="0" y="457248"/>
                  <a:pt x="0" y="238173"/>
                  <a:pt x="0" y="19098"/>
                </a:cubicBezTo>
                <a:cubicBezTo>
                  <a:pt x="36195" y="15288"/>
                  <a:pt x="71438" y="10526"/>
                  <a:pt x="106680" y="7668"/>
                </a:cubicBezTo>
                <a:cubicBezTo>
                  <a:pt x="154305" y="3858"/>
                  <a:pt x="201930" y="1953"/>
                  <a:pt x="249555" y="48"/>
                </a:cubicBezTo>
                <a:cubicBezTo>
                  <a:pt x="262890" y="-904"/>
                  <a:pt x="273368" y="12431"/>
                  <a:pt x="267653" y="26718"/>
                </a:cubicBezTo>
                <a:cubicBezTo>
                  <a:pt x="261938" y="41958"/>
                  <a:pt x="253365" y="57198"/>
                  <a:pt x="244793" y="70533"/>
                </a:cubicBezTo>
                <a:cubicBezTo>
                  <a:pt x="202883" y="133398"/>
                  <a:pt x="223838" y="210551"/>
                  <a:pt x="291465" y="240078"/>
                </a:cubicBezTo>
                <a:cubicBezTo>
                  <a:pt x="361950" y="271511"/>
                  <a:pt x="441960" y="220076"/>
                  <a:pt x="443865" y="142923"/>
                </a:cubicBezTo>
                <a:cubicBezTo>
                  <a:pt x="443865" y="115301"/>
                  <a:pt x="440055" y="90536"/>
                  <a:pt x="421958" y="68628"/>
                </a:cubicBezTo>
                <a:cubicBezTo>
                  <a:pt x="416242" y="61961"/>
                  <a:pt x="412433" y="53388"/>
                  <a:pt x="407670" y="45768"/>
                </a:cubicBezTo>
                <a:cubicBezTo>
                  <a:pt x="388620" y="12431"/>
                  <a:pt x="394335" y="1953"/>
                  <a:pt x="432435" y="3858"/>
                </a:cubicBezTo>
                <a:cubicBezTo>
                  <a:pt x="506730" y="8621"/>
                  <a:pt x="580073" y="16241"/>
                  <a:pt x="653415" y="21956"/>
                </a:cubicBezTo>
                <a:cubicBezTo>
                  <a:pt x="659130" y="87678"/>
                  <a:pt x="665798" y="153401"/>
                  <a:pt x="670560" y="220076"/>
                </a:cubicBezTo>
                <a:cubicBezTo>
                  <a:pt x="671513" y="238173"/>
                  <a:pt x="665798" y="256271"/>
                  <a:pt x="662940" y="274368"/>
                </a:cubicBezTo>
                <a:cubicBezTo>
                  <a:pt x="646748" y="269606"/>
                  <a:pt x="629603" y="266748"/>
                  <a:pt x="616268" y="258176"/>
                </a:cubicBezTo>
                <a:cubicBezTo>
                  <a:pt x="590550" y="241983"/>
                  <a:pt x="565785" y="225791"/>
                  <a:pt x="532448" y="227696"/>
                </a:cubicBezTo>
                <a:cubicBezTo>
                  <a:pt x="484823" y="229601"/>
                  <a:pt x="450533" y="251508"/>
                  <a:pt x="430530" y="292466"/>
                </a:cubicBezTo>
                <a:cubicBezTo>
                  <a:pt x="412433" y="329613"/>
                  <a:pt x="411480" y="369618"/>
                  <a:pt x="439103" y="405813"/>
                </a:cubicBezTo>
                <a:cubicBezTo>
                  <a:pt x="441008" y="407718"/>
                  <a:pt x="441960" y="408671"/>
                  <a:pt x="443865" y="410576"/>
                </a:cubicBezTo>
                <a:cubicBezTo>
                  <a:pt x="443865" y="410576"/>
                  <a:pt x="443865" y="410576"/>
                  <a:pt x="443865" y="410576"/>
                </a:cubicBezTo>
                <a:cubicBezTo>
                  <a:pt x="445770" y="412481"/>
                  <a:pt x="446723" y="413433"/>
                  <a:pt x="448628" y="415338"/>
                </a:cubicBezTo>
                <a:cubicBezTo>
                  <a:pt x="448628" y="415338"/>
                  <a:pt x="448628" y="415338"/>
                  <a:pt x="448628" y="415338"/>
                </a:cubicBezTo>
                <a:cubicBezTo>
                  <a:pt x="450533" y="417243"/>
                  <a:pt x="451485" y="418196"/>
                  <a:pt x="453390" y="420101"/>
                </a:cubicBezTo>
                <a:cubicBezTo>
                  <a:pt x="453390" y="420101"/>
                  <a:pt x="453390" y="420101"/>
                  <a:pt x="453390" y="420101"/>
                </a:cubicBezTo>
                <a:cubicBezTo>
                  <a:pt x="455295" y="422958"/>
                  <a:pt x="456248" y="425816"/>
                  <a:pt x="458153" y="428673"/>
                </a:cubicBezTo>
                <a:cubicBezTo>
                  <a:pt x="458153" y="428673"/>
                  <a:pt x="458153" y="428673"/>
                  <a:pt x="458153" y="428673"/>
                </a:cubicBezTo>
                <a:cubicBezTo>
                  <a:pt x="460058" y="430578"/>
                  <a:pt x="461010" y="431531"/>
                  <a:pt x="462915" y="433436"/>
                </a:cubicBezTo>
                <a:cubicBezTo>
                  <a:pt x="462915" y="433436"/>
                  <a:pt x="462915" y="433436"/>
                  <a:pt x="462915" y="433436"/>
                </a:cubicBezTo>
                <a:cubicBezTo>
                  <a:pt x="464820" y="435341"/>
                  <a:pt x="465773" y="436293"/>
                  <a:pt x="467678" y="438198"/>
                </a:cubicBezTo>
                <a:cubicBezTo>
                  <a:pt x="467678" y="438198"/>
                  <a:pt x="467678" y="438198"/>
                  <a:pt x="467678" y="438198"/>
                </a:cubicBezTo>
                <a:cubicBezTo>
                  <a:pt x="481013" y="445818"/>
                  <a:pt x="495300" y="453438"/>
                  <a:pt x="508635" y="461058"/>
                </a:cubicBezTo>
                <a:cubicBezTo>
                  <a:pt x="512445" y="462011"/>
                  <a:pt x="517208" y="464868"/>
                  <a:pt x="521017" y="464868"/>
                </a:cubicBezTo>
                <a:cubicBezTo>
                  <a:pt x="561023" y="468678"/>
                  <a:pt x="596265" y="456296"/>
                  <a:pt x="626745" y="429626"/>
                </a:cubicBezTo>
                <a:cubicBezTo>
                  <a:pt x="638175" y="418196"/>
                  <a:pt x="653415" y="408671"/>
                  <a:pt x="670560" y="42295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05" name="Google Shape;505;p8"/>
          <p:cNvSpPr/>
          <p:nvPr/>
        </p:nvSpPr>
        <p:spPr>
          <a:xfrm flipH="1" rot="10800000">
            <a:off x="11283243" y="-41190"/>
            <a:ext cx="891084" cy="894871"/>
          </a:xfrm>
          <a:custGeom>
            <a:rect b="b" l="l" r="r" t="t"/>
            <a:pathLst>
              <a:path extrusionOk="0" h="675374" w="672516">
                <a:moveTo>
                  <a:pt x="14339" y="671564"/>
                </a:moveTo>
                <a:cubicBezTo>
                  <a:pt x="14339" y="649657"/>
                  <a:pt x="15292" y="626797"/>
                  <a:pt x="13387" y="604889"/>
                </a:cubicBezTo>
                <a:cubicBezTo>
                  <a:pt x="11482" y="582029"/>
                  <a:pt x="6719" y="559169"/>
                  <a:pt x="4814" y="535357"/>
                </a:cubicBezTo>
                <a:cubicBezTo>
                  <a:pt x="1957" y="500114"/>
                  <a:pt x="1004" y="464872"/>
                  <a:pt x="51" y="428677"/>
                </a:cubicBezTo>
                <a:cubicBezTo>
                  <a:pt x="51" y="409627"/>
                  <a:pt x="9576" y="403912"/>
                  <a:pt x="25769" y="411532"/>
                </a:cubicBezTo>
                <a:cubicBezTo>
                  <a:pt x="41962" y="419152"/>
                  <a:pt x="57201" y="429629"/>
                  <a:pt x="72442" y="439154"/>
                </a:cubicBezTo>
                <a:cubicBezTo>
                  <a:pt x="111494" y="462967"/>
                  <a:pt x="151499" y="464872"/>
                  <a:pt x="190551" y="442012"/>
                </a:cubicBezTo>
                <a:cubicBezTo>
                  <a:pt x="225794" y="421057"/>
                  <a:pt x="244844" y="387719"/>
                  <a:pt x="245796" y="346762"/>
                </a:cubicBezTo>
                <a:cubicBezTo>
                  <a:pt x="247701" y="288659"/>
                  <a:pt x="217221" y="243892"/>
                  <a:pt x="165787" y="229604"/>
                </a:cubicBezTo>
                <a:cubicBezTo>
                  <a:pt x="132449" y="220079"/>
                  <a:pt x="100064" y="223889"/>
                  <a:pt x="70537" y="243892"/>
                </a:cubicBezTo>
                <a:cubicBezTo>
                  <a:pt x="57201" y="253417"/>
                  <a:pt x="42914" y="262942"/>
                  <a:pt x="28626" y="270562"/>
                </a:cubicBezTo>
                <a:cubicBezTo>
                  <a:pt x="11482" y="280087"/>
                  <a:pt x="-901" y="273419"/>
                  <a:pt x="51" y="254369"/>
                </a:cubicBezTo>
                <a:cubicBezTo>
                  <a:pt x="1004" y="215317"/>
                  <a:pt x="4814" y="176264"/>
                  <a:pt x="7671" y="137212"/>
                </a:cubicBezTo>
                <a:cubicBezTo>
                  <a:pt x="9576" y="114352"/>
                  <a:pt x="11482" y="90539"/>
                  <a:pt x="13387" y="67679"/>
                </a:cubicBezTo>
                <a:cubicBezTo>
                  <a:pt x="15292" y="51487"/>
                  <a:pt x="16244" y="34342"/>
                  <a:pt x="18149" y="18149"/>
                </a:cubicBezTo>
                <a:cubicBezTo>
                  <a:pt x="94349" y="13387"/>
                  <a:pt x="170549" y="7672"/>
                  <a:pt x="246749" y="3862"/>
                </a:cubicBezTo>
                <a:cubicBezTo>
                  <a:pt x="276276" y="1957"/>
                  <a:pt x="280087" y="8624"/>
                  <a:pt x="267704" y="35294"/>
                </a:cubicBezTo>
                <a:cubicBezTo>
                  <a:pt x="261989" y="47677"/>
                  <a:pt x="256274" y="60059"/>
                  <a:pt x="248654" y="71489"/>
                </a:cubicBezTo>
                <a:cubicBezTo>
                  <a:pt x="218174" y="110542"/>
                  <a:pt x="221984" y="152452"/>
                  <a:pt x="241987" y="193409"/>
                </a:cubicBezTo>
                <a:cubicBezTo>
                  <a:pt x="260084" y="230557"/>
                  <a:pt x="293421" y="244844"/>
                  <a:pt x="333426" y="246749"/>
                </a:cubicBezTo>
                <a:cubicBezTo>
                  <a:pt x="376289" y="248654"/>
                  <a:pt x="411532" y="232462"/>
                  <a:pt x="432487" y="195314"/>
                </a:cubicBezTo>
                <a:cubicBezTo>
                  <a:pt x="457251" y="151499"/>
                  <a:pt x="454394" y="108637"/>
                  <a:pt x="423914" y="67679"/>
                </a:cubicBezTo>
                <a:cubicBezTo>
                  <a:pt x="414389" y="55297"/>
                  <a:pt x="407721" y="40057"/>
                  <a:pt x="402959" y="24817"/>
                </a:cubicBezTo>
                <a:cubicBezTo>
                  <a:pt x="399149" y="11482"/>
                  <a:pt x="403912" y="-901"/>
                  <a:pt x="422962" y="52"/>
                </a:cubicBezTo>
                <a:cubicBezTo>
                  <a:pt x="462014" y="2909"/>
                  <a:pt x="501067" y="5767"/>
                  <a:pt x="541071" y="8624"/>
                </a:cubicBezTo>
                <a:cubicBezTo>
                  <a:pt x="578219" y="10529"/>
                  <a:pt x="615367" y="12434"/>
                  <a:pt x="652514" y="14339"/>
                </a:cubicBezTo>
                <a:cubicBezTo>
                  <a:pt x="664896" y="15292"/>
                  <a:pt x="672517" y="18149"/>
                  <a:pt x="672517" y="33389"/>
                </a:cubicBezTo>
                <a:cubicBezTo>
                  <a:pt x="672517" y="244844"/>
                  <a:pt x="672517" y="455347"/>
                  <a:pt x="672517" y="666802"/>
                </a:cubicBezTo>
                <a:cubicBezTo>
                  <a:pt x="672517" y="668707"/>
                  <a:pt x="671564" y="669659"/>
                  <a:pt x="670612" y="673469"/>
                </a:cubicBezTo>
                <a:cubicBezTo>
                  <a:pt x="665849" y="674422"/>
                  <a:pt x="660134" y="675374"/>
                  <a:pt x="654419" y="675374"/>
                </a:cubicBezTo>
                <a:cubicBezTo>
                  <a:pt x="444869" y="675374"/>
                  <a:pt x="235319" y="675374"/>
                  <a:pt x="26721" y="675374"/>
                </a:cubicBezTo>
                <a:cubicBezTo>
                  <a:pt x="21959" y="672517"/>
                  <a:pt x="18149" y="671564"/>
                  <a:pt x="14339" y="6715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06" name="Google Shape;506;p8"/>
          <p:cNvSpPr/>
          <p:nvPr/>
        </p:nvSpPr>
        <p:spPr>
          <a:xfrm flipH="1" rot="10800000">
            <a:off x="4964305" y="222127"/>
            <a:ext cx="213288" cy="78591"/>
          </a:xfrm>
          <a:custGeom>
            <a:rect b="b" l="l" r="r" t="t"/>
            <a:pathLst>
              <a:path extrusionOk="0" h="59314" w="160972">
                <a:moveTo>
                  <a:pt x="160973" y="12456"/>
                </a:moveTo>
                <a:cubicBezTo>
                  <a:pt x="140970" y="21981"/>
                  <a:pt x="120015" y="28648"/>
                  <a:pt x="100013" y="40078"/>
                </a:cubicBezTo>
                <a:cubicBezTo>
                  <a:pt x="67628" y="58176"/>
                  <a:pt x="35243" y="67701"/>
                  <a:pt x="0" y="49603"/>
                </a:cubicBezTo>
                <a:cubicBezTo>
                  <a:pt x="39053" y="52461"/>
                  <a:pt x="72390" y="41031"/>
                  <a:pt x="102870" y="15313"/>
                </a:cubicBezTo>
                <a:cubicBezTo>
                  <a:pt x="114300" y="5788"/>
                  <a:pt x="131445" y="2931"/>
                  <a:pt x="146685" y="73"/>
                </a:cubicBezTo>
                <a:cubicBezTo>
                  <a:pt x="150495" y="-879"/>
                  <a:pt x="156210" y="7693"/>
                  <a:pt x="160973" y="12456"/>
                </a:cubicBezTo>
                <a:close/>
              </a:path>
            </a:pathLst>
          </a:custGeom>
          <a:solidFill>
            <a:srgbClr val="F8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8"/>
          <p:cNvSpPr/>
          <p:nvPr/>
        </p:nvSpPr>
        <p:spPr>
          <a:xfrm flipH="1" rot="10800000">
            <a:off x="6105641" y="209753"/>
            <a:ext cx="23979" cy="92130"/>
          </a:xfrm>
          <a:custGeom>
            <a:rect b="b" l="l" r="r" t="t"/>
            <a:pathLst>
              <a:path extrusionOk="0" h="69532" w="18097">
                <a:moveTo>
                  <a:pt x="18097" y="0"/>
                </a:moveTo>
                <a:cubicBezTo>
                  <a:pt x="13335" y="22860"/>
                  <a:pt x="8572" y="45720"/>
                  <a:pt x="3810" y="69532"/>
                </a:cubicBezTo>
                <a:cubicBezTo>
                  <a:pt x="2857" y="49530"/>
                  <a:pt x="0" y="28575"/>
                  <a:pt x="0" y="8572"/>
                </a:cubicBezTo>
                <a:cubicBezTo>
                  <a:pt x="952" y="5715"/>
                  <a:pt x="11430" y="2857"/>
                  <a:pt x="18097" y="0"/>
                </a:cubicBezTo>
                <a:close/>
              </a:path>
            </a:pathLst>
          </a:custGeom>
          <a:solidFill>
            <a:srgbClr val="F0F4F9"/>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8"/>
          <p:cNvSpPr/>
          <p:nvPr/>
        </p:nvSpPr>
        <p:spPr>
          <a:xfrm flipH="1" rot="10800000">
            <a:off x="7606486" y="486605"/>
            <a:ext cx="296897" cy="82020"/>
          </a:xfrm>
          <a:custGeom>
            <a:rect b="b" l="l" r="r" t="t"/>
            <a:pathLst>
              <a:path extrusionOk="0" h="61902" w="224073">
                <a:moveTo>
                  <a:pt x="236" y="51697"/>
                </a:moveTo>
                <a:cubicBezTo>
                  <a:pt x="-2622" y="25979"/>
                  <a:pt x="21191" y="23122"/>
                  <a:pt x="34526" y="15502"/>
                </a:cubicBezTo>
                <a:cubicBezTo>
                  <a:pt x="72626" y="-6406"/>
                  <a:pt x="125014" y="-9263"/>
                  <a:pt x="172639" y="34552"/>
                </a:cubicBezTo>
                <a:cubicBezTo>
                  <a:pt x="187878" y="48839"/>
                  <a:pt x="204071" y="54554"/>
                  <a:pt x="224073" y="46934"/>
                </a:cubicBezTo>
                <a:cubicBezTo>
                  <a:pt x="219311" y="67889"/>
                  <a:pt x="204071" y="62174"/>
                  <a:pt x="191689" y="57412"/>
                </a:cubicBezTo>
                <a:cubicBezTo>
                  <a:pt x="177401" y="51697"/>
                  <a:pt x="165019" y="41219"/>
                  <a:pt x="150731" y="33599"/>
                </a:cubicBezTo>
                <a:cubicBezTo>
                  <a:pt x="106916" y="6929"/>
                  <a:pt x="54528" y="2167"/>
                  <a:pt x="236" y="51697"/>
                </a:cubicBezTo>
                <a:close/>
              </a:path>
            </a:pathLst>
          </a:custGeom>
          <a:solidFill>
            <a:srgbClr val="F2F7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8"/>
          <p:cNvSpPr/>
          <p:nvPr/>
        </p:nvSpPr>
        <p:spPr>
          <a:xfrm flipH="1" rot="10800000">
            <a:off x="8741822" y="245257"/>
            <a:ext cx="198143" cy="68406"/>
          </a:xfrm>
          <a:custGeom>
            <a:rect b="b" l="l" r="r" t="t"/>
            <a:pathLst>
              <a:path extrusionOk="0" h="51627" w="149542">
                <a:moveTo>
                  <a:pt x="149543" y="46034"/>
                </a:moveTo>
                <a:cubicBezTo>
                  <a:pt x="117157" y="55559"/>
                  <a:pt x="86677" y="53654"/>
                  <a:pt x="57150" y="34604"/>
                </a:cubicBezTo>
                <a:cubicBezTo>
                  <a:pt x="39052" y="23174"/>
                  <a:pt x="19050" y="13649"/>
                  <a:pt x="0" y="4124"/>
                </a:cubicBezTo>
                <a:cubicBezTo>
                  <a:pt x="18098" y="-5401"/>
                  <a:pt x="33338" y="3172"/>
                  <a:pt x="45720" y="13649"/>
                </a:cubicBezTo>
                <a:cubicBezTo>
                  <a:pt x="76200" y="37462"/>
                  <a:pt x="110490" y="49844"/>
                  <a:pt x="149543" y="46034"/>
                </a:cubicBezTo>
                <a:close/>
              </a:path>
            </a:pathLst>
          </a:custGeom>
          <a:solidFill>
            <a:srgbClr val="FEFBF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8"/>
          <p:cNvSpPr/>
          <p:nvPr/>
        </p:nvSpPr>
        <p:spPr>
          <a:xfrm flipH="1" rot="10800000">
            <a:off x="7595437" y="493793"/>
            <a:ext cx="11358" cy="6310"/>
          </a:xfrm>
          <a:custGeom>
            <a:rect b="b" l="l" r="r" t="t"/>
            <a:pathLst>
              <a:path extrusionOk="0" h="4762" w="8572">
                <a:moveTo>
                  <a:pt x="0" y="4763"/>
                </a:moveTo>
                <a:cubicBezTo>
                  <a:pt x="2857" y="2858"/>
                  <a:pt x="5715" y="952"/>
                  <a:pt x="8572" y="0"/>
                </a:cubicBezTo>
                <a:cubicBezTo>
                  <a:pt x="5715" y="952"/>
                  <a:pt x="2857" y="2858"/>
                  <a:pt x="0" y="4763"/>
                </a:cubicBezTo>
                <a:close/>
              </a:path>
            </a:pathLst>
          </a:custGeom>
          <a:solidFill>
            <a:srgbClr val="F2F7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8"/>
          <p:cNvSpPr/>
          <p:nvPr/>
        </p:nvSpPr>
        <p:spPr>
          <a:xfrm flipH="1" rot="10800000">
            <a:off x="689349" y="210112"/>
            <a:ext cx="217075" cy="70669"/>
          </a:xfrm>
          <a:custGeom>
            <a:rect b="b" l="l" r="r" t="t"/>
            <a:pathLst>
              <a:path extrusionOk="0" h="53335" w="163830">
                <a:moveTo>
                  <a:pt x="163830" y="10750"/>
                </a:moveTo>
                <a:cubicBezTo>
                  <a:pt x="146685" y="-4490"/>
                  <a:pt x="131445" y="5988"/>
                  <a:pt x="118110" y="17418"/>
                </a:cubicBezTo>
                <a:cubicBezTo>
                  <a:pt x="87630" y="44088"/>
                  <a:pt x="52388" y="56470"/>
                  <a:pt x="12383" y="52660"/>
                </a:cubicBezTo>
                <a:cubicBezTo>
                  <a:pt x="8573" y="52660"/>
                  <a:pt x="3810" y="49803"/>
                  <a:pt x="0" y="48850"/>
                </a:cubicBezTo>
                <a:cubicBezTo>
                  <a:pt x="0" y="46945"/>
                  <a:pt x="0" y="45040"/>
                  <a:pt x="0" y="44088"/>
                </a:cubicBezTo>
                <a:cubicBezTo>
                  <a:pt x="40005" y="49803"/>
                  <a:pt x="74295" y="37420"/>
                  <a:pt x="106680" y="14560"/>
                </a:cubicBezTo>
                <a:cubicBezTo>
                  <a:pt x="119063" y="5988"/>
                  <a:pt x="135255" y="3130"/>
                  <a:pt x="150495" y="273"/>
                </a:cubicBezTo>
                <a:cubicBezTo>
                  <a:pt x="154305" y="-1632"/>
                  <a:pt x="159068" y="6940"/>
                  <a:pt x="163830" y="10750"/>
                </a:cubicBezTo>
                <a:close/>
              </a:path>
            </a:pathLst>
          </a:custGeom>
          <a:solidFill>
            <a:srgbClr val="F8F3E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8"/>
          <p:cNvSpPr/>
          <p:nvPr/>
        </p:nvSpPr>
        <p:spPr>
          <a:xfrm flipH="1" rot="10800000">
            <a:off x="635060" y="217305"/>
            <a:ext cx="54268" cy="30290"/>
          </a:xfrm>
          <a:custGeom>
            <a:rect b="b" l="l" r="r" t="t"/>
            <a:pathLst>
              <a:path extrusionOk="0" h="22860" w="40957">
                <a:moveTo>
                  <a:pt x="40957" y="18098"/>
                </a:moveTo>
                <a:cubicBezTo>
                  <a:pt x="40957" y="20002"/>
                  <a:pt x="40957" y="21908"/>
                  <a:pt x="40957" y="22860"/>
                </a:cubicBezTo>
                <a:cubicBezTo>
                  <a:pt x="27623" y="15240"/>
                  <a:pt x="13335" y="7620"/>
                  <a:pt x="0" y="0"/>
                </a:cubicBezTo>
                <a:cubicBezTo>
                  <a:pt x="13335" y="5715"/>
                  <a:pt x="27623" y="12383"/>
                  <a:pt x="40957" y="18098"/>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8"/>
          <p:cNvSpPr/>
          <p:nvPr/>
        </p:nvSpPr>
        <p:spPr>
          <a:xfrm flipH="1" rot="10800000">
            <a:off x="616123" y="258961"/>
            <a:ext cx="6310" cy="11358"/>
          </a:xfrm>
          <a:custGeom>
            <a:rect b="b" l="l" r="r" t="t"/>
            <a:pathLst>
              <a:path extrusionOk="0" h="8572" w="4762">
                <a:moveTo>
                  <a:pt x="4763" y="8572"/>
                </a:moveTo>
                <a:cubicBezTo>
                  <a:pt x="2857" y="5715"/>
                  <a:pt x="1905" y="2857"/>
                  <a:pt x="0" y="0"/>
                </a:cubicBezTo>
                <a:cubicBezTo>
                  <a:pt x="1905" y="2857"/>
                  <a:pt x="3810" y="5715"/>
                  <a:pt x="4763" y="8572"/>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8"/>
          <p:cNvSpPr/>
          <p:nvPr/>
        </p:nvSpPr>
        <p:spPr>
          <a:xfrm flipH="1" rot="10800000">
            <a:off x="598447" y="282948"/>
            <a:ext cx="6310" cy="6310"/>
          </a:xfrm>
          <a:custGeom>
            <a:rect b="b" l="l" r="r" t="t"/>
            <a:pathLst>
              <a:path extrusionOk="0" h="4762" w="4762">
                <a:moveTo>
                  <a:pt x="4763" y="4763"/>
                </a:moveTo>
                <a:cubicBezTo>
                  <a:pt x="2858" y="2857"/>
                  <a:pt x="1905" y="1905"/>
                  <a:pt x="0" y="0"/>
                </a:cubicBezTo>
                <a:cubicBezTo>
                  <a:pt x="952" y="1905"/>
                  <a:pt x="2858" y="2857"/>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8"/>
          <p:cNvSpPr/>
          <p:nvPr/>
        </p:nvSpPr>
        <p:spPr>
          <a:xfrm flipH="1" rot="10800000">
            <a:off x="603497" y="276635"/>
            <a:ext cx="6310" cy="6310"/>
          </a:xfrm>
          <a:custGeom>
            <a:rect b="b" l="l" r="r" t="t"/>
            <a:pathLst>
              <a:path extrusionOk="0" h="4762" w="4762">
                <a:moveTo>
                  <a:pt x="4763" y="4763"/>
                </a:moveTo>
                <a:cubicBezTo>
                  <a:pt x="2857" y="2857"/>
                  <a:pt x="1905" y="1905"/>
                  <a:pt x="0" y="0"/>
                </a:cubicBezTo>
                <a:cubicBezTo>
                  <a:pt x="1905" y="1905"/>
                  <a:pt x="3810" y="2857"/>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8"/>
          <p:cNvSpPr/>
          <p:nvPr/>
        </p:nvSpPr>
        <p:spPr>
          <a:xfrm flipH="1" rot="10800000">
            <a:off x="609809" y="271586"/>
            <a:ext cx="6310" cy="6310"/>
          </a:xfrm>
          <a:custGeom>
            <a:rect b="b" l="l" r="r" t="t"/>
            <a:pathLst>
              <a:path extrusionOk="0" h="4762" w="4762">
                <a:moveTo>
                  <a:pt x="4763" y="4763"/>
                </a:moveTo>
                <a:cubicBezTo>
                  <a:pt x="2857" y="2858"/>
                  <a:pt x="1905" y="1905"/>
                  <a:pt x="0" y="0"/>
                </a:cubicBezTo>
                <a:cubicBezTo>
                  <a:pt x="1905" y="1905"/>
                  <a:pt x="3810" y="3810"/>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8"/>
          <p:cNvSpPr/>
          <p:nvPr/>
        </p:nvSpPr>
        <p:spPr>
          <a:xfrm flipH="1" rot="10800000">
            <a:off x="622435" y="252647"/>
            <a:ext cx="6310" cy="6310"/>
          </a:xfrm>
          <a:custGeom>
            <a:rect b="b" l="l" r="r" t="t"/>
            <a:pathLst>
              <a:path extrusionOk="0" h="4762" w="4762">
                <a:moveTo>
                  <a:pt x="4763" y="4763"/>
                </a:moveTo>
                <a:cubicBezTo>
                  <a:pt x="2857" y="2858"/>
                  <a:pt x="1905" y="1905"/>
                  <a:pt x="0" y="0"/>
                </a:cubicBezTo>
                <a:cubicBezTo>
                  <a:pt x="1905" y="953"/>
                  <a:pt x="3810" y="2858"/>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8"/>
          <p:cNvSpPr/>
          <p:nvPr/>
        </p:nvSpPr>
        <p:spPr>
          <a:xfrm flipH="1" rot="10800000">
            <a:off x="628748" y="247597"/>
            <a:ext cx="6310" cy="6310"/>
          </a:xfrm>
          <a:custGeom>
            <a:rect b="b" l="l" r="r" t="t"/>
            <a:pathLst>
              <a:path extrusionOk="0" h="4762" w="4762">
                <a:moveTo>
                  <a:pt x="4763" y="4763"/>
                </a:moveTo>
                <a:cubicBezTo>
                  <a:pt x="2857" y="2858"/>
                  <a:pt x="1905" y="1905"/>
                  <a:pt x="0" y="0"/>
                </a:cubicBezTo>
                <a:cubicBezTo>
                  <a:pt x="1905" y="1905"/>
                  <a:pt x="2857" y="3810"/>
                  <a:pt x="4763" y="4763"/>
                </a:cubicBezTo>
                <a:close/>
              </a:path>
            </a:pathLst>
          </a:custGeom>
          <a:solidFill>
            <a:srgbClr val="E7E1D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8"/>
          <p:cNvSpPr/>
          <p:nvPr/>
        </p:nvSpPr>
        <p:spPr>
          <a:xfrm flipH="1" rot="10800000">
            <a:off x="3209376" y="208586"/>
            <a:ext cx="242316" cy="76751"/>
          </a:xfrm>
          <a:custGeom>
            <a:rect b="b" l="l" r="r" t="t"/>
            <a:pathLst>
              <a:path extrusionOk="0" h="57925" w="182880">
                <a:moveTo>
                  <a:pt x="182880" y="9425"/>
                </a:moveTo>
                <a:cubicBezTo>
                  <a:pt x="162878" y="19902"/>
                  <a:pt x="141923" y="28475"/>
                  <a:pt x="123825" y="40858"/>
                </a:cubicBezTo>
                <a:cubicBezTo>
                  <a:pt x="89535" y="64670"/>
                  <a:pt x="27623" y="63718"/>
                  <a:pt x="0" y="37047"/>
                </a:cubicBezTo>
                <a:cubicBezTo>
                  <a:pt x="33338" y="48477"/>
                  <a:pt x="66675" y="52287"/>
                  <a:pt x="99060" y="37047"/>
                </a:cubicBezTo>
                <a:cubicBezTo>
                  <a:pt x="116205" y="28475"/>
                  <a:pt x="132398" y="16093"/>
                  <a:pt x="149543" y="6568"/>
                </a:cubicBezTo>
                <a:cubicBezTo>
                  <a:pt x="160020" y="1805"/>
                  <a:pt x="172403" y="-6767"/>
                  <a:pt x="182880" y="9425"/>
                </a:cubicBezTo>
                <a:close/>
              </a:path>
            </a:pathLst>
          </a:custGeom>
          <a:solidFill>
            <a:srgbClr val="FAF9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8"/>
          <p:cNvSpPr/>
          <p:nvPr/>
        </p:nvSpPr>
        <p:spPr>
          <a:xfrm flipH="1" rot="10800000">
            <a:off x="4590595" y="458440"/>
            <a:ext cx="6310" cy="6310"/>
          </a:xfrm>
          <a:custGeom>
            <a:rect b="b" l="l" r="r" t="t"/>
            <a:pathLst>
              <a:path extrusionOk="0" h="4762" w="4762">
                <a:moveTo>
                  <a:pt x="0" y="0"/>
                </a:moveTo>
                <a:cubicBezTo>
                  <a:pt x="1905" y="1905"/>
                  <a:pt x="2857" y="2857"/>
                  <a:pt x="4763" y="4763"/>
                </a:cubicBezTo>
                <a:cubicBezTo>
                  <a:pt x="2857" y="2857"/>
                  <a:pt x="952" y="1905"/>
                  <a:pt x="0" y="0"/>
                </a:cubicBezTo>
                <a:close/>
              </a:path>
            </a:pathLst>
          </a:custGeom>
          <a:solidFill>
            <a:srgbClr val="E6F2EB"/>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8">
  <p:cSld name="4_Diapositiva de título">
    <p:spTree>
      <p:nvGrpSpPr>
        <p:cNvPr id="521" name="Shape 521"/>
        <p:cNvGrpSpPr/>
        <p:nvPr/>
      </p:nvGrpSpPr>
      <p:grpSpPr>
        <a:xfrm>
          <a:off x="0" y="0"/>
          <a:ext cx="0" cy="0"/>
          <a:chOff x="0" y="0"/>
          <a:chExt cx="0" cy="0"/>
        </a:xfrm>
      </p:grpSpPr>
      <p:sp>
        <p:nvSpPr>
          <p:cNvPr id="522" name="Google Shape;522;p9"/>
          <p:cNvSpPr/>
          <p:nvPr/>
        </p:nvSpPr>
        <p:spPr>
          <a:xfrm>
            <a:off x="24820" y="1333122"/>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9"/>
          <p:cNvSpPr/>
          <p:nvPr/>
        </p:nvSpPr>
        <p:spPr>
          <a:xfrm>
            <a:off x="2297089" y="-70794"/>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9"/>
          <p:cNvSpPr/>
          <p:nvPr/>
        </p:nvSpPr>
        <p:spPr>
          <a:xfrm>
            <a:off x="23554" y="504172"/>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9"/>
          <p:cNvSpPr/>
          <p:nvPr/>
        </p:nvSpPr>
        <p:spPr>
          <a:xfrm>
            <a:off x="1717996" y="-80222"/>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9"/>
          <p:cNvSpPr/>
          <p:nvPr/>
        </p:nvSpPr>
        <p:spPr>
          <a:xfrm>
            <a:off x="4" y="-68261"/>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9"/>
          <p:cNvSpPr/>
          <p:nvPr/>
        </p:nvSpPr>
        <p:spPr>
          <a:xfrm>
            <a:off x="872070" y="791655"/>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9"/>
          <p:cNvSpPr/>
          <p:nvPr/>
        </p:nvSpPr>
        <p:spPr>
          <a:xfrm flipH="1">
            <a:off x="10963922" y="1345097"/>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9"/>
          <p:cNvSpPr/>
          <p:nvPr/>
        </p:nvSpPr>
        <p:spPr>
          <a:xfrm flipH="1">
            <a:off x="8720829" y="-58819"/>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9"/>
          <p:cNvSpPr/>
          <p:nvPr/>
        </p:nvSpPr>
        <p:spPr>
          <a:xfrm flipH="1">
            <a:off x="10968745" y="516147"/>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9"/>
          <p:cNvSpPr/>
          <p:nvPr/>
        </p:nvSpPr>
        <p:spPr>
          <a:xfrm flipH="1">
            <a:off x="9564300" y="-68247"/>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9"/>
          <p:cNvSpPr/>
          <p:nvPr/>
        </p:nvSpPr>
        <p:spPr>
          <a:xfrm flipH="1">
            <a:off x="11304296" y="-56286"/>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9"/>
          <p:cNvSpPr/>
          <p:nvPr/>
        </p:nvSpPr>
        <p:spPr>
          <a:xfrm flipH="1">
            <a:off x="10421360" y="803630"/>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9"/>
          <p:cNvSpPr/>
          <p:nvPr/>
        </p:nvSpPr>
        <p:spPr>
          <a:xfrm flipH="1" rot="10800000">
            <a:off x="24820" y="4248153"/>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9"/>
          <p:cNvSpPr/>
          <p:nvPr/>
        </p:nvSpPr>
        <p:spPr>
          <a:xfrm flipH="1" rot="10800000">
            <a:off x="2297089" y="5650067"/>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9"/>
          <p:cNvSpPr/>
          <p:nvPr/>
        </p:nvSpPr>
        <p:spPr>
          <a:xfrm flipH="1" rot="10800000">
            <a:off x="23554" y="5103051"/>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9"/>
          <p:cNvSpPr/>
          <p:nvPr/>
        </p:nvSpPr>
        <p:spPr>
          <a:xfrm flipH="1" rot="10800000">
            <a:off x="1717996" y="5667846"/>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9"/>
          <p:cNvSpPr/>
          <p:nvPr/>
        </p:nvSpPr>
        <p:spPr>
          <a:xfrm flipH="1" rot="10800000">
            <a:off x="4" y="5949119"/>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9"/>
          <p:cNvSpPr/>
          <p:nvPr/>
        </p:nvSpPr>
        <p:spPr>
          <a:xfrm flipH="1" rot="10800000">
            <a:off x="872070" y="4803854"/>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9"/>
          <p:cNvSpPr/>
          <p:nvPr/>
        </p:nvSpPr>
        <p:spPr>
          <a:xfrm rot="10800000">
            <a:off x="10963922" y="4236178"/>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9"/>
          <p:cNvSpPr/>
          <p:nvPr/>
        </p:nvSpPr>
        <p:spPr>
          <a:xfrm rot="10800000">
            <a:off x="8720829" y="5638092"/>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9"/>
          <p:cNvSpPr/>
          <p:nvPr/>
        </p:nvSpPr>
        <p:spPr>
          <a:xfrm rot="10800000">
            <a:off x="10968745" y="5091076"/>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9"/>
          <p:cNvSpPr/>
          <p:nvPr/>
        </p:nvSpPr>
        <p:spPr>
          <a:xfrm rot="10800000">
            <a:off x="9564300" y="5655871"/>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9"/>
          <p:cNvSpPr/>
          <p:nvPr/>
        </p:nvSpPr>
        <p:spPr>
          <a:xfrm rot="10800000">
            <a:off x="11304296" y="5937144"/>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9"/>
          <p:cNvSpPr/>
          <p:nvPr/>
        </p:nvSpPr>
        <p:spPr>
          <a:xfrm rot="10800000">
            <a:off x="10421360" y="4791879"/>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9"/>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9">
  <p:cSld name="9_Diapositiva de título">
    <p:spTree>
      <p:nvGrpSpPr>
        <p:cNvPr id="547" name="Shape 547"/>
        <p:cNvGrpSpPr/>
        <p:nvPr/>
      </p:nvGrpSpPr>
      <p:grpSpPr>
        <a:xfrm>
          <a:off x="0" y="0"/>
          <a:ext cx="0" cy="0"/>
          <a:chOff x="0" y="0"/>
          <a:chExt cx="0" cy="0"/>
        </a:xfrm>
      </p:grpSpPr>
      <p:sp>
        <p:nvSpPr>
          <p:cNvPr id="548" name="Google Shape;548;p10"/>
          <p:cNvSpPr/>
          <p:nvPr/>
        </p:nvSpPr>
        <p:spPr>
          <a:xfrm flipH="1" rot="10800000">
            <a:off x="24820" y="4248153"/>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10"/>
          <p:cNvSpPr/>
          <p:nvPr/>
        </p:nvSpPr>
        <p:spPr>
          <a:xfrm flipH="1" rot="10800000">
            <a:off x="2297089" y="5650067"/>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10"/>
          <p:cNvSpPr/>
          <p:nvPr/>
        </p:nvSpPr>
        <p:spPr>
          <a:xfrm flipH="1" rot="10800000">
            <a:off x="23554" y="5103051"/>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10"/>
          <p:cNvSpPr/>
          <p:nvPr/>
        </p:nvSpPr>
        <p:spPr>
          <a:xfrm flipH="1" rot="10800000">
            <a:off x="1717996" y="5667846"/>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10"/>
          <p:cNvSpPr/>
          <p:nvPr/>
        </p:nvSpPr>
        <p:spPr>
          <a:xfrm flipH="1" rot="10800000">
            <a:off x="4" y="5949119"/>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10"/>
          <p:cNvSpPr/>
          <p:nvPr/>
        </p:nvSpPr>
        <p:spPr>
          <a:xfrm flipH="1" rot="10800000">
            <a:off x="872070" y="4803854"/>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10"/>
          <p:cNvSpPr/>
          <p:nvPr/>
        </p:nvSpPr>
        <p:spPr>
          <a:xfrm rot="10800000">
            <a:off x="10963922" y="4236178"/>
            <a:ext cx="1203254" cy="1196495"/>
          </a:xfrm>
          <a:custGeom>
            <a:rect b="b" l="l" r="r" t="t"/>
            <a:pathLst>
              <a:path extrusionOk="0" h="899620" w="904702">
                <a:moveTo>
                  <a:pt x="660083" y="248079"/>
                </a:moveTo>
                <a:cubicBezTo>
                  <a:pt x="655320" y="314754"/>
                  <a:pt x="650558" y="380477"/>
                  <a:pt x="645795" y="447152"/>
                </a:cubicBezTo>
                <a:cubicBezTo>
                  <a:pt x="645795" y="450009"/>
                  <a:pt x="644843" y="453819"/>
                  <a:pt x="645795" y="456677"/>
                </a:cubicBezTo>
                <a:cubicBezTo>
                  <a:pt x="651510" y="471917"/>
                  <a:pt x="653415" y="493824"/>
                  <a:pt x="663893" y="498587"/>
                </a:cubicBezTo>
                <a:cubicBezTo>
                  <a:pt x="674370" y="503349"/>
                  <a:pt x="695325" y="493824"/>
                  <a:pt x="706755" y="484299"/>
                </a:cubicBezTo>
                <a:cubicBezTo>
                  <a:pt x="755333" y="445247"/>
                  <a:pt x="806768" y="439532"/>
                  <a:pt x="855345" y="473822"/>
                </a:cubicBezTo>
                <a:cubicBezTo>
                  <a:pt x="891540" y="498587"/>
                  <a:pt x="908685" y="535734"/>
                  <a:pt x="903923" y="577644"/>
                </a:cubicBezTo>
                <a:cubicBezTo>
                  <a:pt x="898208" y="627174"/>
                  <a:pt x="869633" y="662417"/>
                  <a:pt x="819150" y="677657"/>
                </a:cubicBezTo>
                <a:cubicBezTo>
                  <a:pt x="782955" y="688134"/>
                  <a:pt x="750570" y="679562"/>
                  <a:pt x="720090" y="659559"/>
                </a:cubicBezTo>
                <a:cubicBezTo>
                  <a:pt x="701040" y="647177"/>
                  <a:pt x="681990" y="625269"/>
                  <a:pt x="659130" y="639557"/>
                </a:cubicBezTo>
                <a:cubicBezTo>
                  <a:pt x="638175" y="651939"/>
                  <a:pt x="644843" y="679562"/>
                  <a:pt x="645795" y="700517"/>
                </a:cubicBezTo>
                <a:cubicBezTo>
                  <a:pt x="648653" y="760524"/>
                  <a:pt x="652462" y="819579"/>
                  <a:pt x="656273" y="881492"/>
                </a:cubicBezTo>
                <a:cubicBezTo>
                  <a:pt x="628650" y="884349"/>
                  <a:pt x="599123" y="889112"/>
                  <a:pt x="570548" y="891017"/>
                </a:cubicBezTo>
                <a:cubicBezTo>
                  <a:pt x="521970" y="894827"/>
                  <a:pt x="473393" y="897684"/>
                  <a:pt x="425768" y="899589"/>
                </a:cubicBezTo>
                <a:cubicBezTo>
                  <a:pt x="401955" y="900542"/>
                  <a:pt x="387668" y="879587"/>
                  <a:pt x="397193" y="855774"/>
                </a:cubicBezTo>
                <a:cubicBezTo>
                  <a:pt x="401955" y="844344"/>
                  <a:pt x="408622" y="832914"/>
                  <a:pt x="417195" y="822437"/>
                </a:cubicBezTo>
                <a:cubicBezTo>
                  <a:pt x="473393" y="749094"/>
                  <a:pt x="422910" y="647177"/>
                  <a:pt x="332422" y="641462"/>
                </a:cubicBezTo>
                <a:cubicBezTo>
                  <a:pt x="278130" y="637652"/>
                  <a:pt x="226695" y="677657"/>
                  <a:pt x="217170" y="742427"/>
                </a:cubicBezTo>
                <a:cubicBezTo>
                  <a:pt x="210502" y="786242"/>
                  <a:pt x="238125" y="814817"/>
                  <a:pt x="255270" y="849107"/>
                </a:cubicBezTo>
                <a:cubicBezTo>
                  <a:pt x="260985" y="860537"/>
                  <a:pt x="265747" y="875777"/>
                  <a:pt x="261938" y="885302"/>
                </a:cubicBezTo>
                <a:cubicBezTo>
                  <a:pt x="256222" y="898637"/>
                  <a:pt x="240983" y="898637"/>
                  <a:pt x="224790" y="896732"/>
                </a:cubicBezTo>
                <a:cubicBezTo>
                  <a:pt x="193358" y="892922"/>
                  <a:pt x="160972" y="892922"/>
                  <a:pt x="129540" y="891017"/>
                </a:cubicBezTo>
                <a:cubicBezTo>
                  <a:pt x="91440" y="888159"/>
                  <a:pt x="52388" y="885302"/>
                  <a:pt x="14288" y="880539"/>
                </a:cubicBezTo>
                <a:cubicBezTo>
                  <a:pt x="8572" y="879587"/>
                  <a:pt x="0" y="867204"/>
                  <a:pt x="0" y="860537"/>
                </a:cubicBezTo>
                <a:cubicBezTo>
                  <a:pt x="0" y="828152"/>
                  <a:pt x="2857" y="795767"/>
                  <a:pt x="2857" y="762429"/>
                </a:cubicBezTo>
                <a:cubicBezTo>
                  <a:pt x="2857" y="654797"/>
                  <a:pt x="3810" y="546212"/>
                  <a:pt x="2857" y="438579"/>
                </a:cubicBezTo>
                <a:cubicBezTo>
                  <a:pt x="2857" y="380477"/>
                  <a:pt x="0" y="323327"/>
                  <a:pt x="0" y="265224"/>
                </a:cubicBezTo>
                <a:cubicBezTo>
                  <a:pt x="0" y="257604"/>
                  <a:pt x="2857" y="249984"/>
                  <a:pt x="4763" y="242364"/>
                </a:cubicBezTo>
                <a:cubicBezTo>
                  <a:pt x="39052" y="245222"/>
                  <a:pt x="74295" y="248079"/>
                  <a:pt x="108585" y="250937"/>
                </a:cubicBezTo>
                <a:cubicBezTo>
                  <a:pt x="151447" y="253794"/>
                  <a:pt x="195263" y="255699"/>
                  <a:pt x="238125" y="255699"/>
                </a:cubicBezTo>
                <a:cubicBezTo>
                  <a:pt x="260985" y="255699"/>
                  <a:pt x="269558" y="237602"/>
                  <a:pt x="258127" y="217599"/>
                </a:cubicBezTo>
                <a:cubicBezTo>
                  <a:pt x="251460" y="206169"/>
                  <a:pt x="244793" y="193787"/>
                  <a:pt x="236220" y="183309"/>
                </a:cubicBezTo>
                <a:cubicBezTo>
                  <a:pt x="210502" y="147114"/>
                  <a:pt x="207645" y="109967"/>
                  <a:pt x="222885" y="69009"/>
                </a:cubicBezTo>
                <a:cubicBezTo>
                  <a:pt x="240030" y="25194"/>
                  <a:pt x="294322" y="-7191"/>
                  <a:pt x="340043" y="1382"/>
                </a:cubicBezTo>
                <a:cubicBezTo>
                  <a:pt x="396240" y="11859"/>
                  <a:pt x="439103" y="58532"/>
                  <a:pt x="441960" y="108062"/>
                </a:cubicBezTo>
                <a:cubicBezTo>
                  <a:pt x="444818" y="147114"/>
                  <a:pt x="425768" y="175689"/>
                  <a:pt x="406718" y="206169"/>
                </a:cubicBezTo>
                <a:cubicBezTo>
                  <a:pt x="400050" y="216647"/>
                  <a:pt x="396240" y="233792"/>
                  <a:pt x="400050" y="245222"/>
                </a:cubicBezTo>
                <a:cubicBezTo>
                  <a:pt x="401955" y="250937"/>
                  <a:pt x="421958" y="255699"/>
                  <a:pt x="433387" y="254747"/>
                </a:cubicBezTo>
                <a:cubicBezTo>
                  <a:pt x="505778" y="250937"/>
                  <a:pt x="578168" y="246174"/>
                  <a:pt x="650558" y="241412"/>
                </a:cubicBezTo>
                <a:cubicBezTo>
                  <a:pt x="653415" y="244269"/>
                  <a:pt x="656273" y="246174"/>
                  <a:pt x="660083" y="24807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10"/>
          <p:cNvSpPr/>
          <p:nvPr/>
        </p:nvSpPr>
        <p:spPr>
          <a:xfrm rot="10800000">
            <a:off x="8720829" y="5638092"/>
            <a:ext cx="1174077" cy="1198496"/>
          </a:xfrm>
          <a:custGeom>
            <a:rect b="b" l="l" r="r" t="t"/>
            <a:pathLst>
              <a:path extrusionOk="0" h="901125" w="882765">
                <a:moveTo>
                  <a:pt x="231255" y="0"/>
                </a:moveTo>
                <a:cubicBezTo>
                  <a:pt x="407468" y="952"/>
                  <a:pt x="582728" y="952"/>
                  <a:pt x="758940" y="1905"/>
                </a:cubicBezTo>
                <a:cubicBezTo>
                  <a:pt x="793230" y="1905"/>
                  <a:pt x="827520" y="1905"/>
                  <a:pt x="863715" y="1905"/>
                </a:cubicBezTo>
                <a:cubicBezTo>
                  <a:pt x="867525" y="34290"/>
                  <a:pt x="871335" y="64770"/>
                  <a:pt x="874193" y="95250"/>
                </a:cubicBezTo>
                <a:cubicBezTo>
                  <a:pt x="878003" y="137160"/>
                  <a:pt x="881813" y="180022"/>
                  <a:pt x="882765" y="221933"/>
                </a:cubicBezTo>
                <a:cubicBezTo>
                  <a:pt x="882765" y="235268"/>
                  <a:pt x="878003" y="252413"/>
                  <a:pt x="869430" y="260033"/>
                </a:cubicBezTo>
                <a:cubicBezTo>
                  <a:pt x="862763" y="264795"/>
                  <a:pt x="843713" y="259080"/>
                  <a:pt x="833235" y="252413"/>
                </a:cubicBezTo>
                <a:cubicBezTo>
                  <a:pt x="802755" y="233363"/>
                  <a:pt x="774180" y="212408"/>
                  <a:pt x="733223" y="215265"/>
                </a:cubicBezTo>
                <a:cubicBezTo>
                  <a:pt x="682740" y="219075"/>
                  <a:pt x="637020" y="256222"/>
                  <a:pt x="628448" y="304800"/>
                </a:cubicBezTo>
                <a:cubicBezTo>
                  <a:pt x="618923" y="360997"/>
                  <a:pt x="647498" y="412433"/>
                  <a:pt x="696075" y="431483"/>
                </a:cubicBezTo>
                <a:cubicBezTo>
                  <a:pt x="733223" y="445770"/>
                  <a:pt x="768465" y="442912"/>
                  <a:pt x="801803" y="420053"/>
                </a:cubicBezTo>
                <a:cubicBezTo>
                  <a:pt x="813233" y="412433"/>
                  <a:pt x="824663" y="403860"/>
                  <a:pt x="836093" y="398145"/>
                </a:cubicBezTo>
                <a:cubicBezTo>
                  <a:pt x="860858" y="386715"/>
                  <a:pt x="882765" y="398145"/>
                  <a:pt x="881813" y="424815"/>
                </a:cubicBezTo>
                <a:cubicBezTo>
                  <a:pt x="878955" y="481012"/>
                  <a:pt x="874193" y="536258"/>
                  <a:pt x="870383" y="592455"/>
                </a:cubicBezTo>
                <a:cubicBezTo>
                  <a:pt x="868478" y="612458"/>
                  <a:pt x="866573" y="632460"/>
                  <a:pt x="864668" y="653415"/>
                </a:cubicBezTo>
                <a:cubicBezTo>
                  <a:pt x="841808" y="652462"/>
                  <a:pt x="821805" y="650558"/>
                  <a:pt x="801803" y="649605"/>
                </a:cubicBezTo>
                <a:cubicBezTo>
                  <a:pt x="755130" y="646748"/>
                  <a:pt x="708458" y="641985"/>
                  <a:pt x="661785" y="641985"/>
                </a:cubicBezTo>
                <a:cubicBezTo>
                  <a:pt x="648450" y="641985"/>
                  <a:pt x="629400" y="649605"/>
                  <a:pt x="623685" y="659130"/>
                </a:cubicBezTo>
                <a:cubicBezTo>
                  <a:pt x="617970" y="668655"/>
                  <a:pt x="624638" y="687705"/>
                  <a:pt x="631305" y="700087"/>
                </a:cubicBezTo>
                <a:cubicBezTo>
                  <a:pt x="646545" y="727710"/>
                  <a:pt x="666548" y="752475"/>
                  <a:pt x="665595" y="786765"/>
                </a:cubicBezTo>
                <a:cubicBezTo>
                  <a:pt x="663690" y="842962"/>
                  <a:pt x="622733" y="891540"/>
                  <a:pt x="566535" y="900112"/>
                </a:cubicBezTo>
                <a:cubicBezTo>
                  <a:pt x="515100" y="907733"/>
                  <a:pt x="459855" y="871537"/>
                  <a:pt x="443663" y="819150"/>
                </a:cubicBezTo>
                <a:cubicBezTo>
                  <a:pt x="431280" y="779145"/>
                  <a:pt x="438900" y="744855"/>
                  <a:pt x="466523" y="713423"/>
                </a:cubicBezTo>
                <a:cubicBezTo>
                  <a:pt x="471285" y="707708"/>
                  <a:pt x="476048" y="701993"/>
                  <a:pt x="479858" y="695325"/>
                </a:cubicBezTo>
                <a:cubicBezTo>
                  <a:pt x="497955" y="665798"/>
                  <a:pt x="485573" y="640080"/>
                  <a:pt x="451283" y="641985"/>
                </a:cubicBezTo>
                <a:cubicBezTo>
                  <a:pt x="393180" y="643890"/>
                  <a:pt x="335078" y="649605"/>
                  <a:pt x="276975" y="653415"/>
                </a:cubicBezTo>
                <a:cubicBezTo>
                  <a:pt x="260783" y="654368"/>
                  <a:pt x="243638" y="651510"/>
                  <a:pt x="226493" y="650558"/>
                </a:cubicBezTo>
                <a:cubicBezTo>
                  <a:pt x="228398" y="645795"/>
                  <a:pt x="230303" y="640080"/>
                  <a:pt x="231255" y="635318"/>
                </a:cubicBezTo>
                <a:cubicBezTo>
                  <a:pt x="236018" y="591503"/>
                  <a:pt x="240780" y="548640"/>
                  <a:pt x="244590" y="504825"/>
                </a:cubicBezTo>
                <a:cubicBezTo>
                  <a:pt x="247448" y="475297"/>
                  <a:pt x="248400" y="445770"/>
                  <a:pt x="249353" y="416243"/>
                </a:cubicBezTo>
                <a:cubicBezTo>
                  <a:pt x="250305" y="388620"/>
                  <a:pt x="234113" y="379095"/>
                  <a:pt x="209348" y="392430"/>
                </a:cubicBezTo>
                <a:cubicBezTo>
                  <a:pt x="199823" y="397193"/>
                  <a:pt x="191250" y="402908"/>
                  <a:pt x="182678" y="409575"/>
                </a:cubicBezTo>
                <a:cubicBezTo>
                  <a:pt x="116003" y="463868"/>
                  <a:pt x="16943" y="429578"/>
                  <a:pt x="1703" y="342900"/>
                </a:cubicBezTo>
                <a:cubicBezTo>
                  <a:pt x="-5917" y="298133"/>
                  <a:pt x="12180" y="254318"/>
                  <a:pt x="53138" y="228600"/>
                </a:cubicBezTo>
                <a:cubicBezTo>
                  <a:pt x="91238" y="204788"/>
                  <a:pt x="137910" y="206693"/>
                  <a:pt x="173153" y="232410"/>
                </a:cubicBezTo>
                <a:cubicBezTo>
                  <a:pt x="185535" y="241935"/>
                  <a:pt x="199823" y="250508"/>
                  <a:pt x="214110" y="257175"/>
                </a:cubicBezTo>
                <a:cubicBezTo>
                  <a:pt x="236018" y="268605"/>
                  <a:pt x="250305" y="260985"/>
                  <a:pt x="250305" y="235268"/>
                </a:cubicBezTo>
                <a:cubicBezTo>
                  <a:pt x="249353" y="200977"/>
                  <a:pt x="245543" y="165735"/>
                  <a:pt x="242685" y="131445"/>
                </a:cubicBezTo>
                <a:cubicBezTo>
                  <a:pt x="237923" y="87630"/>
                  <a:pt x="234113" y="43815"/>
                  <a:pt x="231255" y="0"/>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10"/>
          <p:cNvSpPr/>
          <p:nvPr/>
        </p:nvSpPr>
        <p:spPr>
          <a:xfrm rot="10800000">
            <a:off x="10968745" y="5091076"/>
            <a:ext cx="1199696" cy="1170546"/>
          </a:xfrm>
          <a:custGeom>
            <a:rect b="b" l="l" r="r" t="t"/>
            <a:pathLst>
              <a:path extrusionOk="0" h="880110" w="902027">
                <a:moveTo>
                  <a:pt x="651510" y="865823"/>
                </a:moveTo>
                <a:cubicBezTo>
                  <a:pt x="579120" y="870585"/>
                  <a:pt x="506730" y="875348"/>
                  <a:pt x="434340" y="879157"/>
                </a:cubicBezTo>
                <a:cubicBezTo>
                  <a:pt x="422910" y="880110"/>
                  <a:pt x="402908" y="875348"/>
                  <a:pt x="401002" y="869632"/>
                </a:cubicBezTo>
                <a:cubicBezTo>
                  <a:pt x="397193" y="858203"/>
                  <a:pt x="401002" y="841057"/>
                  <a:pt x="407670" y="830580"/>
                </a:cubicBezTo>
                <a:cubicBezTo>
                  <a:pt x="426720" y="800100"/>
                  <a:pt x="444818" y="770573"/>
                  <a:pt x="442912" y="732473"/>
                </a:cubicBezTo>
                <a:cubicBezTo>
                  <a:pt x="440055" y="682943"/>
                  <a:pt x="397193" y="635318"/>
                  <a:pt x="340995" y="625793"/>
                </a:cubicBezTo>
                <a:cubicBezTo>
                  <a:pt x="295275" y="617220"/>
                  <a:pt x="240983" y="649605"/>
                  <a:pt x="223837" y="693420"/>
                </a:cubicBezTo>
                <a:cubicBezTo>
                  <a:pt x="207645" y="734378"/>
                  <a:pt x="211455" y="771525"/>
                  <a:pt x="237173" y="807720"/>
                </a:cubicBezTo>
                <a:cubicBezTo>
                  <a:pt x="244792" y="819150"/>
                  <a:pt x="252412" y="830580"/>
                  <a:pt x="259080" y="842010"/>
                </a:cubicBezTo>
                <a:cubicBezTo>
                  <a:pt x="270510" y="862013"/>
                  <a:pt x="261937" y="880110"/>
                  <a:pt x="239078" y="880110"/>
                </a:cubicBezTo>
                <a:cubicBezTo>
                  <a:pt x="196215" y="880110"/>
                  <a:pt x="152400" y="877253"/>
                  <a:pt x="109537" y="875348"/>
                </a:cubicBezTo>
                <a:cubicBezTo>
                  <a:pt x="75248" y="873443"/>
                  <a:pt x="40005" y="869632"/>
                  <a:pt x="5715" y="866775"/>
                </a:cubicBezTo>
                <a:cubicBezTo>
                  <a:pt x="3810" y="856298"/>
                  <a:pt x="953" y="846773"/>
                  <a:pt x="953" y="836295"/>
                </a:cubicBezTo>
                <a:cubicBezTo>
                  <a:pt x="953" y="643890"/>
                  <a:pt x="953" y="452438"/>
                  <a:pt x="953" y="260033"/>
                </a:cubicBezTo>
                <a:cubicBezTo>
                  <a:pt x="953" y="249555"/>
                  <a:pt x="0" y="239077"/>
                  <a:pt x="0" y="228600"/>
                </a:cubicBezTo>
                <a:cubicBezTo>
                  <a:pt x="20003" y="231458"/>
                  <a:pt x="40005" y="234315"/>
                  <a:pt x="60960" y="235268"/>
                </a:cubicBezTo>
                <a:cubicBezTo>
                  <a:pt x="119062" y="239077"/>
                  <a:pt x="176212" y="241935"/>
                  <a:pt x="234315" y="244793"/>
                </a:cubicBezTo>
                <a:cubicBezTo>
                  <a:pt x="240030" y="244793"/>
                  <a:pt x="246698" y="239077"/>
                  <a:pt x="253365" y="236220"/>
                </a:cubicBezTo>
                <a:cubicBezTo>
                  <a:pt x="256223" y="228600"/>
                  <a:pt x="263843" y="220027"/>
                  <a:pt x="261937" y="214313"/>
                </a:cubicBezTo>
                <a:cubicBezTo>
                  <a:pt x="256223" y="198120"/>
                  <a:pt x="248603" y="181927"/>
                  <a:pt x="237173" y="169545"/>
                </a:cubicBezTo>
                <a:cubicBezTo>
                  <a:pt x="218123" y="147638"/>
                  <a:pt x="219075" y="120015"/>
                  <a:pt x="211455" y="95250"/>
                </a:cubicBezTo>
                <a:cubicBezTo>
                  <a:pt x="212408" y="93345"/>
                  <a:pt x="214312" y="91440"/>
                  <a:pt x="214312" y="89535"/>
                </a:cubicBezTo>
                <a:cubicBezTo>
                  <a:pt x="229553" y="25718"/>
                  <a:pt x="261937" y="0"/>
                  <a:pt x="325755" y="0"/>
                </a:cubicBezTo>
                <a:cubicBezTo>
                  <a:pt x="371475" y="0"/>
                  <a:pt x="403860" y="22860"/>
                  <a:pt x="421005" y="61913"/>
                </a:cubicBezTo>
                <a:cubicBezTo>
                  <a:pt x="438150" y="99060"/>
                  <a:pt x="436245" y="138113"/>
                  <a:pt x="410527" y="174308"/>
                </a:cubicBezTo>
                <a:cubicBezTo>
                  <a:pt x="399098" y="189548"/>
                  <a:pt x="391477" y="206693"/>
                  <a:pt x="383858" y="223838"/>
                </a:cubicBezTo>
                <a:cubicBezTo>
                  <a:pt x="381952" y="227648"/>
                  <a:pt x="387668" y="239077"/>
                  <a:pt x="392430" y="241935"/>
                </a:cubicBezTo>
                <a:cubicBezTo>
                  <a:pt x="401002" y="245745"/>
                  <a:pt x="411480" y="246698"/>
                  <a:pt x="421005" y="246698"/>
                </a:cubicBezTo>
                <a:cubicBezTo>
                  <a:pt x="471487" y="243840"/>
                  <a:pt x="521970" y="240983"/>
                  <a:pt x="573405" y="238125"/>
                </a:cubicBezTo>
                <a:cubicBezTo>
                  <a:pt x="594360" y="236220"/>
                  <a:pt x="615315" y="232410"/>
                  <a:pt x="636270" y="229552"/>
                </a:cubicBezTo>
                <a:cubicBezTo>
                  <a:pt x="642938" y="232410"/>
                  <a:pt x="648652" y="236220"/>
                  <a:pt x="655320" y="239077"/>
                </a:cubicBezTo>
                <a:cubicBezTo>
                  <a:pt x="655320" y="251460"/>
                  <a:pt x="655320" y="262890"/>
                  <a:pt x="654368" y="275273"/>
                </a:cubicBezTo>
                <a:cubicBezTo>
                  <a:pt x="650558" y="332423"/>
                  <a:pt x="644843" y="389573"/>
                  <a:pt x="642938" y="446723"/>
                </a:cubicBezTo>
                <a:cubicBezTo>
                  <a:pt x="642938" y="459105"/>
                  <a:pt x="654368" y="472440"/>
                  <a:pt x="660083" y="485775"/>
                </a:cubicBezTo>
                <a:cubicBezTo>
                  <a:pt x="666750" y="486728"/>
                  <a:pt x="676275" y="490538"/>
                  <a:pt x="680085" y="487680"/>
                </a:cubicBezTo>
                <a:cubicBezTo>
                  <a:pt x="701993" y="474345"/>
                  <a:pt x="721995" y="459105"/>
                  <a:pt x="742950" y="443865"/>
                </a:cubicBezTo>
                <a:cubicBezTo>
                  <a:pt x="747713" y="442913"/>
                  <a:pt x="751523" y="442913"/>
                  <a:pt x="756285" y="441008"/>
                </a:cubicBezTo>
                <a:cubicBezTo>
                  <a:pt x="832485" y="422910"/>
                  <a:pt x="902970" y="478155"/>
                  <a:pt x="902018" y="555307"/>
                </a:cubicBezTo>
                <a:cubicBezTo>
                  <a:pt x="901065" y="617220"/>
                  <a:pt x="843915" y="667703"/>
                  <a:pt x="774383" y="666750"/>
                </a:cubicBezTo>
                <a:cubicBezTo>
                  <a:pt x="747713" y="653415"/>
                  <a:pt x="721995" y="639128"/>
                  <a:pt x="695325" y="626745"/>
                </a:cubicBezTo>
                <a:cubicBezTo>
                  <a:pt x="684848" y="621982"/>
                  <a:pt x="672465" y="622935"/>
                  <a:pt x="661035" y="621030"/>
                </a:cubicBezTo>
                <a:cubicBezTo>
                  <a:pt x="655320" y="630555"/>
                  <a:pt x="644843" y="640080"/>
                  <a:pt x="643890" y="650557"/>
                </a:cubicBezTo>
                <a:cubicBezTo>
                  <a:pt x="641985" y="676275"/>
                  <a:pt x="642938" y="701993"/>
                  <a:pt x="643890" y="727710"/>
                </a:cubicBezTo>
                <a:cubicBezTo>
                  <a:pt x="642938" y="773430"/>
                  <a:pt x="646748" y="820103"/>
                  <a:pt x="651510" y="865823"/>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10"/>
          <p:cNvSpPr/>
          <p:nvPr/>
        </p:nvSpPr>
        <p:spPr>
          <a:xfrm rot="10800000">
            <a:off x="9564300" y="5655871"/>
            <a:ext cx="909699" cy="1190145"/>
          </a:xfrm>
          <a:custGeom>
            <a:rect b="b" l="l" r="r" t="t"/>
            <a:pathLst>
              <a:path extrusionOk="0" h="894846" w="683984">
                <a:moveTo>
                  <a:pt x="666795" y="7091"/>
                </a:moveTo>
                <a:cubicBezTo>
                  <a:pt x="669652" y="50906"/>
                  <a:pt x="673463" y="94721"/>
                  <a:pt x="676320" y="138536"/>
                </a:cubicBezTo>
                <a:cubicBezTo>
                  <a:pt x="679177" y="172826"/>
                  <a:pt x="682988" y="208068"/>
                  <a:pt x="683940" y="242358"/>
                </a:cubicBezTo>
                <a:cubicBezTo>
                  <a:pt x="684892" y="267123"/>
                  <a:pt x="670605" y="274743"/>
                  <a:pt x="647745" y="264266"/>
                </a:cubicBezTo>
                <a:cubicBezTo>
                  <a:pt x="633457" y="257598"/>
                  <a:pt x="620122" y="249026"/>
                  <a:pt x="606788" y="239501"/>
                </a:cubicBezTo>
                <a:cubicBezTo>
                  <a:pt x="572497" y="213783"/>
                  <a:pt x="524872" y="211878"/>
                  <a:pt x="486772" y="235691"/>
                </a:cubicBezTo>
                <a:cubicBezTo>
                  <a:pt x="445815" y="262361"/>
                  <a:pt x="426765" y="305223"/>
                  <a:pt x="435338" y="349991"/>
                </a:cubicBezTo>
                <a:cubicBezTo>
                  <a:pt x="450577" y="436668"/>
                  <a:pt x="549638" y="470958"/>
                  <a:pt x="616313" y="416666"/>
                </a:cubicBezTo>
                <a:cubicBezTo>
                  <a:pt x="624885" y="409998"/>
                  <a:pt x="633457" y="404283"/>
                  <a:pt x="642982" y="399521"/>
                </a:cubicBezTo>
                <a:cubicBezTo>
                  <a:pt x="667747" y="386186"/>
                  <a:pt x="683940" y="395711"/>
                  <a:pt x="682988" y="423333"/>
                </a:cubicBezTo>
                <a:cubicBezTo>
                  <a:pt x="682035" y="452861"/>
                  <a:pt x="681082" y="482388"/>
                  <a:pt x="678225" y="511916"/>
                </a:cubicBezTo>
                <a:cubicBezTo>
                  <a:pt x="674415" y="555731"/>
                  <a:pt x="669652" y="599546"/>
                  <a:pt x="664890" y="642408"/>
                </a:cubicBezTo>
                <a:cubicBezTo>
                  <a:pt x="663938" y="647171"/>
                  <a:pt x="662032" y="652886"/>
                  <a:pt x="660127" y="657648"/>
                </a:cubicBezTo>
                <a:cubicBezTo>
                  <a:pt x="585832" y="651933"/>
                  <a:pt x="512490" y="646218"/>
                  <a:pt x="438195" y="640503"/>
                </a:cubicBezTo>
                <a:cubicBezTo>
                  <a:pt x="414382" y="638598"/>
                  <a:pt x="402952" y="650028"/>
                  <a:pt x="411525" y="672888"/>
                </a:cubicBezTo>
                <a:cubicBezTo>
                  <a:pt x="416288" y="684318"/>
                  <a:pt x="423907" y="694796"/>
                  <a:pt x="431527" y="705273"/>
                </a:cubicBezTo>
                <a:cubicBezTo>
                  <a:pt x="457245" y="744326"/>
                  <a:pt x="471532" y="785283"/>
                  <a:pt x="447720" y="829098"/>
                </a:cubicBezTo>
                <a:cubicBezTo>
                  <a:pt x="425813" y="870056"/>
                  <a:pt x="389617" y="895773"/>
                  <a:pt x="341040" y="894821"/>
                </a:cubicBezTo>
                <a:cubicBezTo>
                  <a:pt x="299130" y="893868"/>
                  <a:pt x="266745" y="874818"/>
                  <a:pt x="245790" y="838623"/>
                </a:cubicBezTo>
                <a:cubicBezTo>
                  <a:pt x="222930" y="799571"/>
                  <a:pt x="221977" y="759566"/>
                  <a:pt x="246742" y="720513"/>
                </a:cubicBezTo>
                <a:cubicBezTo>
                  <a:pt x="256267" y="705273"/>
                  <a:pt x="266745" y="690033"/>
                  <a:pt x="273413" y="672888"/>
                </a:cubicBezTo>
                <a:cubicBezTo>
                  <a:pt x="281985" y="650981"/>
                  <a:pt x="273413" y="638598"/>
                  <a:pt x="249600" y="640503"/>
                </a:cubicBezTo>
                <a:cubicBezTo>
                  <a:pt x="192450" y="643361"/>
                  <a:pt x="134347" y="648123"/>
                  <a:pt x="77197" y="652886"/>
                </a:cubicBezTo>
                <a:cubicBezTo>
                  <a:pt x="58147" y="654791"/>
                  <a:pt x="40050" y="656696"/>
                  <a:pt x="21000" y="658601"/>
                </a:cubicBezTo>
                <a:cubicBezTo>
                  <a:pt x="19095" y="658601"/>
                  <a:pt x="18142" y="658601"/>
                  <a:pt x="16237" y="658601"/>
                </a:cubicBezTo>
                <a:cubicBezTo>
                  <a:pt x="13380" y="639551"/>
                  <a:pt x="8617" y="619548"/>
                  <a:pt x="7665" y="600498"/>
                </a:cubicBezTo>
                <a:cubicBezTo>
                  <a:pt x="4807" y="547158"/>
                  <a:pt x="2902" y="494771"/>
                  <a:pt x="1950" y="441431"/>
                </a:cubicBezTo>
                <a:cubicBezTo>
                  <a:pt x="1950" y="430953"/>
                  <a:pt x="7665" y="415713"/>
                  <a:pt x="15285" y="411903"/>
                </a:cubicBezTo>
                <a:cubicBezTo>
                  <a:pt x="22905" y="408093"/>
                  <a:pt x="39097" y="413808"/>
                  <a:pt x="46717" y="420476"/>
                </a:cubicBezTo>
                <a:cubicBezTo>
                  <a:pt x="92437" y="459528"/>
                  <a:pt x="141015" y="466196"/>
                  <a:pt x="194355" y="439526"/>
                </a:cubicBezTo>
                <a:cubicBezTo>
                  <a:pt x="237217" y="418571"/>
                  <a:pt x="261982" y="363326"/>
                  <a:pt x="251505" y="315701"/>
                </a:cubicBezTo>
                <a:cubicBezTo>
                  <a:pt x="241027" y="267123"/>
                  <a:pt x="195307" y="228071"/>
                  <a:pt x="146730" y="225213"/>
                </a:cubicBezTo>
                <a:cubicBezTo>
                  <a:pt x="115297" y="223308"/>
                  <a:pt x="86722" y="230928"/>
                  <a:pt x="61957" y="251883"/>
                </a:cubicBezTo>
                <a:cubicBezTo>
                  <a:pt x="54337" y="258551"/>
                  <a:pt x="44812" y="264266"/>
                  <a:pt x="35287" y="269028"/>
                </a:cubicBezTo>
                <a:cubicBezTo>
                  <a:pt x="13380" y="280458"/>
                  <a:pt x="-908" y="272838"/>
                  <a:pt x="45" y="248073"/>
                </a:cubicBezTo>
                <a:cubicBezTo>
                  <a:pt x="1950" y="189971"/>
                  <a:pt x="5760" y="131868"/>
                  <a:pt x="9570" y="73766"/>
                </a:cubicBezTo>
                <a:cubicBezTo>
                  <a:pt x="10522" y="57573"/>
                  <a:pt x="13380" y="40428"/>
                  <a:pt x="13380" y="24236"/>
                </a:cubicBezTo>
                <a:cubicBezTo>
                  <a:pt x="13380" y="19473"/>
                  <a:pt x="4807" y="15663"/>
                  <a:pt x="45" y="10901"/>
                </a:cubicBezTo>
                <a:cubicBezTo>
                  <a:pt x="7665" y="8043"/>
                  <a:pt x="16237" y="3281"/>
                  <a:pt x="23857" y="2328"/>
                </a:cubicBezTo>
                <a:cubicBezTo>
                  <a:pt x="149587" y="1376"/>
                  <a:pt x="276270" y="423"/>
                  <a:pt x="402000" y="423"/>
                </a:cubicBezTo>
                <a:cubicBezTo>
                  <a:pt x="481057" y="423"/>
                  <a:pt x="560115" y="-529"/>
                  <a:pt x="638220" y="423"/>
                </a:cubicBezTo>
                <a:cubicBezTo>
                  <a:pt x="649650" y="-1482"/>
                  <a:pt x="658222" y="4233"/>
                  <a:pt x="666795" y="7091"/>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10"/>
          <p:cNvSpPr/>
          <p:nvPr/>
        </p:nvSpPr>
        <p:spPr>
          <a:xfrm rot="10800000">
            <a:off x="11304296" y="5937144"/>
            <a:ext cx="887695" cy="896911"/>
          </a:xfrm>
          <a:custGeom>
            <a:rect b="b" l="l" r="r" t="t"/>
            <a:pathLst>
              <a:path extrusionOk="0" h="674369" w="667440">
                <a:moveTo>
                  <a:pt x="267266" y="665798"/>
                </a:moveTo>
                <a:cubicBezTo>
                  <a:pt x="260599" y="668655"/>
                  <a:pt x="254884" y="674370"/>
                  <a:pt x="248216" y="674370"/>
                </a:cubicBezTo>
                <a:cubicBezTo>
                  <a:pt x="190114" y="671513"/>
                  <a:pt x="132964" y="668655"/>
                  <a:pt x="74861" y="664845"/>
                </a:cubicBezTo>
                <a:cubicBezTo>
                  <a:pt x="54859" y="663893"/>
                  <a:pt x="34856" y="660083"/>
                  <a:pt x="13901" y="658178"/>
                </a:cubicBezTo>
                <a:cubicBezTo>
                  <a:pt x="-4196" y="658178"/>
                  <a:pt x="566" y="644843"/>
                  <a:pt x="566" y="635318"/>
                </a:cubicBezTo>
                <a:cubicBezTo>
                  <a:pt x="566" y="531495"/>
                  <a:pt x="566" y="426720"/>
                  <a:pt x="566" y="322898"/>
                </a:cubicBezTo>
                <a:cubicBezTo>
                  <a:pt x="566" y="222885"/>
                  <a:pt x="566" y="121920"/>
                  <a:pt x="566" y="21908"/>
                </a:cubicBezTo>
                <a:cubicBezTo>
                  <a:pt x="566" y="7620"/>
                  <a:pt x="2471" y="0"/>
                  <a:pt x="19616" y="0"/>
                </a:cubicBezTo>
                <a:cubicBezTo>
                  <a:pt x="231071" y="953"/>
                  <a:pt x="442526" y="953"/>
                  <a:pt x="653981" y="953"/>
                </a:cubicBezTo>
                <a:cubicBezTo>
                  <a:pt x="653981" y="11430"/>
                  <a:pt x="653981" y="21908"/>
                  <a:pt x="653981" y="32385"/>
                </a:cubicBezTo>
                <a:cubicBezTo>
                  <a:pt x="658744" y="99060"/>
                  <a:pt x="663506" y="164783"/>
                  <a:pt x="667316" y="231458"/>
                </a:cubicBezTo>
                <a:cubicBezTo>
                  <a:pt x="668269" y="241935"/>
                  <a:pt x="663506" y="252413"/>
                  <a:pt x="660649" y="262890"/>
                </a:cubicBezTo>
                <a:cubicBezTo>
                  <a:pt x="648266" y="260033"/>
                  <a:pt x="635884" y="260033"/>
                  <a:pt x="624454" y="254317"/>
                </a:cubicBezTo>
                <a:cubicBezTo>
                  <a:pt x="610166" y="247650"/>
                  <a:pt x="597784" y="237173"/>
                  <a:pt x="584449" y="228600"/>
                </a:cubicBezTo>
                <a:cubicBezTo>
                  <a:pt x="579686" y="226695"/>
                  <a:pt x="574924" y="225742"/>
                  <a:pt x="571114" y="223838"/>
                </a:cubicBezTo>
                <a:lnTo>
                  <a:pt x="571114" y="223838"/>
                </a:lnTo>
                <a:cubicBezTo>
                  <a:pt x="543491" y="205740"/>
                  <a:pt x="500629" y="209550"/>
                  <a:pt x="473959" y="232410"/>
                </a:cubicBezTo>
                <a:cubicBezTo>
                  <a:pt x="432049" y="262890"/>
                  <a:pt x="412999" y="302895"/>
                  <a:pt x="420619" y="354330"/>
                </a:cubicBezTo>
                <a:cubicBezTo>
                  <a:pt x="426334" y="397193"/>
                  <a:pt x="454909" y="425768"/>
                  <a:pt x="493009" y="441007"/>
                </a:cubicBezTo>
                <a:cubicBezTo>
                  <a:pt x="527299" y="455295"/>
                  <a:pt x="562541" y="451485"/>
                  <a:pt x="594926" y="430530"/>
                </a:cubicBezTo>
                <a:cubicBezTo>
                  <a:pt x="609214" y="421957"/>
                  <a:pt x="622549" y="411480"/>
                  <a:pt x="636836" y="403860"/>
                </a:cubicBezTo>
                <a:cubicBezTo>
                  <a:pt x="655886" y="393382"/>
                  <a:pt x="667316" y="400050"/>
                  <a:pt x="666364" y="420053"/>
                </a:cubicBezTo>
                <a:cubicBezTo>
                  <a:pt x="663506" y="477203"/>
                  <a:pt x="658744" y="534353"/>
                  <a:pt x="653981" y="591503"/>
                </a:cubicBezTo>
                <a:cubicBezTo>
                  <a:pt x="652076" y="613410"/>
                  <a:pt x="650171" y="635318"/>
                  <a:pt x="647314" y="657225"/>
                </a:cubicBezTo>
                <a:cubicBezTo>
                  <a:pt x="626359" y="660083"/>
                  <a:pt x="605404" y="664845"/>
                  <a:pt x="584449" y="665798"/>
                </a:cubicBezTo>
                <a:cubicBezTo>
                  <a:pt x="533966" y="669608"/>
                  <a:pt x="483484" y="672465"/>
                  <a:pt x="432049" y="674370"/>
                </a:cubicBezTo>
                <a:cubicBezTo>
                  <a:pt x="422524" y="674370"/>
                  <a:pt x="412046" y="673418"/>
                  <a:pt x="403474" y="669608"/>
                </a:cubicBezTo>
                <a:cubicBezTo>
                  <a:pt x="398711" y="667703"/>
                  <a:pt x="392996" y="656273"/>
                  <a:pt x="394901" y="651510"/>
                </a:cubicBezTo>
                <a:cubicBezTo>
                  <a:pt x="402521" y="634365"/>
                  <a:pt x="411094" y="617220"/>
                  <a:pt x="421571" y="601980"/>
                </a:cubicBezTo>
                <a:cubicBezTo>
                  <a:pt x="447289" y="566738"/>
                  <a:pt x="449194" y="527685"/>
                  <a:pt x="432049" y="489585"/>
                </a:cubicBezTo>
                <a:cubicBezTo>
                  <a:pt x="413951" y="450532"/>
                  <a:pt x="382519" y="427673"/>
                  <a:pt x="336799" y="427673"/>
                </a:cubicBezTo>
                <a:cubicBezTo>
                  <a:pt x="272981" y="427673"/>
                  <a:pt x="240596" y="453390"/>
                  <a:pt x="225356" y="517207"/>
                </a:cubicBezTo>
                <a:cubicBezTo>
                  <a:pt x="224404" y="519113"/>
                  <a:pt x="223451" y="521018"/>
                  <a:pt x="222499" y="522923"/>
                </a:cubicBezTo>
                <a:cubicBezTo>
                  <a:pt x="221546" y="532448"/>
                  <a:pt x="216784" y="542925"/>
                  <a:pt x="219641" y="550545"/>
                </a:cubicBezTo>
                <a:cubicBezTo>
                  <a:pt x="229166" y="574358"/>
                  <a:pt x="242501" y="596265"/>
                  <a:pt x="252026" y="619125"/>
                </a:cubicBezTo>
                <a:cubicBezTo>
                  <a:pt x="261551" y="635318"/>
                  <a:pt x="263456" y="650558"/>
                  <a:pt x="267266" y="665798"/>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10"/>
          <p:cNvSpPr/>
          <p:nvPr/>
        </p:nvSpPr>
        <p:spPr>
          <a:xfrm rot="10800000">
            <a:off x="10421360" y="4791879"/>
            <a:ext cx="898565" cy="1182260"/>
          </a:xfrm>
          <a:custGeom>
            <a:rect b="b" l="l" r="r" t="t"/>
            <a:pathLst>
              <a:path extrusionOk="0" h="888917" w="675613">
                <a:moveTo>
                  <a:pt x="653415" y="1905"/>
                </a:moveTo>
                <a:cubicBezTo>
                  <a:pt x="655320" y="1905"/>
                  <a:pt x="656273" y="1905"/>
                  <a:pt x="658178" y="1905"/>
                </a:cubicBezTo>
                <a:cubicBezTo>
                  <a:pt x="661988" y="46672"/>
                  <a:pt x="666750" y="91440"/>
                  <a:pt x="669607" y="137160"/>
                </a:cubicBezTo>
                <a:cubicBezTo>
                  <a:pt x="672465" y="171450"/>
                  <a:pt x="675323" y="206692"/>
                  <a:pt x="675323" y="240982"/>
                </a:cubicBezTo>
                <a:cubicBezTo>
                  <a:pt x="675323" y="263842"/>
                  <a:pt x="661035" y="272415"/>
                  <a:pt x="640080" y="263842"/>
                </a:cubicBezTo>
                <a:cubicBezTo>
                  <a:pt x="625793" y="258127"/>
                  <a:pt x="612457" y="251460"/>
                  <a:pt x="600075" y="241935"/>
                </a:cubicBezTo>
                <a:cubicBezTo>
                  <a:pt x="550545" y="202882"/>
                  <a:pt x="489585" y="208597"/>
                  <a:pt x="446723" y="257175"/>
                </a:cubicBezTo>
                <a:cubicBezTo>
                  <a:pt x="443865" y="260032"/>
                  <a:pt x="441007" y="263842"/>
                  <a:pt x="438150" y="266700"/>
                </a:cubicBezTo>
                <a:cubicBezTo>
                  <a:pt x="438150" y="267653"/>
                  <a:pt x="437198" y="269557"/>
                  <a:pt x="437198" y="270510"/>
                </a:cubicBezTo>
                <a:cubicBezTo>
                  <a:pt x="409575" y="286703"/>
                  <a:pt x="409575" y="363855"/>
                  <a:pt x="437198" y="381000"/>
                </a:cubicBezTo>
                <a:cubicBezTo>
                  <a:pt x="437198" y="381952"/>
                  <a:pt x="438150" y="383858"/>
                  <a:pt x="438150" y="384810"/>
                </a:cubicBezTo>
                <a:cubicBezTo>
                  <a:pt x="441007" y="387667"/>
                  <a:pt x="443865" y="391477"/>
                  <a:pt x="446723" y="394335"/>
                </a:cubicBezTo>
                <a:cubicBezTo>
                  <a:pt x="490538" y="444817"/>
                  <a:pt x="557213" y="450533"/>
                  <a:pt x="608648" y="408622"/>
                </a:cubicBezTo>
                <a:cubicBezTo>
                  <a:pt x="610553" y="407670"/>
                  <a:pt x="612457" y="405765"/>
                  <a:pt x="614363" y="404813"/>
                </a:cubicBezTo>
                <a:cubicBezTo>
                  <a:pt x="630555" y="395288"/>
                  <a:pt x="649605" y="380047"/>
                  <a:pt x="665798" y="394335"/>
                </a:cubicBezTo>
                <a:cubicBezTo>
                  <a:pt x="675323" y="402908"/>
                  <a:pt x="676275" y="425767"/>
                  <a:pt x="675323" y="441960"/>
                </a:cubicBezTo>
                <a:cubicBezTo>
                  <a:pt x="672465" y="492442"/>
                  <a:pt x="666750" y="542925"/>
                  <a:pt x="662940" y="593408"/>
                </a:cubicBezTo>
                <a:cubicBezTo>
                  <a:pt x="661035" y="610552"/>
                  <a:pt x="661035" y="627697"/>
                  <a:pt x="657225" y="644843"/>
                </a:cubicBezTo>
                <a:cubicBezTo>
                  <a:pt x="656273" y="649605"/>
                  <a:pt x="646748" y="655320"/>
                  <a:pt x="641032" y="654368"/>
                </a:cubicBezTo>
                <a:cubicBezTo>
                  <a:pt x="567690" y="648652"/>
                  <a:pt x="493395" y="641985"/>
                  <a:pt x="420053" y="636270"/>
                </a:cubicBezTo>
                <a:cubicBezTo>
                  <a:pt x="414338" y="636270"/>
                  <a:pt x="408623" y="639127"/>
                  <a:pt x="402907" y="640080"/>
                </a:cubicBezTo>
                <a:cubicBezTo>
                  <a:pt x="384810" y="653415"/>
                  <a:pt x="391478" y="668655"/>
                  <a:pt x="401955" y="681990"/>
                </a:cubicBezTo>
                <a:cubicBezTo>
                  <a:pt x="437198" y="726758"/>
                  <a:pt x="457200" y="773430"/>
                  <a:pt x="430530" y="829627"/>
                </a:cubicBezTo>
                <a:cubicBezTo>
                  <a:pt x="429578" y="831533"/>
                  <a:pt x="429578" y="834390"/>
                  <a:pt x="429578" y="836295"/>
                </a:cubicBezTo>
                <a:cubicBezTo>
                  <a:pt x="429578" y="836295"/>
                  <a:pt x="429578" y="836295"/>
                  <a:pt x="429578" y="836295"/>
                </a:cubicBezTo>
                <a:cubicBezTo>
                  <a:pt x="426720" y="841058"/>
                  <a:pt x="423863" y="845820"/>
                  <a:pt x="421005" y="849630"/>
                </a:cubicBezTo>
                <a:cubicBezTo>
                  <a:pt x="386715" y="884872"/>
                  <a:pt x="344805" y="899160"/>
                  <a:pt x="293370" y="881063"/>
                </a:cubicBezTo>
                <a:cubicBezTo>
                  <a:pt x="257175" y="867727"/>
                  <a:pt x="217170" y="822008"/>
                  <a:pt x="219075" y="776288"/>
                </a:cubicBezTo>
                <a:cubicBezTo>
                  <a:pt x="220980" y="745808"/>
                  <a:pt x="229552" y="720090"/>
                  <a:pt x="246698" y="696277"/>
                </a:cubicBezTo>
                <a:cubicBezTo>
                  <a:pt x="249555" y="692468"/>
                  <a:pt x="255270" y="688658"/>
                  <a:pt x="256223" y="683895"/>
                </a:cubicBezTo>
                <a:cubicBezTo>
                  <a:pt x="259080" y="670560"/>
                  <a:pt x="265748" y="652463"/>
                  <a:pt x="260033" y="643890"/>
                </a:cubicBezTo>
                <a:cubicBezTo>
                  <a:pt x="254318" y="636270"/>
                  <a:pt x="234315" y="636270"/>
                  <a:pt x="220980" y="636270"/>
                </a:cubicBezTo>
                <a:cubicBezTo>
                  <a:pt x="189548" y="637222"/>
                  <a:pt x="158115" y="641033"/>
                  <a:pt x="126683" y="643890"/>
                </a:cubicBezTo>
                <a:cubicBezTo>
                  <a:pt x="92393" y="646747"/>
                  <a:pt x="57150" y="650558"/>
                  <a:pt x="22860" y="653415"/>
                </a:cubicBezTo>
                <a:cubicBezTo>
                  <a:pt x="20002" y="651510"/>
                  <a:pt x="16193" y="650558"/>
                  <a:pt x="13335" y="648652"/>
                </a:cubicBezTo>
                <a:cubicBezTo>
                  <a:pt x="9525" y="601980"/>
                  <a:pt x="4763" y="555308"/>
                  <a:pt x="1905" y="508635"/>
                </a:cubicBezTo>
                <a:cubicBezTo>
                  <a:pt x="0" y="482917"/>
                  <a:pt x="-952" y="457200"/>
                  <a:pt x="1905" y="431483"/>
                </a:cubicBezTo>
                <a:cubicBezTo>
                  <a:pt x="2858" y="421005"/>
                  <a:pt x="13335" y="411480"/>
                  <a:pt x="19050" y="401955"/>
                </a:cubicBezTo>
                <a:cubicBezTo>
                  <a:pt x="52388" y="427672"/>
                  <a:pt x="84773" y="458152"/>
                  <a:pt x="132398" y="447675"/>
                </a:cubicBezTo>
                <a:cubicBezTo>
                  <a:pt x="202883" y="448627"/>
                  <a:pt x="260033" y="398145"/>
                  <a:pt x="260033" y="336233"/>
                </a:cubicBezTo>
                <a:cubicBezTo>
                  <a:pt x="260985" y="259080"/>
                  <a:pt x="190500" y="203835"/>
                  <a:pt x="114300" y="221932"/>
                </a:cubicBezTo>
                <a:cubicBezTo>
                  <a:pt x="109538" y="222885"/>
                  <a:pt x="105727" y="223838"/>
                  <a:pt x="100965" y="224790"/>
                </a:cubicBezTo>
                <a:cubicBezTo>
                  <a:pt x="87630" y="229552"/>
                  <a:pt x="73343" y="232410"/>
                  <a:pt x="60960" y="239077"/>
                </a:cubicBezTo>
                <a:cubicBezTo>
                  <a:pt x="45720" y="246697"/>
                  <a:pt x="31433" y="257175"/>
                  <a:pt x="17145" y="266700"/>
                </a:cubicBezTo>
                <a:cubicBezTo>
                  <a:pt x="11430" y="253365"/>
                  <a:pt x="0" y="240030"/>
                  <a:pt x="0" y="227647"/>
                </a:cubicBezTo>
                <a:cubicBezTo>
                  <a:pt x="1905" y="170497"/>
                  <a:pt x="7620" y="113347"/>
                  <a:pt x="11430" y="56197"/>
                </a:cubicBezTo>
                <a:cubicBezTo>
                  <a:pt x="12383" y="43815"/>
                  <a:pt x="12383" y="32385"/>
                  <a:pt x="12383" y="20002"/>
                </a:cubicBezTo>
                <a:cubicBezTo>
                  <a:pt x="18098" y="17145"/>
                  <a:pt x="23813" y="11430"/>
                  <a:pt x="29527" y="11430"/>
                </a:cubicBezTo>
                <a:cubicBezTo>
                  <a:pt x="80963" y="7620"/>
                  <a:pt x="133350" y="4763"/>
                  <a:pt x="185738" y="1905"/>
                </a:cubicBezTo>
                <a:cubicBezTo>
                  <a:pt x="201930" y="952"/>
                  <a:pt x="218123" y="952"/>
                  <a:pt x="234315" y="2857"/>
                </a:cubicBezTo>
                <a:cubicBezTo>
                  <a:pt x="241935" y="3810"/>
                  <a:pt x="247650" y="11430"/>
                  <a:pt x="254318" y="15240"/>
                </a:cubicBezTo>
                <a:cubicBezTo>
                  <a:pt x="241935" y="35242"/>
                  <a:pt x="228600" y="54292"/>
                  <a:pt x="218123" y="74295"/>
                </a:cubicBezTo>
                <a:cubicBezTo>
                  <a:pt x="203835" y="102870"/>
                  <a:pt x="196215" y="133350"/>
                  <a:pt x="212408" y="164782"/>
                </a:cubicBezTo>
                <a:cubicBezTo>
                  <a:pt x="225743" y="221932"/>
                  <a:pt x="262890" y="254317"/>
                  <a:pt x="320040" y="260985"/>
                </a:cubicBezTo>
                <a:cubicBezTo>
                  <a:pt x="376238" y="267653"/>
                  <a:pt x="439103" y="215265"/>
                  <a:pt x="441960" y="159067"/>
                </a:cubicBezTo>
                <a:cubicBezTo>
                  <a:pt x="443865" y="123825"/>
                  <a:pt x="436245" y="93345"/>
                  <a:pt x="415290" y="64770"/>
                </a:cubicBezTo>
                <a:cubicBezTo>
                  <a:pt x="411480" y="60007"/>
                  <a:pt x="406718" y="55245"/>
                  <a:pt x="405765" y="49530"/>
                </a:cubicBezTo>
                <a:cubicBezTo>
                  <a:pt x="401955" y="37147"/>
                  <a:pt x="394335" y="19050"/>
                  <a:pt x="400050" y="13335"/>
                </a:cubicBezTo>
                <a:cubicBezTo>
                  <a:pt x="407670" y="4763"/>
                  <a:pt x="424815" y="0"/>
                  <a:pt x="438150" y="0"/>
                </a:cubicBezTo>
                <a:cubicBezTo>
                  <a:pt x="490538" y="1905"/>
                  <a:pt x="543878" y="6667"/>
                  <a:pt x="596265" y="10477"/>
                </a:cubicBezTo>
                <a:cubicBezTo>
                  <a:pt x="609600" y="11430"/>
                  <a:pt x="622935" y="15240"/>
                  <a:pt x="636270" y="14288"/>
                </a:cubicBezTo>
                <a:cubicBezTo>
                  <a:pt x="642938" y="14288"/>
                  <a:pt x="647700" y="5715"/>
                  <a:pt x="653415" y="1905"/>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10"/>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0021_Spilsbury_Template_SlidesMania_10">
  <p:cSld name="3_Diapositiva de título">
    <p:spTree>
      <p:nvGrpSpPr>
        <p:cNvPr id="561" name="Shape 561"/>
        <p:cNvGrpSpPr/>
        <p:nvPr/>
      </p:nvGrpSpPr>
      <p:grpSpPr>
        <a:xfrm>
          <a:off x="0" y="0"/>
          <a:ext cx="0" cy="0"/>
          <a:chOff x="0" y="0"/>
          <a:chExt cx="0" cy="0"/>
        </a:xfrm>
      </p:grpSpPr>
      <p:sp>
        <p:nvSpPr>
          <p:cNvPr id="562" name="Google Shape;562;p11"/>
          <p:cNvSpPr/>
          <p:nvPr/>
        </p:nvSpPr>
        <p:spPr>
          <a:xfrm>
            <a:off x="13216" y="4306373"/>
            <a:ext cx="1763479" cy="2056727"/>
          </a:xfrm>
          <a:custGeom>
            <a:rect b="b" l="l" r="r" t="t"/>
            <a:pathLst>
              <a:path extrusionOk="0" h="1546411" w="1325924">
                <a:moveTo>
                  <a:pt x="0" y="1312650"/>
                </a:moveTo>
                <a:cubicBezTo>
                  <a:pt x="0" y="1296457"/>
                  <a:pt x="953" y="1281217"/>
                  <a:pt x="953" y="1265025"/>
                </a:cubicBezTo>
                <a:cubicBezTo>
                  <a:pt x="953" y="1078335"/>
                  <a:pt x="953" y="891645"/>
                  <a:pt x="953" y="704955"/>
                </a:cubicBezTo>
                <a:cubicBezTo>
                  <a:pt x="953" y="696382"/>
                  <a:pt x="3810" y="687810"/>
                  <a:pt x="5715" y="679237"/>
                </a:cubicBezTo>
                <a:cubicBezTo>
                  <a:pt x="15240" y="679237"/>
                  <a:pt x="25718" y="680190"/>
                  <a:pt x="35243" y="679237"/>
                </a:cubicBezTo>
                <a:cubicBezTo>
                  <a:pt x="101918" y="673522"/>
                  <a:pt x="167640" y="666855"/>
                  <a:pt x="234315" y="662092"/>
                </a:cubicBezTo>
                <a:cubicBezTo>
                  <a:pt x="244793" y="661140"/>
                  <a:pt x="259080" y="669712"/>
                  <a:pt x="266700" y="678285"/>
                </a:cubicBezTo>
                <a:cubicBezTo>
                  <a:pt x="270510" y="682095"/>
                  <a:pt x="263843" y="697335"/>
                  <a:pt x="259080" y="705907"/>
                </a:cubicBezTo>
                <a:cubicBezTo>
                  <a:pt x="253365" y="716385"/>
                  <a:pt x="245745" y="725910"/>
                  <a:pt x="239078" y="736387"/>
                </a:cubicBezTo>
                <a:cubicBezTo>
                  <a:pt x="214313" y="770677"/>
                  <a:pt x="213360" y="832590"/>
                  <a:pt x="236220" y="867832"/>
                </a:cubicBezTo>
                <a:cubicBezTo>
                  <a:pt x="267653" y="918315"/>
                  <a:pt x="341948" y="933555"/>
                  <a:pt x="393383" y="902122"/>
                </a:cubicBezTo>
                <a:cubicBezTo>
                  <a:pt x="447675" y="867832"/>
                  <a:pt x="464820" y="797347"/>
                  <a:pt x="432435" y="744960"/>
                </a:cubicBezTo>
                <a:cubicBezTo>
                  <a:pt x="423863" y="731625"/>
                  <a:pt x="413385" y="719242"/>
                  <a:pt x="407670" y="704955"/>
                </a:cubicBezTo>
                <a:cubicBezTo>
                  <a:pt x="396240" y="679237"/>
                  <a:pt x="406718" y="662092"/>
                  <a:pt x="435293" y="663045"/>
                </a:cubicBezTo>
                <a:cubicBezTo>
                  <a:pt x="469583" y="663997"/>
                  <a:pt x="504825" y="667807"/>
                  <a:pt x="539115" y="670665"/>
                </a:cubicBezTo>
                <a:cubicBezTo>
                  <a:pt x="572453" y="672570"/>
                  <a:pt x="604838" y="674475"/>
                  <a:pt x="641033" y="676380"/>
                </a:cubicBezTo>
                <a:cubicBezTo>
                  <a:pt x="639128" y="658282"/>
                  <a:pt x="637223" y="644947"/>
                  <a:pt x="636270" y="630660"/>
                </a:cubicBezTo>
                <a:cubicBezTo>
                  <a:pt x="631508" y="574462"/>
                  <a:pt x="626745" y="519217"/>
                  <a:pt x="624840" y="463020"/>
                </a:cubicBezTo>
                <a:cubicBezTo>
                  <a:pt x="624840" y="447780"/>
                  <a:pt x="633413" y="428730"/>
                  <a:pt x="643890" y="417300"/>
                </a:cubicBezTo>
                <a:cubicBezTo>
                  <a:pt x="649605" y="411585"/>
                  <a:pt x="669608" y="418252"/>
                  <a:pt x="681990" y="422062"/>
                </a:cubicBezTo>
                <a:cubicBezTo>
                  <a:pt x="691515" y="424920"/>
                  <a:pt x="701993" y="430635"/>
                  <a:pt x="709613" y="437302"/>
                </a:cubicBezTo>
                <a:cubicBezTo>
                  <a:pt x="735330" y="457305"/>
                  <a:pt x="762000" y="463972"/>
                  <a:pt x="794385" y="457305"/>
                </a:cubicBezTo>
                <a:cubicBezTo>
                  <a:pt x="842963" y="447780"/>
                  <a:pt x="894398" y="404917"/>
                  <a:pt x="882968" y="322050"/>
                </a:cubicBezTo>
                <a:cubicBezTo>
                  <a:pt x="878205" y="283950"/>
                  <a:pt x="825818" y="228705"/>
                  <a:pt x="774383" y="237277"/>
                </a:cubicBezTo>
                <a:cubicBezTo>
                  <a:pt x="731520" y="229657"/>
                  <a:pt x="703898" y="258232"/>
                  <a:pt x="676275" y="282997"/>
                </a:cubicBezTo>
                <a:cubicBezTo>
                  <a:pt x="643890" y="288712"/>
                  <a:pt x="632460" y="280140"/>
                  <a:pt x="627698" y="247755"/>
                </a:cubicBezTo>
                <a:cubicBezTo>
                  <a:pt x="626745" y="242040"/>
                  <a:pt x="626745" y="235372"/>
                  <a:pt x="627698" y="229657"/>
                </a:cubicBezTo>
                <a:cubicBezTo>
                  <a:pt x="632460" y="166792"/>
                  <a:pt x="637223" y="102975"/>
                  <a:pt x="641985" y="40110"/>
                </a:cubicBezTo>
                <a:cubicBezTo>
                  <a:pt x="643890" y="37252"/>
                  <a:pt x="644843" y="34395"/>
                  <a:pt x="646748" y="31537"/>
                </a:cubicBezTo>
                <a:cubicBezTo>
                  <a:pt x="657225" y="32490"/>
                  <a:pt x="665798" y="31537"/>
                  <a:pt x="664845" y="17250"/>
                </a:cubicBezTo>
                <a:cubicBezTo>
                  <a:pt x="732473" y="11535"/>
                  <a:pt x="800100" y="4867"/>
                  <a:pt x="868680" y="105"/>
                </a:cubicBezTo>
                <a:cubicBezTo>
                  <a:pt x="882015" y="-848"/>
                  <a:pt x="897255" y="4867"/>
                  <a:pt x="909638" y="10582"/>
                </a:cubicBezTo>
                <a:cubicBezTo>
                  <a:pt x="925830" y="18202"/>
                  <a:pt x="922973" y="33442"/>
                  <a:pt x="915353" y="45825"/>
                </a:cubicBezTo>
                <a:cubicBezTo>
                  <a:pt x="903923" y="66780"/>
                  <a:pt x="889635" y="86782"/>
                  <a:pt x="881063" y="109642"/>
                </a:cubicBezTo>
                <a:cubicBezTo>
                  <a:pt x="863918" y="155362"/>
                  <a:pt x="882015" y="211560"/>
                  <a:pt x="918210" y="235372"/>
                </a:cubicBezTo>
                <a:cubicBezTo>
                  <a:pt x="962978" y="264900"/>
                  <a:pt x="1023938" y="261090"/>
                  <a:pt x="1062038" y="227752"/>
                </a:cubicBezTo>
                <a:cubicBezTo>
                  <a:pt x="1095375" y="197272"/>
                  <a:pt x="1104900" y="127740"/>
                  <a:pt x="1080135" y="88687"/>
                </a:cubicBezTo>
                <a:cubicBezTo>
                  <a:pt x="1072515" y="77257"/>
                  <a:pt x="1063943" y="65827"/>
                  <a:pt x="1059180" y="53445"/>
                </a:cubicBezTo>
                <a:cubicBezTo>
                  <a:pt x="1054418" y="42015"/>
                  <a:pt x="1046798" y="23917"/>
                  <a:pt x="1051560" y="19155"/>
                </a:cubicBezTo>
                <a:cubicBezTo>
                  <a:pt x="1060133" y="9630"/>
                  <a:pt x="1077278" y="1057"/>
                  <a:pt x="1090613" y="2010"/>
                </a:cubicBezTo>
                <a:cubicBezTo>
                  <a:pt x="1160145" y="4867"/>
                  <a:pt x="1229678" y="9630"/>
                  <a:pt x="1298258" y="15345"/>
                </a:cubicBezTo>
                <a:cubicBezTo>
                  <a:pt x="1303020" y="15345"/>
                  <a:pt x="1311593" y="25822"/>
                  <a:pt x="1311593" y="32490"/>
                </a:cubicBezTo>
                <a:cubicBezTo>
                  <a:pt x="1315403" y="81067"/>
                  <a:pt x="1318260" y="128692"/>
                  <a:pt x="1321118" y="177270"/>
                </a:cubicBezTo>
                <a:cubicBezTo>
                  <a:pt x="1323023" y="206797"/>
                  <a:pt x="1324928" y="236325"/>
                  <a:pt x="1325880" y="265852"/>
                </a:cubicBezTo>
                <a:cubicBezTo>
                  <a:pt x="1326833" y="289665"/>
                  <a:pt x="1312545" y="299190"/>
                  <a:pt x="1290638" y="289665"/>
                </a:cubicBezTo>
                <a:cubicBezTo>
                  <a:pt x="1278255" y="284902"/>
                  <a:pt x="1265873" y="277282"/>
                  <a:pt x="1255395" y="268710"/>
                </a:cubicBezTo>
                <a:cubicBezTo>
                  <a:pt x="1216343" y="237277"/>
                  <a:pt x="1163003" y="240135"/>
                  <a:pt x="1126808" y="262042"/>
                </a:cubicBezTo>
                <a:cubicBezTo>
                  <a:pt x="1085850" y="286807"/>
                  <a:pt x="1065848" y="334432"/>
                  <a:pt x="1075373" y="382057"/>
                </a:cubicBezTo>
                <a:cubicBezTo>
                  <a:pt x="1083945" y="423015"/>
                  <a:pt x="1127760" y="461115"/>
                  <a:pt x="1166813" y="465877"/>
                </a:cubicBezTo>
                <a:cubicBezTo>
                  <a:pt x="1196340" y="469687"/>
                  <a:pt x="1222058" y="463972"/>
                  <a:pt x="1245870" y="447780"/>
                </a:cubicBezTo>
                <a:cubicBezTo>
                  <a:pt x="1259205" y="439207"/>
                  <a:pt x="1272540" y="429682"/>
                  <a:pt x="1286828" y="423015"/>
                </a:cubicBezTo>
                <a:cubicBezTo>
                  <a:pt x="1312545" y="410632"/>
                  <a:pt x="1326833" y="419205"/>
                  <a:pt x="1324928" y="446827"/>
                </a:cubicBezTo>
                <a:cubicBezTo>
                  <a:pt x="1321118" y="523980"/>
                  <a:pt x="1315403" y="601132"/>
                  <a:pt x="1311593" y="678285"/>
                </a:cubicBezTo>
                <a:cubicBezTo>
                  <a:pt x="1306830" y="678285"/>
                  <a:pt x="1303020" y="679237"/>
                  <a:pt x="1298258" y="679237"/>
                </a:cubicBezTo>
                <a:cubicBezTo>
                  <a:pt x="1220153" y="684000"/>
                  <a:pt x="1142048" y="688762"/>
                  <a:pt x="1064895" y="693525"/>
                </a:cubicBezTo>
                <a:cubicBezTo>
                  <a:pt x="1049655" y="694477"/>
                  <a:pt x="1040130" y="688762"/>
                  <a:pt x="1042035" y="673522"/>
                </a:cubicBezTo>
                <a:cubicBezTo>
                  <a:pt x="1043940" y="660187"/>
                  <a:pt x="1048703" y="645900"/>
                  <a:pt x="1056323" y="634470"/>
                </a:cubicBezTo>
                <a:cubicBezTo>
                  <a:pt x="1076325" y="603990"/>
                  <a:pt x="1090613" y="573510"/>
                  <a:pt x="1082993" y="534457"/>
                </a:cubicBezTo>
                <a:cubicBezTo>
                  <a:pt x="1075373" y="493500"/>
                  <a:pt x="1045845" y="460162"/>
                  <a:pt x="1002030" y="449685"/>
                </a:cubicBezTo>
                <a:cubicBezTo>
                  <a:pt x="957263" y="438255"/>
                  <a:pt x="908685" y="454447"/>
                  <a:pt x="885825" y="486832"/>
                </a:cubicBezTo>
                <a:cubicBezTo>
                  <a:pt x="853440" y="533505"/>
                  <a:pt x="855345" y="583035"/>
                  <a:pt x="890588" y="629707"/>
                </a:cubicBezTo>
                <a:cubicBezTo>
                  <a:pt x="899160" y="641137"/>
                  <a:pt x="906780" y="655425"/>
                  <a:pt x="910590" y="669712"/>
                </a:cubicBezTo>
                <a:cubicBezTo>
                  <a:pt x="913448" y="682095"/>
                  <a:pt x="905828" y="695430"/>
                  <a:pt x="890588" y="694477"/>
                </a:cubicBezTo>
                <a:cubicBezTo>
                  <a:pt x="839153" y="691620"/>
                  <a:pt x="787718" y="687810"/>
                  <a:pt x="736283" y="684000"/>
                </a:cubicBezTo>
                <a:cubicBezTo>
                  <a:pt x="710565" y="682095"/>
                  <a:pt x="685800" y="680190"/>
                  <a:pt x="654368" y="678285"/>
                </a:cubicBezTo>
                <a:cubicBezTo>
                  <a:pt x="650558" y="749722"/>
                  <a:pt x="645795" y="818302"/>
                  <a:pt x="643890" y="886882"/>
                </a:cubicBezTo>
                <a:cubicBezTo>
                  <a:pt x="643890" y="898312"/>
                  <a:pt x="655320" y="909742"/>
                  <a:pt x="661035" y="921172"/>
                </a:cubicBezTo>
                <a:cubicBezTo>
                  <a:pt x="674370" y="918315"/>
                  <a:pt x="687705" y="918315"/>
                  <a:pt x="699135" y="912600"/>
                </a:cubicBezTo>
                <a:cubicBezTo>
                  <a:pt x="723900" y="901170"/>
                  <a:pt x="746760" y="887835"/>
                  <a:pt x="770573" y="875452"/>
                </a:cubicBezTo>
                <a:cubicBezTo>
                  <a:pt x="789623" y="878310"/>
                  <a:pt x="810578" y="878310"/>
                  <a:pt x="827723" y="884977"/>
                </a:cubicBezTo>
                <a:cubicBezTo>
                  <a:pt x="873443" y="902122"/>
                  <a:pt x="898208" y="938317"/>
                  <a:pt x="902018" y="986895"/>
                </a:cubicBezTo>
                <a:cubicBezTo>
                  <a:pt x="905828" y="1026900"/>
                  <a:pt x="879158" y="1070715"/>
                  <a:pt x="841058" y="1090717"/>
                </a:cubicBezTo>
                <a:cubicBezTo>
                  <a:pt x="808673" y="1107862"/>
                  <a:pt x="775335" y="1105005"/>
                  <a:pt x="741998" y="1098337"/>
                </a:cubicBezTo>
                <a:cubicBezTo>
                  <a:pt x="737235" y="1096432"/>
                  <a:pt x="733425" y="1095480"/>
                  <a:pt x="728663" y="1093575"/>
                </a:cubicBezTo>
                <a:lnTo>
                  <a:pt x="728663" y="1093575"/>
                </a:lnTo>
                <a:cubicBezTo>
                  <a:pt x="711518" y="1080240"/>
                  <a:pt x="694373" y="1066905"/>
                  <a:pt x="676275" y="1054522"/>
                </a:cubicBezTo>
                <a:cubicBezTo>
                  <a:pt x="673418" y="1052617"/>
                  <a:pt x="664845" y="1058332"/>
                  <a:pt x="659130" y="1061190"/>
                </a:cubicBezTo>
                <a:cubicBezTo>
                  <a:pt x="641033" y="1067857"/>
                  <a:pt x="641033" y="1084050"/>
                  <a:pt x="641985" y="1098337"/>
                </a:cubicBezTo>
                <a:cubicBezTo>
                  <a:pt x="645795" y="1167870"/>
                  <a:pt x="650558" y="1238355"/>
                  <a:pt x="655320" y="1307887"/>
                </a:cubicBezTo>
                <a:cubicBezTo>
                  <a:pt x="645795" y="1309792"/>
                  <a:pt x="637223" y="1310745"/>
                  <a:pt x="627698" y="1312650"/>
                </a:cubicBezTo>
                <a:cubicBezTo>
                  <a:pt x="561023" y="1307887"/>
                  <a:pt x="493395" y="1303125"/>
                  <a:pt x="426720" y="1299315"/>
                </a:cubicBezTo>
                <a:cubicBezTo>
                  <a:pt x="412433" y="1298362"/>
                  <a:pt x="398145" y="1303125"/>
                  <a:pt x="382905" y="1305030"/>
                </a:cubicBezTo>
                <a:cubicBezTo>
                  <a:pt x="387668" y="1320270"/>
                  <a:pt x="389572" y="1337415"/>
                  <a:pt x="398145" y="1350750"/>
                </a:cubicBezTo>
                <a:cubicBezTo>
                  <a:pt x="423863" y="1389802"/>
                  <a:pt x="441008" y="1428855"/>
                  <a:pt x="421958" y="1475527"/>
                </a:cubicBezTo>
                <a:cubicBezTo>
                  <a:pt x="403860" y="1523152"/>
                  <a:pt x="346710" y="1555537"/>
                  <a:pt x="297180" y="1544107"/>
                </a:cubicBezTo>
                <a:cubicBezTo>
                  <a:pt x="240983" y="1531725"/>
                  <a:pt x="205740" y="1484100"/>
                  <a:pt x="211455" y="1429807"/>
                </a:cubicBezTo>
                <a:cubicBezTo>
                  <a:pt x="212408" y="1424092"/>
                  <a:pt x="209550" y="1418377"/>
                  <a:pt x="207645" y="1412662"/>
                </a:cubicBezTo>
                <a:cubicBezTo>
                  <a:pt x="224790" y="1384087"/>
                  <a:pt x="242888" y="1355512"/>
                  <a:pt x="260033" y="1325985"/>
                </a:cubicBezTo>
                <a:cubicBezTo>
                  <a:pt x="261938" y="1322175"/>
                  <a:pt x="256223" y="1314555"/>
                  <a:pt x="253365" y="1308840"/>
                </a:cubicBezTo>
                <a:cubicBezTo>
                  <a:pt x="248603" y="1304077"/>
                  <a:pt x="243840" y="1296457"/>
                  <a:pt x="239078" y="1296457"/>
                </a:cubicBezTo>
                <a:cubicBezTo>
                  <a:pt x="204788" y="1297410"/>
                  <a:pt x="170498" y="1299315"/>
                  <a:pt x="137160" y="1301220"/>
                </a:cubicBezTo>
                <a:cubicBezTo>
                  <a:pt x="93345" y="1305030"/>
                  <a:pt x="46673" y="1308840"/>
                  <a:pt x="0" y="13126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11"/>
          <p:cNvSpPr/>
          <p:nvPr/>
        </p:nvSpPr>
        <p:spPr>
          <a:xfrm>
            <a:off x="10420807" y="4287146"/>
            <a:ext cx="1762233" cy="2039971"/>
          </a:xfrm>
          <a:custGeom>
            <a:rect b="b" l="l" r="r" t="t"/>
            <a:pathLst>
              <a:path extrusionOk="0" h="1533813" w="1324987">
                <a:moveTo>
                  <a:pt x="1318320" y="666060"/>
                </a:moveTo>
                <a:cubicBezTo>
                  <a:pt x="1320225" y="676538"/>
                  <a:pt x="1324035" y="686063"/>
                  <a:pt x="1324035" y="696540"/>
                </a:cubicBezTo>
                <a:cubicBezTo>
                  <a:pt x="1324035" y="888946"/>
                  <a:pt x="1324035" y="1080398"/>
                  <a:pt x="1324035" y="1272803"/>
                </a:cubicBezTo>
                <a:cubicBezTo>
                  <a:pt x="1324035" y="1283281"/>
                  <a:pt x="1324987" y="1293758"/>
                  <a:pt x="1324987" y="1304236"/>
                </a:cubicBezTo>
                <a:cubicBezTo>
                  <a:pt x="1264027" y="1299473"/>
                  <a:pt x="1203067" y="1295663"/>
                  <a:pt x="1143060" y="1290900"/>
                </a:cubicBezTo>
                <a:cubicBezTo>
                  <a:pt x="1127820" y="1289948"/>
                  <a:pt x="1112580" y="1288996"/>
                  <a:pt x="1098292" y="1289948"/>
                </a:cubicBezTo>
                <a:cubicBezTo>
                  <a:pt x="1088767" y="1289948"/>
                  <a:pt x="1079242" y="1293758"/>
                  <a:pt x="1069717" y="1295663"/>
                </a:cubicBezTo>
                <a:cubicBezTo>
                  <a:pt x="1050667" y="1314713"/>
                  <a:pt x="1065907" y="1328048"/>
                  <a:pt x="1078290" y="1341383"/>
                </a:cubicBezTo>
                <a:lnTo>
                  <a:pt x="1078290" y="1341383"/>
                </a:lnTo>
                <a:cubicBezTo>
                  <a:pt x="1079242" y="1345193"/>
                  <a:pt x="1080195" y="1350908"/>
                  <a:pt x="1082100" y="1353765"/>
                </a:cubicBezTo>
                <a:cubicBezTo>
                  <a:pt x="1110675" y="1384246"/>
                  <a:pt x="1111627" y="1421393"/>
                  <a:pt x="1109722" y="1459493"/>
                </a:cubicBezTo>
                <a:cubicBezTo>
                  <a:pt x="1089720" y="1509023"/>
                  <a:pt x="1054477" y="1534740"/>
                  <a:pt x="999232" y="1533788"/>
                </a:cubicBezTo>
                <a:cubicBezTo>
                  <a:pt x="956370" y="1532836"/>
                  <a:pt x="923032" y="1515690"/>
                  <a:pt x="904935" y="1478543"/>
                </a:cubicBezTo>
                <a:cubicBezTo>
                  <a:pt x="885885" y="1440443"/>
                  <a:pt x="884932" y="1401390"/>
                  <a:pt x="910650" y="1364243"/>
                </a:cubicBezTo>
                <a:cubicBezTo>
                  <a:pt x="921127" y="1349003"/>
                  <a:pt x="928747" y="1332811"/>
                  <a:pt x="937320" y="1316618"/>
                </a:cubicBezTo>
                <a:cubicBezTo>
                  <a:pt x="944940" y="1302331"/>
                  <a:pt x="943035" y="1290900"/>
                  <a:pt x="923032" y="1290900"/>
                </a:cubicBezTo>
                <a:cubicBezTo>
                  <a:pt x="878265" y="1291853"/>
                  <a:pt x="834450" y="1293758"/>
                  <a:pt x="789682" y="1295663"/>
                </a:cubicBezTo>
                <a:cubicBezTo>
                  <a:pt x="774442" y="1296615"/>
                  <a:pt x="759202" y="1298521"/>
                  <a:pt x="743962" y="1299473"/>
                </a:cubicBezTo>
                <a:cubicBezTo>
                  <a:pt x="743010" y="1299473"/>
                  <a:pt x="741104" y="1299473"/>
                  <a:pt x="740152" y="1299473"/>
                </a:cubicBezTo>
                <a:cubicBezTo>
                  <a:pt x="724912" y="1301378"/>
                  <a:pt x="709672" y="1302331"/>
                  <a:pt x="694432" y="1304236"/>
                </a:cubicBezTo>
                <a:lnTo>
                  <a:pt x="694432" y="1304236"/>
                </a:lnTo>
                <a:cubicBezTo>
                  <a:pt x="691575" y="1304236"/>
                  <a:pt x="688717" y="1304236"/>
                  <a:pt x="685860" y="1304236"/>
                </a:cubicBezTo>
                <a:cubicBezTo>
                  <a:pt x="679192" y="1302331"/>
                  <a:pt x="673477" y="1301378"/>
                  <a:pt x="666810" y="1299473"/>
                </a:cubicBezTo>
                <a:cubicBezTo>
                  <a:pt x="667762" y="1285186"/>
                  <a:pt x="667762" y="1270898"/>
                  <a:pt x="668715" y="1256611"/>
                </a:cubicBezTo>
                <a:cubicBezTo>
                  <a:pt x="672525" y="1197556"/>
                  <a:pt x="677287" y="1139453"/>
                  <a:pt x="680145" y="1080398"/>
                </a:cubicBezTo>
                <a:cubicBezTo>
                  <a:pt x="680145" y="1069921"/>
                  <a:pt x="669667" y="1059443"/>
                  <a:pt x="663952" y="1048013"/>
                </a:cubicBezTo>
                <a:cubicBezTo>
                  <a:pt x="645854" y="1037536"/>
                  <a:pt x="632520" y="1049918"/>
                  <a:pt x="619185" y="1058490"/>
                </a:cubicBezTo>
                <a:cubicBezTo>
                  <a:pt x="602992" y="1068015"/>
                  <a:pt x="587752" y="1078493"/>
                  <a:pt x="572512" y="1088971"/>
                </a:cubicBezTo>
                <a:cubicBezTo>
                  <a:pt x="496312" y="1113736"/>
                  <a:pt x="414397" y="1050871"/>
                  <a:pt x="421065" y="971813"/>
                </a:cubicBezTo>
                <a:cubicBezTo>
                  <a:pt x="426779" y="907996"/>
                  <a:pt x="482025" y="864181"/>
                  <a:pt x="553462" y="865133"/>
                </a:cubicBezTo>
                <a:cubicBezTo>
                  <a:pt x="578227" y="878468"/>
                  <a:pt x="602992" y="892756"/>
                  <a:pt x="628710" y="905138"/>
                </a:cubicBezTo>
                <a:cubicBezTo>
                  <a:pt x="639187" y="909900"/>
                  <a:pt x="650617" y="925140"/>
                  <a:pt x="663000" y="907043"/>
                </a:cubicBezTo>
                <a:cubicBezTo>
                  <a:pt x="681097" y="901328"/>
                  <a:pt x="681097" y="886088"/>
                  <a:pt x="681097" y="871800"/>
                </a:cubicBezTo>
                <a:cubicBezTo>
                  <a:pt x="680145" y="829890"/>
                  <a:pt x="679192" y="787981"/>
                  <a:pt x="676335" y="747023"/>
                </a:cubicBezTo>
                <a:cubicBezTo>
                  <a:pt x="674429" y="721306"/>
                  <a:pt x="669667" y="695588"/>
                  <a:pt x="666810" y="669871"/>
                </a:cubicBezTo>
                <a:cubicBezTo>
                  <a:pt x="654427" y="669871"/>
                  <a:pt x="644902" y="668918"/>
                  <a:pt x="636329" y="669871"/>
                </a:cubicBezTo>
                <a:cubicBezTo>
                  <a:pt x="569654" y="673681"/>
                  <a:pt x="503932" y="678443"/>
                  <a:pt x="437257" y="682253"/>
                </a:cubicBezTo>
                <a:cubicBezTo>
                  <a:pt x="420112" y="683206"/>
                  <a:pt x="409635" y="670823"/>
                  <a:pt x="415350" y="654631"/>
                </a:cubicBezTo>
                <a:cubicBezTo>
                  <a:pt x="421065" y="639390"/>
                  <a:pt x="429637" y="624151"/>
                  <a:pt x="440115" y="611768"/>
                </a:cubicBezTo>
                <a:cubicBezTo>
                  <a:pt x="466785" y="579383"/>
                  <a:pt x="470595" y="531758"/>
                  <a:pt x="449640" y="491753"/>
                </a:cubicBezTo>
                <a:cubicBezTo>
                  <a:pt x="423922" y="442223"/>
                  <a:pt x="377250" y="427935"/>
                  <a:pt x="340102" y="432698"/>
                </a:cubicBezTo>
                <a:cubicBezTo>
                  <a:pt x="253425" y="444128"/>
                  <a:pt x="213420" y="537473"/>
                  <a:pt x="260092" y="610815"/>
                </a:cubicBezTo>
                <a:cubicBezTo>
                  <a:pt x="267712" y="622246"/>
                  <a:pt x="275332" y="633676"/>
                  <a:pt x="281047" y="646058"/>
                </a:cubicBezTo>
                <a:cubicBezTo>
                  <a:pt x="291525" y="670823"/>
                  <a:pt x="282952" y="683206"/>
                  <a:pt x="256282" y="682253"/>
                </a:cubicBezTo>
                <a:cubicBezTo>
                  <a:pt x="214372" y="681301"/>
                  <a:pt x="172462" y="680348"/>
                  <a:pt x="131504" y="677490"/>
                </a:cubicBezTo>
                <a:cubicBezTo>
                  <a:pt x="95310" y="674633"/>
                  <a:pt x="59115" y="668918"/>
                  <a:pt x="23872" y="665108"/>
                </a:cubicBezTo>
                <a:cubicBezTo>
                  <a:pt x="21015" y="665108"/>
                  <a:pt x="18157" y="664156"/>
                  <a:pt x="15300" y="664156"/>
                </a:cubicBezTo>
                <a:cubicBezTo>
                  <a:pt x="11490" y="606053"/>
                  <a:pt x="8632" y="547951"/>
                  <a:pt x="4822" y="489848"/>
                </a:cubicBezTo>
                <a:cubicBezTo>
                  <a:pt x="3870" y="469846"/>
                  <a:pt x="1012" y="450796"/>
                  <a:pt x="60" y="430793"/>
                </a:cubicBezTo>
                <a:cubicBezTo>
                  <a:pt x="-893" y="408885"/>
                  <a:pt x="9585" y="401265"/>
                  <a:pt x="30540" y="408885"/>
                </a:cubicBezTo>
                <a:cubicBezTo>
                  <a:pt x="46732" y="414601"/>
                  <a:pt x="61972" y="424126"/>
                  <a:pt x="76260" y="433651"/>
                </a:cubicBezTo>
                <a:cubicBezTo>
                  <a:pt x="117217" y="461273"/>
                  <a:pt x="159127" y="460321"/>
                  <a:pt x="200085" y="435556"/>
                </a:cubicBezTo>
                <a:cubicBezTo>
                  <a:pt x="239137" y="411743"/>
                  <a:pt x="256282" y="373643"/>
                  <a:pt x="249615" y="328876"/>
                </a:cubicBezTo>
                <a:cubicBezTo>
                  <a:pt x="242947" y="282203"/>
                  <a:pt x="215325" y="248865"/>
                  <a:pt x="168652" y="237435"/>
                </a:cubicBezTo>
                <a:cubicBezTo>
                  <a:pt x="133410" y="228863"/>
                  <a:pt x="98167" y="232673"/>
                  <a:pt x="66735" y="256485"/>
                </a:cubicBezTo>
                <a:cubicBezTo>
                  <a:pt x="56257" y="264106"/>
                  <a:pt x="44827" y="270773"/>
                  <a:pt x="33397" y="274583"/>
                </a:cubicBezTo>
                <a:cubicBezTo>
                  <a:pt x="11490" y="282203"/>
                  <a:pt x="-893" y="272678"/>
                  <a:pt x="60" y="250771"/>
                </a:cubicBezTo>
                <a:cubicBezTo>
                  <a:pt x="1965" y="203146"/>
                  <a:pt x="5775" y="155521"/>
                  <a:pt x="8632" y="107896"/>
                </a:cubicBezTo>
                <a:cubicBezTo>
                  <a:pt x="10537" y="80273"/>
                  <a:pt x="11490" y="53603"/>
                  <a:pt x="13395" y="25980"/>
                </a:cubicBezTo>
                <a:cubicBezTo>
                  <a:pt x="13395" y="19313"/>
                  <a:pt x="15300" y="12646"/>
                  <a:pt x="17204" y="5978"/>
                </a:cubicBezTo>
                <a:cubicBezTo>
                  <a:pt x="27682" y="24076"/>
                  <a:pt x="44827" y="14551"/>
                  <a:pt x="58162" y="13598"/>
                </a:cubicBezTo>
                <a:cubicBezTo>
                  <a:pt x="121027" y="10740"/>
                  <a:pt x="183892" y="5978"/>
                  <a:pt x="246757" y="263"/>
                </a:cubicBezTo>
                <a:cubicBezTo>
                  <a:pt x="276285" y="-2595"/>
                  <a:pt x="280095" y="18360"/>
                  <a:pt x="268665" y="37410"/>
                </a:cubicBezTo>
                <a:cubicBezTo>
                  <a:pt x="258187" y="54555"/>
                  <a:pt x="247710" y="72653"/>
                  <a:pt x="239137" y="90751"/>
                </a:cubicBezTo>
                <a:cubicBezTo>
                  <a:pt x="218182" y="134565"/>
                  <a:pt x="224850" y="175523"/>
                  <a:pt x="256282" y="210765"/>
                </a:cubicBezTo>
                <a:cubicBezTo>
                  <a:pt x="289620" y="247913"/>
                  <a:pt x="332482" y="258390"/>
                  <a:pt x="380107" y="243151"/>
                </a:cubicBezTo>
                <a:cubicBezTo>
                  <a:pt x="449640" y="221243"/>
                  <a:pt x="478215" y="134565"/>
                  <a:pt x="437257" y="70748"/>
                </a:cubicBezTo>
                <a:cubicBezTo>
                  <a:pt x="430590" y="60271"/>
                  <a:pt x="422017" y="49793"/>
                  <a:pt x="416302" y="38363"/>
                </a:cubicBezTo>
                <a:cubicBezTo>
                  <a:pt x="403920" y="14551"/>
                  <a:pt x="412492" y="-690"/>
                  <a:pt x="437257" y="263"/>
                </a:cubicBezTo>
                <a:cubicBezTo>
                  <a:pt x="519172" y="5026"/>
                  <a:pt x="601087" y="9788"/>
                  <a:pt x="682050" y="14551"/>
                </a:cubicBezTo>
                <a:cubicBezTo>
                  <a:pt x="683002" y="17408"/>
                  <a:pt x="684907" y="20265"/>
                  <a:pt x="685860" y="23123"/>
                </a:cubicBezTo>
                <a:cubicBezTo>
                  <a:pt x="687765" y="51698"/>
                  <a:pt x="690622" y="80273"/>
                  <a:pt x="692527" y="108848"/>
                </a:cubicBezTo>
                <a:cubicBezTo>
                  <a:pt x="695385" y="147901"/>
                  <a:pt x="699195" y="186953"/>
                  <a:pt x="699195" y="226006"/>
                </a:cubicBezTo>
                <a:cubicBezTo>
                  <a:pt x="699195" y="256485"/>
                  <a:pt x="686812" y="267915"/>
                  <a:pt x="658237" y="268868"/>
                </a:cubicBezTo>
                <a:cubicBezTo>
                  <a:pt x="647760" y="260296"/>
                  <a:pt x="636329" y="253628"/>
                  <a:pt x="625852" y="244103"/>
                </a:cubicBezTo>
                <a:cubicBezTo>
                  <a:pt x="595372" y="215528"/>
                  <a:pt x="560129" y="214576"/>
                  <a:pt x="522982" y="223148"/>
                </a:cubicBezTo>
                <a:cubicBezTo>
                  <a:pt x="483929" y="239340"/>
                  <a:pt x="453450" y="264106"/>
                  <a:pt x="444877" y="307921"/>
                </a:cubicBezTo>
                <a:cubicBezTo>
                  <a:pt x="437257" y="349831"/>
                  <a:pt x="446782" y="387931"/>
                  <a:pt x="479167" y="415553"/>
                </a:cubicBezTo>
                <a:cubicBezTo>
                  <a:pt x="513457" y="444128"/>
                  <a:pt x="553462" y="453653"/>
                  <a:pt x="595372" y="432698"/>
                </a:cubicBezTo>
                <a:cubicBezTo>
                  <a:pt x="610612" y="425078"/>
                  <a:pt x="623947" y="415553"/>
                  <a:pt x="638235" y="406981"/>
                </a:cubicBezTo>
                <a:cubicBezTo>
                  <a:pt x="672525" y="386978"/>
                  <a:pt x="703004" y="403171"/>
                  <a:pt x="702052" y="441271"/>
                </a:cubicBezTo>
                <a:cubicBezTo>
                  <a:pt x="700147" y="489848"/>
                  <a:pt x="695385" y="539378"/>
                  <a:pt x="691575" y="587956"/>
                </a:cubicBezTo>
                <a:cubicBezTo>
                  <a:pt x="689670" y="611768"/>
                  <a:pt x="687765" y="635581"/>
                  <a:pt x="686812" y="660346"/>
                </a:cubicBezTo>
                <a:cubicBezTo>
                  <a:pt x="694432" y="660346"/>
                  <a:pt x="699195" y="661298"/>
                  <a:pt x="703004" y="661298"/>
                </a:cubicBezTo>
                <a:cubicBezTo>
                  <a:pt x="766822" y="657488"/>
                  <a:pt x="829687" y="651773"/>
                  <a:pt x="893504" y="648915"/>
                </a:cubicBezTo>
                <a:cubicBezTo>
                  <a:pt x="922079" y="647010"/>
                  <a:pt x="931604" y="662251"/>
                  <a:pt x="920175" y="687015"/>
                </a:cubicBezTo>
                <a:cubicBezTo>
                  <a:pt x="914460" y="700351"/>
                  <a:pt x="905887" y="711781"/>
                  <a:pt x="897315" y="724163"/>
                </a:cubicBezTo>
                <a:cubicBezTo>
                  <a:pt x="863025" y="776551"/>
                  <a:pt x="875407" y="845131"/>
                  <a:pt x="927795" y="881325"/>
                </a:cubicBezTo>
                <a:cubicBezTo>
                  <a:pt x="971610" y="910853"/>
                  <a:pt x="1016377" y="912758"/>
                  <a:pt x="1061145" y="883231"/>
                </a:cubicBezTo>
                <a:cubicBezTo>
                  <a:pt x="1064002" y="879421"/>
                  <a:pt x="1067812" y="876563"/>
                  <a:pt x="1070670" y="872753"/>
                </a:cubicBezTo>
                <a:lnTo>
                  <a:pt x="1070670" y="872753"/>
                </a:lnTo>
                <a:cubicBezTo>
                  <a:pt x="1074480" y="870848"/>
                  <a:pt x="1078290" y="869896"/>
                  <a:pt x="1081147" y="867990"/>
                </a:cubicBezTo>
                <a:cubicBezTo>
                  <a:pt x="1082100" y="867038"/>
                  <a:pt x="1083052" y="866086"/>
                  <a:pt x="1084005" y="865133"/>
                </a:cubicBezTo>
                <a:cubicBezTo>
                  <a:pt x="1086862" y="860371"/>
                  <a:pt x="1090672" y="854656"/>
                  <a:pt x="1093530" y="849893"/>
                </a:cubicBezTo>
                <a:lnTo>
                  <a:pt x="1093530" y="849893"/>
                </a:lnTo>
                <a:cubicBezTo>
                  <a:pt x="1111627" y="824175"/>
                  <a:pt x="1118295" y="796553"/>
                  <a:pt x="1106865" y="767026"/>
                </a:cubicBezTo>
                <a:cubicBezTo>
                  <a:pt x="1095435" y="743213"/>
                  <a:pt x="1083052" y="720353"/>
                  <a:pt x="1071622" y="696540"/>
                </a:cubicBezTo>
                <a:cubicBezTo>
                  <a:pt x="1053525" y="659393"/>
                  <a:pt x="1060192" y="647010"/>
                  <a:pt x="1100197" y="648915"/>
                </a:cubicBezTo>
                <a:cubicBezTo>
                  <a:pt x="1172587" y="655583"/>
                  <a:pt x="1245930" y="661298"/>
                  <a:pt x="1318320" y="66606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4" name="Google Shape;564;p11"/>
          <p:cNvSpPr/>
          <p:nvPr/>
        </p:nvSpPr>
        <p:spPr>
          <a:xfrm>
            <a:off x="4865487" y="5707768"/>
            <a:ext cx="1596608" cy="1204283"/>
          </a:xfrm>
          <a:custGeom>
            <a:rect b="b" l="l" r="r" t="t"/>
            <a:pathLst>
              <a:path extrusionOk="0" h="905476" w="1200457">
                <a:moveTo>
                  <a:pt x="226055" y="264444"/>
                </a:moveTo>
                <a:cubicBezTo>
                  <a:pt x="219388" y="253014"/>
                  <a:pt x="219388" y="245394"/>
                  <a:pt x="235580" y="246346"/>
                </a:cubicBezTo>
                <a:cubicBezTo>
                  <a:pt x="282253" y="250156"/>
                  <a:pt x="328925" y="254919"/>
                  <a:pt x="375598" y="256824"/>
                </a:cubicBezTo>
                <a:cubicBezTo>
                  <a:pt x="411792" y="258729"/>
                  <a:pt x="448940" y="260634"/>
                  <a:pt x="485135" y="258729"/>
                </a:cubicBezTo>
                <a:cubicBezTo>
                  <a:pt x="512758" y="256824"/>
                  <a:pt x="519425" y="237774"/>
                  <a:pt x="505138" y="213009"/>
                </a:cubicBezTo>
                <a:cubicBezTo>
                  <a:pt x="500375" y="205389"/>
                  <a:pt x="494660" y="197769"/>
                  <a:pt x="488945" y="191101"/>
                </a:cubicBezTo>
                <a:cubicBezTo>
                  <a:pt x="456560" y="159669"/>
                  <a:pt x="449892" y="120616"/>
                  <a:pt x="464180" y="80611"/>
                </a:cubicBezTo>
                <a:cubicBezTo>
                  <a:pt x="484183" y="27271"/>
                  <a:pt x="547048" y="-7971"/>
                  <a:pt x="603245" y="1554"/>
                </a:cubicBezTo>
                <a:cubicBezTo>
                  <a:pt x="645155" y="8221"/>
                  <a:pt x="679445" y="27271"/>
                  <a:pt x="700400" y="67276"/>
                </a:cubicBezTo>
                <a:cubicBezTo>
                  <a:pt x="721355" y="106329"/>
                  <a:pt x="717545" y="142524"/>
                  <a:pt x="692780" y="177766"/>
                </a:cubicBezTo>
                <a:cubicBezTo>
                  <a:pt x="688970" y="183481"/>
                  <a:pt x="683255" y="188244"/>
                  <a:pt x="681350" y="194911"/>
                </a:cubicBezTo>
                <a:cubicBezTo>
                  <a:pt x="675635" y="211104"/>
                  <a:pt x="663253" y="231106"/>
                  <a:pt x="668015" y="243489"/>
                </a:cubicBezTo>
                <a:cubicBezTo>
                  <a:pt x="671825" y="253966"/>
                  <a:pt x="696590" y="262539"/>
                  <a:pt x="712783" y="262539"/>
                </a:cubicBezTo>
                <a:cubicBezTo>
                  <a:pt x="746120" y="263491"/>
                  <a:pt x="780410" y="257776"/>
                  <a:pt x="814700" y="255871"/>
                </a:cubicBezTo>
                <a:cubicBezTo>
                  <a:pt x="860420" y="253014"/>
                  <a:pt x="907093" y="250156"/>
                  <a:pt x="952813" y="247299"/>
                </a:cubicBezTo>
                <a:cubicBezTo>
                  <a:pt x="948050" y="291114"/>
                  <a:pt x="943288" y="333976"/>
                  <a:pt x="940430" y="377791"/>
                </a:cubicBezTo>
                <a:cubicBezTo>
                  <a:pt x="938525" y="413034"/>
                  <a:pt x="937573" y="448276"/>
                  <a:pt x="939478" y="483519"/>
                </a:cubicBezTo>
                <a:cubicBezTo>
                  <a:pt x="940430" y="505426"/>
                  <a:pt x="962338" y="516856"/>
                  <a:pt x="982340" y="507331"/>
                </a:cubicBezTo>
                <a:cubicBezTo>
                  <a:pt x="997580" y="500664"/>
                  <a:pt x="1011868" y="491139"/>
                  <a:pt x="1025203" y="482566"/>
                </a:cubicBezTo>
                <a:cubicBezTo>
                  <a:pt x="1054730" y="463516"/>
                  <a:pt x="1085210" y="456849"/>
                  <a:pt x="1120453" y="467326"/>
                </a:cubicBezTo>
                <a:cubicBezTo>
                  <a:pt x="1165220" y="481614"/>
                  <a:pt x="1190937" y="513046"/>
                  <a:pt x="1198558" y="556861"/>
                </a:cubicBezTo>
                <a:cubicBezTo>
                  <a:pt x="1207130" y="605439"/>
                  <a:pt x="1186175" y="644491"/>
                  <a:pt x="1146170" y="669256"/>
                </a:cubicBezTo>
                <a:cubicBezTo>
                  <a:pt x="1109023" y="693069"/>
                  <a:pt x="1068065" y="692116"/>
                  <a:pt x="1029965" y="668304"/>
                </a:cubicBezTo>
                <a:cubicBezTo>
                  <a:pt x="1013773" y="658779"/>
                  <a:pt x="997580" y="648301"/>
                  <a:pt x="980435" y="640681"/>
                </a:cubicBezTo>
                <a:cubicBezTo>
                  <a:pt x="972815" y="636871"/>
                  <a:pt x="962338" y="639729"/>
                  <a:pt x="952813" y="639729"/>
                </a:cubicBezTo>
                <a:cubicBezTo>
                  <a:pt x="947098" y="642586"/>
                  <a:pt x="935668" y="645444"/>
                  <a:pt x="935668" y="648301"/>
                </a:cubicBezTo>
                <a:cubicBezTo>
                  <a:pt x="935668" y="668304"/>
                  <a:pt x="937573" y="689259"/>
                  <a:pt x="938525" y="709261"/>
                </a:cubicBezTo>
                <a:cubicBezTo>
                  <a:pt x="938525" y="712119"/>
                  <a:pt x="938525" y="714024"/>
                  <a:pt x="938525" y="716881"/>
                </a:cubicBezTo>
                <a:cubicBezTo>
                  <a:pt x="941383" y="754029"/>
                  <a:pt x="944240" y="790224"/>
                  <a:pt x="948050" y="827371"/>
                </a:cubicBezTo>
                <a:cubicBezTo>
                  <a:pt x="949955" y="853089"/>
                  <a:pt x="950908" y="877854"/>
                  <a:pt x="952813" y="903571"/>
                </a:cubicBezTo>
                <a:cubicBezTo>
                  <a:pt x="943288" y="903571"/>
                  <a:pt x="932810" y="904524"/>
                  <a:pt x="923285" y="904524"/>
                </a:cubicBezTo>
                <a:cubicBezTo>
                  <a:pt x="693733" y="904524"/>
                  <a:pt x="465133" y="904524"/>
                  <a:pt x="235580" y="905476"/>
                </a:cubicBezTo>
                <a:cubicBezTo>
                  <a:pt x="237485" y="881664"/>
                  <a:pt x="239390" y="857851"/>
                  <a:pt x="241295" y="834039"/>
                </a:cubicBezTo>
                <a:cubicBezTo>
                  <a:pt x="245105" y="781651"/>
                  <a:pt x="249867" y="729264"/>
                  <a:pt x="252725" y="676876"/>
                </a:cubicBezTo>
                <a:cubicBezTo>
                  <a:pt x="253678" y="664494"/>
                  <a:pt x="249867" y="654016"/>
                  <a:pt x="234628" y="653064"/>
                </a:cubicBezTo>
                <a:cubicBezTo>
                  <a:pt x="229865" y="649254"/>
                  <a:pt x="224150" y="640681"/>
                  <a:pt x="220340" y="640681"/>
                </a:cubicBezTo>
                <a:cubicBezTo>
                  <a:pt x="205100" y="644491"/>
                  <a:pt x="187955" y="646396"/>
                  <a:pt x="176525" y="655921"/>
                </a:cubicBezTo>
                <a:cubicBezTo>
                  <a:pt x="146045" y="681639"/>
                  <a:pt x="112708" y="693069"/>
                  <a:pt x="74608" y="690211"/>
                </a:cubicBezTo>
                <a:cubicBezTo>
                  <a:pt x="6980" y="674019"/>
                  <a:pt x="-13022" y="603534"/>
                  <a:pt x="7933" y="547336"/>
                </a:cubicBezTo>
                <a:cubicBezTo>
                  <a:pt x="35555" y="475899"/>
                  <a:pt x="119375" y="459706"/>
                  <a:pt x="176525" y="498759"/>
                </a:cubicBezTo>
                <a:cubicBezTo>
                  <a:pt x="186050" y="505426"/>
                  <a:pt x="196528" y="513999"/>
                  <a:pt x="207005" y="517809"/>
                </a:cubicBezTo>
                <a:cubicBezTo>
                  <a:pt x="218435" y="521619"/>
                  <a:pt x="234628" y="525429"/>
                  <a:pt x="242248" y="519714"/>
                </a:cubicBezTo>
                <a:cubicBezTo>
                  <a:pt x="249867" y="513999"/>
                  <a:pt x="250820" y="497806"/>
                  <a:pt x="251773" y="485424"/>
                </a:cubicBezTo>
                <a:cubicBezTo>
                  <a:pt x="252725" y="472089"/>
                  <a:pt x="249867" y="458754"/>
                  <a:pt x="248915" y="445419"/>
                </a:cubicBezTo>
                <a:cubicBezTo>
                  <a:pt x="246058" y="401604"/>
                  <a:pt x="243200" y="357789"/>
                  <a:pt x="239390" y="314926"/>
                </a:cubicBezTo>
                <a:cubicBezTo>
                  <a:pt x="236533" y="296829"/>
                  <a:pt x="230817" y="281589"/>
                  <a:pt x="226055" y="26444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5" name="Google Shape;565;p11"/>
          <p:cNvSpPr/>
          <p:nvPr/>
        </p:nvSpPr>
        <p:spPr>
          <a:xfrm>
            <a:off x="10140923" y="5688086"/>
            <a:ext cx="1496799" cy="1207563"/>
          </a:xfrm>
          <a:custGeom>
            <a:rect b="b" l="l" r="r" t="t"/>
            <a:pathLst>
              <a:path extrusionOk="0" h="907942" w="1125413">
                <a:moveTo>
                  <a:pt x="877106" y="247800"/>
                </a:moveTo>
                <a:cubicBezTo>
                  <a:pt x="883774" y="249705"/>
                  <a:pt x="889489" y="250657"/>
                  <a:pt x="896156" y="252562"/>
                </a:cubicBezTo>
                <a:cubicBezTo>
                  <a:pt x="896156" y="253515"/>
                  <a:pt x="896156" y="254467"/>
                  <a:pt x="895204" y="256372"/>
                </a:cubicBezTo>
                <a:cubicBezTo>
                  <a:pt x="893299" y="264945"/>
                  <a:pt x="891394" y="274470"/>
                  <a:pt x="890442" y="283042"/>
                </a:cubicBezTo>
                <a:cubicBezTo>
                  <a:pt x="887584" y="316380"/>
                  <a:pt x="883774" y="350670"/>
                  <a:pt x="881869" y="384960"/>
                </a:cubicBezTo>
                <a:cubicBezTo>
                  <a:pt x="879964" y="419250"/>
                  <a:pt x="878059" y="454492"/>
                  <a:pt x="877106" y="488782"/>
                </a:cubicBezTo>
                <a:cubicBezTo>
                  <a:pt x="877106" y="509737"/>
                  <a:pt x="887584" y="516405"/>
                  <a:pt x="906634" y="506880"/>
                </a:cubicBezTo>
                <a:cubicBezTo>
                  <a:pt x="919017" y="500212"/>
                  <a:pt x="931399" y="492592"/>
                  <a:pt x="943781" y="484020"/>
                </a:cubicBezTo>
                <a:cubicBezTo>
                  <a:pt x="986644" y="454492"/>
                  <a:pt x="1029506" y="453540"/>
                  <a:pt x="1073322" y="480210"/>
                </a:cubicBezTo>
                <a:cubicBezTo>
                  <a:pt x="1127614" y="512595"/>
                  <a:pt x="1142854" y="603082"/>
                  <a:pt x="1102849" y="649755"/>
                </a:cubicBezTo>
                <a:cubicBezTo>
                  <a:pt x="1058082" y="702142"/>
                  <a:pt x="999979" y="709762"/>
                  <a:pt x="942829" y="670710"/>
                </a:cubicBezTo>
                <a:cubicBezTo>
                  <a:pt x="931399" y="663090"/>
                  <a:pt x="920922" y="654517"/>
                  <a:pt x="908539" y="648802"/>
                </a:cubicBezTo>
                <a:cubicBezTo>
                  <a:pt x="888537" y="639277"/>
                  <a:pt x="877106" y="645945"/>
                  <a:pt x="878059" y="667852"/>
                </a:cubicBezTo>
                <a:cubicBezTo>
                  <a:pt x="879012" y="703095"/>
                  <a:pt x="879964" y="737385"/>
                  <a:pt x="882822" y="771675"/>
                </a:cubicBezTo>
                <a:cubicBezTo>
                  <a:pt x="884726" y="794535"/>
                  <a:pt x="889489" y="818347"/>
                  <a:pt x="891394" y="841207"/>
                </a:cubicBezTo>
                <a:cubicBezTo>
                  <a:pt x="893299" y="863115"/>
                  <a:pt x="892347" y="885975"/>
                  <a:pt x="892347" y="907882"/>
                </a:cubicBezTo>
                <a:cubicBezTo>
                  <a:pt x="690417" y="907882"/>
                  <a:pt x="488487" y="907882"/>
                  <a:pt x="286556" y="907882"/>
                </a:cubicBezTo>
                <a:cubicBezTo>
                  <a:pt x="275126" y="907882"/>
                  <a:pt x="263697" y="907882"/>
                  <a:pt x="252267" y="907882"/>
                </a:cubicBezTo>
                <a:cubicBezTo>
                  <a:pt x="237026" y="908835"/>
                  <a:pt x="237979" y="898357"/>
                  <a:pt x="238931" y="887880"/>
                </a:cubicBezTo>
                <a:cubicBezTo>
                  <a:pt x="241789" y="850732"/>
                  <a:pt x="246551" y="814537"/>
                  <a:pt x="248456" y="777390"/>
                </a:cubicBezTo>
                <a:cubicBezTo>
                  <a:pt x="250362" y="742147"/>
                  <a:pt x="252267" y="705952"/>
                  <a:pt x="253219" y="670710"/>
                </a:cubicBezTo>
                <a:cubicBezTo>
                  <a:pt x="253219" y="644040"/>
                  <a:pt x="239884" y="637372"/>
                  <a:pt x="216072" y="649755"/>
                </a:cubicBezTo>
                <a:cubicBezTo>
                  <a:pt x="207499" y="654517"/>
                  <a:pt x="198926" y="659280"/>
                  <a:pt x="191306" y="665947"/>
                </a:cubicBezTo>
                <a:cubicBezTo>
                  <a:pt x="166542" y="686902"/>
                  <a:pt x="138919" y="694522"/>
                  <a:pt x="107487" y="692617"/>
                </a:cubicBezTo>
                <a:cubicBezTo>
                  <a:pt x="58909" y="690712"/>
                  <a:pt x="14142" y="651660"/>
                  <a:pt x="2712" y="603082"/>
                </a:cubicBezTo>
                <a:cubicBezTo>
                  <a:pt x="-8719" y="555457"/>
                  <a:pt x="16999" y="499260"/>
                  <a:pt x="60814" y="478305"/>
                </a:cubicBezTo>
                <a:cubicBezTo>
                  <a:pt x="113201" y="452587"/>
                  <a:pt x="161779" y="459255"/>
                  <a:pt x="206547" y="497355"/>
                </a:cubicBezTo>
                <a:cubicBezTo>
                  <a:pt x="215119" y="504022"/>
                  <a:pt x="231312" y="509737"/>
                  <a:pt x="239884" y="505927"/>
                </a:cubicBezTo>
                <a:cubicBezTo>
                  <a:pt x="246551" y="503070"/>
                  <a:pt x="252267" y="486877"/>
                  <a:pt x="252267" y="476400"/>
                </a:cubicBezTo>
                <a:cubicBezTo>
                  <a:pt x="251314" y="423060"/>
                  <a:pt x="250362" y="370672"/>
                  <a:pt x="246551" y="317332"/>
                </a:cubicBezTo>
                <a:cubicBezTo>
                  <a:pt x="245599" y="298282"/>
                  <a:pt x="237979" y="279232"/>
                  <a:pt x="234169" y="260182"/>
                </a:cubicBezTo>
                <a:cubicBezTo>
                  <a:pt x="234169" y="255420"/>
                  <a:pt x="235122" y="250657"/>
                  <a:pt x="235122" y="246847"/>
                </a:cubicBezTo>
                <a:cubicBezTo>
                  <a:pt x="253219" y="248752"/>
                  <a:pt x="271317" y="249705"/>
                  <a:pt x="289414" y="251610"/>
                </a:cubicBezTo>
                <a:cubicBezTo>
                  <a:pt x="344659" y="255420"/>
                  <a:pt x="398951" y="261135"/>
                  <a:pt x="454197" y="262087"/>
                </a:cubicBezTo>
                <a:cubicBezTo>
                  <a:pt x="467531" y="262087"/>
                  <a:pt x="484676" y="255420"/>
                  <a:pt x="493249" y="244942"/>
                </a:cubicBezTo>
                <a:cubicBezTo>
                  <a:pt x="498012" y="238275"/>
                  <a:pt x="490392" y="221130"/>
                  <a:pt x="487534" y="208747"/>
                </a:cubicBezTo>
                <a:cubicBezTo>
                  <a:pt x="486581" y="204937"/>
                  <a:pt x="482772" y="201127"/>
                  <a:pt x="479914" y="197317"/>
                </a:cubicBezTo>
                <a:cubicBezTo>
                  <a:pt x="432289" y="141120"/>
                  <a:pt x="435147" y="83017"/>
                  <a:pt x="487534" y="32535"/>
                </a:cubicBezTo>
                <a:cubicBezTo>
                  <a:pt x="519919" y="1102"/>
                  <a:pt x="558972" y="-8423"/>
                  <a:pt x="600881" y="7770"/>
                </a:cubicBezTo>
                <a:cubicBezTo>
                  <a:pt x="644697" y="24915"/>
                  <a:pt x="674224" y="55395"/>
                  <a:pt x="678034" y="104925"/>
                </a:cubicBezTo>
                <a:cubicBezTo>
                  <a:pt x="681844" y="141120"/>
                  <a:pt x="669462" y="171600"/>
                  <a:pt x="646601" y="199222"/>
                </a:cubicBezTo>
                <a:cubicBezTo>
                  <a:pt x="636124" y="211605"/>
                  <a:pt x="625647" y="227797"/>
                  <a:pt x="637076" y="246847"/>
                </a:cubicBezTo>
                <a:cubicBezTo>
                  <a:pt x="651364" y="252562"/>
                  <a:pt x="665651" y="263992"/>
                  <a:pt x="678987" y="263992"/>
                </a:cubicBezTo>
                <a:cubicBezTo>
                  <a:pt x="723754" y="263992"/>
                  <a:pt x="769474" y="259230"/>
                  <a:pt x="814242" y="255420"/>
                </a:cubicBezTo>
                <a:cubicBezTo>
                  <a:pt x="834244" y="254467"/>
                  <a:pt x="855199" y="250657"/>
                  <a:pt x="877106" y="2478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11"/>
          <p:cNvSpPr/>
          <p:nvPr/>
        </p:nvSpPr>
        <p:spPr>
          <a:xfrm>
            <a:off x="7582325" y="5690846"/>
            <a:ext cx="1496656" cy="1204725"/>
          </a:xfrm>
          <a:custGeom>
            <a:rect b="b" l="l" r="r" t="t"/>
            <a:pathLst>
              <a:path extrusionOk="0" h="905808" w="1125305">
                <a:moveTo>
                  <a:pt x="235434" y="249536"/>
                </a:moveTo>
                <a:cubicBezTo>
                  <a:pt x="260199" y="249536"/>
                  <a:pt x="285917" y="248583"/>
                  <a:pt x="310682" y="250488"/>
                </a:cubicBezTo>
                <a:cubicBezTo>
                  <a:pt x="350687" y="252393"/>
                  <a:pt x="390692" y="257156"/>
                  <a:pt x="430697" y="259061"/>
                </a:cubicBezTo>
                <a:cubicBezTo>
                  <a:pt x="446889" y="260013"/>
                  <a:pt x="463082" y="258108"/>
                  <a:pt x="479274" y="254298"/>
                </a:cubicBezTo>
                <a:cubicBezTo>
                  <a:pt x="494514" y="251441"/>
                  <a:pt x="501182" y="239058"/>
                  <a:pt x="493562" y="224771"/>
                </a:cubicBezTo>
                <a:cubicBezTo>
                  <a:pt x="484037" y="207626"/>
                  <a:pt x="472607" y="191433"/>
                  <a:pt x="461177" y="176193"/>
                </a:cubicBezTo>
                <a:cubicBezTo>
                  <a:pt x="439269" y="144761"/>
                  <a:pt x="441174" y="79038"/>
                  <a:pt x="466892" y="50463"/>
                </a:cubicBezTo>
                <a:cubicBezTo>
                  <a:pt x="518327" y="-9544"/>
                  <a:pt x="576430" y="-16212"/>
                  <a:pt x="638342" y="31413"/>
                </a:cubicBezTo>
                <a:cubicBezTo>
                  <a:pt x="679299" y="61893"/>
                  <a:pt x="689777" y="136188"/>
                  <a:pt x="660249" y="177146"/>
                </a:cubicBezTo>
                <a:cubicBezTo>
                  <a:pt x="653582" y="185718"/>
                  <a:pt x="645009" y="193338"/>
                  <a:pt x="641199" y="202863"/>
                </a:cubicBezTo>
                <a:cubicBezTo>
                  <a:pt x="636437" y="216198"/>
                  <a:pt x="627864" y="237153"/>
                  <a:pt x="634532" y="243821"/>
                </a:cubicBezTo>
                <a:cubicBezTo>
                  <a:pt x="644057" y="255251"/>
                  <a:pt x="664059" y="261918"/>
                  <a:pt x="680252" y="261918"/>
                </a:cubicBezTo>
                <a:cubicBezTo>
                  <a:pt x="713589" y="261918"/>
                  <a:pt x="745974" y="257156"/>
                  <a:pt x="779312" y="254298"/>
                </a:cubicBezTo>
                <a:cubicBezTo>
                  <a:pt x="804077" y="252393"/>
                  <a:pt x="828842" y="251441"/>
                  <a:pt x="853607" y="249536"/>
                </a:cubicBezTo>
                <a:cubicBezTo>
                  <a:pt x="867894" y="253346"/>
                  <a:pt x="886944" y="234296"/>
                  <a:pt x="895517" y="259061"/>
                </a:cubicBezTo>
                <a:cubicBezTo>
                  <a:pt x="892659" y="269538"/>
                  <a:pt x="888849" y="279063"/>
                  <a:pt x="887897" y="289541"/>
                </a:cubicBezTo>
                <a:cubicBezTo>
                  <a:pt x="885992" y="316211"/>
                  <a:pt x="885039" y="343833"/>
                  <a:pt x="884087" y="370503"/>
                </a:cubicBezTo>
                <a:cubicBezTo>
                  <a:pt x="882182" y="409556"/>
                  <a:pt x="878372" y="448608"/>
                  <a:pt x="876467" y="487661"/>
                </a:cubicBezTo>
                <a:cubicBezTo>
                  <a:pt x="875514" y="505758"/>
                  <a:pt x="885992" y="512426"/>
                  <a:pt x="903137" y="503853"/>
                </a:cubicBezTo>
                <a:cubicBezTo>
                  <a:pt x="919330" y="496233"/>
                  <a:pt x="934569" y="485756"/>
                  <a:pt x="949809" y="475278"/>
                </a:cubicBezTo>
                <a:cubicBezTo>
                  <a:pt x="992672" y="448608"/>
                  <a:pt x="1049822" y="454323"/>
                  <a:pt x="1086969" y="486708"/>
                </a:cubicBezTo>
                <a:cubicBezTo>
                  <a:pt x="1155549" y="546716"/>
                  <a:pt x="1127927" y="661016"/>
                  <a:pt x="1037439" y="686733"/>
                </a:cubicBezTo>
                <a:cubicBezTo>
                  <a:pt x="996482" y="690543"/>
                  <a:pt x="960287" y="680066"/>
                  <a:pt x="927902" y="653396"/>
                </a:cubicBezTo>
                <a:cubicBezTo>
                  <a:pt x="915519" y="642918"/>
                  <a:pt x="900280" y="634346"/>
                  <a:pt x="882182" y="643871"/>
                </a:cubicBezTo>
                <a:cubicBezTo>
                  <a:pt x="880277" y="662921"/>
                  <a:pt x="876467" y="681971"/>
                  <a:pt x="877419" y="701021"/>
                </a:cubicBezTo>
                <a:cubicBezTo>
                  <a:pt x="881230" y="768648"/>
                  <a:pt x="886944" y="836276"/>
                  <a:pt x="891707" y="904856"/>
                </a:cubicBezTo>
                <a:cubicBezTo>
                  <a:pt x="709780" y="904856"/>
                  <a:pt x="527852" y="904856"/>
                  <a:pt x="345924" y="905808"/>
                </a:cubicBezTo>
                <a:cubicBezTo>
                  <a:pt x="317349" y="905808"/>
                  <a:pt x="287822" y="905808"/>
                  <a:pt x="259247" y="905808"/>
                </a:cubicBezTo>
                <a:cubicBezTo>
                  <a:pt x="252580" y="905808"/>
                  <a:pt x="244959" y="902951"/>
                  <a:pt x="238292" y="901046"/>
                </a:cubicBezTo>
                <a:cubicBezTo>
                  <a:pt x="243055" y="827703"/>
                  <a:pt x="248769" y="755313"/>
                  <a:pt x="251627" y="681971"/>
                </a:cubicBezTo>
                <a:cubicBezTo>
                  <a:pt x="252580" y="669588"/>
                  <a:pt x="244007" y="656253"/>
                  <a:pt x="240197" y="642918"/>
                </a:cubicBezTo>
                <a:cubicBezTo>
                  <a:pt x="225909" y="647681"/>
                  <a:pt x="211622" y="652443"/>
                  <a:pt x="197334" y="658158"/>
                </a:cubicBezTo>
                <a:cubicBezTo>
                  <a:pt x="195430" y="659111"/>
                  <a:pt x="194477" y="661016"/>
                  <a:pt x="192572" y="662921"/>
                </a:cubicBezTo>
                <a:cubicBezTo>
                  <a:pt x="129707" y="720071"/>
                  <a:pt x="26837" y="690543"/>
                  <a:pt x="3977" y="605771"/>
                </a:cubicBezTo>
                <a:cubicBezTo>
                  <a:pt x="-5548" y="570528"/>
                  <a:pt x="3024" y="537191"/>
                  <a:pt x="19217" y="504806"/>
                </a:cubicBezTo>
                <a:cubicBezTo>
                  <a:pt x="22074" y="502901"/>
                  <a:pt x="24932" y="500996"/>
                  <a:pt x="27789" y="500043"/>
                </a:cubicBezTo>
                <a:lnTo>
                  <a:pt x="27789" y="500043"/>
                </a:lnTo>
                <a:cubicBezTo>
                  <a:pt x="29694" y="499091"/>
                  <a:pt x="31599" y="498138"/>
                  <a:pt x="33504" y="496233"/>
                </a:cubicBezTo>
                <a:cubicBezTo>
                  <a:pt x="83034" y="452418"/>
                  <a:pt x="137327" y="450513"/>
                  <a:pt x="190667" y="490518"/>
                </a:cubicBezTo>
                <a:cubicBezTo>
                  <a:pt x="200192" y="497186"/>
                  <a:pt x="211622" y="503853"/>
                  <a:pt x="223052" y="507663"/>
                </a:cubicBezTo>
                <a:cubicBezTo>
                  <a:pt x="234482" y="511473"/>
                  <a:pt x="247817" y="511473"/>
                  <a:pt x="252580" y="495281"/>
                </a:cubicBezTo>
                <a:cubicBezTo>
                  <a:pt x="251627" y="468611"/>
                  <a:pt x="249722" y="440988"/>
                  <a:pt x="248769" y="414318"/>
                </a:cubicBezTo>
                <a:cubicBezTo>
                  <a:pt x="246864" y="382886"/>
                  <a:pt x="245912" y="351453"/>
                  <a:pt x="244007" y="320021"/>
                </a:cubicBezTo>
                <a:cubicBezTo>
                  <a:pt x="239244" y="297161"/>
                  <a:pt x="237339" y="273348"/>
                  <a:pt x="235434" y="249536"/>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7" name="Google Shape;567;p11"/>
          <p:cNvSpPr/>
          <p:nvPr/>
        </p:nvSpPr>
        <p:spPr>
          <a:xfrm>
            <a:off x="3121517" y="5721216"/>
            <a:ext cx="1500610" cy="1206045"/>
          </a:xfrm>
          <a:custGeom>
            <a:rect b="b" l="l" r="r" t="t"/>
            <a:pathLst>
              <a:path extrusionOk="0" h="906801" w="1128278">
                <a:moveTo>
                  <a:pt x="886820" y="906801"/>
                </a:moveTo>
                <a:cubicBezTo>
                  <a:pt x="684890" y="906801"/>
                  <a:pt x="483912" y="906801"/>
                  <a:pt x="281982" y="906801"/>
                </a:cubicBezTo>
                <a:cubicBezTo>
                  <a:pt x="269599" y="906801"/>
                  <a:pt x="257217" y="906801"/>
                  <a:pt x="245787" y="906801"/>
                </a:cubicBezTo>
                <a:cubicBezTo>
                  <a:pt x="241024" y="902039"/>
                  <a:pt x="233405" y="897276"/>
                  <a:pt x="233405" y="892514"/>
                </a:cubicBezTo>
                <a:cubicBezTo>
                  <a:pt x="232452" y="873464"/>
                  <a:pt x="234357" y="854414"/>
                  <a:pt x="235310" y="835364"/>
                </a:cubicBezTo>
                <a:cubicBezTo>
                  <a:pt x="239120" y="773451"/>
                  <a:pt x="242930" y="711539"/>
                  <a:pt x="246740" y="649626"/>
                </a:cubicBezTo>
                <a:cubicBezTo>
                  <a:pt x="242930" y="646769"/>
                  <a:pt x="239120" y="641054"/>
                  <a:pt x="236262" y="641054"/>
                </a:cubicBezTo>
                <a:cubicBezTo>
                  <a:pt x="221974" y="644864"/>
                  <a:pt x="206735" y="646769"/>
                  <a:pt x="194352" y="654389"/>
                </a:cubicBezTo>
                <a:cubicBezTo>
                  <a:pt x="165777" y="673439"/>
                  <a:pt x="136249" y="690584"/>
                  <a:pt x="100055" y="684869"/>
                </a:cubicBezTo>
                <a:cubicBezTo>
                  <a:pt x="82910" y="682011"/>
                  <a:pt x="66717" y="676296"/>
                  <a:pt x="50524" y="671534"/>
                </a:cubicBezTo>
                <a:lnTo>
                  <a:pt x="50524" y="671534"/>
                </a:lnTo>
                <a:cubicBezTo>
                  <a:pt x="48620" y="669629"/>
                  <a:pt x="46714" y="668676"/>
                  <a:pt x="44810" y="666771"/>
                </a:cubicBezTo>
                <a:cubicBezTo>
                  <a:pt x="14330" y="641054"/>
                  <a:pt x="-911" y="608669"/>
                  <a:pt x="42" y="567711"/>
                </a:cubicBezTo>
                <a:cubicBezTo>
                  <a:pt x="995" y="523896"/>
                  <a:pt x="20997" y="493416"/>
                  <a:pt x="56239" y="473414"/>
                </a:cubicBezTo>
                <a:cubicBezTo>
                  <a:pt x="96245" y="449601"/>
                  <a:pt x="137202" y="450554"/>
                  <a:pt x="176255" y="475319"/>
                </a:cubicBezTo>
                <a:cubicBezTo>
                  <a:pt x="188637" y="482939"/>
                  <a:pt x="200067" y="491511"/>
                  <a:pt x="213402" y="498179"/>
                </a:cubicBezTo>
                <a:cubicBezTo>
                  <a:pt x="221974" y="501989"/>
                  <a:pt x="233405" y="507704"/>
                  <a:pt x="240072" y="503894"/>
                </a:cubicBezTo>
                <a:cubicBezTo>
                  <a:pt x="245787" y="501036"/>
                  <a:pt x="248645" y="486749"/>
                  <a:pt x="247692" y="478176"/>
                </a:cubicBezTo>
                <a:cubicBezTo>
                  <a:pt x="242930" y="405786"/>
                  <a:pt x="238167" y="333396"/>
                  <a:pt x="233405" y="261006"/>
                </a:cubicBezTo>
                <a:cubicBezTo>
                  <a:pt x="233405" y="249576"/>
                  <a:pt x="238167" y="243861"/>
                  <a:pt x="250549" y="247671"/>
                </a:cubicBezTo>
                <a:cubicBezTo>
                  <a:pt x="257217" y="249576"/>
                  <a:pt x="263885" y="249576"/>
                  <a:pt x="270552" y="250529"/>
                </a:cubicBezTo>
                <a:cubicBezTo>
                  <a:pt x="328655" y="255291"/>
                  <a:pt x="386757" y="261006"/>
                  <a:pt x="444860" y="262911"/>
                </a:cubicBezTo>
                <a:cubicBezTo>
                  <a:pt x="460099" y="263864"/>
                  <a:pt x="483912" y="256244"/>
                  <a:pt x="490580" y="244814"/>
                </a:cubicBezTo>
                <a:cubicBezTo>
                  <a:pt x="496295" y="234336"/>
                  <a:pt x="489627" y="210524"/>
                  <a:pt x="481055" y="198141"/>
                </a:cubicBezTo>
                <a:cubicBezTo>
                  <a:pt x="453432" y="162899"/>
                  <a:pt x="442002" y="124799"/>
                  <a:pt x="454385" y="80984"/>
                </a:cubicBezTo>
                <a:cubicBezTo>
                  <a:pt x="469624" y="30501"/>
                  <a:pt x="517249" y="-932"/>
                  <a:pt x="565827" y="21"/>
                </a:cubicBezTo>
                <a:cubicBezTo>
                  <a:pt x="617262" y="974"/>
                  <a:pt x="664887" y="38121"/>
                  <a:pt x="676317" y="86699"/>
                </a:cubicBezTo>
                <a:cubicBezTo>
                  <a:pt x="684890" y="124799"/>
                  <a:pt x="682032" y="161946"/>
                  <a:pt x="652505" y="192426"/>
                </a:cubicBezTo>
                <a:cubicBezTo>
                  <a:pt x="647742" y="197189"/>
                  <a:pt x="642027" y="202904"/>
                  <a:pt x="641074" y="208619"/>
                </a:cubicBezTo>
                <a:cubicBezTo>
                  <a:pt x="637265" y="221001"/>
                  <a:pt x="630597" y="239099"/>
                  <a:pt x="635360" y="244814"/>
                </a:cubicBezTo>
                <a:cubicBezTo>
                  <a:pt x="643932" y="254339"/>
                  <a:pt x="661077" y="261006"/>
                  <a:pt x="674412" y="261006"/>
                </a:cubicBezTo>
                <a:cubicBezTo>
                  <a:pt x="728705" y="259101"/>
                  <a:pt x="782997" y="254339"/>
                  <a:pt x="837290" y="250529"/>
                </a:cubicBezTo>
                <a:cubicBezTo>
                  <a:pt x="854435" y="249576"/>
                  <a:pt x="872532" y="250529"/>
                  <a:pt x="889677" y="250529"/>
                </a:cubicBezTo>
                <a:cubicBezTo>
                  <a:pt x="887772" y="255291"/>
                  <a:pt x="885867" y="261006"/>
                  <a:pt x="884915" y="265769"/>
                </a:cubicBezTo>
                <a:cubicBezTo>
                  <a:pt x="881105" y="337206"/>
                  <a:pt x="877295" y="409596"/>
                  <a:pt x="875390" y="481034"/>
                </a:cubicBezTo>
                <a:cubicBezTo>
                  <a:pt x="874437" y="501989"/>
                  <a:pt x="881105" y="505799"/>
                  <a:pt x="903965" y="501036"/>
                </a:cubicBezTo>
                <a:cubicBezTo>
                  <a:pt x="915395" y="497226"/>
                  <a:pt x="928730" y="496274"/>
                  <a:pt x="938255" y="489606"/>
                </a:cubicBezTo>
                <a:cubicBezTo>
                  <a:pt x="994452" y="449601"/>
                  <a:pt x="1047792" y="459126"/>
                  <a:pt x="1100180" y="497226"/>
                </a:cubicBezTo>
                <a:cubicBezTo>
                  <a:pt x="1144947" y="561044"/>
                  <a:pt x="1135422" y="629624"/>
                  <a:pt x="1077320" y="668676"/>
                </a:cubicBezTo>
                <a:cubicBezTo>
                  <a:pt x="1028742" y="701061"/>
                  <a:pt x="980165" y="696299"/>
                  <a:pt x="931587" y="656294"/>
                </a:cubicBezTo>
                <a:cubicBezTo>
                  <a:pt x="921110" y="647721"/>
                  <a:pt x="903012" y="642006"/>
                  <a:pt x="889677" y="642959"/>
                </a:cubicBezTo>
                <a:cubicBezTo>
                  <a:pt x="883962" y="643911"/>
                  <a:pt x="876342" y="666771"/>
                  <a:pt x="876342" y="679154"/>
                </a:cubicBezTo>
                <a:cubicBezTo>
                  <a:pt x="877295" y="758211"/>
                  <a:pt x="883010" y="832506"/>
                  <a:pt x="886820" y="90680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8" name="Google Shape;568;p11"/>
          <p:cNvSpPr/>
          <p:nvPr/>
        </p:nvSpPr>
        <p:spPr>
          <a:xfrm>
            <a:off x="556633" y="5726886"/>
            <a:ext cx="1504839" cy="1203385"/>
          </a:xfrm>
          <a:custGeom>
            <a:rect b="b" l="l" r="r" t="t"/>
            <a:pathLst>
              <a:path extrusionOk="0" h="904801" w="1131458">
                <a:moveTo>
                  <a:pt x="223200" y="246269"/>
                </a:moveTo>
                <a:cubicBezTo>
                  <a:pt x="232725" y="244364"/>
                  <a:pt x="241297" y="243411"/>
                  <a:pt x="250822" y="241506"/>
                </a:cubicBezTo>
                <a:cubicBezTo>
                  <a:pt x="255585" y="244364"/>
                  <a:pt x="260347" y="250079"/>
                  <a:pt x="266062" y="250079"/>
                </a:cubicBezTo>
                <a:cubicBezTo>
                  <a:pt x="288922" y="252936"/>
                  <a:pt x="310830" y="253889"/>
                  <a:pt x="333690" y="254841"/>
                </a:cubicBezTo>
                <a:cubicBezTo>
                  <a:pt x="370837" y="257699"/>
                  <a:pt x="408937" y="261509"/>
                  <a:pt x="446085" y="262461"/>
                </a:cubicBezTo>
                <a:cubicBezTo>
                  <a:pt x="464182" y="262461"/>
                  <a:pt x="486090" y="261509"/>
                  <a:pt x="493710" y="237696"/>
                </a:cubicBezTo>
                <a:cubicBezTo>
                  <a:pt x="491805" y="226266"/>
                  <a:pt x="492757" y="211026"/>
                  <a:pt x="486090" y="202454"/>
                </a:cubicBezTo>
                <a:cubicBezTo>
                  <a:pt x="462277" y="171974"/>
                  <a:pt x="451800" y="138636"/>
                  <a:pt x="456562" y="100536"/>
                </a:cubicBezTo>
                <a:cubicBezTo>
                  <a:pt x="456562" y="96726"/>
                  <a:pt x="456562" y="92916"/>
                  <a:pt x="456562" y="90059"/>
                </a:cubicBezTo>
                <a:cubicBezTo>
                  <a:pt x="456562" y="89106"/>
                  <a:pt x="456562" y="88154"/>
                  <a:pt x="456562" y="87201"/>
                </a:cubicBezTo>
                <a:cubicBezTo>
                  <a:pt x="465135" y="23384"/>
                  <a:pt x="527047" y="-4239"/>
                  <a:pt x="571815" y="524"/>
                </a:cubicBezTo>
                <a:cubicBezTo>
                  <a:pt x="664207" y="9096"/>
                  <a:pt x="699450" y="104346"/>
                  <a:pt x="664207" y="173879"/>
                </a:cubicBezTo>
                <a:cubicBezTo>
                  <a:pt x="655635" y="191024"/>
                  <a:pt x="643252" y="207216"/>
                  <a:pt x="634680" y="224361"/>
                </a:cubicBezTo>
                <a:cubicBezTo>
                  <a:pt x="627060" y="239601"/>
                  <a:pt x="630870" y="253889"/>
                  <a:pt x="648015" y="254841"/>
                </a:cubicBezTo>
                <a:cubicBezTo>
                  <a:pt x="682305" y="257699"/>
                  <a:pt x="716595" y="259604"/>
                  <a:pt x="750885" y="257699"/>
                </a:cubicBezTo>
                <a:cubicBezTo>
                  <a:pt x="797557" y="255794"/>
                  <a:pt x="844230" y="250079"/>
                  <a:pt x="890902" y="246269"/>
                </a:cubicBezTo>
                <a:cubicBezTo>
                  <a:pt x="890902" y="251031"/>
                  <a:pt x="890902" y="254841"/>
                  <a:pt x="891855" y="259604"/>
                </a:cubicBezTo>
                <a:cubicBezTo>
                  <a:pt x="890902" y="261509"/>
                  <a:pt x="888045" y="263414"/>
                  <a:pt x="888045" y="265319"/>
                </a:cubicBezTo>
                <a:cubicBezTo>
                  <a:pt x="883282" y="333899"/>
                  <a:pt x="877567" y="402479"/>
                  <a:pt x="874710" y="471059"/>
                </a:cubicBezTo>
                <a:cubicBezTo>
                  <a:pt x="873757" y="481536"/>
                  <a:pt x="880425" y="500586"/>
                  <a:pt x="888045" y="502491"/>
                </a:cubicBezTo>
                <a:cubicBezTo>
                  <a:pt x="898522" y="506301"/>
                  <a:pt x="915667" y="500586"/>
                  <a:pt x="924240" y="493919"/>
                </a:cubicBezTo>
                <a:cubicBezTo>
                  <a:pt x="953767" y="469154"/>
                  <a:pt x="986152" y="459629"/>
                  <a:pt x="1025205" y="461534"/>
                </a:cubicBezTo>
                <a:cubicBezTo>
                  <a:pt x="1099500" y="465344"/>
                  <a:pt x="1153793" y="552021"/>
                  <a:pt x="1122360" y="619649"/>
                </a:cubicBezTo>
                <a:cubicBezTo>
                  <a:pt x="1093785" y="679656"/>
                  <a:pt x="1035682" y="705374"/>
                  <a:pt x="973770" y="682514"/>
                </a:cubicBezTo>
                <a:cubicBezTo>
                  <a:pt x="954720" y="675846"/>
                  <a:pt x="937575" y="660606"/>
                  <a:pt x="919477" y="651081"/>
                </a:cubicBezTo>
                <a:cubicBezTo>
                  <a:pt x="888997" y="634889"/>
                  <a:pt x="873757" y="643461"/>
                  <a:pt x="875663" y="676799"/>
                </a:cubicBezTo>
                <a:cubicBezTo>
                  <a:pt x="880425" y="746331"/>
                  <a:pt x="886140" y="816816"/>
                  <a:pt x="892807" y="886349"/>
                </a:cubicBezTo>
                <a:cubicBezTo>
                  <a:pt x="893760" y="900636"/>
                  <a:pt x="888997" y="906351"/>
                  <a:pt x="875663" y="904446"/>
                </a:cubicBezTo>
                <a:cubicBezTo>
                  <a:pt x="663255" y="904446"/>
                  <a:pt x="451800" y="904446"/>
                  <a:pt x="239392" y="904446"/>
                </a:cubicBezTo>
                <a:cubicBezTo>
                  <a:pt x="239392" y="880634"/>
                  <a:pt x="238440" y="855869"/>
                  <a:pt x="240345" y="832056"/>
                </a:cubicBezTo>
                <a:cubicBezTo>
                  <a:pt x="244155" y="772049"/>
                  <a:pt x="248917" y="712041"/>
                  <a:pt x="252727" y="652986"/>
                </a:cubicBezTo>
                <a:cubicBezTo>
                  <a:pt x="247965" y="648224"/>
                  <a:pt x="242250" y="639651"/>
                  <a:pt x="239392" y="640604"/>
                </a:cubicBezTo>
                <a:cubicBezTo>
                  <a:pt x="219390" y="647271"/>
                  <a:pt x="199387" y="652986"/>
                  <a:pt x="182242" y="663464"/>
                </a:cubicBezTo>
                <a:cubicBezTo>
                  <a:pt x="155572" y="679656"/>
                  <a:pt x="128902" y="689181"/>
                  <a:pt x="98422" y="684419"/>
                </a:cubicBezTo>
                <a:cubicBezTo>
                  <a:pt x="81277" y="681561"/>
                  <a:pt x="64132" y="672989"/>
                  <a:pt x="46987" y="667274"/>
                </a:cubicBezTo>
                <a:cubicBezTo>
                  <a:pt x="39367" y="659654"/>
                  <a:pt x="31747" y="652034"/>
                  <a:pt x="24127" y="644414"/>
                </a:cubicBezTo>
                <a:cubicBezTo>
                  <a:pt x="22222" y="641556"/>
                  <a:pt x="21270" y="638699"/>
                  <a:pt x="19365" y="634889"/>
                </a:cubicBezTo>
                <a:cubicBezTo>
                  <a:pt x="12697" y="616791"/>
                  <a:pt x="4125" y="598694"/>
                  <a:pt x="1267" y="580596"/>
                </a:cubicBezTo>
                <a:cubicBezTo>
                  <a:pt x="-5400" y="534876"/>
                  <a:pt x="14602" y="498681"/>
                  <a:pt x="52702" y="474869"/>
                </a:cubicBezTo>
                <a:cubicBezTo>
                  <a:pt x="93660" y="449151"/>
                  <a:pt x="136522" y="448199"/>
                  <a:pt x="178432" y="475821"/>
                </a:cubicBezTo>
                <a:cubicBezTo>
                  <a:pt x="191767" y="484394"/>
                  <a:pt x="205102" y="493919"/>
                  <a:pt x="219390" y="500586"/>
                </a:cubicBezTo>
                <a:cubicBezTo>
                  <a:pt x="241297" y="512016"/>
                  <a:pt x="252727" y="504396"/>
                  <a:pt x="252727" y="479631"/>
                </a:cubicBezTo>
                <a:cubicBezTo>
                  <a:pt x="251775" y="452961"/>
                  <a:pt x="249870" y="427244"/>
                  <a:pt x="247965" y="400574"/>
                </a:cubicBezTo>
                <a:cubicBezTo>
                  <a:pt x="245107" y="361521"/>
                  <a:pt x="242250" y="322469"/>
                  <a:pt x="237487" y="283416"/>
                </a:cubicBezTo>
                <a:cubicBezTo>
                  <a:pt x="234630" y="271034"/>
                  <a:pt x="227962" y="258651"/>
                  <a:pt x="223200" y="24626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69" name="Google Shape;569;p11"/>
          <p:cNvSpPr/>
          <p:nvPr/>
        </p:nvSpPr>
        <p:spPr>
          <a:xfrm>
            <a:off x="18991" y="3170246"/>
            <a:ext cx="1201196" cy="1495919"/>
          </a:xfrm>
          <a:custGeom>
            <a:rect b="b" l="l" r="r" t="t"/>
            <a:pathLst>
              <a:path extrusionOk="0" h="1124751" w="903155">
                <a:moveTo>
                  <a:pt x="659553" y="869950"/>
                </a:moveTo>
                <a:cubicBezTo>
                  <a:pt x="660506" y="884238"/>
                  <a:pt x="651933" y="885190"/>
                  <a:pt x="641456" y="884238"/>
                </a:cubicBezTo>
                <a:cubicBezTo>
                  <a:pt x="629073" y="881380"/>
                  <a:pt x="617643" y="876618"/>
                  <a:pt x="605261" y="875665"/>
                </a:cubicBezTo>
                <a:cubicBezTo>
                  <a:pt x="547158" y="870903"/>
                  <a:pt x="489056" y="866140"/>
                  <a:pt x="430953" y="863283"/>
                </a:cubicBezTo>
                <a:cubicBezTo>
                  <a:pt x="422381" y="863283"/>
                  <a:pt x="412856" y="874713"/>
                  <a:pt x="403331" y="880428"/>
                </a:cubicBezTo>
                <a:cubicBezTo>
                  <a:pt x="403331" y="880428"/>
                  <a:pt x="403331" y="880428"/>
                  <a:pt x="403331" y="880428"/>
                </a:cubicBezTo>
                <a:cubicBezTo>
                  <a:pt x="401426" y="882333"/>
                  <a:pt x="400473" y="883285"/>
                  <a:pt x="398568" y="885190"/>
                </a:cubicBezTo>
                <a:cubicBezTo>
                  <a:pt x="405236" y="902335"/>
                  <a:pt x="412856" y="919480"/>
                  <a:pt x="419523" y="936625"/>
                </a:cubicBezTo>
                <a:cubicBezTo>
                  <a:pt x="428096" y="958533"/>
                  <a:pt x="439526" y="980440"/>
                  <a:pt x="443336" y="1004253"/>
                </a:cubicBezTo>
                <a:cubicBezTo>
                  <a:pt x="450003" y="1045210"/>
                  <a:pt x="427143" y="1076643"/>
                  <a:pt x="398568" y="1103313"/>
                </a:cubicBezTo>
                <a:cubicBezTo>
                  <a:pt x="393806" y="1105218"/>
                  <a:pt x="389043" y="1107123"/>
                  <a:pt x="384281" y="1109980"/>
                </a:cubicBezTo>
                <a:cubicBezTo>
                  <a:pt x="345228" y="1129030"/>
                  <a:pt x="308081" y="1131888"/>
                  <a:pt x="270933" y="1105218"/>
                </a:cubicBezTo>
                <a:cubicBezTo>
                  <a:pt x="267123" y="1102360"/>
                  <a:pt x="261408" y="1101408"/>
                  <a:pt x="256646" y="1100455"/>
                </a:cubicBezTo>
                <a:cubicBezTo>
                  <a:pt x="251883" y="1094740"/>
                  <a:pt x="247121" y="1089025"/>
                  <a:pt x="242358" y="1083310"/>
                </a:cubicBezTo>
                <a:cubicBezTo>
                  <a:pt x="238548" y="1077595"/>
                  <a:pt x="233786" y="1071880"/>
                  <a:pt x="229976" y="1066165"/>
                </a:cubicBezTo>
                <a:cubicBezTo>
                  <a:pt x="205211" y="1030923"/>
                  <a:pt x="210926" y="973773"/>
                  <a:pt x="244263" y="933768"/>
                </a:cubicBezTo>
                <a:cubicBezTo>
                  <a:pt x="249978" y="927100"/>
                  <a:pt x="255693" y="919480"/>
                  <a:pt x="260456" y="911860"/>
                </a:cubicBezTo>
                <a:cubicBezTo>
                  <a:pt x="272838" y="888048"/>
                  <a:pt x="263313" y="872808"/>
                  <a:pt x="236643" y="873760"/>
                </a:cubicBezTo>
                <a:cubicBezTo>
                  <a:pt x="189018" y="875665"/>
                  <a:pt x="141393" y="879475"/>
                  <a:pt x="93768" y="882333"/>
                </a:cubicBezTo>
                <a:cubicBezTo>
                  <a:pt x="85196" y="882333"/>
                  <a:pt x="76623" y="882333"/>
                  <a:pt x="68051" y="882333"/>
                </a:cubicBezTo>
                <a:cubicBezTo>
                  <a:pt x="60431" y="883285"/>
                  <a:pt x="53763" y="884238"/>
                  <a:pt x="46143" y="885190"/>
                </a:cubicBezTo>
                <a:cubicBezTo>
                  <a:pt x="37571" y="885190"/>
                  <a:pt x="29951" y="886143"/>
                  <a:pt x="21378" y="886143"/>
                </a:cubicBezTo>
                <a:cubicBezTo>
                  <a:pt x="17568" y="886143"/>
                  <a:pt x="13758" y="886143"/>
                  <a:pt x="9948" y="886143"/>
                </a:cubicBezTo>
                <a:cubicBezTo>
                  <a:pt x="7091" y="880428"/>
                  <a:pt x="423" y="874713"/>
                  <a:pt x="423" y="868998"/>
                </a:cubicBezTo>
                <a:cubicBezTo>
                  <a:pt x="-529" y="662305"/>
                  <a:pt x="423" y="455613"/>
                  <a:pt x="423" y="248920"/>
                </a:cubicBezTo>
                <a:cubicBezTo>
                  <a:pt x="423" y="243205"/>
                  <a:pt x="3281" y="237490"/>
                  <a:pt x="5186" y="232728"/>
                </a:cubicBezTo>
                <a:cubicBezTo>
                  <a:pt x="47096" y="235585"/>
                  <a:pt x="89006" y="238443"/>
                  <a:pt x="131868" y="242253"/>
                </a:cubicBezTo>
                <a:cubicBezTo>
                  <a:pt x="166158" y="245110"/>
                  <a:pt x="199496" y="248920"/>
                  <a:pt x="233786" y="249873"/>
                </a:cubicBezTo>
                <a:cubicBezTo>
                  <a:pt x="243311" y="249873"/>
                  <a:pt x="255693" y="245110"/>
                  <a:pt x="260456" y="238443"/>
                </a:cubicBezTo>
                <a:cubicBezTo>
                  <a:pt x="265218" y="231775"/>
                  <a:pt x="264266" y="218440"/>
                  <a:pt x="260456" y="209868"/>
                </a:cubicBezTo>
                <a:cubicBezTo>
                  <a:pt x="254741" y="196533"/>
                  <a:pt x="245216" y="184150"/>
                  <a:pt x="236643" y="171768"/>
                </a:cubicBezTo>
                <a:cubicBezTo>
                  <a:pt x="216641" y="143193"/>
                  <a:pt x="214736" y="111760"/>
                  <a:pt x="223308" y="78423"/>
                </a:cubicBezTo>
                <a:cubicBezTo>
                  <a:pt x="223308" y="76518"/>
                  <a:pt x="223308" y="75565"/>
                  <a:pt x="223308" y="73660"/>
                </a:cubicBezTo>
                <a:cubicBezTo>
                  <a:pt x="223308" y="72708"/>
                  <a:pt x="223308" y="71755"/>
                  <a:pt x="223308" y="70803"/>
                </a:cubicBezTo>
                <a:cubicBezTo>
                  <a:pt x="230928" y="62230"/>
                  <a:pt x="237596" y="54610"/>
                  <a:pt x="245216" y="46038"/>
                </a:cubicBezTo>
                <a:cubicBezTo>
                  <a:pt x="275696" y="8890"/>
                  <a:pt x="314748" y="-4445"/>
                  <a:pt x="362373" y="1270"/>
                </a:cubicBezTo>
                <a:cubicBezTo>
                  <a:pt x="403331" y="5080"/>
                  <a:pt x="458576" y="68898"/>
                  <a:pt x="440478" y="127953"/>
                </a:cubicBezTo>
                <a:cubicBezTo>
                  <a:pt x="432858" y="152718"/>
                  <a:pt x="415713" y="173673"/>
                  <a:pt x="405236" y="198438"/>
                </a:cubicBezTo>
                <a:cubicBezTo>
                  <a:pt x="400473" y="210820"/>
                  <a:pt x="398568" y="227013"/>
                  <a:pt x="402378" y="238443"/>
                </a:cubicBezTo>
                <a:cubicBezTo>
                  <a:pt x="405236" y="246063"/>
                  <a:pt x="422381" y="251778"/>
                  <a:pt x="432858" y="250825"/>
                </a:cubicBezTo>
                <a:cubicBezTo>
                  <a:pt x="507153" y="246063"/>
                  <a:pt x="582401" y="239395"/>
                  <a:pt x="656696" y="233680"/>
                </a:cubicBezTo>
                <a:cubicBezTo>
                  <a:pt x="652886" y="277495"/>
                  <a:pt x="648123" y="322263"/>
                  <a:pt x="644313" y="366078"/>
                </a:cubicBezTo>
                <a:cubicBezTo>
                  <a:pt x="642408" y="393700"/>
                  <a:pt x="638598" y="422275"/>
                  <a:pt x="640503" y="449898"/>
                </a:cubicBezTo>
                <a:cubicBezTo>
                  <a:pt x="641456" y="464185"/>
                  <a:pt x="649076" y="486093"/>
                  <a:pt x="659553" y="489903"/>
                </a:cubicBezTo>
                <a:cubicBezTo>
                  <a:pt x="671936" y="494665"/>
                  <a:pt x="692891" y="487998"/>
                  <a:pt x="704321" y="479425"/>
                </a:cubicBezTo>
                <a:cubicBezTo>
                  <a:pt x="731943" y="458470"/>
                  <a:pt x="760518" y="445135"/>
                  <a:pt x="796713" y="447993"/>
                </a:cubicBezTo>
                <a:cubicBezTo>
                  <a:pt x="846243" y="451803"/>
                  <a:pt x="877676" y="480378"/>
                  <a:pt x="894821" y="523240"/>
                </a:cubicBezTo>
                <a:cubicBezTo>
                  <a:pt x="911013" y="564198"/>
                  <a:pt x="903393" y="603250"/>
                  <a:pt x="873866" y="634683"/>
                </a:cubicBezTo>
                <a:cubicBezTo>
                  <a:pt x="821478" y="690880"/>
                  <a:pt x="764328" y="692785"/>
                  <a:pt x="705273" y="645160"/>
                </a:cubicBezTo>
                <a:cubicBezTo>
                  <a:pt x="701463" y="642303"/>
                  <a:pt x="697653" y="638493"/>
                  <a:pt x="693843" y="637540"/>
                </a:cubicBezTo>
                <a:cubicBezTo>
                  <a:pt x="681461" y="634683"/>
                  <a:pt x="663363" y="627063"/>
                  <a:pt x="657648" y="631825"/>
                </a:cubicBezTo>
                <a:cubicBezTo>
                  <a:pt x="648123" y="640398"/>
                  <a:pt x="641456" y="657543"/>
                  <a:pt x="641456" y="670878"/>
                </a:cubicBezTo>
                <a:cubicBezTo>
                  <a:pt x="643361" y="725170"/>
                  <a:pt x="648123" y="779463"/>
                  <a:pt x="651933" y="833755"/>
                </a:cubicBezTo>
                <a:cubicBezTo>
                  <a:pt x="655743" y="844233"/>
                  <a:pt x="657648" y="856615"/>
                  <a:pt x="659553" y="86995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11"/>
          <p:cNvSpPr/>
          <p:nvPr/>
        </p:nvSpPr>
        <p:spPr>
          <a:xfrm>
            <a:off x="11012278" y="3127058"/>
            <a:ext cx="1163561" cy="1502947"/>
          </a:xfrm>
          <a:custGeom>
            <a:rect b="b" l="l" r="r" t="t"/>
            <a:pathLst>
              <a:path extrusionOk="0" h="1130035" w="874858">
                <a:moveTo>
                  <a:pt x="870096" y="235650"/>
                </a:moveTo>
                <a:cubicBezTo>
                  <a:pt x="872001" y="241365"/>
                  <a:pt x="874859" y="248033"/>
                  <a:pt x="874859" y="253748"/>
                </a:cubicBezTo>
                <a:cubicBezTo>
                  <a:pt x="874859" y="461393"/>
                  <a:pt x="874859" y="669038"/>
                  <a:pt x="874859" y="876683"/>
                </a:cubicBezTo>
                <a:cubicBezTo>
                  <a:pt x="874859" y="881445"/>
                  <a:pt x="873907" y="885255"/>
                  <a:pt x="873907" y="892875"/>
                </a:cubicBezTo>
                <a:cubicBezTo>
                  <a:pt x="864382" y="890970"/>
                  <a:pt x="855809" y="890018"/>
                  <a:pt x="847237" y="889065"/>
                </a:cubicBezTo>
                <a:cubicBezTo>
                  <a:pt x="809137" y="885255"/>
                  <a:pt x="770084" y="882398"/>
                  <a:pt x="731984" y="879540"/>
                </a:cubicBezTo>
                <a:cubicBezTo>
                  <a:pt x="706266" y="877635"/>
                  <a:pt x="680549" y="875730"/>
                  <a:pt x="654832" y="874778"/>
                </a:cubicBezTo>
                <a:cubicBezTo>
                  <a:pt x="647212" y="874778"/>
                  <a:pt x="639591" y="877635"/>
                  <a:pt x="631019" y="879540"/>
                </a:cubicBezTo>
                <a:cubicBezTo>
                  <a:pt x="607207" y="892875"/>
                  <a:pt x="605301" y="898590"/>
                  <a:pt x="617684" y="920498"/>
                </a:cubicBezTo>
                <a:cubicBezTo>
                  <a:pt x="620541" y="926213"/>
                  <a:pt x="624351" y="930975"/>
                  <a:pt x="628162" y="934785"/>
                </a:cubicBezTo>
                <a:cubicBezTo>
                  <a:pt x="651974" y="959550"/>
                  <a:pt x="665309" y="989078"/>
                  <a:pt x="659594" y="1023368"/>
                </a:cubicBezTo>
                <a:cubicBezTo>
                  <a:pt x="655784" y="1046228"/>
                  <a:pt x="645307" y="1067183"/>
                  <a:pt x="637687" y="1089090"/>
                </a:cubicBezTo>
                <a:cubicBezTo>
                  <a:pt x="636734" y="1090043"/>
                  <a:pt x="634829" y="1091948"/>
                  <a:pt x="633876" y="1092900"/>
                </a:cubicBezTo>
                <a:cubicBezTo>
                  <a:pt x="629114" y="1097663"/>
                  <a:pt x="625304" y="1102425"/>
                  <a:pt x="620541" y="1106235"/>
                </a:cubicBezTo>
                <a:cubicBezTo>
                  <a:pt x="614826" y="1108140"/>
                  <a:pt x="608159" y="1108140"/>
                  <a:pt x="604349" y="1111950"/>
                </a:cubicBezTo>
                <a:cubicBezTo>
                  <a:pt x="583394" y="1129095"/>
                  <a:pt x="558629" y="1132905"/>
                  <a:pt x="533864" y="1128143"/>
                </a:cubicBezTo>
                <a:cubicBezTo>
                  <a:pt x="514814" y="1125285"/>
                  <a:pt x="496716" y="1115760"/>
                  <a:pt x="478619" y="1110045"/>
                </a:cubicBezTo>
                <a:cubicBezTo>
                  <a:pt x="419564" y="1042418"/>
                  <a:pt x="417659" y="1011938"/>
                  <a:pt x="464332" y="932880"/>
                </a:cubicBezTo>
                <a:cubicBezTo>
                  <a:pt x="471951" y="919545"/>
                  <a:pt x="471951" y="902400"/>
                  <a:pt x="475762" y="887160"/>
                </a:cubicBezTo>
                <a:cubicBezTo>
                  <a:pt x="469094" y="881445"/>
                  <a:pt x="463379" y="870968"/>
                  <a:pt x="456712" y="870015"/>
                </a:cubicBezTo>
                <a:cubicBezTo>
                  <a:pt x="438614" y="868110"/>
                  <a:pt x="420516" y="868110"/>
                  <a:pt x="402419" y="870015"/>
                </a:cubicBezTo>
                <a:cubicBezTo>
                  <a:pt x="348126" y="873825"/>
                  <a:pt x="294787" y="878588"/>
                  <a:pt x="240494" y="882398"/>
                </a:cubicBezTo>
                <a:cubicBezTo>
                  <a:pt x="240494" y="869063"/>
                  <a:pt x="240494" y="854775"/>
                  <a:pt x="241446" y="841440"/>
                </a:cubicBezTo>
                <a:cubicBezTo>
                  <a:pt x="245257" y="782385"/>
                  <a:pt x="250971" y="722378"/>
                  <a:pt x="253829" y="663323"/>
                </a:cubicBezTo>
                <a:cubicBezTo>
                  <a:pt x="254782" y="649988"/>
                  <a:pt x="246209" y="629033"/>
                  <a:pt x="237637" y="625223"/>
                </a:cubicBezTo>
                <a:cubicBezTo>
                  <a:pt x="226207" y="620460"/>
                  <a:pt x="208109" y="628080"/>
                  <a:pt x="193821" y="633795"/>
                </a:cubicBezTo>
                <a:cubicBezTo>
                  <a:pt x="179534" y="639510"/>
                  <a:pt x="168104" y="651893"/>
                  <a:pt x="153816" y="658560"/>
                </a:cubicBezTo>
                <a:cubicBezTo>
                  <a:pt x="96666" y="683325"/>
                  <a:pt x="29991" y="656655"/>
                  <a:pt x="9989" y="606173"/>
                </a:cubicBezTo>
                <a:cubicBezTo>
                  <a:pt x="-16681" y="540450"/>
                  <a:pt x="11894" y="478538"/>
                  <a:pt x="73807" y="457583"/>
                </a:cubicBezTo>
                <a:cubicBezTo>
                  <a:pt x="108096" y="453773"/>
                  <a:pt x="138576" y="462345"/>
                  <a:pt x="167151" y="480443"/>
                </a:cubicBezTo>
                <a:cubicBezTo>
                  <a:pt x="182391" y="489968"/>
                  <a:pt x="201441" y="491873"/>
                  <a:pt x="218587" y="497588"/>
                </a:cubicBezTo>
                <a:cubicBezTo>
                  <a:pt x="245257" y="494730"/>
                  <a:pt x="255734" y="484253"/>
                  <a:pt x="254782" y="453773"/>
                </a:cubicBezTo>
                <a:cubicBezTo>
                  <a:pt x="252876" y="401385"/>
                  <a:pt x="249066" y="348045"/>
                  <a:pt x="245257" y="295658"/>
                </a:cubicBezTo>
                <a:cubicBezTo>
                  <a:pt x="243351" y="276608"/>
                  <a:pt x="239541" y="257558"/>
                  <a:pt x="236684" y="238508"/>
                </a:cubicBezTo>
                <a:cubicBezTo>
                  <a:pt x="267164" y="240413"/>
                  <a:pt x="297644" y="241365"/>
                  <a:pt x="327171" y="243270"/>
                </a:cubicBezTo>
                <a:cubicBezTo>
                  <a:pt x="365271" y="246128"/>
                  <a:pt x="402419" y="249938"/>
                  <a:pt x="440519" y="250890"/>
                </a:cubicBezTo>
                <a:cubicBezTo>
                  <a:pt x="451949" y="250890"/>
                  <a:pt x="467189" y="246128"/>
                  <a:pt x="473857" y="237555"/>
                </a:cubicBezTo>
                <a:cubicBezTo>
                  <a:pt x="479571" y="229935"/>
                  <a:pt x="477666" y="213743"/>
                  <a:pt x="473857" y="204218"/>
                </a:cubicBezTo>
                <a:cubicBezTo>
                  <a:pt x="468141" y="189930"/>
                  <a:pt x="457664" y="178500"/>
                  <a:pt x="450044" y="166118"/>
                </a:cubicBezTo>
                <a:cubicBezTo>
                  <a:pt x="410039" y="104205"/>
                  <a:pt x="445282" y="14670"/>
                  <a:pt x="514814" y="1335"/>
                </a:cubicBezTo>
                <a:cubicBezTo>
                  <a:pt x="559582" y="-4380"/>
                  <a:pt x="598634" y="8003"/>
                  <a:pt x="628162" y="43245"/>
                </a:cubicBezTo>
                <a:cubicBezTo>
                  <a:pt x="630066" y="46103"/>
                  <a:pt x="634829" y="46103"/>
                  <a:pt x="638639" y="47055"/>
                </a:cubicBezTo>
                <a:lnTo>
                  <a:pt x="638639" y="47055"/>
                </a:lnTo>
                <a:cubicBezTo>
                  <a:pt x="643401" y="57533"/>
                  <a:pt x="647212" y="68010"/>
                  <a:pt x="651974" y="78488"/>
                </a:cubicBezTo>
                <a:cubicBezTo>
                  <a:pt x="653879" y="84203"/>
                  <a:pt x="655784" y="89918"/>
                  <a:pt x="656737" y="95633"/>
                </a:cubicBezTo>
                <a:cubicBezTo>
                  <a:pt x="665309" y="138495"/>
                  <a:pt x="641496" y="170880"/>
                  <a:pt x="620541" y="204218"/>
                </a:cubicBezTo>
                <a:cubicBezTo>
                  <a:pt x="614826" y="213743"/>
                  <a:pt x="611016" y="231840"/>
                  <a:pt x="615779" y="238508"/>
                </a:cubicBezTo>
                <a:cubicBezTo>
                  <a:pt x="622446" y="247080"/>
                  <a:pt x="639591" y="251843"/>
                  <a:pt x="651021" y="251843"/>
                </a:cubicBezTo>
                <a:cubicBezTo>
                  <a:pt x="724364" y="248033"/>
                  <a:pt x="797707" y="241365"/>
                  <a:pt x="870096" y="23565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11"/>
          <p:cNvSpPr/>
          <p:nvPr/>
        </p:nvSpPr>
        <p:spPr>
          <a:xfrm>
            <a:off x="1418878" y="4885677"/>
            <a:ext cx="1489111" cy="1208971"/>
          </a:xfrm>
          <a:custGeom>
            <a:rect b="b" l="l" r="r" t="t"/>
            <a:pathLst>
              <a:path extrusionOk="0" h="909001" w="1119632">
                <a:moveTo>
                  <a:pt x="243036" y="891664"/>
                </a:moveTo>
                <a:cubicBezTo>
                  <a:pt x="243036" y="886902"/>
                  <a:pt x="243036" y="883092"/>
                  <a:pt x="242083" y="878329"/>
                </a:cubicBezTo>
                <a:cubicBezTo>
                  <a:pt x="246846" y="811654"/>
                  <a:pt x="252561" y="744027"/>
                  <a:pt x="255418" y="677352"/>
                </a:cubicBezTo>
                <a:cubicBezTo>
                  <a:pt x="256371" y="664969"/>
                  <a:pt x="249703" y="644967"/>
                  <a:pt x="241131" y="640204"/>
                </a:cubicBezTo>
                <a:cubicBezTo>
                  <a:pt x="231606" y="635442"/>
                  <a:pt x="214461" y="643062"/>
                  <a:pt x="202078" y="647824"/>
                </a:cubicBezTo>
                <a:cubicBezTo>
                  <a:pt x="181123" y="656397"/>
                  <a:pt x="163026" y="672589"/>
                  <a:pt x="142071" y="678304"/>
                </a:cubicBezTo>
                <a:cubicBezTo>
                  <a:pt x="100161" y="690687"/>
                  <a:pt x="61108" y="678304"/>
                  <a:pt x="32533" y="645919"/>
                </a:cubicBezTo>
                <a:cubicBezTo>
                  <a:pt x="4911" y="613534"/>
                  <a:pt x="-9377" y="575434"/>
                  <a:pt x="6816" y="531619"/>
                </a:cubicBezTo>
                <a:cubicBezTo>
                  <a:pt x="22056" y="490662"/>
                  <a:pt x="52536" y="466849"/>
                  <a:pt x="92541" y="452562"/>
                </a:cubicBezTo>
                <a:cubicBezTo>
                  <a:pt x="129688" y="448752"/>
                  <a:pt x="163026" y="457324"/>
                  <a:pt x="191601" y="481137"/>
                </a:cubicBezTo>
                <a:cubicBezTo>
                  <a:pt x="197316" y="485899"/>
                  <a:pt x="206841" y="486852"/>
                  <a:pt x="214461" y="489709"/>
                </a:cubicBezTo>
                <a:lnTo>
                  <a:pt x="214461" y="489709"/>
                </a:lnTo>
                <a:cubicBezTo>
                  <a:pt x="223033" y="504949"/>
                  <a:pt x="233511" y="508759"/>
                  <a:pt x="246846" y="494472"/>
                </a:cubicBezTo>
                <a:cubicBezTo>
                  <a:pt x="264943" y="462087"/>
                  <a:pt x="256371" y="426844"/>
                  <a:pt x="254466" y="392554"/>
                </a:cubicBezTo>
                <a:cubicBezTo>
                  <a:pt x="252561" y="342072"/>
                  <a:pt x="246846" y="292542"/>
                  <a:pt x="243036" y="242059"/>
                </a:cubicBezTo>
                <a:cubicBezTo>
                  <a:pt x="247798" y="242059"/>
                  <a:pt x="251608" y="241107"/>
                  <a:pt x="256371" y="241107"/>
                </a:cubicBezTo>
                <a:cubicBezTo>
                  <a:pt x="328761" y="245869"/>
                  <a:pt x="401151" y="251584"/>
                  <a:pt x="473541" y="255394"/>
                </a:cubicBezTo>
                <a:cubicBezTo>
                  <a:pt x="505926" y="257299"/>
                  <a:pt x="516403" y="238249"/>
                  <a:pt x="501163" y="210627"/>
                </a:cubicBezTo>
                <a:cubicBezTo>
                  <a:pt x="493543" y="197292"/>
                  <a:pt x="484018" y="184909"/>
                  <a:pt x="476398" y="172527"/>
                </a:cubicBezTo>
                <a:cubicBezTo>
                  <a:pt x="453538" y="135379"/>
                  <a:pt x="453538" y="95374"/>
                  <a:pt x="475446" y="59179"/>
                </a:cubicBezTo>
                <a:cubicBezTo>
                  <a:pt x="495448" y="25842"/>
                  <a:pt x="524023" y="2029"/>
                  <a:pt x="566886" y="124"/>
                </a:cubicBezTo>
                <a:cubicBezTo>
                  <a:pt x="617368" y="-1781"/>
                  <a:pt x="656421" y="18222"/>
                  <a:pt x="679281" y="62037"/>
                </a:cubicBezTo>
                <a:cubicBezTo>
                  <a:pt x="704046" y="109662"/>
                  <a:pt x="691663" y="155382"/>
                  <a:pt x="660231" y="198244"/>
                </a:cubicBezTo>
                <a:cubicBezTo>
                  <a:pt x="651658" y="210627"/>
                  <a:pt x="640228" y="229677"/>
                  <a:pt x="644038" y="241107"/>
                </a:cubicBezTo>
                <a:cubicBezTo>
                  <a:pt x="649753" y="260157"/>
                  <a:pt x="672613" y="257299"/>
                  <a:pt x="689758" y="255394"/>
                </a:cubicBezTo>
                <a:cubicBezTo>
                  <a:pt x="752623" y="251584"/>
                  <a:pt x="814536" y="245869"/>
                  <a:pt x="877401" y="242059"/>
                </a:cubicBezTo>
                <a:cubicBezTo>
                  <a:pt x="874543" y="274444"/>
                  <a:pt x="871686" y="305877"/>
                  <a:pt x="868828" y="338262"/>
                </a:cubicBezTo>
                <a:cubicBezTo>
                  <a:pt x="865971" y="375409"/>
                  <a:pt x="863113" y="413509"/>
                  <a:pt x="864066" y="450656"/>
                </a:cubicBezTo>
                <a:cubicBezTo>
                  <a:pt x="864066" y="467802"/>
                  <a:pt x="867876" y="487804"/>
                  <a:pt x="890736" y="493519"/>
                </a:cubicBezTo>
                <a:cubicBezTo>
                  <a:pt x="897403" y="496377"/>
                  <a:pt x="905023" y="502092"/>
                  <a:pt x="910738" y="501139"/>
                </a:cubicBezTo>
                <a:cubicBezTo>
                  <a:pt x="922168" y="498281"/>
                  <a:pt x="934551" y="493519"/>
                  <a:pt x="943123" y="486852"/>
                </a:cubicBezTo>
                <a:cubicBezTo>
                  <a:pt x="979318" y="457324"/>
                  <a:pt x="1019323" y="449704"/>
                  <a:pt x="1064091" y="461134"/>
                </a:cubicBezTo>
                <a:lnTo>
                  <a:pt x="1064091" y="461134"/>
                </a:lnTo>
                <a:cubicBezTo>
                  <a:pt x="1068853" y="463992"/>
                  <a:pt x="1072663" y="466849"/>
                  <a:pt x="1077426" y="469706"/>
                </a:cubicBezTo>
                <a:cubicBezTo>
                  <a:pt x="1126003" y="498281"/>
                  <a:pt x="1127908" y="568767"/>
                  <a:pt x="1106953" y="607819"/>
                </a:cubicBezTo>
                <a:cubicBezTo>
                  <a:pt x="1082188" y="654492"/>
                  <a:pt x="1026943" y="678304"/>
                  <a:pt x="977413" y="661159"/>
                </a:cubicBezTo>
                <a:cubicBezTo>
                  <a:pt x="957411" y="654492"/>
                  <a:pt x="939313" y="641156"/>
                  <a:pt x="919311" y="630679"/>
                </a:cubicBezTo>
                <a:cubicBezTo>
                  <a:pt x="905976" y="624012"/>
                  <a:pt x="890736" y="611629"/>
                  <a:pt x="878353" y="625917"/>
                </a:cubicBezTo>
                <a:cubicBezTo>
                  <a:pt x="868828" y="637347"/>
                  <a:pt x="860256" y="655444"/>
                  <a:pt x="861208" y="669731"/>
                </a:cubicBezTo>
                <a:cubicBezTo>
                  <a:pt x="865018" y="743074"/>
                  <a:pt x="871686" y="815464"/>
                  <a:pt x="877401" y="888806"/>
                </a:cubicBezTo>
                <a:cubicBezTo>
                  <a:pt x="846921" y="892617"/>
                  <a:pt x="815488" y="896427"/>
                  <a:pt x="785008" y="899284"/>
                </a:cubicBezTo>
                <a:cubicBezTo>
                  <a:pt x="743098" y="903094"/>
                  <a:pt x="700236" y="904999"/>
                  <a:pt x="658326" y="908809"/>
                </a:cubicBezTo>
                <a:cubicBezTo>
                  <a:pt x="635466" y="910714"/>
                  <a:pt x="624036" y="898331"/>
                  <a:pt x="632608" y="877377"/>
                </a:cubicBezTo>
                <a:cubicBezTo>
                  <a:pt x="638323" y="862137"/>
                  <a:pt x="649753" y="848802"/>
                  <a:pt x="658326" y="835467"/>
                </a:cubicBezTo>
                <a:cubicBezTo>
                  <a:pt x="660231" y="835467"/>
                  <a:pt x="662136" y="834514"/>
                  <a:pt x="664041" y="834514"/>
                </a:cubicBezTo>
                <a:cubicBezTo>
                  <a:pt x="663088" y="833562"/>
                  <a:pt x="662136" y="832609"/>
                  <a:pt x="661183" y="831656"/>
                </a:cubicBezTo>
                <a:cubicBezTo>
                  <a:pt x="663088" y="826894"/>
                  <a:pt x="665946" y="823084"/>
                  <a:pt x="667851" y="818322"/>
                </a:cubicBezTo>
                <a:cubicBezTo>
                  <a:pt x="674518" y="804987"/>
                  <a:pt x="682138" y="792604"/>
                  <a:pt x="686901" y="778317"/>
                </a:cubicBezTo>
                <a:cubicBezTo>
                  <a:pt x="696426" y="748789"/>
                  <a:pt x="673566" y="683067"/>
                  <a:pt x="638323" y="676399"/>
                </a:cubicBezTo>
                <a:lnTo>
                  <a:pt x="638323" y="676399"/>
                </a:lnTo>
                <a:cubicBezTo>
                  <a:pt x="633561" y="673542"/>
                  <a:pt x="628798" y="670684"/>
                  <a:pt x="624036" y="666874"/>
                </a:cubicBezTo>
                <a:lnTo>
                  <a:pt x="624036" y="666874"/>
                </a:lnTo>
                <a:cubicBezTo>
                  <a:pt x="611653" y="653539"/>
                  <a:pt x="597366" y="649729"/>
                  <a:pt x="581173" y="655444"/>
                </a:cubicBezTo>
                <a:cubicBezTo>
                  <a:pt x="573553" y="655444"/>
                  <a:pt x="565933" y="655444"/>
                  <a:pt x="557361" y="654492"/>
                </a:cubicBezTo>
                <a:cubicBezTo>
                  <a:pt x="554503" y="654492"/>
                  <a:pt x="551646" y="654492"/>
                  <a:pt x="548788" y="655444"/>
                </a:cubicBezTo>
                <a:cubicBezTo>
                  <a:pt x="458301" y="667827"/>
                  <a:pt x="427821" y="764029"/>
                  <a:pt x="471636" y="834514"/>
                </a:cubicBezTo>
                <a:cubicBezTo>
                  <a:pt x="479256" y="846897"/>
                  <a:pt x="487828" y="858327"/>
                  <a:pt x="493543" y="871662"/>
                </a:cubicBezTo>
                <a:cubicBezTo>
                  <a:pt x="503068" y="894522"/>
                  <a:pt x="493543" y="908809"/>
                  <a:pt x="468778" y="908809"/>
                </a:cubicBezTo>
                <a:cubicBezTo>
                  <a:pt x="450681" y="908809"/>
                  <a:pt x="432583" y="905952"/>
                  <a:pt x="414486" y="904047"/>
                </a:cubicBezTo>
                <a:cubicBezTo>
                  <a:pt x="358288" y="901189"/>
                  <a:pt x="301138" y="896427"/>
                  <a:pt x="243036" y="8916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2" name="Google Shape;572;p11"/>
          <p:cNvSpPr/>
          <p:nvPr/>
        </p:nvSpPr>
        <p:spPr>
          <a:xfrm>
            <a:off x="9282760" y="4854287"/>
            <a:ext cx="1497136" cy="1204682"/>
          </a:xfrm>
          <a:custGeom>
            <a:rect b="b" l="l" r="r" t="t"/>
            <a:pathLst>
              <a:path extrusionOk="0" h="905776" w="1125666">
                <a:moveTo>
                  <a:pt x="878969" y="874293"/>
                </a:moveTo>
                <a:cubicBezTo>
                  <a:pt x="878969" y="879055"/>
                  <a:pt x="878017" y="883818"/>
                  <a:pt x="878017" y="887628"/>
                </a:cubicBezTo>
                <a:cubicBezTo>
                  <a:pt x="858967" y="889533"/>
                  <a:pt x="840869" y="892390"/>
                  <a:pt x="821819" y="893343"/>
                </a:cubicBezTo>
                <a:cubicBezTo>
                  <a:pt x="762764" y="898105"/>
                  <a:pt x="704661" y="902868"/>
                  <a:pt x="645606" y="905725"/>
                </a:cubicBezTo>
                <a:cubicBezTo>
                  <a:pt x="626556" y="906678"/>
                  <a:pt x="617031" y="894295"/>
                  <a:pt x="624651" y="875245"/>
                </a:cubicBezTo>
                <a:cubicBezTo>
                  <a:pt x="630367" y="859053"/>
                  <a:pt x="638939" y="843813"/>
                  <a:pt x="649417" y="829525"/>
                </a:cubicBezTo>
                <a:cubicBezTo>
                  <a:pt x="689422" y="775233"/>
                  <a:pt x="669419" y="695223"/>
                  <a:pt x="614174" y="668553"/>
                </a:cubicBezTo>
                <a:cubicBezTo>
                  <a:pt x="589409" y="657123"/>
                  <a:pt x="558929" y="658075"/>
                  <a:pt x="531306" y="653313"/>
                </a:cubicBezTo>
                <a:cubicBezTo>
                  <a:pt x="526544" y="652360"/>
                  <a:pt x="521781" y="648550"/>
                  <a:pt x="517019" y="649503"/>
                </a:cubicBezTo>
                <a:cubicBezTo>
                  <a:pt x="466536" y="660933"/>
                  <a:pt x="434151" y="710463"/>
                  <a:pt x="431294" y="758088"/>
                </a:cubicBezTo>
                <a:cubicBezTo>
                  <a:pt x="431294" y="761898"/>
                  <a:pt x="437009" y="766660"/>
                  <a:pt x="438914" y="771423"/>
                </a:cubicBezTo>
                <a:cubicBezTo>
                  <a:pt x="445581" y="805713"/>
                  <a:pt x="463679" y="834288"/>
                  <a:pt x="480824" y="862863"/>
                </a:cubicBezTo>
                <a:cubicBezTo>
                  <a:pt x="485586" y="870483"/>
                  <a:pt x="485586" y="884770"/>
                  <a:pt x="481776" y="893343"/>
                </a:cubicBezTo>
                <a:cubicBezTo>
                  <a:pt x="478919" y="900010"/>
                  <a:pt x="464631" y="904773"/>
                  <a:pt x="457011" y="903820"/>
                </a:cubicBezTo>
                <a:cubicBezTo>
                  <a:pt x="385574" y="899058"/>
                  <a:pt x="314136" y="892390"/>
                  <a:pt x="242699" y="885723"/>
                </a:cubicBezTo>
                <a:cubicBezTo>
                  <a:pt x="246509" y="841908"/>
                  <a:pt x="249367" y="798093"/>
                  <a:pt x="252224" y="755230"/>
                </a:cubicBezTo>
                <a:cubicBezTo>
                  <a:pt x="254129" y="728560"/>
                  <a:pt x="255081" y="700938"/>
                  <a:pt x="257939" y="674268"/>
                </a:cubicBezTo>
                <a:cubicBezTo>
                  <a:pt x="259844" y="653313"/>
                  <a:pt x="256986" y="632358"/>
                  <a:pt x="238889" y="622833"/>
                </a:cubicBezTo>
                <a:cubicBezTo>
                  <a:pt x="229364" y="618070"/>
                  <a:pt x="211267" y="626643"/>
                  <a:pt x="197931" y="631405"/>
                </a:cubicBezTo>
                <a:cubicBezTo>
                  <a:pt x="192217" y="633310"/>
                  <a:pt x="188406" y="639978"/>
                  <a:pt x="183644" y="641883"/>
                </a:cubicBezTo>
                <a:cubicBezTo>
                  <a:pt x="157926" y="651408"/>
                  <a:pt x="131256" y="665695"/>
                  <a:pt x="105539" y="666648"/>
                </a:cubicBezTo>
                <a:cubicBezTo>
                  <a:pt x="59819" y="667600"/>
                  <a:pt x="17909" y="629500"/>
                  <a:pt x="5526" y="589495"/>
                </a:cubicBezTo>
                <a:cubicBezTo>
                  <a:pt x="-8761" y="540918"/>
                  <a:pt x="4574" y="499960"/>
                  <a:pt x="46484" y="466623"/>
                </a:cubicBezTo>
                <a:cubicBezTo>
                  <a:pt x="47436" y="465670"/>
                  <a:pt x="49342" y="463765"/>
                  <a:pt x="50294" y="462813"/>
                </a:cubicBezTo>
                <a:cubicBezTo>
                  <a:pt x="53151" y="460908"/>
                  <a:pt x="56009" y="459955"/>
                  <a:pt x="58867" y="458050"/>
                </a:cubicBezTo>
                <a:cubicBezTo>
                  <a:pt x="108397" y="451383"/>
                  <a:pt x="151259" y="467575"/>
                  <a:pt x="193169" y="493293"/>
                </a:cubicBezTo>
                <a:cubicBezTo>
                  <a:pt x="201742" y="499008"/>
                  <a:pt x="216981" y="494245"/>
                  <a:pt x="229364" y="494245"/>
                </a:cubicBezTo>
                <a:cubicBezTo>
                  <a:pt x="254129" y="484720"/>
                  <a:pt x="257939" y="463765"/>
                  <a:pt x="256986" y="441858"/>
                </a:cubicBezTo>
                <a:cubicBezTo>
                  <a:pt x="253176" y="374230"/>
                  <a:pt x="248414" y="306603"/>
                  <a:pt x="243651" y="238975"/>
                </a:cubicBezTo>
                <a:cubicBezTo>
                  <a:pt x="262701" y="241833"/>
                  <a:pt x="282704" y="245643"/>
                  <a:pt x="301754" y="246595"/>
                </a:cubicBezTo>
                <a:cubicBezTo>
                  <a:pt x="348426" y="250405"/>
                  <a:pt x="395099" y="254215"/>
                  <a:pt x="441772" y="255168"/>
                </a:cubicBezTo>
                <a:cubicBezTo>
                  <a:pt x="454154" y="255168"/>
                  <a:pt x="472251" y="249453"/>
                  <a:pt x="477967" y="239928"/>
                </a:cubicBezTo>
                <a:cubicBezTo>
                  <a:pt x="482729" y="232308"/>
                  <a:pt x="474156" y="214210"/>
                  <a:pt x="467489" y="203733"/>
                </a:cubicBezTo>
                <a:cubicBezTo>
                  <a:pt x="444629" y="171348"/>
                  <a:pt x="430342" y="138010"/>
                  <a:pt x="435104" y="96100"/>
                </a:cubicBezTo>
                <a:cubicBezTo>
                  <a:pt x="440819" y="49428"/>
                  <a:pt x="481776" y="4660"/>
                  <a:pt x="527497" y="850"/>
                </a:cubicBezTo>
                <a:cubicBezTo>
                  <a:pt x="567501" y="-2960"/>
                  <a:pt x="601792" y="5613"/>
                  <a:pt x="633224" y="35140"/>
                </a:cubicBezTo>
                <a:cubicBezTo>
                  <a:pt x="663704" y="63715"/>
                  <a:pt x="674181" y="131343"/>
                  <a:pt x="647511" y="174205"/>
                </a:cubicBezTo>
                <a:cubicBezTo>
                  <a:pt x="637986" y="188493"/>
                  <a:pt x="628461" y="203733"/>
                  <a:pt x="620842" y="218973"/>
                </a:cubicBezTo>
                <a:cubicBezTo>
                  <a:pt x="612269" y="238023"/>
                  <a:pt x="622747" y="256120"/>
                  <a:pt x="642749" y="256120"/>
                </a:cubicBezTo>
                <a:cubicBezTo>
                  <a:pt x="683706" y="255168"/>
                  <a:pt x="724664" y="252310"/>
                  <a:pt x="764669" y="249453"/>
                </a:cubicBezTo>
                <a:cubicBezTo>
                  <a:pt x="791339" y="247548"/>
                  <a:pt x="817056" y="245643"/>
                  <a:pt x="843726" y="242785"/>
                </a:cubicBezTo>
                <a:cubicBezTo>
                  <a:pt x="852299" y="241833"/>
                  <a:pt x="861824" y="239928"/>
                  <a:pt x="870397" y="238023"/>
                </a:cubicBezTo>
                <a:cubicBezTo>
                  <a:pt x="873254" y="238023"/>
                  <a:pt x="876111" y="238975"/>
                  <a:pt x="878969" y="238975"/>
                </a:cubicBezTo>
                <a:cubicBezTo>
                  <a:pt x="877064" y="269455"/>
                  <a:pt x="874206" y="300888"/>
                  <a:pt x="872301" y="331368"/>
                </a:cubicBezTo>
                <a:cubicBezTo>
                  <a:pt x="869444" y="376135"/>
                  <a:pt x="865634" y="419950"/>
                  <a:pt x="865634" y="464718"/>
                </a:cubicBezTo>
                <a:cubicBezTo>
                  <a:pt x="865634" y="498055"/>
                  <a:pt x="884684" y="506628"/>
                  <a:pt x="914211" y="488530"/>
                </a:cubicBezTo>
                <a:cubicBezTo>
                  <a:pt x="945644" y="469480"/>
                  <a:pt x="975172" y="450430"/>
                  <a:pt x="1016129" y="450430"/>
                </a:cubicBezTo>
                <a:cubicBezTo>
                  <a:pt x="1069469" y="450430"/>
                  <a:pt x="1125667" y="502818"/>
                  <a:pt x="1125667" y="564730"/>
                </a:cubicBezTo>
                <a:cubicBezTo>
                  <a:pt x="1125667" y="623785"/>
                  <a:pt x="1074231" y="675220"/>
                  <a:pt x="1016129" y="677125"/>
                </a:cubicBezTo>
                <a:cubicBezTo>
                  <a:pt x="979934" y="678078"/>
                  <a:pt x="952311" y="662838"/>
                  <a:pt x="924689" y="643788"/>
                </a:cubicBezTo>
                <a:cubicBezTo>
                  <a:pt x="913259" y="636168"/>
                  <a:pt x="892304" y="630453"/>
                  <a:pt x="883731" y="636168"/>
                </a:cubicBezTo>
                <a:cubicBezTo>
                  <a:pt x="873254" y="642835"/>
                  <a:pt x="865634" y="662838"/>
                  <a:pt x="866586" y="676173"/>
                </a:cubicBezTo>
                <a:cubicBezTo>
                  <a:pt x="868492" y="742848"/>
                  <a:pt x="874206" y="808570"/>
                  <a:pt x="878969" y="87429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3" name="Google Shape;573;p11"/>
          <p:cNvSpPr/>
          <p:nvPr/>
        </p:nvSpPr>
        <p:spPr>
          <a:xfrm>
            <a:off x="28425" y="2200051"/>
            <a:ext cx="1195498" cy="1299329"/>
          </a:xfrm>
          <a:custGeom>
            <a:rect b="b" l="l" r="r" t="t"/>
            <a:pathLst>
              <a:path extrusionOk="0" h="902312" w="898871">
                <a:moveTo>
                  <a:pt x="651510" y="885063"/>
                </a:moveTo>
                <a:cubicBezTo>
                  <a:pt x="577215" y="890778"/>
                  <a:pt x="501967" y="897446"/>
                  <a:pt x="427673" y="902208"/>
                </a:cubicBezTo>
                <a:cubicBezTo>
                  <a:pt x="417195" y="903161"/>
                  <a:pt x="400050" y="897446"/>
                  <a:pt x="397192" y="889826"/>
                </a:cubicBezTo>
                <a:cubicBezTo>
                  <a:pt x="392430" y="878396"/>
                  <a:pt x="395288" y="862203"/>
                  <a:pt x="400050" y="849821"/>
                </a:cubicBezTo>
                <a:cubicBezTo>
                  <a:pt x="409575" y="826008"/>
                  <a:pt x="427673" y="804101"/>
                  <a:pt x="435292" y="779336"/>
                </a:cubicBezTo>
                <a:cubicBezTo>
                  <a:pt x="452438" y="719328"/>
                  <a:pt x="398145" y="656463"/>
                  <a:pt x="357188" y="652653"/>
                </a:cubicBezTo>
                <a:cubicBezTo>
                  <a:pt x="304800" y="628841"/>
                  <a:pt x="238125" y="662178"/>
                  <a:pt x="219075" y="722186"/>
                </a:cubicBezTo>
                <a:cubicBezTo>
                  <a:pt x="219075" y="723138"/>
                  <a:pt x="219075" y="724091"/>
                  <a:pt x="219075" y="725043"/>
                </a:cubicBezTo>
                <a:cubicBezTo>
                  <a:pt x="219075" y="726948"/>
                  <a:pt x="219075" y="727901"/>
                  <a:pt x="219075" y="729806"/>
                </a:cubicBezTo>
                <a:cubicBezTo>
                  <a:pt x="209550" y="763143"/>
                  <a:pt x="212408" y="793623"/>
                  <a:pt x="232410" y="823151"/>
                </a:cubicBezTo>
                <a:cubicBezTo>
                  <a:pt x="240983" y="835533"/>
                  <a:pt x="250508" y="847916"/>
                  <a:pt x="256223" y="861251"/>
                </a:cubicBezTo>
                <a:cubicBezTo>
                  <a:pt x="260033" y="869823"/>
                  <a:pt x="260985" y="883158"/>
                  <a:pt x="256223" y="889826"/>
                </a:cubicBezTo>
                <a:cubicBezTo>
                  <a:pt x="251460" y="896493"/>
                  <a:pt x="238125" y="901256"/>
                  <a:pt x="229552" y="901256"/>
                </a:cubicBezTo>
                <a:cubicBezTo>
                  <a:pt x="195263" y="900303"/>
                  <a:pt x="161925" y="896493"/>
                  <a:pt x="127635" y="893636"/>
                </a:cubicBezTo>
                <a:cubicBezTo>
                  <a:pt x="85725" y="890778"/>
                  <a:pt x="43815" y="886968"/>
                  <a:pt x="953" y="884111"/>
                </a:cubicBezTo>
                <a:cubicBezTo>
                  <a:pt x="953" y="726948"/>
                  <a:pt x="953" y="570738"/>
                  <a:pt x="953" y="413576"/>
                </a:cubicBezTo>
                <a:cubicBezTo>
                  <a:pt x="953" y="362141"/>
                  <a:pt x="953" y="311658"/>
                  <a:pt x="0" y="260223"/>
                </a:cubicBezTo>
                <a:cubicBezTo>
                  <a:pt x="0" y="242126"/>
                  <a:pt x="5715" y="239268"/>
                  <a:pt x="22860" y="242126"/>
                </a:cubicBezTo>
                <a:cubicBezTo>
                  <a:pt x="60007" y="247841"/>
                  <a:pt x="98107" y="250698"/>
                  <a:pt x="136208" y="253556"/>
                </a:cubicBezTo>
                <a:cubicBezTo>
                  <a:pt x="167640" y="256413"/>
                  <a:pt x="200025" y="257366"/>
                  <a:pt x="231458" y="258318"/>
                </a:cubicBezTo>
                <a:cubicBezTo>
                  <a:pt x="260033" y="258318"/>
                  <a:pt x="267653" y="244983"/>
                  <a:pt x="254318" y="218313"/>
                </a:cubicBezTo>
                <a:cubicBezTo>
                  <a:pt x="240983" y="192596"/>
                  <a:pt x="222885" y="167831"/>
                  <a:pt x="214313" y="140208"/>
                </a:cubicBezTo>
                <a:cubicBezTo>
                  <a:pt x="200977" y="99251"/>
                  <a:pt x="218123" y="62103"/>
                  <a:pt x="247650" y="32576"/>
                </a:cubicBezTo>
                <a:cubicBezTo>
                  <a:pt x="282893" y="-1714"/>
                  <a:pt x="327660" y="-9334"/>
                  <a:pt x="372428" y="11621"/>
                </a:cubicBezTo>
                <a:cubicBezTo>
                  <a:pt x="411480" y="29718"/>
                  <a:pt x="437198" y="61151"/>
                  <a:pt x="439103" y="106871"/>
                </a:cubicBezTo>
                <a:cubicBezTo>
                  <a:pt x="441008" y="135446"/>
                  <a:pt x="434340" y="161163"/>
                  <a:pt x="417195" y="184023"/>
                </a:cubicBezTo>
                <a:cubicBezTo>
                  <a:pt x="408623" y="196406"/>
                  <a:pt x="401003" y="209741"/>
                  <a:pt x="395288" y="223076"/>
                </a:cubicBezTo>
                <a:cubicBezTo>
                  <a:pt x="388620" y="240221"/>
                  <a:pt x="398145" y="256413"/>
                  <a:pt x="417195" y="255461"/>
                </a:cubicBezTo>
                <a:cubicBezTo>
                  <a:pt x="461010" y="254508"/>
                  <a:pt x="504825" y="251651"/>
                  <a:pt x="548640" y="248793"/>
                </a:cubicBezTo>
                <a:cubicBezTo>
                  <a:pt x="582930" y="246888"/>
                  <a:pt x="618173" y="243078"/>
                  <a:pt x="655320" y="240221"/>
                </a:cubicBezTo>
                <a:cubicBezTo>
                  <a:pt x="649605" y="298323"/>
                  <a:pt x="644843" y="352616"/>
                  <a:pt x="640080" y="406908"/>
                </a:cubicBezTo>
                <a:cubicBezTo>
                  <a:pt x="638175" y="427863"/>
                  <a:pt x="638175" y="449771"/>
                  <a:pt x="640080" y="470726"/>
                </a:cubicBezTo>
                <a:cubicBezTo>
                  <a:pt x="642938" y="500253"/>
                  <a:pt x="664845" y="510731"/>
                  <a:pt x="690563" y="496443"/>
                </a:cubicBezTo>
                <a:cubicBezTo>
                  <a:pt x="699135" y="491681"/>
                  <a:pt x="706755" y="485013"/>
                  <a:pt x="714375" y="479298"/>
                </a:cubicBezTo>
                <a:cubicBezTo>
                  <a:pt x="757238" y="441198"/>
                  <a:pt x="813435" y="443103"/>
                  <a:pt x="862965" y="484061"/>
                </a:cubicBezTo>
                <a:cubicBezTo>
                  <a:pt x="901065" y="514541"/>
                  <a:pt x="909638" y="576453"/>
                  <a:pt x="884873" y="621221"/>
                </a:cubicBezTo>
                <a:cubicBezTo>
                  <a:pt x="849630" y="684086"/>
                  <a:pt x="767715" y="699326"/>
                  <a:pt x="718185" y="658368"/>
                </a:cubicBezTo>
                <a:cubicBezTo>
                  <a:pt x="709613" y="651701"/>
                  <a:pt x="701040" y="645986"/>
                  <a:pt x="691515" y="641223"/>
                </a:cubicBezTo>
                <a:cubicBezTo>
                  <a:pt x="664845" y="625983"/>
                  <a:pt x="640080" y="636461"/>
                  <a:pt x="640080" y="666941"/>
                </a:cubicBezTo>
                <a:cubicBezTo>
                  <a:pt x="640080" y="714566"/>
                  <a:pt x="643890" y="762191"/>
                  <a:pt x="645795" y="809816"/>
                </a:cubicBezTo>
                <a:cubicBezTo>
                  <a:pt x="646748" y="836486"/>
                  <a:pt x="649605" y="860298"/>
                  <a:pt x="651510" y="88506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11"/>
          <p:cNvSpPr/>
          <p:nvPr/>
        </p:nvSpPr>
        <p:spPr>
          <a:xfrm>
            <a:off x="10974114" y="2272286"/>
            <a:ext cx="1197197" cy="1190548"/>
          </a:xfrm>
          <a:custGeom>
            <a:rect b="b" l="l" r="r" t="t"/>
            <a:pathLst>
              <a:path extrusionOk="0" h="895149" w="900148">
                <a:moveTo>
                  <a:pt x="898772" y="877901"/>
                </a:moveTo>
                <a:cubicBezTo>
                  <a:pt x="825430" y="883616"/>
                  <a:pt x="753040" y="890284"/>
                  <a:pt x="679697" y="895046"/>
                </a:cubicBezTo>
                <a:cubicBezTo>
                  <a:pt x="667315" y="895999"/>
                  <a:pt x="651122" y="890284"/>
                  <a:pt x="644455" y="881711"/>
                </a:cubicBezTo>
                <a:cubicBezTo>
                  <a:pt x="639692" y="875044"/>
                  <a:pt x="643502" y="856946"/>
                  <a:pt x="649217" y="847421"/>
                </a:cubicBezTo>
                <a:cubicBezTo>
                  <a:pt x="670172" y="814084"/>
                  <a:pt x="693985" y="781699"/>
                  <a:pt x="685413" y="738836"/>
                </a:cubicBezTo>
                <a:cubicBezTo>
                  <a:pt x="684460" y="733121"/>
                  <a:pt x="682555" y="727406"/>
                  <a:pt x="680650" y="721691"/>
                </a:cubicBezTo>
                <a:cubicBezTo>
                  <a:pt x="675888" y="711214"/>
                  <a:pt x="672077" y="700736"/>
                  <a:pt x="667315" y="690259"/>
                </a:cubicBezTo>
                <a:cubicBezTo>
                  <a:pt x="667315" y="690259"/>
                  <a:pt x="667315" y="690259"/>
                  <a:pt x="667315" y="690259"/>
                </a:cubicBezTo>
                <a:cubicBezTo>
                  <a:pt x="647313" y="647396"/>
                  <a:pt x="590163" y="626441"/>
                  <a:pt x="543490" y="644539"/>
                </a:cubicBezTo>
                <a:cubicBezTo>
                  <a:pt x="473958" y="657874"/>
                  <a:pt x="438715" y="747409"/>
                  <a:pt x="478720" y="809321"/>
                </a:cubicBezTo>
                <a:cubicBezTo>
                  <a:pt x="487292" y="821704"/>
                  <a:pt x="497770" y="834086"/>
                  <a:pt x="502533" y="847421"/>
                </a:cubicBezTo>
                <a:cubicBezTo>
                  <a:pt x="506342" y="857899"/>
                  <a:pt x="508247" y="874091"/>
                  <a:pt x="502533" y="880759"/>
                </a:cubicBezTo>
                <a:cubicBezTo>
                  <a:pt x="495865" y="889331"/>
                  <a:pt x="480625" y="894094"/>
                  <a:pt x="469195" y="894094"/>
                </a:cubicBezTo>
                <a:cubicBezTo>
                  <a:pt x="431095" y="893141"/>
                  <a:pt x="393947" y="888379"/>
                  <a:pt x="355847" y="886474"/>
                </a:cubicBezTo>
                <a:cubicBezTo>
                  <a:pt x="325367" y="884569"/>
                  <a:pt x="294888" y="883616"/>
                  <a:pt x="265360" y="881711"/>
                </a:cubicBezTo>
                <a:lnTo>
                  <a:pt x="265360" y="881711"/>
                </a:lnTo>
                <a:cubicBezTo>
                  <a:pt x="259645" y="879806"/>
                  <a:pt x="253930" y="878854"/>
                  <a:pt x="248215" y="876949"/>
                </a:cubicBezTo>
                <a:cubicBezTo>
                  <a:pt x="252025" y="832181"/>
                  <a:pt x="255835" y="788366"/>
                  <a:pt x="258692" y="743599"/>
                </a:cubicBezTo>
                <a:cubicBezTo>
                  <a:pt x="260597" y="715976"/>
                  <a:pt x="262502" y="687401"/>
                  <a:pt x="259645" y="659779"/>
                </a:cubicBezTo>
                <a:cubicBezTo>
                  <a:pt x="257740" y="633109"/>
                  <a:pt x="232022" y="622631"/>
                  <a:pt x="208210" y="636919"/>
                </a:cubicBezTo>
                <a:cubicBezTo>
                  <a:pt x="197733" y="642634"/>
                  <a:pt x="188208" y="650254"/>
                  <a:pt x="177730" y="656921"/>
                </a:cubicBezTo>
                <a:cubicBezTo>
                  <a:pt x="140583" y="681686"/>
                  <a:pt x="90100" y="683591"/>
                  <a:pt x="55810" y="660731"/>
                </a:cubicBezTo>
                <a:cubicBezTo>
                  <a:pt x="15805" y="634061"/>
                  <a:pt x="-8008" y="583579"/>
                  <a:pt x="2470" y="543574"/>
                </a:cubicBezTo>
                <a:cubicBezTo>
                  <a:pt x="14852" y="495949"/>
                  <a:pt x="43427" y="463564"/>
                  <a:pt x="93910" y="453086"/>
                </a:cubicBezTo>
                <a:cubicBezTo>
                  <a:pt x="131058" y="445466"/>
                  <a:pt x="162490" y="454039"/>
                  <a:pt x="190113" y="480709"/>
                </a:cubicBezTo>
                <a:cubicBezTo>
                  <a:pt x="195827" y="486424"/>
                  <a:pt x="203447" y="491186"/>
                  <a:pt x="211067" y="494996"/>
                </a:cubicBezTo>
                <a:cubicBezTo>
                  <a:pt x="238690" y="508331"/>
                  <a:pt x="259645" y="497854"/>
                  <a:pt x="260597" y="467374"/>
                </a:cubicBezTo>
                <a:cubicBezTo>
                  <a:pt x="260597" y="424511"/>
                  <a:pt x="256788" y="381649"/>
                  <a:pt x="253930" y="337834"/>
                </a:cubicBezTo>
                <a:cubicBezTo>
                  <a:pt x="252025" y="305449"/>
                  <a:pt x="249167" y="274016"/>
                  <a:pt x="246310" y="241631"/>
                </a:cubicBezTo>
                <a:cubicBezTo>
                  <a:pt x="324415" y="246394"/>
                  <a:pt x="398710" y="252109"/>
                  <a:pt x="473958" y="255919"/>
                </a:cubicBezTo>
                <a:cubicBezTo>
                  <a:pt x="505390" y="257824"/>
                  <a:pt x="514915" y="241631"/>
                  <a:pt x="502533" y="212104"/>
                </a:cubicBezTo>
                <a:cubicBezTo>
                  <a:pt x="496817" y="200674"/>
                  <a:pt x="489197" y="190196"/>
                  <a:pt x="481577" y="179719"/>
                </a:cubicBezTo>
                <a:cubicBezTo>
                  <a:pt x="436810" y="112091"/>
                  <a:pt x="468242" y="27319"/>
                  <a:pt x="545395" y="4459"/>
                </a:cubicBezTo>
                <a:cubicBezTo>
                  <a:pt x="590163" y="-8876"/>
                  <a:pt x="640645" y="8269"/>
                  <a:pt x="667315" y="48274"/>
                </a:cubicBezTo>
                <a:cubicBezTo>
                  <a:pt x="697795" y="92089"/>
                  <a:pt x="697795" y="140666"/>
                  <a:pt x="668267" y="181624"/>
                </a:cubicBezTo>
                <a:cubicBezTo>
                  <a:pt x="659695" y="194006"/>
                  <a:pt x="652075" y="207341"/>
                  <a:pt x="645408" y="220676"/>
                </a:cubicBezTo>
                <a:cubicBezTo>
                  <a:pt x="635883" y="240679"/>
                  <a:pt x="644455" y="256871"/>
                  <a:pt x="666363" y="255919"/>
                </a:cubicBezTo>
                <a:cubicBezTo>
                  <a:pt x="702558" y="255919"/>
                  <a:pt x="738752" y="253061"/>
                  <a:pt x="774947" y="250204"/>
                </a:cubicBezTo>
                <a:cubicBezTo>
                  <a:pt x="812095" y="247346"/>
                  <a:pt x="850195" y="241631"/>
                  <a:pt x="887342" y="238774"/>
                </a:cubicBezTo>
                <a:cubicBezTo>
                  <a:pt x="891152" y="238774"/>
                  <a:pt x="899725" y="248299"/>
                  <a:pt x="899725" y="254014"/>
                </a:cubicBezTo>
                <a:cubicBezTo>
                  <a:pt x="900677" y="290209"/>
                  <a:pt x="899725" y="327356"/>
                  <a:pt x="899725" y="363551"/>
                </a:cubicBezTo>
                <a:cubicBezTo>
                  <a:pt x="899725" y="535954"/>
                  <a:pt x="899725" y="706451"/>
                  <a:pt x="898772" y="877901"/>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5" name="Google Shape;575;p11"/>
          <p:cNvSpPr/>
          <p:nvPr/>
        </p:nvSpPr>
        <p:spPr>
          <a:xfrm>
            <a:off x="20822" y="4328006"/>
            <a:ext cx="1168889" cy="1197967"/>
          </a:xfrm>
          <a:custGeom>
            <a:rect b="b" l="l" r="r" t="t"/>
            <a:pathLst>
              <a:path extrusionOk="0" h="900727" w="878864">
                <a:moveTo>
                  <a:pt x="397193" y="231500"/>
                </a:moveTo>
                <a:cubicBezTo>
                  <a:pt x="425768" y="203877"/>
                  <a:pt x="447675" y="173397"/>
                  <a:pt x="441960" y="132440"/>
                </a:cubicBezTo>
                <a:cubicBezTo>
                  <a:pt x="438150" y="109580"/>
                  <a:pt x="426720" y="87672"/>
                  <a:pt x="418148" y="64812"/>
                </a:cubicBezTo>
                <a:cubicBezTo>
                  <a:pt x="411480" y="47667"/>
                  <a:pt x="403860" y="30522"/>
                  <a:pt x="397193" y="13377"/>
                </a:cubicBezTo>
                <a:cubicBezTo>
                  <a:pt x="399098" y="11472"/>
                  <a:pt x="400050" y="10520"/>
                  <a:pt x="401955" y="8615"/>
                </a:cubicBezTo>
                <a:cubicBezTo>
                  <a:pt x="401955" y="8615"/>
                  <a:pt x="401955" y="8615"/>
                  <a:pt x="401955" y="8615"/>
                </a:cubicBezTo>
                <a:cubicBezTo>
                  <a:pt x="421005" y="8615"/>
                  <a:pt x="441007" y="7662"/>
                  <a:pt x="460057" y="8615"/>
                </a:cubicBezTo>
                <a:cubicBezTo>
                  <a:pt x="498157" y="9567"/>
                  <a:pt x="535305" y="10520"/>
                  <a:pt x="573405" y="13377"/>
                </a:cubicBezTo>
                <a:cubicBezTo>
                  <a:pt x="594360" y="14330"/>
                  <a:pt x="615315" y="19092"/>
                  <a:pt x="636270" y="21950"/>
                </a:cubicBezTo>
                <a:cubicBezTo>
                  <a:pt x="631508" y="84815"/>
                  <a:pt x="626745" y="148632"/>
                  <a:pt x="621983" y="211497"/>
                </a:cubicBezTo>
                <a:cubicBezTo>
                  <a:pt x="621983" y="217212"/>
                  <a:pt x="621030" y="223880"/>
                  <a:pt x="621983" y="229595"/>
                </a:cubicBezTo>
                <a:cubicBezTo>
                  <a:pt x="626745" y="262932"/>
                  <a:pt x="638175" y="270552"/>
                  <a:pt x="670560" y="264837"/>
                </a:cubicBezTo>
                <a:cubicBezTo>
                  <a:pt x="680085" y="262932"/>
                  <a:pt x="690563" y="261980"/>
                  <a:pt x="698183" y="258170"/>
                </a:cubicBezTo>
                <a:cubicBezTo>
                  <a:pt x="721995" y="245787"/>
                  <a:pt x="744855" y="232452"/>
                  <a:pt x="768668" y="219117"/>
                </a:cubicBezTo>
                <a:cubicBezTo>
                  <a:pt x="820103" y="210545"/>
                  <a:pt x="872490" y="265790"/>
                  <a:pt x="877253" y="303890"/>
                </a:cubicBezTo>
                <a:cubicBezTo>
                  <a:pt x="888683" y="386757"/>
                  <a:pt x="837248" y="428667"/>
                  <a:pt x="788670" y="439145"/>
                </a:cubicBezTo>
                <a:cubicBezTo>
                  <a:pt x="756285" y="445812"/>
                  <a:pt x="729615" y="439145"/>
                  <a:pt x="703898" y="419142"/>
                </a:cubicBezTo>
                <a:cubicBezTo>
                  <a:pt x="696278" y="412475"/>
                  <a:pt x="685800" y="406760"/>
                  <a:pt x="676275" y="403902"/>
                </a:cubicBezTo>
                <a:cubicBezTo>
                  <a:pt x="663893" y="400092"/>
                  <a:pt x="643890" y="393425"/>
                  <a:pt x="638175" y="399140"/>
                </a:cubicBezTo>
                <a:cubicBezTo>
                  <a:pt x="627698" y="410570"/>
                  <a:pt x="619125" y="429620"/>
                  <a:pt x="619125" y="444860"/>
                </a:cubicBezTo>
                <a:cubicBezTo>
                  <a:pt x="621030" y="501057"/>
                  <a:pt x="625793" y="556302"/>
                  <a:pt x="630555" y="612500"/>
                </a:cubicBezTo>
                <a:cubicBezTo>
                  <a:pt x="631508" y="626787"/>
                  <a:pt x="633413" y="640122"/>
                  <a:pt x="635318" y="658220"/>
                </a:cubicBezTo>
                <a:cubicBezTo>
                  <a:pt x="599123" y="656315"/>
                  <a:pt x="565785" y="654410"/>
                  <a:pt x="533400" y="652505"/>
                </a:cubicBezTo>
                <a:cubicBezTo>
                  <a:pt x="499110" y="650600"/>
                  <a:pt x="463868" y="645837"/>
                  <a:pt x="429578" y="644885"/>
                </a:cubicBezTo>
                <a:cubicBezTo>
                  <a:pt x="401955" y="643932"/>
                  <a:pt x="390525" y="661077"/>
                  <a:pt x="401955" y="686795"/>
                </a:cubicBezTo>
                <a:cubicBezTo>
                  <a:pt x="408623" y="701082"/>
                  <a:pt x="418148" y="713465"/>
                  <a:pt x="426720" y="726800"/>
                </a:cubicBezTo>
                <a:cubicBezTo>
                  <a:pt x="459105" y="779187"/>
                  <a:pt x="441960" y="850625"/>
                  <a:pt x="387668" y="883962"/>
                </a:cubicBezTo>
                <a:cubicBezTo>
                  <a:pt x="336233" y="916347"/>
                  <a:pt x="261938" y="900155"/>
                  <a:pt x="230505" y="849672"/>
                </a:cubicBezTo>
                <a:cubicBezTo>
                  <a:pt x="207645" y="813477"/>
                  <a:pt x="209550" y="752517"/>
                  <a:pt x="233363" y="718227"/>
                </a:cubicBezTo>
                <a:cubicBezTo>
                  <a:pt x="240030" y="708702"/>
                  <a:pt x="247650" y="699177"/>
                  <a:pt x="253365" y="687747"/>
                </a:cubicBezTo>
                <a:cubicBezTo>
                  <a:pt x="258128" y="679175"/>
                  <a:pt x="263843" y="663935"/>
                  <a:pt x="260985" y="660125"/>
                </a:cubicBezTo>
                <a:cubicBezTo>
                  <a:pt x="253365" y="651552"/>
                  <a:pt x="239078" y="643932"/>
                  <a:pt x="228600" y="643932"/>
                </a:cubicBezTo>
                <a:cubicBezTo>
                  <a:pt x="161925" y="647742"/>
                  <a:pt x="96203" y="655362"/>
                  <a:pt x="29528" y="661077"/>
                </a:cubicBezTo>
                <a:cubicBezTo>
                  <a:pt x="20003" y="662030"/>
                  <a:pt x="9525" y="661077"/>
                  <a:pt x="0" y="661077"/>
                </a:cubicBezTo>
                <a:cubicBezTo>
                  <a:pt x="0" y="454385"/>
                  <a:pt x="0" y="248645"/>
                  <a:pt x="0" y="41952"/>
                </a:cubicBezTo>
                <a:cubicBezTo>
                  <a:pt x="0" y="32427"/>
                  <a:pt x="5715" y="22902"/>
                  <a:pt x="8572" y="12425"/>
                </a:cubicBezTo>
                <a:cubicBezTo>
                  <a:pt x="12383" y="12425"/>
                  <a:pt x="16193" y="12425"/>
                  <a:pt x="20003" y="12425"/>
                </a:cubicBezTo>
                <a:cubicBezTo>
                  <a:pt x="28575" y="12425"/>
                  <a:pt x="36195" y="11472"/>
                  <a:pt x="44768" y="11472"/>
                </a:cubicBezTo>
                <a:cubicBezTo>
                  <a:pt x="52388" y="10520"/>
                  <a:pt x="59055" y="9567"/>
                  <a:pt x="66675" y="8615"/>
                </a:cubicBezTo>
                <a:cubicBezTo>
                  <a:pt x="75248" y="8615"/>
                  <a:pt x="83820" y="8615"/>
                  <a:pt x="92392" y="8615"/>
                </a:cubicBezTo>
                <a:cubicBezTo>
                  <a:pt x="140017" y="5757"/>
                  <a:pt x="187642" y="1947"/>
                  <a:pt x="235267" y="42"/>
                </a:cubicBezTo>
                <a:cubicBezTo>
                  <a:pt x="261938" y="-910"/>
                  <a:pt x="270510" y="14330"/>
                  <a:pt x="259080" y="38142"/>
                </a:cubicBezTo>
                <a:cubicBezTo>
                  <a:pt x="255270" y="45762"/>
                  <a:pt x="248603" y="53382"/>
                  <a:pt x="242888" y="60050"/>
                </a:cubicBezTo>
                <a:cubicBezTo>
                  <a:pt x="209550" y="99102"/>
                  <a:pt x="203835" y="156252"/>
                  <a:pt x="228600" y="192447"/>
                </a:cubicBezTo>
                <a:cubicBezTo>
                  <a:pt x="232410" y="198162"/>
                  <a:pt x="237173" y="203877"/>
                  <a:pt x="240983" y="209592"/>
                </a:cubicBezTo>
                <a:cubicBezTo>
                  <a:pt x="245745" y="215307"/>
                  <a:pt x="250508" y="221022"/>
                  <a:pt x="255270" y="226737"/>
                </a:cubicBezTo>
                <a:cubicBezTo>
                  <a:pt x="286703" y="269600"/>
                  <a:pt x="363855" y="271505"/>
                  <a:pt x="397193" y="2315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11"/>
          <p:cNvSpPr/>
          <p:nvPr/>
        </p:nvSpPr>
        <p:spPr>
          <a:xfrm>
            <a:off x="11008325" y="4298905"/>
            <a:ext cx="1168843" cy="1197178"/>
          </a:xfrm>
          <a:custGeom>
            <a:rect b="b" l="l" r="r" t="t"/>
            <a:pathLst>
              <a:path extrusionOk="0" h="900134" w="878829">
                <a:moveTo>
                  <a:pt x="641608" y="209550"/>
                </a:moveTo>
                <a:cubicBezTo>
                  <a:pt x="649228" y="187642"/>
                  <a:pt x="659706" y="166688"/>
                  <a:pt x="663515" y="143828"/>
                </a:cubicBezTo>
                <a:cubicBezTo>
                  <a:pt x="669231" y="109538"/>
                  <a:pt x="655896" y="80010"/>
                  <a:pt x="632083" y="55245"/>
                </a:cubicBezTo>
                <a:cubicBezTo>
                  <a:pt x="628273" y="50483"/>
                  <a:pt x="624463" y="45720"/>
                  <a:pt x="621606" y="40958"/>
                </a:cubicBezTo>
                <a:cubicBezTo>
                  <a:pt x="609223" y="19050"/>
                  <a:pt x="611128" y="14288"/>
                  <a:pt x="634940" y="0"/>
                </a:cubicBezTo>
                <a:cubicBezTo>
                  <a:pt x="710188" y="5715"/>
                  <a:pt x="785435" y="12383"/>
                  <a:pt x="860683" y="17145"/>
                </a:cubicBezTo>
                <a:cubicBezTo>
                  <a:pt x="880685" y="18098"/>
                  <a:pt x="878781" y="31433"/>
                  <a:pt x="878781" y="43815"/>
                </a:cubicBezTo>
                <a:cubicBezTo>
                  <a:pt x="878781" y="198120"/>
                  <a:pt x="878781" y="352425"/>
                  <a:pt x="878781" y="506730"/>
                </a:cubicBezTo>
                <a:cubicBezTo>
                  <a:pt x="878781" y="557213"/>
                  <a:pt x="877828" y="606743"/>
                  <a:pt x="877828" y="657225"/>
                </a:cubicBezTo>
                <a:cubicBezTo>
                  <a:pt x="804485" y="652463"/>
                  <a:pt x="731143" y="646748"/>
                  <a:pt x="657801" y="643890"/>
                </a:cubicBezTo>
                <a:cubicBezTo>
                  <a:pt x="616843" y="641985"/>
                  <a:pt x="610176" y="654368"/>
                  <a:pt x="629226" y="691515"/>
                </a:cubicBezTo>
                <a:cubicBezTo>
                  <a:pt x="640656" y="715328"/>
                  <a:pt x="653038" y="738188"/>
                  <a:pt x="664468" y="762000"/>
                </a:cubicBezTo>
                <a:cubicBezTo>
                  <a:pt x="659706" y="789623"/>
                  <a:pt x="654943" y="817245"/>
                  <a:pt x="651133" y="844868"/>
                </a:cubicBezTo>
                <a:lnTo>
                  <a:pt x="651133" y="844868"/>
                </a:lnTo>
                <a:cubicBezTo>
                  <a:pt x="648276" y="849630"/>
                  <a:pt x="644465" y="855345"/>
                  <a:pt x="641608" y="860108"/>
                </a:cubicBezTo>
                <a:cubicBezTo>
                  <a:pt x="640656" y="861060"/>
                  <a:pt x="639703" y="862013"/>
                  <a:pt x="638751" y="862965"/>
                </a:cubicBezTo>
                <a:cubicBezTo>
                  <a:pt x="634940" y="864870"/>
                  <a:pt x="631131" y="865823"/>
                  <a:pt x="628273" y="867727"/>
                </a:cubicBezTo>
                <a:cubicBezTo>
                  <a:pt x="628273" y="867727"/>
                  <a:pt x="628273" y="867727"/>
                  <a:pt x="628273" y="867727"/>
                </a:cubicBezTo>
                <a:cubicBezTo>
                  <a:pt x="625415" y="871538"/>
                  <a:pt x="621606" y="874395"/>
                  <a:pt x="618748" y="878205"/>
                </a:cubicBezTo>
                <a:cubicBezTo>
                  <a:pt x="573981" y="908685"/>
                  <a:pt x="529213" y="906780"/>
                  <a:pt x="485398" y="876300"/>
                </a:cubicBezTo>
                <a:cubicBezTo>
                  <a:pt x="433010" y="841058"/>
                  <a:pt x="420628" y="772478"/>
                  <a:pt x="454918" y="719138"/>
                </a:cubicBezTo>
                <a:cubicBezTo>
                  <a:pt x="462538" y="706755"/>
                  <a:pt x="471110" y="695325"/>
                  <a:pt x="477778" y="681990"/>
                </a:cubicBezTo>
                <a:cubicBezTo>
                  <a:pt x="489208" y="657225"/>
                  <a:pt x="479683" y="641985"/>
                  <a:pt x="451108" y="643890"/>
                </a:cubicBezTo>
                <a:cubicBezTo>
                  <a:pt x="387290" y="647700"/>
                  <a:pt x="324426" y="652463"/>
                  <a:pt x="260608" y="656273"/>
                </a:cubicBezTo>
                <a:cubicBezTo>
                  <a:pt x="255846" y="656273"/>
                  <a:pt x="252035" y="656273"/>
                  <a:pt x="244415" y="655320"/>
                </a:cubicBezTo>
                <a:cubicBezTo>
                  <a:pt x="246321" y="630555"/>
                  <a:pt x="247273" y="606743"/>
                  <a:pt x="249178" y="582930"/>
                </a:cubicBezTo>
                <a:cubicBezTo>
                  <a:pt x="252988" y="534353"/>
                  <a:pt x="258703" y="484823"/>
                  <a:pt x="259656" y="436245"/>
                </a:cubicBezTo>
                <a:cubicBezTo>
                  <a:pt x="260608" y="397192"/>
                  <a:pt x="230128" y="381953"/>
                  <a:pt x="195838" y="401955"/>
                </a:cubicBezTo>
                <a:cubicBezTo>
                  <a:pt x="181551" y="410528"/>
                  <a:pt x="168215" y="420053"/>
                  <a:pt x="152976" y="427673"/>
                </a:cubicBezTo>
                <a:cubicBezTo>
                  <a:pt x="110113" y="448628"/>
                  <a:pt x="70108" y="439103"/>
                  <a:pt x="36771" y="410528"/>
                </a:cubicBezTo>
                <a:cubicBezTo>
                  <a:pt x="4385" y="382905"/>
                  <a:pt x="-5140" y="344805"/>
                  <a:pt x="2481" y="302895"/>
                </a:cubicBezTo>
                <a:cubicBezTo>
                  <a:pt x="11053" y="258128"/>
                  <a:pt x="41533" y="234315"/>
                  <a:pt x="80585" y="218123"/>
                </a:cubicBezTo>
                <a:cubicBezTo>
                  <a:pt x="112018" y="216217"/>
                  <a:pt x="139640" y="227648"/>
                  <a:pt x="164406" y="246698"/>
                </a:cubicBezTo>
                <a:cubicBezTo>
                  <a:pt x="179646" y="258128"/>
                  <a:pt x="195838" y="268605"/>
                  <a:pt x="215840" y="263842"/>
                </a:cubicBezTo>
                <a:cubicBezTo>
                  <a:pt x="243463" y="262890"/>
                  <a:pt x="256798" y="251460"/>
                  <a:pt x="256798" y="220980"/>
                </a:cubicBezTo>
                <a:cubicBezTo>
                  <a:pt x="256798" y="181928"/>
                  <a:pt x="252988" y="142875"/>
                  <a:pt x="250131" y="103823"/>
                </a:cubicBezTo>
                <a:cubicBezTo>
                  <a:pt x="248226" y="75248"/>
                  <a:pt x="245368" y="46673"/>
                  <a:pt x="243463" y="18098"/>
                </a:cubicBezTo>
                <a:cubicBezTo>
                  <a:pt x="289183" y="13335"/>
                  <a:pt x="334903" y="7620"/>
                  <a:pt x="380623" y="4763"/>
                </a:cubicBezTo>
                <a:cubicBezTo>
                  <a:pt x="413008" y="2858"/>
                  <a:pt x="445393" y="7620"/>
                  <a:pt x="477778" y="8573"/>
                </a:cubicBezTo>
                <a:cubicBezTo>
                  <a:pt x="473968" y="23813"/>
                  <a:pt x="473968" y="40958"/>
                  <a:pt x="466348" y="54292"/>
                </a:cubicBezTo>
                <a:cubicBezTo>
                  <a:pt x="419676" y="133350"/>
                  <a:pt x="421581" y="163830"/>
                  <a:pt x="480635" y="231458"/>
                </a:cubicBezTo>
                <a:cubicBezTo>
                  <a:pt x="516831" y="270510"/>
                  <a:pt x="586363" y="268605"/>
                  <a:pt x="623510" y="227648"/>
                </a:cubicBezTo>
                <a:cubicBezTo>
                  <a:pt x="628273" y="222885"/>
                  <a:pt x="632083" y="218123"/>
                  <a:pt x="636846" y="214313"/>
                </a:cubicBezTo>
                <a:cubicBezTo>
                  <a:pt x="638751" y="212408"/>
                  <a:pt x="639703" y="211455"/>
                  <a:pt x="641608" y="20955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7" name="Google Shape;577;p11"/>
          <p:cNvSpPr/>
          <p:nvPr/>
        </p:nvSpPr>
        <p:spPr>
          <a:xfrm>
            <a:off x="2291190" y="5759928"/>
            <a:ext cx="1158168" cy="1177494"/>
          </a:xfrm>
          <a:custGeom>
            <a:rect b="b" l="l" r="r" t="t"/>
            <a:pathLst>
              <a:path extrusionOk="0" h="885334" w="870803">
                <a:moveTo>
                  <a:pt x="856336" y="235729"/>
                </a:moveTo>
                <a:cubicBezTo>
                  <a:pt x="861098" y="308119"/>
                  <a:pt x="866813" y="380509"/>
                  <a:pt x="870623" y="452899"/>
                </a:cubicBezTo>
                <a:cubicBezTo>
                  <a:pt x="871576" y="461472"/>
                  <a:pt x="868718" y="475759"/>
                  <a:pt x="863003" y="478617"/>
                </a:cubicBezTo>
                <a:cubicBezTo>
                  <a:pt x="857288" y="481474"/>
                  <a:pt x="844906" y="476712"/>
                  <a:pt x="836333" y="472902"/>
                </a:cubicBezTo>
                <a:cubicBezTo>
                  <a:pt x="823951" y="466234"/>
                  <a:pt x="811568" y="457662"/>
                  <a:pt x="799186" y="450042"/>
                </a:cubicBezTo>
                <a:cubicBezTo>
                  <a:pt x="759181" y="424324"/>
                  <a:pt x="718223" y="424324"/>
                  <a:pt x="679171" y="448137"/>
                </a:cubicBezTo>
                <a:cubicBezTo>
                  <a:pt x="643928" y="469092"/>
                  <a:pt x="623926" y="499572"/>
                  <a:pt x="622973" y="542434"/>
                </a:cubicBezTo>
                <a:cubicBezTo>
                  <a:pt x="622021" y="584344"/>
                  <a:pt x="638213" y="615777"/>
                  <a:pt x="667741" y="641494"/>
                </a:cubicBezTo>
                <a:cubicBezTo>
                  <a:pt x="669646" y="643399"/>
                  <a:pt x="671551" y="644352"/>
                  <a:pt x="673456" y="646257"/>
                </a:cubicBezTo>
                <a:cubicBezTo>
                  <a:pt x="673456" y="646257"/>
                  <a:pt x="673456" y="646257"/>
                  <a:pt x="673456" y="646257"/>
                </a:cubicBezTo>
                <a:cubicBezTo>
                  <a:pt x="707746" y="676737"/>
                  <a:pt x="768706" y="678642"/>
                  <a:pt x="805853" y="653877"/>
                </a:cubicBezTo>
                <a:cubicBezTo>
                  <a:pt x="824903" y="640542"/>
                  <a:pt x="847763" y="632922"/>
                  <a:pt x="869671" y="623397"/>
                </a:cubicBezTo>
                <a:cubicBezTo>
                  <a:pt x="865861" y="685309"/>
                  <a:pt x="862051" y="747222"/>
                  <a:pt x="858241" y="809134"/>
                </a:cubicBezTo>
                <a:cubicBezTo>
                  <a:pt x="857288" y="828184"/>
                  <a:pt x="855383" y="847234"/>
                  <a:pt x="856336" y="866284"/>
                </a:cubicBezTo>
                <a:cubicBezTo>
                  <a:pt x="856336" y="871047"/>
                  <a:pt x="864908" y="875809"/>
                  <a:pt x="868718" y="880572"/>
                </a:cubicBezTo>
                <a:cubicBezTo>
                  <a:pt x="860146" y="881524"/>
                  <a:pt x="851573" y="884382"/>
                  <a:pt x="843001" y="884382"/>
                </a:cubicBezTo>
                <a:cubicBezTo>
                  <a:pt x="640118" y="885334"/>
                  <a:pt x="438188" y="885334"/>
                  <a:pt x="235306" y="885334"/>
                </a:cubicBezTo>
                <a:cubicBezTo>
                  <a:pt x="239116" y="837709"/>
                  <a:pt x="243878" y="791037"/>
                  <a:pt x="247688" y="743412"/>
                </a:cubicBezTo>
                <a:cubicBezTo>
                  <a:pt x="250546" y="711027"/>
                  <a:pt x="252451" y="678642"/>
                  <a:pt x="252451" y="646257"/>
                </a:cubicBezTo>
                <a:cubicBezTo>
                  <a:pt x="252451" y="621492"/>
                  <a:pt x="238163" y="613872"/>
                  <a:pt x="216256" y="626255"/>
                </a:cubicBezTo>
                <a:cubicBezTo>
                  <a:pt x="203873" y="632922"/>
                  <a:pt x="190538" y="639589"/>
                  <a:pt x="179108" y="648162"/>
                </a:cubicBezTo>
                <a:cubicBezTo>
                  <a:pt x="140056" y="676737"/>
                  <a:pt x="98146" y="676737"/>
                  <a:pt x="56236" y="655782"/>
                </a:cubicBezTo>
                <a:cubicBezTo>
                  <a:pt x="14326" y="634827"/>
                  <a:pt x="991" y="598632"/>
                  <a:pt x="38" y="551959"/>
                </a:cubicBezTo>
                <a:cubicBezTo>
                  <a:pt x="-1867" y="494809"/>
                  <a:pt x="67666" y="430992"/>
                  <a:pt x="132436" y="450042"/>
                </a:cubicBezTo>
                <a:cubicBezTo>
                  <a:pt x="158153" y="457662"/>
                  <a:pt x="180061" y="474807"/>
                  <a:pt x="204826" y="486237"/>
                </a:cubicBezTo>
                <a:cubicBezTo>
                  <a:pt x="215303" y="490999"/>
                  <a:pt x="231496" y="495762"/>
                  <a:pt x="240068" y="490999"/>
                </a:cubicBezTo>
                <a:cubicBezTo>
                  <a:pt x="247688" y="486237"/>
                  <a:pt x="252451" y="469092"/>
                  <a:pt x="251498" y="458614"/>
                </a:cubicBezTo>
                <a:cubicBezTo>
                  <a:pt x="250546" y="418609"/>
                  <a:pt x="246736" y="378604"/>
                  <a:pt x="242926" y="338599"/>
                </a:cubicBezTo>
                <a:cubicBezTo>
                  <a:pt x="239116" y="304309"/>
                  <a:pt x="234353" y="270019"/>
                  <a:pt x="229591" y="235729"/>
                </a:cubicBezTo>
                <a:cubicBezTo>
                  <a:pt x="305791" y="240492"/>
                  <a:pt x="381991" y="245254"/>
                  <a:pt x="458191" y="249064"/>
                </a:cubicBezTo>
                <a:cubicBezTo>
                  <a:pt x="468668" y="250017"/>
                  <a:pt x="485813" y="246207"/>
                  <a:pt x="487718" y="241444"/>
                </a:cubicBezTo>
                <a:cubicBezTo>
                  <a:pt x="490576" y="228109"/>
                  <a:pt x="488671" y="211917"/>
                  <a:pt x="485813" y="198582"/>
                </a:cubicBezTo>
                <a:cubicBezTo>
                  <a:pt x="483908" y="190962"/>
                  <a:pt x="476288" y="185247"/>
                  <a:pt x="471526" y="178579"/>
                </a:cubicBezTo>
                <a:cubicBezTo>
                  <a:pt x="438188" y="138574"/>
                  <a:pt x="434378" y="97617"/>
                  <a:pt x="462001" y="50944"/>
                </a:cubicBezTo>
                <a:cubicBezTo>
                  <a:pt x="490576" y="1414"/>
                  <a:pt x="554393" y="-14778"/>
                  <a:pt x="609638" y="14749"/>
                </a:cubicBezTo>
                <a:cubicBezTo>
                  <a:pt x="658216" y="40467"/>
                  <a:pt x="680123" y="102379"/>
                  <a:pt x="656311" y="150957"/>
                </a:cubicBezTo>
                <a:cubicBezTo>
                  <a:pt x="648691" y="166197"/>
                  <a:pt x="639166" y="180484"/>
                  <a:pt x="629641" y="195724"/>
                </a:cubicBezTo>
                <a:cubicBezTo>
                  <a:pt x="616306" y="216679"/>
                  <a:pt x="622021" y="250969"/>
                  <a:pt x="640118" y="251922"/>
                </a:cubicBezTo>
                <a:cubicBezTo>
                  <a:pt x="670598" y="251922"/>
                  <a:pt x="701078" y="250969"/>
                  <a:pt x="730606" y="248112"/>
                </a:cubicBezTo>
                <a:cubicBezTo>
                  <a:pt x="773468" y="243349"/>
                  <a:pt x="815378" y="239539"/>
                  <a:pt x="856336" y="23572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8" name="Google Shape;578;p11"/>
          <p:cNvSpPr/>
          <p:nvPr/>
        </p:nvSpPr>
        <p:spPr>
          <a:xfrm>
            <a:off x="8746206" y="5727122"/>
            <a:ext cx="1157159" cy="1174808"/>
          </a:xfrm>
          <a:custGeom>
            <a:rect b="b" l="l" r="r" t="t"/>
            <a:pathLst>
              <a:path extrusionOk="0" h="883314" w="870044">
                <a:moveTo>
                  <a:pt x="15295" y="879505"/>
                </a:moveTo>
                <a:cubicBezTo>
                  <a:pt x="10533" y="811877"/>
                  <a:pt x="4818" y="744249"/>
                  <a:pt x="1008" y="675669"/>
                </a:cubicBezTo>
                <a:cubicBezTo>
                  <a:pt x="55" y="656619"/>
                  <a:pt x="3865" y="637569"/>
                  <a:pt x="5770" y="618519"/>
                </a:cubicBezTo>
                <a:cubicBezTo>
                  <a:pt x="24820" y="628044"/>
                  <a:pt x="44823" y="635665"/>
                  <a:pt x="61968" y="648047"/>
                </a:cubicBezTo>
                <a:cubicBezTo>
                  <a:pt x="93400" y="669955"/>
                  <a:pt x="126738" y="669955"/>
                  <a:pt x="161028" y="661382"/>
                </a:cubicBezTo>
                <a:cubicBezTo>
                  <a:pt x="250563" y="635665"/>
                  <a:pt x="279138" y="520412"/>
                  <a:pt x="210558" y="461357"/>
                </a:cubicBezTo>
                <a:cubicBezTo>
                  <a:pt x="173411" y="428972"/>
                  <a:pt x="116261" y="422305"/>
                  <a:pt x="73398" y="449927"/>
                </a:cubicBezTo>
                <a:cubicBezTo>
                  <a:pt x="58158" y="459452"/>
                  <a:pt x="42918" y="469930"/>
                  <a:pt x="26725" y="478502"/>
                </a:cubicBezTo>
                <a:cubicBezTo>
                  <a:pt x="10533" y="487074"/>
                  <a:pt x="-897" y="480407"/>
                  <a:pt x="55" y="462309"/>
                </a:cubicBezTo>
                <a:cubicBezTo>
                  <a:pt x="1008" y="423257"/>
                  <a:pt x="4818" y="384205"/>
                  <a:pt x="7675" y="345152"/>
                </a:cubicBezTo>
                <a:cubicBezTo>
                  <a:pt x="9580" y="318482"/>
                  <a:pt x="9580" y="290859"/>
                  <a:pt x="11486" y="264190"/>
                </a:cubicBezTo>
                <a:cubicBezTo>
                  <a:pt x="12438" y="253712"/>
                  <a:pt x="16248" y="244187"/>
                  <a:pt x="19105" y="233709"/>
                </a:cubicBezTo>
                <a:cubicBezTo>
                  <a:pt x="28630" y="234662"/>
                  <a:pt x="38155" y="237519"/>
                  <a:pt x="48633" y="237519"/>
                </a:cubicBezTo>
                <a:cubicBezTo>
                  <a:pt x="103878" y="241330"/>
                  <a:pt x="159123" y="243234"/>
                  <a:pt x="214368" y="247044"/>
                </a:cubicBezTo>
                <a:cubicBezTo>
                  <a:pt x="242943" y="248949"/>
                  <a:pt x="247705" y="245139"/>
                  <a:pt x="247705" y="214659"/>
                </a:cubicBezTo>
                <a:cubicBezTo>
                  <a:pt x="244848" y="205134"/>
                  <a:pt x="244848" y="194657"/>
                  <a:pt x="240086" y="187037"/>
                </a:cubicBezTo>
                <a:cubicBezTo>
                  <a:pt x="229608" y="168939"/>
                  <a:pt x="218178" y="152747"/>
                  <a:pt x="206748" y="135602"/>
                </a:cubicBezTo>
                <a:cubicBezTo>
                  <a:pt x="193413" y="90834"/>
                  <a:pt x="207700" y="55592"/>
                  <a:pt x="241990" y="26064"/>
                </a:cubicBezTo>
                <a:cubicBezTo>
                  <a:pt x="283900" y="-11083"/>
                  <a:pt x="351528" y="-8226"/>
                  <a:pt x="392486" y="32732"/>
                </a:cubicBezTo>
                <a:cubicBezTo>
                  <a:pt x="427728" y="67974"/>
                  <a:pt x="441063" y="134649"/>
                  <a:pt x="396295" y="179417"/>
                </a:cubicBezTo>
                <a:cubicBezTo>
                  <a:pt x="385818" y="189894"/>
                  <a:pt x="379150" y="207992"/>
                  <a:pt x="376293" y="223232"/>
                </a:cubicBezTo>
                <a:cubicBezTo>
                  <a:pt x="372483" y="243234"/>
                  <a:pt x="381055" y="248949"/>
                  <a:pt x="402963" y="247997"/>
                </a:cubicBezTo>
                <a:cubicBezTo>
                  <a:pt x="482020" y="242282"/>
                  <a:pt x="562030" y="237519"/>
                  <a:pt x="641088" y="232757"/>
                </a:cubicBezTo>
                <a:cubicBezTo>
                  <a:pt x="638230" y="252759"/>
                  <a:pt x="634420" y="272762"/>
                  <a:pt x="632515" y="292765"/>
                </a:cubicBezTo>
                <a:cubicBezTo>
                  <a:pt x="627753" y="347057"/>
                  <a:pt x="622990" y="401349"/>
                  <a:pt x="619180" y="455642"/>
                </a:cubicBezTo>
                <a:cubicBezTo>
                  <a:pt x="618228" y="468024"/>
                  <a:pt x="621086" y="486122"/>
                  <a:pt x="629658" y="491837"/>
                </a:cubicBezTo>
                <a:cubicBezTo>
                  <a:pt x="637278" y="497552"/>
                  <a:pt x="654423" y="490884"/>
                  <a:pt x="666805" y="487074"/>
                </a:cubicBezTo>
                <a:cubicBezTo>
                  <a:pt x="673473" y="485169"/>
                  <a:pt x="678236" y="480407"/>
                  <a:pt x="683950" y="475644"/>
                </a:cubicBezTo>
                <a:cubicBezTo>
                  <a:pt x="752530" y="416590"/>
                  <a:pt x="855400" y="455642"/>
                  <a:pt x="868736" y="543272"/>
                </a:cubicBezTo>
                <a:cubicBezTo>
                  <a:pt x="875403" y="583277"/>
                  <a:pt x="856353" y="628044"/>
                  <a:pt x="817300" y="653762"/>
                </a:cubicBezTo>
                <a:cubicBezTo>
                  <a:pt x="781105" y="677574"/>
                  <a:pt x="732528" y="676622"/>
                  <a:pt x="699190" y="653762"/>
                </a:cubicBezTo>
                <a:cubicBezTo>
                  <a:pt x="684903" y="643284"/>
                  <a:pt x="670615" y="633759"/>
                  <a:pt x="655375" y="626140"/>
                </a:cubicBezTo>
                <a:cubicBezTo>
                  <a:pt x="634420" y="614709"/>
                  <a:pt x="619180" y="622330"/>
                  <a:pt x="620133" y="646142"/>
                </a:cubicBezTo>
                <a:cubicBezTo>
                  <a:pt x="620133" y="680432"/>
                  <a:pt x="623943" y="715674"/>
                  <a:pt x="626800" y="749965"/>
                </a:cubicBezTo>
                <a:cubicBezTo>
                  <a:pt x="629658" y="794732"/>
                  <a:pt x="633468" y="838547"/>
                  <a:pt x="637278" y="883315"/>
                </a:cubicBezTo>
                <a:cubicBezTo>
                  <a:pt x="514405" y="882362"/>
                  <a:pt x="391533" y="882362"/>
                  <a:pt x="267708" y="881409"/>
                </a:cubicBezTo>
                <a:cubicBezTo>
                  <a:pt x="182936" y="880457"/>
                  <a:pt x="99115" y="879505"/>
                  <a:pt x="15295" y="8795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79" name="Google Shape;579;p11"/>
          <p:cNvSpPr/>
          <p:nvPr/>
        </p:nvSpPr>
        <p:spPr>
          <a:xfrm>
            <a:off x="6113189" y="6006136"/>
            <a:ext cx="1216687" cy="903583"/>
          </a:xfrm>
          <a:custGeom>
            <a:rect b="b" l="l" r="r" t="t"/>
            <a:pathLst>
              <a:path extrusionOk="0" h="679386" w="914802">
                <a:moveTo>
                  <a:pt x="14373" y="678434"/>
                </a:moveTo>
                <a:cubicBezTo>
                  <a:pt x="12468" y="652716"/>
                  <a:pt x="11516" y="627951"/>
                  <a:pt x="9611" y="602234"/>
                </a:cubicBezTo>
                <a:cubicBezTo>
                  <a:pt x="8658" y="566039"/>
                  <a:pt x="7706" y="530796"/>
                  <a:pt x="5801" y="494601"/>
                </a:cubicBezTo>
                <a:cubicBezTo>
                  <a:pt x="5801" y="493649"/>
                  <a:pt x="1991" y="492696"/>
                  <a:pt x="86" y="491744"/>
                </a:cubicBezTo>
                <a:cubicBezTo>
                  <a:pt x="86" y="488886"/>
                  <a:pt x="86" y="486981"/>
                  <a:pt x="86" y="484124"/>
                </a:cubicBezTo>
                <a:cubicBezTo>
                  <a:pt x="4848" y="461264"/>
                  <a:pt x="9611" y="437451"/>
                  <a:pt x="14373" y="414591"/>
                </a:cubicBezTo>
                <a:cubicBezTo>
                  <a:pt x="23898" y="414591"/>
                  <a:pt x="34376" y="411734"/>
                  <a:pt x="41996" y="415544"/>
                </a:cubicBezTo>
                <a:cubicBezTo>
                  <a:pt x="59141" y="423164"/>
                  <a:pt x="75334" y="433641"/>
                  <a:pt x="91526" y="443166"/>
                </a:cubicBezTo>
                <a:cubicBezTo>
                  <a:pt x="130579" y="466979"/>
                  <a:pt x="170584" y="467931"/>
                  <a:pt x="207731" y="444119"/>
                </a:cubicBezTo>
                <a:cubicBezTo>
                  <a:pt x="247736" y="418401"/>
                  <a:pt x="268691" y="379349"/>
                  <a:pt x="260118" y="331724"/>
                </a:cubicBezTo>
                <a:cubicBezTo>
                  <a:pt x="252498" y="287909"/>
                  <a:pt x="225829" y="256476"/>
                  <a:pt x="182013" y="242189"/>
                </a:cubicBezTo>
                <a:cubicBezTo>
                  <a:pt x="147723" y="230759"/>
                  <a:pt x="116291" y="238379"/>
                  <a:pt x="86763" y="257429"/>
                </a:cubicBezTo>
                <a:cubicBezTo>
                  <a:pt x="72476" y="266954"/>
                  <a:pt x="58188" y="275526"/>
                  <a:pt x="43901" y="282194"/>
                </a:cubicBezTo>
                <a:cubicBezTo>
                  <a:pt x="22946" y="291719"/>
                  <a:pt x="1991" y="281241"/>
                  <a:pt x="1038" y="258381"/>
                </a:cubicBezTo>
                <a:cubicBezTo>
                  <a:pt x="-867" y="223139"/>
                  <a:pt x="86" y="187896"/>
                  <a:pt x="1991" y="152654"/>
                </a:cubicBezTo>
                <a:cubicBezTo>
                  <a:pt x="4848" y="108839"/>
                  <a:pt x="10563" y="65976"/>
                  <a:pt x="14373" y="22161"/>
                </a:cubicBezTo>
                <a:cubicBezTo>
                  <a:pt x="38186" y="17399"/>
                  <a:pt x="61998" y="9779"/>
                  <a:pt x="86763" y="8826"/>
                </a:cubicBezTo>
                <a:cubicBezTo>
                  <a:pt x="139151" y="5016"/>
                  <a:pt x="192491" y="4064"/>
                  <a:pt x="244879" y="3111"/>
                </a:cubicBezTo>
                <a:cubicBezTo>
                  <a:pt x="260118" y="3111"/>
                  <a:pt x="283931" y="-8319"/>
                  <a:pt x="287741" y="12636"/>
                </a:cubicBezTo>
                <a:cubicBezTo>
                  <a:pt x="290598" y="28829"/>
                  <a:pt x="276311" y="47879"/>
                  <a:pt x="268691" y="65024"/>
                </a:cubicBezTo>
                <a:cubicBezTo>
                  <a:pt x="260118" y="84074"/>
                  <a:pt x="246784" y="101219"/>
                  <a:pt x="242021" y="121221"/>
                </a:cubicBezTo>
                <a:cubicBezTo>
                  <a:pt x="230591" y="168846"/>
                  <a:pt x="262976" y="221234"/>
                  <a:pt x="309648" y="241236"/>
                </a:cubicBezTo>
                <a:cubicBezTo>
                  <a:pt x="374418" y="269811"/>
                  <a:pt x="458238" y="223139"/>
                  <a:pt x="463954" y="143129"/>
                </a:cubicBezTo>
                <a:cubicBezTo>
                  <a:pt x="465859" y="120269"/>
                  <a:pt x="451571" y="96456"/>
                  <a:pt x="442046" y="73596"/>
                </a:cubicBezTo>
                <a:cubicBezTo>
                  <a:pt x="436331" y="59309"/>
                  <a:pt x="425854" y="47879"/>
                  <a:pt x="420138" y="34544"/>
                </a:cubicBezTo>
                <a:cubicBezTo>
                  <a:pt x="410613" y="15494"/>
                  <a:pt x="421091" y="2159"/>
                  <a:pt x="442046" y="3111"/>
                </a:cubicBezTo>
                <a:cubicBezTo>
                  <a:pt x="498243" y="5016"/>
                  <a:pt x="555393" y="6921"/>
                  <a:pt x="611591" y="9779"/>
                </a:cubicBezTo>
                <a:cubicBezTo>
                  <a:pt x="634451" y="10731"/>
                  <a:pt x="658263" y="15494"/>
                  <a:pt x="681123" y="19304"/>
                </a:cubicBezTo>
                <a:cubicBezTo>
                  <a:pt x="677313" y="64071"/>
                  <a:pt x="672551" y="109791"/>
                  <a:pt x="668741" y="154559"/>
                </a:cubicBezTo>
                <a:cubicBezTo>
                  <a:pt x="665884" y="185991"/>
                  <a:pt x="663979" y="218376"/>
                  <a:pt x="663979" y="249809"/>
                </a:cubicBezTo>
                <a:cubicBezTo>
                  <a:pt x="663979" y="272669"/>
                  <a:pt x="683981" y="283146"/>
                  <a:pt x="703031" y="271716"/>
                </a:cubicBezTo>
                <a:cubicBezTo>
                  <a:pt x="714461" y="265049"/>
                  <a:pt x="724938" y="257429"/>
                  <a:pt x="734463" y="249809"/>
                </a:cubicBezTo>
                <a:cubicBezTo>
                  <a:pt x="770659" y="222186"/>
                  <a:pt x="824951" y="219329"/>
                  <a:pt x="863051" y="241236"/>
                </a:cubicBezTo>
                <a:cubicBezTo>
                  <a:pt x="900198" y="263144"/>
                  <a:pt x="920201" y="306959"/>
                  <a:pt x="913534" y="351726"/>
                </a:cubicBezTo>
                <a:cubicBezTo>
                  <a:pt x="904961" y="418401"/>
                  <a:pt x="842096" y="461264"/>
                  <a:pt x="777326" y="442214"/>
                </a:cubicBezTo>
                <a:cubicBezTo>
                  <a:pt x="754466" y="435546"/>
                  <a:pt x="733511" y="418401"/>
                  <a:pt x="711604" y="407924"/>
                </a:cubicBezTo>
                <a:cubicBezTo>
                  <a:pt x="700173" y="402209"/>
                  <a:pt x="681123" y="394589"/>
                  <a:pt x="674456" y="399351"/>
                </a:cubicBezTo>
                <a:cubicBezTo>
                  <a:pt x="665884" y="406019"/>
                  <a:pt x="662073" y="424116"/>
                  <a:pt x="663026" y="437451"/>
                </a:cubicBezTo>
                <a:cubicBezTo>
                  <a:pt x="665884" y="495554"/>
                  <a:pt x="670646" y="553656"/>
                  <a:pt x="676361" y="611759"/>
                </a:cubicBezTo>
                <a:cubicBezTo>
                  <a:pt x="678266" y="630809"/>
                  <a:pt x="682076" y="650811"/>
                  <a:pt x="684934" y="669861"/>
                </a:cubicBezTo>
                <a:cubicBezTo>
                  <a:pt x="680171" y="672719"/>
                  <a:pt x="674456" y="679386"/>
                  <a:pt x="669693" y="679386"/>
                </a:cubicBezTo>
                <a:cubicBezTo>
                  <a:pt x="452523" y="679386"/>
                  <a:pt x="234401" y="679386"/>
                  <a:pt x="17231" y="678434"/>
                </a:cubicBezTo>
                <a:cubicBezTo>
                  <a:pt x="18183" y="679386"/>
                  <a:pt x="16279" y="678434"/>
                  <a:pt x="14373" y="67843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0" name="Google Shape;580;p11"/>
          <p:cNvSpPr/>
          <p:nvPr/>
        </p:nvSpPr>
        <p:spPr>
          <a:xfrm>
            <a:off x="4283922" y="5746598"/>
            <a:ext cx="917479" cy="1188282"/>
          </a:xfrm>
          <a:custGeom>
            <a:rect b="b" l="l" r="r" t="t"/>
            <a:pathLst>
              <a:path extrusionOk="0" h="893445" w="689834">
                <a:moveTo>
                  <a:pt x="28662" y="486728"/>
                </a:moveTo>
                <a:cubicBezTo>
                  <a:pt x="5802" y="491490"/>
                  <a:pt x="-865" y="487680"/>
                  <a:pt x="87" y="466725"/>
                </a:cubicBezTo>
                <a:cubicBezTo>
                  <a:pt x="2945" y="395288"/>
                  <a:pt x="6755" y="322897"/>
                  <a:pt x="9612" y="251460"/>
                </a:cubicBezTo>
                <a:cubicBezTo>
                  <a:pt x="9612" y="246697"/>
                  <a:pt x="12470" y="240983"/>
                  <a:pt x="14375" y="236220"/>
                </a:cubicBezTo>
                <a:cubicBezTo>
                  <a:pt x="61047" y="240030"/>
                  <a:pt x="107720" y="244793"/>
                  <a:pt x="154392" y="248603"/>
                </a:cubicBezTo>
                <a:cubicBezTo>
                  <a:pt x="188682" y="251460"/>
                  <a:pt x="222020" y="253365"/>
                  <a:pt x="256310" y="254318"/>
                </a:cubicBezTo>
                <a:cubicBezTo>
                  <a:pt x="275360" y="254318"/>
                  <a:pt x="284885" y="240983"/>
                  <a:pt x="278217" y="221933"/>
                </a:cubicBezTo>
                <a:cubicBezTo>
                  <a:pt x="272502" y="207645"/>
                  <a:pt x="262977" y="194310"/>
                  <a:pt x="254405" y="180975"/>
                </a:cubicBezTo>
                <a:cubicBezTo>
                  <a:pt x="230592" y="141922"/>
                  <a:pt x="227735" y="100965"/>
                  <a:pt x="247737" y="60008"/>
                </a:cubicBezTo>
                <a:cubicBezTo>
                  <a:pt x="268692" y="19050"/>
                  <a:pt x="304887" y="0"/>
                  <a:pt x="349655" y="0"/>
                </a:cubicBezTo>
                <a:cubicBezTo>
                  <a:pt x="394422" y="0"/>
                  <a:pt x="429665" y="20955"/>
                  <a:pt x="449667" y="60008"/>
                </a:cubicBezTo>
                <a:cubicBezTo>
                  <a:pt x="473480" y="104775"/>
                  <a:pt x="464907" y="149543"/>
                  <a:pt x="437285" y="190500"/>
                </a:cubicBezTo>
                <a:cubicBezTo>
                  <a:pt x="428712" y="202883"/>
                  <a:pt x="421092" y="217170"/>
                  <a:pt x="417282" y="232410"/>
                </a:cubicBezTo>
                <a:cubicBezTo>
                  <a:pt x="413472" y="246697"/>
                  <a:pt x="422997" y="255270"/>
                  <a:pt x="438237" y="254318"/>
                </a:cubicBezTo>
                <a:cubicBezTo>
                  <a:pt x="471575" y="251460"/>
                  <a:pt x="503960" y="248603"/>
                  <a:pt x="537297" y="245745"/>
                </a:cubicBezTo>
                <a:cubicBezTo>
                  <a:pt x="579207" y="242888"/>
                  <a:pt x="622070" y="240030"/>
                  <a:pt x="663980" y="236220"/>
                </a:cubicBezTo>
                <a:cubicBezTo>
                  <a:pt x="667790" y="252413"/>
                  <a:pt x="674457" y="268605"/>
                  <a:pt x="676362" y="284797"/>
                </a:cubicBezTo>
                <a:cubicBezTo>
                  <a:pt x="681125" y="328613"/>
                  <a:pt x="683030" y="372428"/>
                  <a:pt x="685887" y="415290"/>
                </a:cubicBezTo>
                <a:cubicBezTo>
                  <a:pt x="686840" y="428625"/>
                  <a:pt x="689697" y="441960"/>
                  <a:pt x="688745" y="455295"/>
                </a:cubicBezTo>
                <a:cubicBezTo>
                  <a:pt x="687792" y="467678"/>
                  <a:pt x="686840" y="483870"/>
                  <a:pt x="679220" y="489585"/>
                </a:cubicBezTo>
                <a:cubicBezTo>
                  <a:pt x="671600" y="495300"/>
                  <a:pt x="655407" y="491490"/>
                  <a:pt x="643977" y="487680"/>
                </a:cubicBezTo>
                <a:cubicBezTo>
                  <a:pt x="632547" y="483870"/>
                  <a:pt x="623022" y="475297"/>
                  <a:pt x="613497" y="468630"/>
                </a:cubicBezTo>
                <a:cubicBezTo>
                  <a:pt x="556347" y="429578"/>
                  <a:pt x="471575" y="445770"/>
                  <a:pt x="444905" y="517208"/>
                </a:cubicBezTo>
                <a:cubicBezTo>
                  <a:pt x="423950" y="573405"/>
                  <a:pt x="443952" y="643890"/>
                  <a:pt x="511580" y="660083"/>
                </a:cubicBezTo>
                <a:cubicBezTo>
                  <a:pt x="545870" y="678180"/>
                  <a:pt x="577302" y="668655"/>
                  <a:pt x="609687" y="651510"/>
                </a:cubicBezTo>
                <a:cubicBezTo>
                  <a:pt x="629690" y="640080"/>
                  <a:pt x="651597" y="632460"/>
                  <a:pt x="671600" y="622935"/>
                </a:cubicBezTo>
                <a:cubicBezTo>
                  <a:pt x="686840" y="623888"/>
                  <a:pt x="690650" y="634365"/>
                  <a:pt x="689697" y="646747"/>
                </a:cubicBezTo>
                <a:cubicBezTo>
                  <a:pt x="685887" y="699135"/>
                  <a:pt x="682077" y="751522"/>
                  <a:pt x="678267" y="803910"/>
                </a:cubicBezTo>
                <a:cubicBezTo>
                  <a:pt x="676362" y="827722"/>
                  <a:pt x="674457" y="851535"/>
                  <a:pt x="672552" y="875347"/>
                </a:cubicBezTo>
                <a:cubicBezTo>
                  <a:pt x="672552" y="888683"/>
                  <a:pt x="665885" y="893445"/>
                  <a:pt x="652550" y="893445"/>
                </a:cubicBezTo>
                <a:cubicBezTo>
                  <a:pt x="534440" y="893445"/>
                  <a:pt x="417282" y="893445"/>
                  <a:pt x="299172" y="892493"/>
                </a:cubicBezTo>
                <a:cubicBezTo>
                  <a:pt x="203922" y="891540"/>
                  <a:pt x="109625" y="889635"/>
                  <a:pt x="14375" y="887730"/>
                </a:cubicBezTo>
                <a:cubicBezTo>
                  <a:pt x="9612" y="813435"/>
                  <a:pt x="3897" y="739140"/>
                  <a:pt x="1040" y="663893"/>
                </a:cubicBezTo>
                <a:cubicBezTo>
                  <a:pt x="87" y="651510"/>
                  <a:pt x="8660" y="628650"/>
                  <a:pt x="14375" y="627697"/>
                </a:cubicBezTo>
                <a:cubicBezTo>
                  <a:pt x="27710" y="625793"/>
                  <a:pt x="45807" y="631508"/>
                  <a:pt x="56285" y="641033"/>
                </a:cubicBezTo>
                <a:cubicBezTo>
                  <a:pt x="104862" y="681038"/>
                  <a:pt x="153440" y="685800"/>
                  <a:pt x="202017" y="653415"/>
                </a:cubicBezTo>
                <a:cubicBezTo>
                  <a:pt x="260120" y="614363"/>
                  <a:pt x="268692" y="545783"/>
                  <a:pt x="224877" y="481965"/>
                </a:cubicBezTo>
                <a:cubicBezTo>
                  <a:pt x="222020" y="476250"/>
                  <a:pt x="221067" y="467678"/>
                  <a:pt x="217257" y="463868"/>
                </a:cubicBezTo>
                <a:cubicBezTo>
                  <a:pt x="196302" y="446722"/>
                  <a:pt x="171537" y="438150"/>
                  <a:pt x="143915" y="436245"/>
                </a:cubicBezTo>
                <a:cubicBezTo>
                  <a:pt x="95337" y="432435"/>
                  <a:pt x="62000" y="459105"/>
                  <a:pt x="28662" y="48672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1" name="Google Shape;581;p11"/>
          <p:cNvSpPr/>
          <p:nvPr/>
        </p:nvSpPr>
        <p:spPr>
          <a:xfrm>
            <a:off x="6997955" y="5708352"/>
            <a:ext cx="920002" cy="1189763"/>
          </a:xfrm>
          <a:custGeom>
            <a:rect b="b" l="l" r="r" t="t"/>
            <a:pathLst>
              <a:path extrusionOk="0" h="894559" w="691731">
                <a:moveTo>
                  <a:pt x="22050" y="894559"/>
                </a:moveTo>
                <a:cubicBezTo>
                  <a:pt x="19193" y="875509"/>
                  <a:pt x="14430" y="856459"/>
                  <a:pt x="13478" y="836457"/>
                </a:cubicBezTo>
                <a:cubicBezTo>
                  <a:pt x="8716" y="778355"/>
                  <a:pt x="3000" y="720252"/>
                  <a:pt x="143" y="662150"/>
                </a:cubicBezTo>
                <a:cubicBezTo>
                  <a:pt x="-809" y="648815"/>
                  <a:pt x="3000" y="630717"/>
                  <a:pt x="11573" y="624050"/>
                </a:cubicBezTo>
                <a:cubicBezTo>
                  <a:pt x="18241" y="619287"/>
                  <a:pt x="36338" y="626907"/>
                  <a:pt x="48721" y="632622"/>
                </a:cubicBezTo>
                <a:cubicBezTo>
                  <a:pt x="71580" y="643100"/>
                  <a:pt x="91583" y="660245"/>
                  <a:pt x="114443" y="666912"/>
                </a:cubicBezTo>
                <a:cubicBezTo>
                  <a:pt x="179213" y="685962"/>
                  <a:pt x="242078" y="643100"/>
                  <a:pt x="250650" y="576425"/>
                </a:cubicBezTo>
                <a:cubicBezTo>
                  <a:pt x="256366" y="531657"/>
                  <a:pt x="237316" y="487842"/>
                  <a:pt x="200168" y="465934"/>
                </a:cubicBezTo>
                <a:cubicBezTo>
                  <a:pt x="162068" y="443075"/>
                  <a:pt x="107775" y="446884"/>
                  <a:pt x="71580" y="474507"/>
                </a:cubicBezTo>
                <a:cubicBezTo>
                  <a:pt x="61103" y="482127"/>
                  <a:pt x="50625" y="489747"/>
                  <a:pt x="40148" y="496415"/>
                </a:cubicBezTo>
                <a:cubicBezTo>
                  <a:pt x="21098" y="506892"/>
                  <a:pt x="1096" y="496415"/>
                  <a:pt x="1096" y="474507"/>
                </a:cubicBezTo>
                <a:cubicBezTo>
                  <a:pt x="1096" y="443075"/>
                  <a:pt x="3953" y="410690"/>
                  <a:pt x="5858" y="379257"/>
                </a:cubicBezTo>
                <a:cubicBezTo>
                  <a:pt x="9668" y="334490"/>
                  <a:pt x="14430" y="288770"/>
                  <a:pt x="18241" y="244002"/>
                </a:cubicBezTo>
                <a:cubicBezTo>
                  <a:pt x="43005" y="244002"/>
                  <a:pt x="66818" y="242097"/>
                  <a:pt x="91583" y="243050"/>
                </a:cubicBezTo>
                <a:cubicBezTo>
                  <a:pt x="133493" y="244955"/>
                  <a:pt x="176355" y="248765"/>
                  <a:pt x="218266" y="251622"/>
                </a:cubicBezTo>
                <a:cubicBezTo>
                  <a:pt x="227791" y="252575"/>
                  <a:pt x="238268" y="253527"/>
                  <a:pt x="247793" y="254480"/>
                </a:cubicBezTo>
                <a:cubicBezTo>
                  <a:pt x="266843" y="257337"/>
                  <a:pt x="278273" y="248765"/>
                  <a:pt x="274463" y="229715"/>
                </a:cubicBezTo>
                <a:cubicBezTo>
                  <a:pt x="272558" y="218284"/>
                  <a:pt x="266843" y="206855"/>
                  <a:pt x="259223" y="197330"/>
                </a:cubicBezTo>
                <a:cubicBezTo>
                  <a:pt x="228743" y="158277"/>
                  <a:pt x="220171" y="116367"/>
                  <a:pt x="237316" y="69695"/>
                </a:cubicBezTo>
                <a:cubicBezTo>
                  <a:pt x="253508" y="25880"/>
                  <a:pt x="308753" y="-6505"/>
                  <a:pt x="357330" y="1115"/>
                </a:cubicBezTo>
                <a:cubicBezTo>
                  <a:pt x="401146" y="7782"/>
                  <a:pt x="445913" y="38262"/>
                  <a:pt x="454485" y="95412"/>
                </a:cubicBezTo>
                <a:cubicBezTo>
                  <a:pt x="459248" y="131607"/>
                  <a:pt x="451628" y="162087"/>
                  <a:pt x="430673" y="191615"/>
                </a:cubicBezTo>
                <a:cubicBezTo>
                  <a:pt x="429721" y="192567"/>
                  <a:pt x="429721" y="194472"/>
                  <a:pt x="428768" y="195425"/>
                </a:cubicBezTo>
                <a:cubicBezTo>
                  <a:pt x="418291" y="211617"/>
                  <a:pt x="404003" y="228762"/>
                  <a:pt x="416385" y="246859"/>
                </a:cubicBezTo>
                <a:cubicBezTo>
                  <a:pt x="427816" y="264957"/>
                  <a:pt x="447818" y="254480"/>
                  <a:pt x="464963" y="252575"/>
                </a:cubicBezTo>
                <a:cubicBezTo>
                  <a:pt x="492585" y="249717"/>
                  <a:pt x="521160" y="249717"/>
                  <a:pt x="548783" y="246859"/>
                </a:cubicBezTo>
                <a:cubicBezTo>
                  <a:pt x="591646" y="244002"/>
                  <a:pt x="634508" y="240192"/>
                  <a:pt x="677371" y="237334"/>
                </a:cubicBezTo>
                <a:cubicBezTo>
                  <a:pt x="679275" y="261147"/>
                  <a:pt x="681180" y="284959"/>
                  <a:pt x="683085" y="308772"/>
                </a:cubicBezTo>
                <a:cubicBezTo>
                  <a:pt x="684991" y="340205"/>
                  <a:pt x="685943" y="371637"/>
                  <a:pt x="687848" y="403070"/>
                </a:cubicBezTo>
                <a:cubicBezTo>
                  <a:pt x="688800" y="429740"/>
                  <a:pt x="690705" y="457362"/>
                  <a:pt x="691658" y="484032"/>
                </a:cubicBezTo>
                <a:cubicBezTo>
                  <a:pt x="671655" y="493557"/>
                  <a:pt x="655463" y="484984"/>
                  <a:pt x="640223" y="471650"/>
                </a:cubicBezTo>
                <a:cubicBezTo>
                  <a:pt x="590693" y="426882"/>
                  <a:pt x="537353" y="432597"/>
                  <a:pt x="502110" y="452600"/>
                </a:cubicBezTo>
                <a:cubicBezTo>
                  <a:pt x="488775" y="460220"/>
                  <a:pt x="464963" y="463077"/>
                  <a:pt x="467821" y="488795"/>
                </a:cubicBezTo>
                <a:cubicBezTo>
                  <a:pt x="467821" y="488795"/>
                  <a:pt x="467821" y="488795"/>
                  <a:pt x="467821" y="488795"/>
                </a:cubicBezTo>
                <a:cubicBezTo>
                  <a:pt x="464963" y="490700"/>
                  <a:pt x="462105" y="492605"/>
                  <a:pt x="459248" y="493557"/>
                </a:cubicBezTo>
                <a:cubicBezTo>
                  <a:pt x="443055" y="524990"/>
                  <a:pt x="434483" y="559280"/>
                  <a:pt x="444008" y="594522"/>
                </a:cubicBezTo>
                <a:cubicBezTo>
                  <a:pt x="466868" y="679295"/>
                  <a:pt x="569738" y="708822"/>
                  <a:pt x="632603" y="651672"/>
                </a:cubicBezTo>
                <a:cubicBezTo>
                  <a:pt x="634508" y="649767"/>
                  <a:pt x="635460" y="647862"/>
                  <a:pt x="637366" y="646909"/>
                </a:cubicBezTo>
                <a:cubicBezTo>
                  <a:pt x="651653" y="641195"/>
                  <a:pt x="665941" y="636432"/>
                  <a:pt x="680228" y="631670"/>
                </a:cubicBezTo>
                <a:cubicBezTo>
                  <a:pt x="684038" y="645005"/>
                  <a:pt x="692610" y="657387"/>
                  <a:pt x="691658" y="670722"/>
                </a:cubicBezTo>
                <a:cubicBezTo>
                  <a:pt x="688800" y="744065"/>
                  <a:pt x="683085" y="816455"/>
                  <a:pt x="678323" y="889797"/>
                </a:cubicBezTo>
                <a:cubicBezTo>
                  <a:pt x="617363" y="889797"/>
                  <a:pt x="556403" y="890750"/>
                  <a:pt x="495443" y="890750"/>
                </a:cubicBezTo>
                <a:cubicBezTo>
                  <a:pt x="335423" y="891702"/>
                  <a:pt x="178260" y="893607"/>
                  <a:pt x="22050" y="894559"/>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2" name="Google Shape;582;p11"/>
          <p:cNvSpPr/>
          <p:nvPr/>
        </p:nvSpPr>
        <p:spPr>
          <a:xfrm>
            <a:off x="9567738" y="5723781"/>
            <a:ext cx="903246" cy="1189657"/>
          </a:xfrm>
          <a:custGeom>
            <a:rect b="b" l="l" r="r" t="t"/>
            <a:pathLst>
              <a:path extrusionOk="0" h="894479" w="679132">
                <a:moveTo>
                  <a:pt x="18098" y="883920"/>
                </a:moveTo>
                <a:cubicBezTo>
                  <a:pt x="14288" y="839153"/>
                  <a:pt x="11430" y="795338"/>
                  <a:pt x="7620" y="750570"/>
                </a:cubicBezTo>
                <a:cubicBezTo>
                  <a:pt x="4763" y="716280"/>
                  <a:pt x="1905" y="681038"/>
                  <a:pt x="952" y="646747"/>
                </a:cubicBezTo>
                <a:cubicBezTo>
                  <a:pt x="952" y="623888"/>
                  <a:pt x="15240" y="616267"/>
                  <a:pt x="36195" y="626745"/>
                </a:cubicBezTo>
                <a:cubicBezTo>
                  <a:pt x="51435" y="634365"/>
                  <a:pt x="66675" y="643890"/>
                  <a:pt x="80010" y="654367"/>
                </a:cubicBezTo>
                <a:cubicBezTo>
                  <a:pt x="112395" y="678180"/>
                  <a:pt x="160973" y="678180"/>
                  <a:pt x="198120" y="654367"/>
                </a:cubicBezTo>
                <a:cubicBezTo>
                  <a:pt x="237173" y="628650"/>
                  <a:pt x="256223" y="583882"/>
                  <a:pt x="249555" y="543878"/>
                </a:cubicBezTo>
                <a:cubicBezTo>
                  <a:pt x="235268" y="456247"/>
                  <a:pt x="133350" y="417195"/>
                  <a:pt x="64770" y="476250"/>
                </a:cubicBezTo>
                <a:cubicBezTo>
                  <a:pt x="60007" y="481013"/>
                  <a:pt x="54293" y="485775"/>
                  <a:pt x="47625" y="487680"/>
                </a:cubicBezTo>
                <a:cubicBezTo>
                  <a:pt x="35243" y="490538"/>
                  <a:pt x="18098" y="497205"/>
                  <a:pt x="10477" y="492442"/>
                </a:cubicBezTo>
                <a:cubicBezTo>
                  <a:pt x="2857" y="486728"/>
                  <a:pt x="0" y="468630"/>
                  <a:pt x="0" y="456247"/>
                </a:cubicBezTo>
                <a:cubicBezTo>
                  <a:pt x="2857" y="401955"/>
                  <a:pt x="7620" y="347663"/>
                  <a:pt x="13335" y="293370"/>
                </a:cubicBezTo>
                <a:cubicBezTo>
                  <a:pt x="15240" y="273367"/>
                  <a:pt x="19050" y="253365"/>
                  <a:pt x="21907" y="233363"/>
                </a:cubicBezTo>
                <a:cubicBezTo>
                  <a:pt x="22860" y="233363"/>
                  <a:pt x="24765" y="233363"/>
                  <a:pt x="25718" y="232410"/>
                </a:cubicBezTo>
                <a:cubicBezTo>
                  <a:pt x="97155" y="238125"/>
                  <a:pt x="168593" y="244792"/>
                  <a:pt x="240030" y="250507"/>
                </a:cubicBezTo>
                <a:cubicBezTo>
                  <a:pt x="248602" y="251460"/>
                  <a:pt x="261938" y="246697"/>
                  <a:pt x="264795" y="240030"/>
                </a:cubicBezTo>
                <a:cubicBezTo>
                  <a:pt x="268605" y="232410"/>
                  <a:pt x="268605" y="217170"/>
                  <a:pt x="263843" y="209550"/>
                </a:cubicBezTo>
                <a:cubicBezTo>
                  <a:pt x="245745" y="180975"/>
                  <a:pt x="227648" y="152400"/>
                  <a:pt x="221932" y="118110"/>
                </a:cubicBezTo>
                <a:cubicBezTo>
                  <a:pt x="220027" y="61913"/>
                  <a:pt x="260032" y="13335"/>
                  <a:pt x="313373" y="0"/>
                </a:cubicBezTo>
                <a:cubicBezTo>
                  <a:pt x="340995" y="4763"/>
                  <a:pt x="372427" y="2857"/>
                  <a:pt x="396240" y="15240"/>
                </a:cubicBezTo>
                <a:cubicBezTo>
                  <a:pt x="450532" y="41910"/>
                  <a:pt x="471488" y="120967"/>
                  <a:pt x="431482" y="176213"/>
                </a:cubicBezTo>
                <a:cubicBezTo>
                  <a:pt x="421005" y="190500"/>
                  <a:pt x="412432" y="205740"/>
                  <a:pt x="406718" y="221932"/>
                </a:cubicBezTo>
                <a:cubicBezTo>
                  <a:pt x="400050" y="240982"/>
                  <a:pt x="408623" y="253365"/>
                  <a:pt x="427673" y="252413"/>
                </a:cubicBezTo>
                <a:cubicBezTo>
                  <a:pt x="486727" y="249555"/>
                  <a:pt x="545782" y="244792"/>
                  <a:pt x="603885" y="240030"/>
                </a:cubicBezTo>
                <a:cubicBezTo>
                  <a:pt x="622935" y="239078"/>
                  <a:pt x="641032" y="236220"/>
                  <a:pt x="660082" y="234315"/>
                </a:cubicBezTo>
                <a:cubicBezTo>
                  <a:pt x="664845" y="253365"/>
                  <a:pt x="671513" y="272415"/>
                  <a:pt x="672465" y="291465"/>
                </a:cubicBezTo>
                <a:cubicBezTo>
                  <a:pt x="676275" y="344805"/>
                  <a:pt x="677227" y="397192"/>
                  <a:pt x="678180" y="450532"/>
                </a:cubicBezTo>
                <a:cubicBezTo>
                  <a:pt x="678180" y="461010"/>
                  <a:pt x="672465" y="478155"/>
                  <a:pt x="665798" y="480060"/>
                </a:cubicBezTo>
                <a:cubicBezTo>
                  <a:pt x="656273" y="482917"/>
                  <a:pt x="640080" y="478155"/>
                  <a:pt x="632460" y="471488"/>
                </a:cubicBezTo>
                <a:cubicBezTo>
                  <a:pt x="587693" y="433388"/>
                  <a:pt x="539115" y="426720"/>
                  <a:pt x="486727" y="452438"/>
                </a:cubicBezTo>
                <a:cubicBezTo>
                  <a:pt x="442913" y="474345"/>
                  <a:pt x="417195" y="529590"/>
                  <a:pt x="428625" y="577215"/>
                </a:cubicBezTo>
                <a:cubicBezTo>
                  <a:pt x="440055" y="625792"/>
                  <a:pt x="484823" y="664845"/>
                  <a:pt x="533400" y="666750"/>
                </a:cubicBezTo>
                <a:cubicBezTo>
                  <a:pt x="564832" y="668655"/>
                  <a:pt x="593407" y="661035"/>
                  <a:pt x="617220" y="640080"/>
                </a:cubicBezTo>
                <a:cubicBezTo>
                  <a:pt x="624840" y="633413"/>
                  <a:pt x="633413" y="628650"/>
                  <a:pt x="641985" y="623888"/>
                </a:cubicBezTo>
                <a:cubicBezTo>
                  <a:pt x="665798" y="611505"/>
                  <a:pt x="679132" y="618172"/>
                  <a:pt x="679132" y="644842"/>
                </a:cubicBezTo>
                <a:cubicBezTo>
                  <a:pt x="679132" y="680085"/>
                  <a:pt x="677227" y="716280"/>
                  <a:pt x="674370" y="751522"/>
                </a:cubicBezTo>
                <a:cubicBezTo>
                  <a:pt x="671513" y="788670"/>
                  <a:pt x="667702" y="824865"/>
                  <a:pt x="664845" y="862013"/>
                </a:cubicBezTo>
                <a:cubicBezTo>
                  <a:pt x="663893" y="872490"/>
                  <a:pt x="662940" y="882967"/>
                  <a:pt x="678180" y="882015"/>
                </a:cubicBezTo>
                <a:cubicBezTo>
                  <a:pt x="669607" y="884872"/>
                  <a:pt x="661035" y="889635"/>
                  <a:pt x="652463" y="890588"/>
                </a:cubicBezTo>
                <a:cubicBezTo>
                  <a:pt x="567690" y="891540"/>
                  <a:pt x="481965" y="891540"/>
                  <a:pt x="397193" y="892492"/>
                </a:cubicBezTo>
                <a:cubicBezTo>
                  <a:pt x="278130" y="893445"/>
                  <a:pt x="160020" y="894397"/>
                  <a:pt x="40957" y="894397"/>
                </a:cubicBezTo>
                <a:cubicBezTo>
                  <a:pt x="36195" y="895350"/>
                  <a:pt x="26670" y="887730"/>
                  <a:pt x="18098" y="8839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3" name="Google Shape;583;p11"/>
          <p:cNvSpPr/>
          <p:nvPr/>
        </p:nvSpPr>
        <p:spPr>
          <a:xfrm>
            <a:off x="1718128" y="5758008"/>
            <a:ext cx="910968" cy="1188282"/>
          </a:xfrm>
          <a:custGeom>
            <a:rect b="b" l="l" r="r" t="t"/>
            <a:pathLst>
              <a:path extrusionOk="0" h="893445" w="684938">
                <a:moveTo>
                  <a:pt x="662079" y="236220"/>
                </a:moveTo>
                <a:cubicBezTo>
                  <a:pt x="666841" y="270510"/>
                  <a:pt x="671604" y="304800"/>
                  <a:pt x="675413" y="339090"/>
                </a:cubicBezTo>
                <a:cubicBezTo>
                  <a:pt x="679224" y="379095"/>
                  <a:pt x="682081" y="419100"/>
                  <a:pt x="683986" y="459105"/>
                </a:cubicBezTo>
                <a:cubicBezTo>
                  <a:pt x="683986" y="470535"/>
                  <a:pt x="680176" y="487680"/>
                  <a:pt x="672556" y="491490"/>
                </a:cubicBezTo>
                <a:cubicBezTo>
                  <a:pt x="663984" y="496253"/>
                  <a:pt x="648743" y="491490"/>
                  <a:pt x="637313" y="486728"/>
                </a:cubicBezTo>
                <a:cubicBezTo>
                  <a:pt x="612549" y="476250"/>
                  <a:pt x="590641" y="458153"/>
                  <a:pt x="564924" y="450533"/>
                </a:cubicBezTo>
                <a:cubicBezTo>
                  <a:pt x="500154" y="431483"/>
                  <a:pt x="430621" y="495300"/>
                  <a:pt x="432526" y="552450"/>
                </a:cubicBezTo>
                <a:cubicBezTo>
                  <a:pt x="433479" y="599123"/>
                  <a:pt x="447766" y="635318"/>
                  <a:pt x="488724" y="656273"/>
                </a:cubicBezTo>
                <a:cubicBezTo>
                  <a:pt x="529681" y="677228"/>
                  <a:pt x="571591" y="677228"/>
                  <a:pt x="611596" y="648653"/>
                </a:cubicBezTo>
                <a:cubicBezTo>
                  <a:pt x="623026" y="640080"/>
                  <a:pt x="636361" y="634365"/>
                  <a:pt x="648743" y="626745"/>
                </a:cubicBezTo>
                <a:cubicBezTo>
                  <a:pt x="670651" y="614363"/>
                  <a:pt x="684938" y="621030"/>
                  <a:pt x="684938" y="646748"/>
                </a:cubicBezTo>
                <a:cubicBezTo>
                  <a:pt x="684938" y="679133"/>
                  <a:pt x="682081" y="711518"/>
                  <a:pt x="680176" y="743903"/>
                </a:cubicBezTo>
                <a:cubicBezTo>
                  <a:pt x="676366" y="791528"/>
                  <a:pt x="671604" y="838200"/>
                  <a:pt x="667793" y="885825"/>
                </a:cubicBezTo>
                <a:cubicBezTo>
                  <a:pt x="660174" y="888683"/>
                  <a:pt x="652554" y="893445"/>
                  <a:pt x="645886" y="893445"/>
                </a:cubicBezTo>
                <a:cubicBezTo>
                  <a:pt x="529681" y="893445"/>
                  <a:pt x="412524" y="893445"/>
                  <a:pt x="296318" y="893445"/>
                </a:cubicBezTo>
                <a:cubicBezTo>
                  <a:pt x="205831" y="892493"/>
                  <a:pt x="115343" y="891540"/>
                  <a:pt x="24856" y="889635"/>
                </a:cubicBezTo>
                <a:cubicBezTo>
                  <a:pt x="17236" y="889635"/>
                  <a:pt x="9616" y="883920"/>
                  <a:pt x="1043" y="881063"/>
                </a:cubicBezTo>
                <a:cubicBezTo>
                  <a:pt x="14379" y="882015"/>
                  <a:pt x="20093" y="877253"/>
                  <a:pt x="18188" y="862965"/>
                </a:cubicBezTo>
                <a:cubicBezTo>
                  <a:pt x="11521" y="793433"/>
                  <a:pt x="4854" y="722948"/>
                  <a:pt x="1043" y="653415"/>
                </a:cubicBezTo>
                <a:cubicBezTo>
                  <a:pt x="-862" y="620078"/>
                  <a:pt x="14379" y="611505"/>
                  <a:pt x="44858" y="627698"/>
                </a:cubicBezTo>
                <a:cubicBezTo>
                  <a:pt x="62956" y="637223"/>
                  <a:pt x="80101" y="651510"/>
                  <a:pt x="99151" y="659130"/>
                </a:cubicBezTo>
                <a:cubicBezTo>
                  <a:pt x="162016" y="681990"/>
                  <a:pt x="220118" y="656273"/>
                  <a:pt x="247741" y="596265"/>
                </a:cubicBezTo>
                <a:cubicBezTo>
                  <a:pt x="279174" y="528638"/>
                  <a:pt x="224881" y="441960"/>
                  <a:pt x="150586" y="438150"/>
                </a:cubicBezTo>
                <a:cubicBezTo>
                  <a:pt x="112486" y="436245"/>
                  <a:pt x="79149" y="445770"/>
                  <a:pt x="49621" y="470535"/>
                </a:cubicBezTo>
                <a:cubicBezTo>
                  <a:pt x="41049" y="478155"/>
                  <a:pt x="23904" y="482918"/>
                  <a:pt x="13426" y="479108"/>
                </a:cubicBezTo>
                <a:cubicBezTo>
                  <a:pt x="5806" y="476250"/>
                  <a:pt x="-862" y="458153"/>
                  <a:pt x="91" y="447675"/>
                </a:cubicBezTo>
                <a:cubicBezTo>
                  <a:pt x="3901" y="379095"/>
                  <a:pt x="8663" y="310515"/>
                  <a:pt x="13426" y="241935"/>
                </a:cubicBezTo>
                <a:cubicBezTo>
                  <a:pt x="13426" y="240030"/>
                  <a:pt x="16283" y="238125"/>
                  <a:pt x="17236" y="236220"/>
                </a:cubicBezTo>
                <a:cubicBezTo>
                  <a:pt x="75338" y="240983"/>
                  <a:pt x="133441" y="245745"/>
                  <a:pt x="190591" y="249555"/>
                </a:cubicBezTo>
                <a:cubicBezTo>
                  <a:pt x="208688" y="251460"/>
                  <a:pt x="226786" y="253365"/>
                  <a:pt x="244883" y="254318"/>
                </a:cubicBezTo>
                <a:cubicBezTo>
                  <a:pt x="269649" y="255270"/>
                  <a:pt x="279174" y="240983"/>
                  <a:pt x="269649" y="217170"/>
                </a:cubicBezTo>
                <a:cubicBezTo>
                  <a:pt x="263933" y="203835"/>
                  <a:pt x="255361" y="192405"/>
                  <a:pt x="247741" y="180023"/>
                </a:cubicBezTo>
                <a:cubicBezTo>
                  <a:pt x="203926" y="109538"/>
                  <a:pt x="234406" y="14288"/>
                  <a:pt x="324893" y="953"/>
                </a:cubicBezTo>
                <a:cubicBezTo>
                  <a:pt x="327751" y="953"/>
                  <a:pt x="330608" y="953"/>
                  <a:pt x="333466" y="0"/>
                </a:cubicBezTo>
                <a:cubicBezTo>
                  <a:pt x="341086" y="0"/>
                  <a:pt x="348706" y="0"/>
                  <a:pt x="357279" y="953"/>
                </a:cubicBezTo>
                <a:cubicBezTo>
                  <a:pt x="371566" y="4763"/>
                  <a:pt x="385854" y="8573"/>
                  <a:pt x="400141" y="12383"/>
                </a:cubicBezTo>
                <a:cubicBezTo>
                  <a:pt x="400141" y="12383"/>
                  <a:pt x="400141" y="12383"/>
                  <a:pt x="400141" y="12383"/>
                </a:cubicBezTo>
                <a:cubicBezTo>
                  <a:pt x="404904" y="15240"/>
                  <a:pt x="409666" y="18098"/>
                  <a:pt x="414429" y="21908"/>
                </a:cubicBezTo>
                <a:cubicBezTo>
                  <a:pt x="414429" y="21908"/>
                  <a:pt x="414429" y="21908"/>
                  <a:pt x="414429" y="21908"/>
                </a:cubicBezTo>
                <a:cubicBezTo>
                  <a:pt x="416333" y="24765"/>
                  <a:pt x="416333" y="29528"/>
                  <a:pt x="419191" y="31433"/>
                </a:cubicBezTo>
                <a:cubicBezTo>
                  <a:pt x="458243" y="69533"/>
                  <a:pt x="466816" y="113348"/>
                  <a:pt x="444908" y="162878"/>
                </a:cubicBezTo>
                <a:cubicBezTo>
                  <a:pt x="443004" y="167640"/>
                  <a:pt x="440146" y="171450"/>
                  <a:pt x="438241" y="176213"/>
                </a:cubicBezTo>
                <a:cubicBezTo>
                  <a:pt x="437288" y="178118"/>
                  <a:pt x="436336" y="179070"/>
                  <a:pt x="434431" y="180975"/>
                </a:cubicBezTo>
                <a:cubicBezTo>
                  <a:pt x="425858" y="195263"/>
                  <a:pt x="414429" y="207645"/>
                  <a:pt x="408713" y="222885"/>
                </a:cubicBezTo>
                <a:cubicBezTo>
                  <a:pt x="400141" y="244793"/>
                  <a:pt x="412524" y="256223"/>
                  <a:pt x="434431" y="254318"/>
                </a:cubicBezTo>
                <a:cubicBezTo>
                  <a:pt x="476341" y="250508"/>
                  <a:pt x="519204" y="248603"/>
                  <a:pt x="561113" y="244793"/>
                </a:cubicBezTo>
                <a:cubicBezTo>
                  <a:pt x="591593" y="241935"/>
                  <a:pt x="623026" y="238125"/>
                  <a:pt x="653506" y="234315"/>
                </a:cubicBezTo>
                <a:cubicBezTo>
                  <a:pt x="656363" y="235268"/>
                  <a:pt x="659221" y="236220"/>
                  <a:pt x="662079" y="2362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11"/>
          <p:cNvSpPr/>
          <p:nvPr/>
        </p:nvSpPr>
        <p:spPr>
          <a:xfrm>
            <a:off x="-6035" y="6031827"/>
            <a:ext cx="894614" cy="901979"/>
          </a:xfrm>
          <a:custGeom>
            <a:rect b="b" l="l" r="r" t="t"/>
            <a:pathLst>
              <a:path extrusionOk="0" h="678180" w="672642">
                <a:moveTo>
                  <a:pt x="672643" y="422910"/>
                </a:moveTo>
                <a:cubicBezTo>
                  <a:pt x="668833" y="482918"/>
                  <a:pt x="664071" y="542925"/>
                  <a:pt x="660260" y="601980"/>
                </a:cubicBezTo>
                <a:cubicBezTo>
                  <a:pt x="658356" y="625793"/>
                  <a:pt x="659308" y="650558"/>
                  <a:pt x="659308" y="674370"/>
                </a:cubicBezTo>
                <a:cubicBezTo>
                  <a:pt x="652641" y="676275"/>
                  <a:pt x="646925" y="678180"/>
                  <a:pt x="640258" y="678180"/>
                </a:cubicBezTo>
                <a:cubicBezTo>
                  <a:pt x="433566" y="678180"/>
                  <a:pt x="226873" y="678180"/>
                  <a:pt x="20180" y="678180"/>
                </a:cubicBezTo>
                <a:cubicBezTo>
                  <a:pt x="15418" y="678180"/>
                  <a:pt x="9703" y="677228"/>
                  <a:pt x="2083" y="677228"/>
                </a:cubicBezTo>
                <a:cubicBezTo>
                  <a:pt x="2083" y="668655"/>
                  <a:pt x="1130" y="660083"/>
                  <a:pt x="1130" y="652463"/>
                </a:cubicBezTo>
                <a:cubicBezTo>
                  <a:pt x="1130" y="448628"/>
                  <a:pt x="1130" y="244793"/>
                  <a:pt x="1130" y="41910"/>
                </a:cubicBezTo>
                <a:cubicBezTo>
                  <a:pt x="1130" y="32385"/>
                  <a:pt x="-5537" y="17145"/>
                  <a:pt x="13513" y="16193"/>
                </a:cubicBezTo>
                <a:cubicBezTo>
                  <a:pt x="60185" y="12383"/>
                  <a:pt x="106858" y="8572"/>
                  <a:pt x="153530" y="4763"/>
                </a:cubicBezTo>
                <a:cubicBezTo>
                  <a:pt x="187820" y="1905"/>
                  <a:pt x="221158" y="953"/>
                  <a:pt x="255448" y="0"/>
                </a:cubicBezTo>
                <a:cubicBezTo>
                  <a:pt x="260210" y="0"/>
                  <a:pt x="264973" y="8572"/>
                  <a:pt x="269735" y="12383"/>
                </a:cubicBezTo>
                <a:cubicBezTo>
                  <a:pt x="262115" y="30480"/>
                  <a:pt x="254495" y="47625"/>
                  <a:pt x="246875" y="65722"/>
                </a:cubicBezTo>
                <a:cubicBezTo>
                  <a:pt x="239255" y="82868"/>
                  <a:pt x="231635" y="100013"/>
                  <a:pt x="224968" y="117158"/>
                </a:cubicBezTo>
                <a:cubicBezTo>
                  <a:pt x="225920" y="122872"/>
                  <a:pt x="228778" y="128588"/>
                  <a:pt x="228778" y="134303"/>
                </a:cubicBezTo>
                <a:cubicBezTo>
                  <a:pt x="223063" y="188595"/>
                  <a:pt x="258305" y="236220"/>
                  <a:pt x="314503" y="248603"/>
                </a:cubicBezTo>
                <a:cubicBezTo>
                  <a:pt x="364033" y="260033"/>
                  <a:pt x="421183" y="227647"/>
                  <a:pt x="439281" y="180022"/>
                </a:cubicBezTo>
                <a:cubicBezTo>
                  <a:pt x="457378" y="132397"/>
                  <a:pt x="441185" y="93345"/>
                  <a:pt x="415468" y="55245"/>
                </a:cubicBezTo>
                <a:cubicBezTo>
                  <a:pt x="406895" y="42863"/>
                  <a:pt x="404991" y="24765"/>
                  <a:pt x="400228" y="9525"/>
                </a:cubicBezTo>
                <a:cubicBezTo>
                  <a:pt x="414516" y="7620"/>
                  <a:pt x="429756" y="2858"/>
                  <a:pt x="444043" y="3810"/>
                </a:cubicBezTo>
                <a:cubicBezTo>
                  <a:pt x="510718" y="7620"/>
                  <a:pt x="578346" y="12383"/>
                  <a:pt x="645021" y="17145"/>
                </a:cubicBezTo>
                <a:cubicBezTo>
                  <a:pt x="649783" y="29528"/>
                  <a:pt x="656450" y="41910"/>
                  <a:pt x="657403" y="54293"/>
                </a:cubicBezTo>
                <a:cubicBezTo>
                  <a:pt x="662166" y="93345"/>
                  <a:pt x="665023" y="132397"/>
                  <a:pt x="667881" y="171450"/>
                </a:cubicBezTo>
                <a:cubicBezTo>
                  <a:pt x="669785" y="198120"/>
                  <a:pt x="671691" y="223838"/>
                  <a:pt x="672643" y="250508"/>
                </a:cubicBezTo>
                <a:cubicBezTo>
                  <a:pt x="672643" y="275272"/>
                  <a:pt x="661213" y="282893"/>
                  <a:pt x="639306" y="271463"/>
                </a:cubicBezTo>
                <a:cubicBezTo>
                  <a:pt x="625018" y="263843"/>
                  <a:pt x="611683" y="255270"/>
                  <a:pt x="598348" y="246697"/>
                </a:cubicBezTo>
                <a:cubicBezTo>
                  <a:pt x="556438" y="219075"/>
                  <a:pt x="513575" y="219075"/>
                  <a:pt x="472618" y="245745"/>
                </a:cubicBezTo>
                <a:cubicBezTo>
                  <a:pt x="434518" y="269558"/>
                  <a:pt x="414516" y="305753"/>
                  <a:pt x="421183" y="351472"/>
                </a:cubicBezTo>
                <a:cubicBezTo>
                  <a:pt x="424041" y="370522"/>
                  <a:pt x="433566" y="387668"/>
                  <a:pt x="439281" y="405765"/>
                </a:cubicBezTo>
                <a:cubicBezTo>
                  <a:pt x="441185" y="408622"/>
                  <a:pt x="442138" y="411480"/>
                  <a:pt x="444043" y="415290"/>
                </a:cubicBezTo>
                <a:cubicBezTo>
                  <a:pt x="451663" y="422910"/>
                  <a:pt x="459283" y="430530"/>
                  <a:pt x="466903" y="438150"/>
                </a:cubicBezTo>
                <a:cubicBezTo>
                  <a:pt x="485953" y="446722"/>
                  <a:pt x="505003" y="461010"/>
                  <a:pt x="525006" y="463868"/>
                </a:cubicBezTo>
                <a:cubicBezTo>
                  <a:pt x="565010" y="470535"/>
                  <a:pt x="600253" y="452438"/>
                  <a:pt x="630733" y="427672"/>
                </a:cubicBezTo>
                <a:cubicBezTo>
                  <a:pt x="643116" y="416243"/>
                  <a:pt x="657403" y="408622"/>
                  <a:pt x="672643" y="42291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11"/>
          <p:cNvSpPr/>
          <p:nvPr/>
        </p:nvSpPr>
        <p:spPr>
          <a:xfrm>
            <a:off x="11306998" y="6004681"/>
            <a:ext cx="890450" cy="894902"/>
          </a:xfrm>
          <a:custGeom>
            <a:rect b="b" l="l" r="r" t="t"/>
            <a:pathLst>
              <a:path extrusionOk="0" h="672859" w="669511">
                <a:moveTo>
                  <a:pt x="15240" y="670955"/>
                </a:moveTo>
                <a:cubicBezTo>
                  <a:pt x="15240" y="649047"/>
                  <a:pt x="16193" y="626187"/>
                  <a:pt x="14288" y="604280"/>
                </a:cubicBezTo>
                <a:cubicBezTo>
                  <a:pt x="12382" y="581419"/>
                  <a:pt x="7620" y="557607"/>
                  <a:pt x="5715" y="534747"/>
                </a:cubicBezTo>
                <a:cubicBezTo>
                  <a:pt x="2857" y="500457"/>
                  <a:pt x="1905" y="465215"/>
                  <a:pt x="952" y="430925"/>
                </a:cubicBezTo>
                <a:cubicBezTo>
                  <a:pt x="0" y="409017"/>
                  <a:pt x="11430" y="402350"/>
                  <a:pt x="31432" y="411875"/>
                </a:cubicBezTo>
                <a:cubicBezTo>
                  <a:pt x="43815" y="417590"/>
                  <a:pt x="54293" y="426162"/>
                  <a:pt x="65722" y="433782"/>
                </a:cubicBezTo>
                <a:cubicBezTo>
                  <a:pt x="123825" y="471882"/>
                  <a:pt x="180975" y="464262"/>
                  <a:pt x="225743" y="412827"/>
                </a:cubicBezTo>
                <a:cubicBezTo>
                  <a:pt x="265747" y="366155"/>
                  <a:pt x="250507" y="275667"/>
                  <a:pt x="196215" y="243282"/>
                </a:cubicBezTo>
                <a:cubicBezTo>
                  <a:pt x="151447" y="216612"/>
                  <a:pt x="108585" y="218517"/>
                  <a:pt x="66675" y="247092"/>
                </a:cubicBezTo>
                <a:cubicBezTo>
                  <a:pt x="55245" y="255665"/>
                  <a:pt x="42863" y="263285"/>
                  <a:pt x="29527" y="269952"/>
                </a:cubicBezTo>
                <a:cubicBezTo>
                  <a:pt x="10477" y="279477"/>
                  <a:pt x="0" y="272810"/>
                  <a:pt x="0" y="251855"/>
                </a:cubicBezTo>
                <a:cubicBezTo>
                  <a:pt x="952" y="216612"/>
                  <a:pt x="1905" y="182322"/>
                  <a:pt x="4763" y="148032"/>
                </a:cubicBezTo>
                <a:cubicBezTo>
                  <a:pt x="6668" y="113742"/>
                  <a:pt x="10477" y="80405"/>
                  <a:pt x="13335" y="46115"/>
                </a:cubicBezTo>
                <a:cubicBezTo>
                  <a:pt x="14288" y="37542"/>
                  <a:pt x="16193" y="28017"/>
                  <a:pt x="18097" y="19444"/>
                </a:cubicBezTo>
                <a:cubicBezTo>
                  <a:pt x="20955" y="18492"/>
                  <a:pt x="23813" y="16587"/>
                  <a:pt x="26670" y="15634"/>
                </a:cubicBezTo>
                <a:cubicBezTo>
                  <a:pt x="26670" y="15634"/>
                  <a:pt x="26670" y="15634"/>
                  <a:pt x="26670" y="15634"/>
                </a:cubicBezTo>
                <a:cubicBezTo>
                  <a:pt x="41910" y="13730"/>
                  <a:pt x="57150" y="12777"/>
                  <a:pt x="72390" y="10872"/>
                </a:cubicBezTo>
                <a:cubicBezTo>
                  <a:pt x="73343" y="10872"/>
                  <a:pt x="75247" y="10872"/>
                  <a:pt x="76200" y="10872"/>
                </a:cubicBezTo>
                <a:cubicBezTo>
                  <a:pt x="91440" y="9919"/>
                  <a:pt x="106680" y="8015"/>
                  <a:pt x="121920" y="7062"/>
                </a:cubicBezTo>
                <a:cubicBezTo>
                  <a:pt x="166688" y="5157"/>
                  <a:pt x="210502" y="3252"/>
                  <a:pt x="255270" y="2300"/>
                </a:cubicBezTo>
                <a:cubicBezTo>
                  <a:pt x="275272" y="1347"/>
                  <a:pt x="277177" y="13730"/>
                  <a:pt x="269557" y="28017"/>
                </a:cubicBezTo>
                <a:cubicBezTo>
                  <a:pt x="260985" y="44209"/>
                  <a:pt x="253365" y="60402"/>
                  <a:pt x="242888" y="75642"/>
                </a:cubicBezTo>
                <a:cubicBezTo>
                  <a:pt x="217170" y="112790"/>
                  <a:pt x="218122" y="151842"/>
                  <a:pt x="237172" y="189942"/>
                </a:cubicBezTo>
                <a:cubicBezTo>
                  <a:pt x="256222" y="227090"/>
                  <a:pt x="289560" y="244235"/>
                  <a:pt x="331470" y="245187"/>
                </a:cubicBezTo>
                <a:cubicBezTo>
                  <a:pt x="386715" y="247092"/>
                  <a:pt x="421005" y="220422"/>
                  <a:pt x="441960" y="170892"/>
                </a:cubicBezTo>
                <a:cubicBezTo>
                  <a:pt x="444818" y="161367"/>
                  <a:pt x="448627" y="152794"/>
                  <a:pt x="449580" y="143269"/>
                </a:cubicBezTo>
                <a:cubicBezTo>
                  <a:pt x="455295" y="114694"/>
                  <a:pt x="433388" y="65165"/>
                  <a:pt x="409575" y="51830"/>
                </a:cubicBezTo>
                <a:cubicBezTo>
                  <a:pt x="409575" y="51830"/>
                  <a:pt x="409575" y="51830"/>
                  <a:pt x="409575" y="51830"/>
                </a:cubicBezTo>
                <a:cubicBezTo>
                  <a:pt x="406718" y="36590"/>
                  <a:pt x="403860" y="21350"/>
                  <a:pt x="401002" y="6109"/>
                </a:cubicBezTo>
                <a:cubicBezTo>
                  <a:pt x="410527" y="4205"/>
                  <a:pt x="420052" y="394"/>
                  <a:pt x="429577" y="394"/>
                </a:cubicBezTo>
                <a:cubicBezTo>
                  <a:pt x="444818" y="-558"/>
                  <a:pt x="460057" y="394"/>
                  <a:pt x="474345" y="1347"/>
                </a:cubicBezTo>
                <a:cubicBezTo>
                  <a:pt x="535305" y="5157"/>
                  <a:pt x="596265" y="9919"/>
                  <a:pt x="656272" y="14682"/>
                </a:cubicBezTo>
                <a:cubicBezTo>
                  <a:pt x="674370" y="14682"/>
                  <a:pt x="668655" y="28017"/>
                  <a:pt x="668655" y="37542"/>
                </a:cubicBezTo>
                <a:cubicBezTo>
                  <a:pt x="668655" y="163272"/>
                  <a:pt x="668655" y="288050"/>
                  <a:pt x="668655" y="413780"/>
                </a:cubicBezTo>
                <a:cubicBezTo>
                  <a:pt x="668655" y="490932"/>
                  <a:pt x="668655" y="567132"/>
                  <a:pt x="668655" y="644285"/>
                </a:cubicBezTo>
                <a:cubicBezTo>
                  <a:pt x="668655" y="652857"/>
                  <a:pt x="668655" y="660477"/>
                  <a:pt x="668655" y="670955"/>
                </a:cubicBezTo>
                <a:cubicBezTo>
                  <a:pt x="661035" y="671907"/>
                  <a:pt x="655320" y="672860"/>
                  <a:pt x="649605" y="672860"/>
                </a:cubicBezTo>
                <a:cubicBezTo>
                  <a:pt x="440055" y="672860"/>
                  <a:pt x="231457" y="672860"/>
                  <a:pt x="21907" y="672860"/>
                </a:cubicBezTo>
                <a:cubicBezTo>
                  <a:pt x="22860" y="671907"/>
                  <a:pt x="19050" y="671907"/>
                  <a:pt x="15240" y="67095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6" name="Google Shape;586;p11"/>
          <p:cNvSpPr/>
          <p:nvPr/>
        </p:nvSpPr>
        <p:spPr>
          <a:xfrm>
            <a:off x="2566231" y="5166001"/>
            <a:ext cx="931271" cy="927315"/>
          </a:xfrm>
          <a:custGeom>
            <a:rect b="b" l="l" r="r" t="t"/>
            <a:pathLst>
              <a:path extrusionOk="0" h="697229" w="700204">
                <a:moveTo>
                  <a:pt x="24838" y="681038"/>
                </a:moveTo>
                <a:cubicBezTo>
                  <a:pt x="21980" y="681038"/>
                  <a:pt x="19123" y="680085"/>
                  <a:pt x="16265" y="680085"/>
                </a:cubicBezTo>
                <a:cubicBezTo>
                  <a:pt x="10550" y="606742"/>
                  <a:pt x="3883" y="534353"/>
                  <a:pt x="73" y="461010"/>
                </a:cubicBezTo>
                <a:cubicBezTo>
                  <a:pt x="-880" y="446722"/>
                  <a:pt x="7693" y="428625"/>
                  <a:pt x="17218" y="417195"/>
                </a:cubicBezTo>
                <a:cubicBezTo>
                  <a:pt x="29600" y="401955"/>
                  <a:pt x="44840" y="415290"/>
                  <a:pt x="58175" y="421957"/>
                </a:cubicBezTo>
                <a:cubicBezTo>
                  <a:pt x="77225" y="431482"/>
                  <a:pt x="96275" y="444817"/>
                  <a:pt x="116278" y="452438"/>
                </a:cubicBezTo>
                <a:cubicBezTo>
                  <a:pt x="165808" y="469582"/>
                  <a:pt x="221053" y="445770"/>
                  <a:pt x="245818" y="399097"/>
                </a:cubicBezTo>
                <a:cubicBezTo>
                  <a:pt x="266773" y="360045"/>
                  <a:pt x="263915" y="289560"/>
                  <a:pt x="216290" y="260985"/>
                </a:cubicBezTo>
                <a:cubicBezTo>
                  <a:pt x="211528" y="258128"/>
                  <a:pt x="207718" y="255270"/>
                  <a:pt x="202955" y="252413"/>
                </a:cubicBezTo>
                <a:cubicBezTo>
                  <a:pt x="202955" y="252413"/>
                  <a:pt x="202955" y="252413"/>
                  <a:pt x="202955" y="252413"/>
                </a:cubicBezTo>
                <a:cubicBezTo>
                  <a:pt x="197240" y="247650"/>
                  <a:pt x="192478" y="240982"/>
                  <a:pt x="186763" y="239078"/>
                </a:cubicBezTo>
                <a:cubicBezTo>
                  <a:pt x="144853" y="227647"/>
                  <a:pt x="106753" y="232410"/>
                  <a:pt x="72463" y="260985"/>
                </a:cubicBezTo>
                <a:cubicBezTo>
                  <a:pt x="60080" y="271463"/>
                  <a:pt x="43888" y="276225"/>
                  <a:pt x="29600" y="283845"/>
                </a:cubicBezTo>
                <a:cubicBezTo>
                  <a:pt x="7693" y="278130"/>
                  <a:pt x="3883" y="258128"/>
                  <a:pt x="2930" y="240982"/>
                </a:cubicBezTo>
                <a:cubicBezTo>
                  <a:pt x="1978" y="203835"/>
                  <a:pt x="4835" y="165735"/>
                  <a:pt x="7693" y="128588"/>
                </a:cubicBezTo>
                <a:cubicBezTo>
                  <a:pt x="9598" y="96202"/>
                  <a:pt x="13408" y="64770"/>
                  <a:pt x="16265" y="32385"/>
                </a:cubicBezTo>
                <a:cubicBezTo>
                  <a:pt x="16265" y="32385"/>
                  <a:pt x="16265" y="32385"/>
                  <a:pt x="16265" y="32385"/>
                </a:cubicBezTo>
                <a:cubicBezTo>
                  <a:pt x="18170" y="31432"/>
                  <a:pt x="19123" y="29527"/>
                  <a:pt x="21028" y="28575"/>
                </a:cubicBezTo>
                <a:cubicBezTo>
                  <a:pt x="25790" y="23813"/>
                  <a:pt x="30553" y="15240"/>
                  <a:pt x="35315" y="15240"/>
                </a:cubicBezTo>
                <a:cubicBezTo>
                  <a:pt x="96275" y="9525"/>
                  <a:pt x="157235" y="5715"/>
                  <a:pt x="218195" y="952"/>
                </a:cubicBezTo>
                <a:cubicBezTo>
                  <a:pt x="235340" y="0"/>
                  <a:pt x="252485" y="-953"/>
                  <a:pt x="269630" y="1905"/>
                </a:cubicBezTo>
                <a:cubicBezTo>
                  <a:pt x="292490" y="5715"/>
                  <a:pt x="300110" y="20955"/>
                  <a:pt x="290585" y="41910"/>
                </a:cubicBezTo>
                <a:cubicBezTo>
                  <a:pt x="283918" y="57150"/>
                  <a:pt x="274393" y="70485"/>
                  <a:pt x="265820" y="84772"/>
                </a:cubicBezTo>
                <a:cubicBezTo>
                  <a:pt x="236293" y="134302"/>
                  <a:pt x="245818" y="193357"/>
                  <a:pt x="289633" y="231457"/>
                </a:cubicBezTo>
                <a:cubicBezTo>
                  <a:pt x="325828" y="262890"/>
                  <a:pt x="393455" y="262890"/>
                  <a:pt x="433460" y="230505"/>
                </a:cubicBezTo>
                <a:cubicBezTo>
                  <a:pt x="472512" y="199072"/>
                  <a:pt x="482037" y="123825"/>
                  <a:pt x="452510" y="82868"/>
                </a:cubicBezTo>
                <a:cubicBezTo>
                  <a:pt x="442985" y="69532"/>
                  <a:pt x="435365" y="56197"/>
                  <a:pt x="427745" y="41910"/>
                </a:cubicBezTo>
                <a:cubicBezTo>
                  <a:pt x="417268" y="20002"/>
                  <a:pt x="424887" y="2857"/>
                  <a:pt x="449653" y="1905"/>
                </a:cubicBezTo>
                <a:cubicBezTo>
                  <a:pt x="483943" y="952"/>
                  <a:pt x="518233" y="2857"/>
                  <a:pt x="551570" y="4763"/>
                </a:cubicBezTo>
                <a:cubicBezTo>
                  <a:pt x="590623" y="7620"/>
                  <a:pt x="629675" y="10477"/>
                  <a:pt x="668728" y="15240"/>
                </a:cubicBezTo>
                <a:cubicBezTo>
                  <a:pt x="675395" y="16193"/>
                  <a:pt x="685873" y="24765"/>
                  <a:pt x="685873" y="29527"/>
                </a:cubicBezTo>
                <a:cubicBezTo>
                  <a:pt x="691587" y="106680"/>
                  <a:pt x="696350" y="183832"/>
                  <a:pt x="700160" y="260985"/>
                </a:cubicBezTo>
                <a:cubicBezTo>
                  <a:pt x="701112" y="286703"/>
                  <a:pt x="686825" y="296228"/>
                  <a:pt x="662060" y="285750"/>
                </a:cubicBezTo>
                <a:cubicBezTo>
                  <a:pt x="648725" y="280035"/>
                  <a:pt x="635390" y="271463"/>
                  <a:pt x="622055" y="262890"/>
                </a:cubicBezTo>
                <a:cubicBezTo>
                  <a:pt x="581098" y="238125"/>
                  <a:pt x="525853" y="240030"/>
                  <a:pt x="487753" y="271463"/>
                </a:cubicBezTo>
                <a:cubicBezTo>
                  <a:pt x="450605" y="301942"/>
                  <a:pt x="438223" y="346710"/>
                  <a:pt x="454415" y="393382"/>
                </a:cubicBezTo>
                <a:cubicBezTo>
                  <a:pt x="478228" y="461963"/>
                  <a:pt x="563000" y="487680"/>
                  <a:pt x="621103" y="447675"/>
                </a:cubicBezTo>
                <a:cubicBezTo>
                  <a:pt x="637295" y="436245"/>
                  <a:pt x="655393" y="427672"/>
                  <a:pt x="673490" y="421005"/>
                </a:cubicBezTo>
                <a:cubicBezTo>
                  <a:pt x="688730" y="415290"/>
                  <a:pt x="700160" y="421957"/>
                  <a:pt x="699208" y="439103"/>
                </a:cubicBezTo>
                <a:cubicBezTo>
                  <a:pt x="697303" y="481013"/>
                  <a:pt x="693493" y="523875"/>
                  <a:pt x="691587" y="565785"/>
                </a:cubicBezTo>
                <a:cubicBezTo>
                  <a:pt x="689683" y="601028"/>
                  <a:pt x="687778" y="637223"/>
                  <a:pt x="685873" y="672465"/>
                </a:cubicBezTo>
                <a:cubicBezTo>
                  <a:pt x="679205" y="671513"/>
                  <a:pt x="672537" y="671513"/>
                  <a:pt x="665870" y="669607"/>
                </a:cubicBezTo>
                <a:cubicBezTo>
                  <a:pt x="653487" y="665798"/>
                  <a:pt x="648725" y="671513"/>
                  <a:pt x="648725" y="682942"/>
                </a:cubicBezTo>
                <a:cubicBezTo>
                  <a:pt x="607768" y="686753"/>
                  <a:pt x="565858" y="690563"/>
                  <a:pt x="524900" y="693420"/>
                </a:cubicBezTo>
                <a:cubicBezTo>
                  <a:pt x="494420" y="695325"/>
                  <a:pt x="463940" y="697230"/>
                  <a:pt x="434412" y="697230"/>
                </a:cubicBezTo>
                <a:cubicBezTo>
                  <a:pt x="416315" y="697230"/>
                  <a:pt x="410600" y="662940"/>
                  <a:pt x="423935" y="641032"/>
                </a:cubicBezTo>
                <a:cubicBezTo>
                  <a:pt x="433460" y="626745"/>
                  <a:pt x="442985" y="611505"/>
                  <a:pt x="450605" y="596265"/>
                </a:cubicBezTo>
                <a:cubicBezTo>
                  <a:pt x="474418" y="547688"/>
                  <a:pt x="452510" y="485775"/>
                  <a:pt x="403933" y="460057"/>
                </a:cubicBezTo>
                <a:cubicBezTo>
                  <a:pt x="349640" y="431482"/>
                  <a:pt x="285823" y="446722"/>
                  <a:pt x="256295" y="496253"/>
                </a:cubicBezTo>
                <a:cubicBezTo>
                  <a:pt x="229625" y="542925"/>
                  <a:pt x="232483" y="583882"/>
                  <a:pt x="265820" y="623888"/>
                </a:cubicBezTo>
                <a:cubicBezTo>
                  <a:pt x="271535" y="630555"/>
                  <a:pt x="279155" y="636270"/>
                  <a:pt x="280108" y="643890"/>
                </a:cubicBezTo>
                <a:cubicBezTo>
                  <a:pt x="282965" y="658178"/>
                  <a:pt x="284870" y="673417"/>
                  <a:pt x="282012" y="686753"/>
                </a:cubicBezTo>
                <a:cubicBezTo>
                  <a:pt x="281060" y="691515"/>
                  <a:pt x="262963" y="694373"/>
                  <a:pt x="252485" y="694373"/>
                </a:cubicBezTo>
                <a:cubicBezTo>
                  <a:pt x="177238" y="690563"/>
                  <a:pt x="101038" y="685800"/>
                  <a:pt x="24838" y="68103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7" name="Google Shape;587;p11"/>
          <p:cNvSpPr/>
          <p:nvPr/>
        </p:nvSpPr>
        <p:spPr>
          <a:xfrm>
            <a:off x="8694774" y="5134143"/>
            <a:ext cx="929372" cy="922545"/>
          </a:xfrm>
          <a:custGeom>
            <a:rect b="b" l="l" r="r" t="t"/>
            <a:pathLst>
              <a:path extrusionOk="0" h="693643" w="698776">
                <a:moveTo>
                  <a:pt x="683542" y="677351"/>
                </a:moveTo>
                <a:cubicBezTo>
                  <a:pt x="682589" y="677351"/>
                  <a:pt x="680684" y="677351"/>
                  <a:pt x="679732" y="678304"/>
                </a:cubicBezTo>
                <a:cubicBezTo>
                  <a:pt x="600674" y="683066"/>
                  <a:pt x="520664" y="687829"/>
                  <a:pt x="441607" y="693544"/>
                </a:cubicBezTo>
                <a:cubicBezTo>
                  <a:pt x="420652" y="694496"/>
                  <a:pt x="411127" y="688781"/>
                  <a:pt x="414937" y="668779"/>
                </a:cubicBezTo>
                <a:cubicBezTo>
                  <a:pt x="417794" y="653539"/>
                  <a:pt x="424462" y="635441"/>
                  <a:pt x="434939" y="624964"/>
                </a:cubicBezTo>
                <a:cubicBezTo>
                  <a:pt x="479707" y="580196"/>
                  <a:pt x="467324" y="513521"/>
                  <a:pt x="431129" y="478279"/>
                </a:cubicBezTo>
                <a:cubicBezTo>
                  <a:pt x="390171" y="437321"/>
                  <a:pt x="322544" y="434464"/>
                  <a:pt x="280634" y="471611"/>
                </a:cubicBezTo>
                <a:cubicBezTo>
                  <a:pt x="247296" y="501139"/>
                  <a:pt x="232057" y="537334"/>
                  <a:pt x="245392" y="581149"/>
                </a:cubicBezTo>
                <a:cubicBezTo>
                  <a:pt x="247296" y="589721"/>
                  <a:pt x="247296" y="599246"/>
                  <a:pt x="251107" y="606866"/>
                </a:cubicBezTo>
                <a:cubicBezTo>
                  <a:pt x="261584" y="624964"/>
                  <a:pt x="273967" y="643061"/>
                  <a:pt x="286349" y="660206"/>
                </a:cubicBezTo>
                <a:cubicBezTo>
                  <a:pt x="286349" y="690686"/>
                  <a:pt x="281587" y="694496"/>
                  <a:pt x="253012" y="692591"/>
                </a:cubicBezTo>
                <a:cubicBezTo>
                  <a:pt x="197767" y="689734"/>
                  <a:pt x="142521" y="686876"/>
                  <a:pt x="87276" y="683066"/>
                </a:cubicBezTo>
                <a:cubicBezTo>
                  <a:pt x="77751" y="682114"/>
                  <a:pt x="68226" y="680209"/>
                  <a:pt x="57749" y="679256"/>
                </a:cubicBezTo>
                <a:cubicBezTo>
                  <a:pt x="49176" y="654491"/>
                  <a:pt x="30126" y="672589"/>
                  <a:pt x="15839" y="669731"/>
                </a:cubicBezTo>
                <a:cubicBezTo>
                  <a:pt x="11076" y="597341"/>
                  <a:pt x="6314" y="524951"/>
                  <a:pt x="2504" y="452561"/>
                </a:cubicBezTo>
                <a:cubicBezTo>
                  <a:pt x="599" y="415414"/>
                  <a:pt x="12029" y="409699"/>
                  <a:pt x="46319" y="426844"/>
                </a:cubicBezTo>
                <a:cubicBezTo>
                  <a:pt x="72037" y="440179"/>
                  <a:pt x="97754" y="456371"/>
                  <a:pt x="125376" y="463991"/>
                </a:cubicBezTo>
                <a:cubicBezTo>
                  <a:pt x="176812" y="478279"/>
                  <a:pt x="237771" y="435416"/>
                  <a:pt x="249201" y="383029"/>
                </a:cubicBezTo>
                <a:cubicBezTo>
                  <a:pt x="262537" y="322069"/>
                  <a:pt x="229199" y="265871"/>
                  <a:pt x="169192" y="248726"/>
                </a:cubicBezTo>
                <a:cubicBezTo>
                  <a:pt x="132996" y="238249"/>
                  <a:pt x="100612" y="247774"/>
                  <a:pt x="70132" y="268729"/>
                </a:cubicBezTo>
                <a:cubicBezTo>
                  <a:pt x="52987" y="281111"/>
                  <a:pt x="34889" y="299209"/>
                  <a:pt x="12982" y="288731"/>
                </a:cubicBezTo>
                <a:cubicBezTo>
                  <a:pt x="-7974" y="278254"/>
                  <a:pt x="2504" y="254441"/>
                  <a:pt x="3457" y="236344"/>
                </a:cubicBezTo>
                <a:cubicBezTo>
                  <a:pt x="6314" y="167764"/>
                  <a:pt x="12029" y="99184"/>
                  <a:pt x="16792" y="30604"/>
                </a:cubicBezTo>
                <a:cubicBezTo>
                  <a:pt x="16792" y="24889"/>
                  <a:pt x="25364" y="15364"/>
                  <a:pt x="31079" y="15364"/>
                </a:cubicBezTo>
                <a:cubicBezTo>
                  <a:pt x="97754" y="10601"/>
                  <a:pt x="165382" y="6791"/>
                  <a:pt x="232057" y="2981"/>
                </a:cubicBezTo>
                <a:cubicBezTo>
                  <a:pt x="240629" y="2981"/>
                  <a:pt x="250154" y="2981"/>
                  <a:pt x="258726" y="5839"/>
                </a:cubicBezTo>
                <a:cubicBezTo>
                  <a:pt x="280634" y="13459"/>
                  <a:pt x="284444" y="22031"/>
                  <a:pt x="273014" y="42986"/>
                </a:cubicBezTo>
                <a:cubicBezTo>
                  <a:pt x="266346" y="55369"/>
                  <a:pt x="260632" y="69656"/>
                  <a:pt x="251107" y="80134"/>
                </a:cubicBezTo>
                <a:cubicBezTo>
                  <a:pt x="210149" y="130616"/>
                  <a:pt x="233962" y="211579"/>
                  <a:pt x="281587" y="239201"/>
                </a:cubicBezTo>
                <a:cubicBezTo>
                  <a:pt x="338737" y="272539"/>
                  <a:pt x="408269" y="254441"/>
                  <a:pt x="440654" y="195386"/>
                </a:cubicBezTo>
                <a:cubicBezTo>
                  <a:pt x="462562" y="156334"/>
                  <a:pt x="455894" y="118234"/>
                  <a:pt x="433987" y="81086"/>
                </a:cubicBezTo>
                <a:cubicBezTo>
                  <a:pt x="430177" y="74419"/>
                  <a:pt x="423509" y="69656"/>
                  <a:pt x="420652" y="62989"/>
                </a:cubicBezTo>
                <a:cubicBezTo>
                  <a:pt x="414937" y="48701"/>
                  <a:pt x="403507" y="25841"/>
                  <a:pt x="409221" y="21079"/>
                </a:cubicBezTo>
                <a:cubicBezTo>
                  <a:pt x="421604" y="9649"/>
                  <a:pt x="441607" y="1076"/>
                  <a:pt x="458752" y="124"/>
                </a:cubicBezTo>
                <a:cubicBezTo>
                  <a:pt x="493042" y="-829"/>
                  <a:pt x="528284" y="3934"/>
                  <a:pt x="562574" y="6791"/>
                </a:cubicBezTo>
                <a:cubicBezTo>
                  <a:pt x="597817" y="9649"/>
                  <a:pt x="633059" y="12506"/>
                  <a:pt x="668302" y="16316"/>
                </a:cubicBezTo>
                <a:cubicBezTo>
                  <a:pt x="674017" y="17269"/>
                  <a:pt x="677827" y="25841"/>
                  <a:pt x="682589" y="30604"/>
                </a:cubicBezTo>
                <a:cubicBezTo>
                  <a:pt x="687352" y="98231"/>
                  <a:pt x="693067" y="165859"/>
                  <a:pt x="695924" y="233486"/>
                </a:cubicBezTo>
                <a:cubicBezTo>
                  <a:pt x="696877" y="255394"/>
                  <a:pt x="693067" y="276349"/>
                  <a:pt x="668302" y="285874"/>
                </a:cubicBezTo>
                <a:cubicBezTo>
                  <a:pt x="652109" y="276349"/>
                  <a:pt x="634012" y="267776"/>
                  <a:pt x="618771" y="256346"/>
                </a:cubicBezTo>
                <a:cubicBezTo>
                  <a:pt x="586387" y="230629"/>
                  <a:pt x="533046" y="226819"/>
                  <a:pt x="498757" y="249679"/>
                </a:cubicBezTo>
                <a:cubicBezTo>
                  <a:pt x="495899" y="251584"/>
                  <a:pt x="493042" y="252536"/>
                  <a:pt x="490184" y="254441"/>
                </a:cubicBezTo>
                <a:cubicBezTo>
                  <a:pt x="489232" y="255394"/>
                  <a:pt x="487327" y="257299"/>
                  <a:pt x="486374" y="258251"/>
                </a:cubicBezTo>
                <a:cubicBezTo>
                  <a:pt x="444464" y="291589"/>
                  <a:pt x="431129" y="331594"/>
                  <a:pt x="445417" y="381124"/>
                </a:cubicBezTo>
                <a:cubicBezTo>
                  <a:pt x="456846" y="421129"/>
                  <a:pt x="499709" y="459229"/>
                  <a:pt x="545429" y="458276"/>
                </a:cubicBezTo>
                <a:cubicBezTo>
                  <a:pt x="572099" y="458276"/>
                  <a:pt x="597817" y="443036"/>
                  <a:pt x="623534" y="433511"/>
                </a:cubicBezTo>
                <a:cubicBezTo>
                  <a:pt x="629249" y="431606"/>
                  <a:pt x="633059" y="424939"/>
                  <a:pt x="637821" y="423034"/>
                </a:cubicBezTo>
                <a:cubicBezTo>
                  <a:pt x="651157" y="419224"/>
                  <a:pt x="668302" y="409699"/>
                  <a:pt x="678779" y="414461"/>
                </a:cubicBezTo>
                <a:cubicBezTo>
                  <a:pt x="697829" y="423986"/>
                  <a:pt x="700687" y="444941"/>
                  <a:pt x="697829" y="465896"/>
                </a:cubicBezTo>
                <a:cubicBezTo>
                  <a:pt x="694971" y="492566"/>
                  <a:pt x="694019" y="520189"/>
                  <a:pt x="692114" y="546859"/>
                </a:cubicBezTo>
                <a:cubicBezTo>
                  <a:pt x="690209" y="589721"/>
                  <a:pt x="687352" y="633536"/>
                  <a:pt x="683542" y="67735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88" name="Google Shape;588;p11"/>
          <p:cNvSpPr/>
          <p:nvPr/>
        </p:nvSpPr>
        <p:spPr>
          <a:xfrm>
            <a:off x="11303194" y="3439418"/>
            <a:ext cx="24069" cy="7600"/>
          </a:xfrm>
          <a:custGeom>
            <a:rect b="b" l="l" r="r" t="t"/>
            <a:pathLst>
              <a:path extrusionOk="0" h="5714" w="18097">
                <a:moveTo>
                  <a:pt x="18097" y="5715"/>
                </a:moveTo>
                <a:cubicBezTo>
                  <a:pt x="12382" y="5715"/>
                  <a:pt x="6667" y="5715"/>
                  <a:pt x="0" y="5715"/>
                </a:cubicBezTo>
                <a:cubicBezTo>
                  <a:pt x="0" y="3810"/>
                  <a:pt x="0" y="1905"/>
                  <a:pt x="0" y="0"/>
                </a:cubicBezTo>
                <a:cubicBezTo>
                  <a:pt x="5715" y="2857"/>
                  <a:pt x="12382" y="3810"/>
                  <a:pt x="18097" y="5715"/>
                </a:cubicBezTo>
                <a:close/>
              </a:path>
            </a:pathLst>
          </a:custGeom>
          <a:solidFill>
            <a:srgbClr val="C3C3C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11"/>
          <p:cNvSpPr/>
          <p:nvPr/>
        </p:nvSpPr>
        <p:spPr>
          <a:xfrm>
            <a:off x="2586611" y="5204031"/>
            <a:ext cx="6333" cy="5066"/>
          </a:xfrm>
          <a:custGeom>
            <a:rect b="b" l="l" r="r" t="t"/>
            <a:pathLst>
              <a:path extrusionOk="0" h="3809" w="4762">
                <a:moveTo>
                  <a:pt x="4763" y="0"/>
                </a:moveTo>
                <a:cubicBezTo>
                  <a:pt x="2858" y="952"/>
                  <a:pt x="1905" y="2857"/>
                  <a:pt x="0" y="3810"/>
                </a:cubicBezTo>
                <a:cubicBezTo>
                  <a:pt x="1905" y="2857"/>
                  <a:pt x="2858" y="952"/>
                  <a:pt x="4763" y="0"/>
                </a:cubicBezTo>
                <a:close/>
              </a:path>
            </a:pathLst>
          </a:custGeom>
          <a:solidFill>
            <a:srgbClr val="FDD79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11"/>
          <p:cNvSpPr/>
          <p:nvPr/>
        </p:nvSpPr>
        <p:spPr>
          <a:xfrm>
            <a:off x="868473" y="4901117"/>
            <a:ext cx="892929" cy="1174587"/>
          </a:xfrm>
          <a:custGeom>
            <a:rect b="b" l="l" r="r" t="t"/>
            <a:pathLst>
              <a:path extrusionOk="0" h="883148" w="671375">
                <a:moveTo>
                  <a:pt x="656595" y="231410"/>
                </a:moveTo>
                <a:cubicBezTo>
                  <a:pt x="660405" y="281893"/>
                  <a:pt x="667072" y="331423"/>
                  <a:pt x="668025" y="381905"/>
                </a:cubicBezTo>
                <a:cubicBezTo>
                  <a:pt x="668977" y="416195"/>
                  <a:pt x="678502" y="451438"/>
                  <a:pt x="660405" y="483823"/>
                </a:cubicBezTo>
                <a:cubicBezTo>
                  <a:pt x="649927" y="481918"/>
                  <a:pt x="638497" y="480966"/>
                  <a:pt x="628020" y="479060"/>
                </a:cubicBezTo>
                <a:cubicBezTo>
                  <a:pt x="628020" y="479060"/>
                  <a:pt x="628020" y="479060"/>
                  <a:pt x="628020" y="479060"/>
                </a:cubicBezTo>
                <a:cubicBezTo>
                  <a:pt x="593730" y="445723"/>
                  <a:pt x="554677" y="427626"/>
                  <a:pt x="506100" y="441913"/>
                </a:cubicBezTo>
                <a:cubicBezTo>
                  <a:pt x="466095" y="456201"/>
                  <a:pt x="435615" y="480013"/>
                  <a:pt x="420375" y="520970"/>
                </a:cubicBezTo>
                <a:cubicBezTo>
                  <a:pt x="404182" y="564785"/>
                  <a:pt x="418470" y="602885"/>
                  <a:pt x="446092" y="635270"/>
                </a:cubicBezTo>
                <a:cubicBezTo>
                  <a:pt x="473715" y="667655"/>
                  <a:pt x="513720" y="680038"/>
                  <a:pt x="555630" y="667655"/>
                </a:cubicBezTo>
                <a:cubicBezTo>
                  <a:pt x="576585" y="661941"/>
                  <a:pt x="594682" y="645748"/>
                  <a:pt x="615637" y="637176"/>
                </a:cubicBezTo>
                <a:cubicBezTo>
                  <a:pt x="628020" y="631460"/>
                  <a:pt x="646117" y="623841"/>
                  <a:pt x="654690" y="629555"/>
                </a:cubicBezTo>
                <a:cubicBezTo>
                  <a:pt x="664215" y="634318"/>
                  <a:pt x="669930" y="654320"/>
                  <a:pt x="668977" y="666703"/>
                </a:cubicBezTo>
                <a:cubicBezTo>
                  <a:pt x="666120" y="734330"/>
                  <a:pt x="660405" y="801005"/>
                  <a:pt x="655642" y="867680"/>
                </a:cubicBezTo>
                <a:cubicBezTo>
                  <a:pt x="608970" y="871491"/>
                  <a:pt x="562297" y="877205"/>
                  <a:pt x="515625" y="879110"/>
                </a:cubicBezTo>
                <a:cubicBezTo>
                  <a:pt x="481335" y="881016"/>
                  <a:pt x="447045" y="879110"/>
                  <a:pt x="412755" y="876253"/>
                </a:cubicBezTo>
                <a:cubicBezTo>
                  <a:pt x="395610" y="874348"/>
                  <a:pt x="390847" y="860060"/>
                  <a:pt x="399420" y="845773"/>
                </a:cubicBezTo>
                <a:cubicBezTo>
                  <a:pt x="408945" y="828628"/>
                  <a:pt x="420375" y="812435"/>
                  <a:pt x="428947" y="795291"/>
                </a:cubicBezTo>
                <a:cubicBezTo>
                  <a:pt x="463237" y="725758"/>
                  <a:pt x="427995" y="631460"/>
                  <a:pt x="336555" y="621935"/>
                </a:cubicBezTo>
                <a:cubicBezTo>
                  <a:pt x="291787" y="617173"/>
                  <a:pt x="229875" y="644795"/>
                  <a:pt x="221302" y="708613"/>
                </a:cubicBezTo>
                <a:cubicBezTo>
                  <a:pt x="221302" y="708613"/>
                  <a:pt x="220350" y="709566"/>
                  <a:pt x="219397" y="709566"/>
                </a:cubicBezTo>
                <a:cubicBezTo>
                  <a:pt x="219397" y="710518"/>
                  <a:pt x="220350" y="711470"/>
                  <a:pt x="220350" y="711470"/>
                </a:cubicBezTo>
                <a:cubicBezTo>
                  <a:pt x="220350" y="715280"/>
                  <a:pt x="220350" y="719091"/>
                  <a:pt x="220350" y="721948"/>
                </a:cubicBezTo>
                <a:cubicBezTo>
                  <a:pt x="216540" y="727663"/>
                  <a:pt x="208920" y="732426"/>
                  <a:pt x="207967" y="738141"/>
                </a:cubicBezTo>
                <a:cubicBezTo>
                  <a:pt x="207015" y="753380"/>
                  <a:pt x="205110" y="769573"/>
                  <a:pt x="210825" y="781955"/>
                </a:cubicBezTo>
                <a:cubicBezTo>
                  <a:pt x="223207" y="808626"/>
                  <a:pt x="241305" y="832438"/>
                  <a:pt x="256545" y="858155"/>
                </a:cubicBezTo>
                <a:cubicBezTo>
                  <a:pt x="248925" y="882920"/>
                  <a:pt x="227970" y="883873"/>
                  <a:pt x="208920" y="882920"/>
                </a:cubicBezTo>
                <a:cubicBezTo>
                  <a:pt x="171772" y="882920"/>
                  <a:pt x="133672" y="878158"/>
                  <a:pt x="96525" y="875301"/>
                </a:cubicBezTo>
                <a:cubicBezTo>
                  <a:pt x="73665" y="873395"/>
                  <a:pt x="51757" y="872443"/>
                  <a:pt x="28897" y="870538"/>
                </a:cubicBezTo>
                <a:cubicBezTo>
                  <a:pt x="24135" y="869585"/>
                  <a:pt x="19372" y="864823"/>
                  <a:pt x="13657" y="861966"/>
                </a:cubicBezTo>
                <a:cubicBezTo>
                  <a:pt x="8895" y="792433"/>
                  <a:pt x="4132" y="721948"/>
                  <a:pt x="322" y="652416"/>
                </a:cubicBezTo>
                <a:cubicBezTo>
                  <a:pt x="-630" y="638128"/>
                  <a:pt x="-630" y="621935"/>
                  <a:pt x="17467" y="615268"/>
                </a:cubicBezTo>
                <a:cubicBezTo>
                  <a:pt x="40327" y="625745"/>
                  <a:pt x="64140" y="637176"/>
                  <a:pt x="87000" y="647653"/>
                </a:cubicBezTo>
                <a:cubicBezTo>
                  <a:pt x="87000" y="647653"/>
                  <a:pt x="87000" y="647653"/>
                  <a:pt x="87000" y="647653"/>
                </a:cubicBezTo>
                <a:cubicBezTo>
                  <a:pt x="91762" y="649558"/>
                  <a:pt x="95572" y="650510"/>
                  <a:pt x="100335" y="652416"/>
                </a:cubicBezTo>
                <a:cubicBezTo>
                  <a:pt x="133672" y="659083"/>
                  <a:pt x="167010" y="661941"/>
                  <a:pt x="199395" y="644795"/>
                </a:cubicBezTo>
                <a:cubicBezTo>
                  <a:pt x="236542" y="624793"/>
                  <a:pt x="264165" y="580978"/>
                  <a:pt x="260355" y="540973"/>
                </a:cubicBezTo>
                <a:cubicBezTo>
                  <a:pt x="255592" y="492395"/>
                  <a:pt x="231780" y="457153"/>
                  <a:pt x="186060" y="439055"/>
                </a:cubicBezTo>
                <a:cubicBezTo>
                  <a:pt x="167962" y="432388"/>
                  <a:pt x="147960" y="432388"/>
                  <a:pt x="128910" y="429530"/>
                </a:cubicBezTo>
                <a:cubicBezTo>
                  <a:pt x="83190" y="423816"/>
                  <a:pt x="49852" y="445723"/>
                  <a:pt x="19372" y="475251"/>
                </a:cubicBezTo>
                <a:cubicBezTo>
                  <a:pt x="13657" y="463820"/>
                  <a:pt x="2227" y="452391"/>
                  <a:pt x="2227" y="440960"/>
                </a:cubicBezTo>
                <a:cubicBezTo>
                  <a:pt x="4132" y="372380"/>
                  <a:pt x="8895" y="303801"/>
                  <a:pt x="12705" y="232363"/>
                </a:cubicBezTo>
                <a:cubicBezTo>
                  <a:pt x="43185" y="234268"/>
                  <a:pt x="68902" y="236173"/>
                  <a:pt x="94620" y="238078"/>
                </a:cubicBezTo>
                <a:cubicBezTo>
                  <a:pt x="146055" y="241888"/>
                  <a:pt x="197490" y="245698"/>
                  <a:pt x="248925" y="248555"/>
                </a:cubicBezTo>
                <a:cubicBezTo>
                  <a:pt x="263212" y="249508"/>
                  <a:pt x="271785" y="236173"/>
                  <a:pt x="268927" y="223790"/>
                </a:cubicBezTo>
                <a:cubicBezTo>
                  <a:pt x="265117" y="209503"/>
                  <a:pt x="257497" y="196168"/>
                  <a:pt x="248925" y="183785"/>
                </a:cubicBezTo>
                <a:cubicBezTo>
                  <a:pt x="213682" y="137113"/>
                  <a:pt x="211777" y="87583"/>
                  <a:pt x="244162" y="40910"/>
                </a:cubicBezTo>
                <a:cubicBezTo>
                  <a:pt x="267022" y="7573"/>
                  <a:pt x="315600" y="-7667"/>
                  <a:pt x="360367" y="3763"/>
                </a:cubicBezTo>
                <a:cubicBezTo>
                  <a:pt x="404182" y="14240"/>
                  <a:pt x="433710" y="48530"/>
                  <a:pt x="441330" y="88535"/>
                </a:cubicBezTo>
                <a:cubicBezTo>
                  <a:pt x="448950" y="127588"/>
                  <a:pt x="433710" y="157115"/>
                  <a:pt x="414660" y="188548"/>
                </a:cubicBezTo>
                <a:cubicBezTo>
                  <a:pt x="407040" y="199978"/>
                  <a:pt x="402277" y="214265"/>
                  <a:pt x="400372" y="227601"/>
                </a:cubicBezTo>
                <a:cubicBezTo>
                  <a:pt x="397515" y="242840"/>
                  <a:pt x="407040" y="248555"/>
                  <a:pt x="423232" y="247603"/>
                </a:cubicBezTo>
                <a:cubicBezTo>
                  <a:pt x="501337" y="240935"/>
                  <a:pt x="578490" y="236173"/>
                  <a:pt x="656595" y="23141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91" name="Google Shape;591;p11"/>
          <p:cNvSpPr/>
          <p:nvPr/>
        </p:nvSpPr>
        <p:spPr>
          <a:xfrm>
            <a:off x="554517" y="4316654"/>
            <a:ext cx="316706" cy="40537"/>
          </a:xfrm>
          <a:custGeom>
            <a:rect b="b" l="l" r="r" t="t"/>
            <a:pathLst>
              <a:path extrusionOk="0" h="30479" w="238125">
                <a:moveTo>
                  <a:pt x="234315" y="30480"/>
                </a:moveTo>
                <a:cubicBezTo>
                  <a:pt x="213360" y="27622"/>
                  <a:pt x="192405" y="23813"/>
                  <a:pt x="171450" y="21907"/>
                </a:cubicBezTo>
                <a:cubicBezTo>
                  <a:pt x="133350" y="19050"/>
                  <a:pt x="96202" y="18097"/>
                  <a:pt x="58102" y="17145"/>
                </a:cubicBezTo>
                <a:cubicBezTo>
                  <a:pt x="39052" y="16192"/>
                  <a:pt x="19050" y="17145"/>
                  <a:pt x="0" y="17145"/>
                </a:cubicBezTo>
                <a:cubicBezTo>
                  <a:pt x="9525" y="11430"/>
                  <a:pt x="18098" y="0"/>
                  <a:pt x="27623" y="0"/>
                </a:cubicBezTo>
                <a:cubicBezTo>
                  <a:pt x="85725" y="2857"/>
                  <a:pt x="143827" y="7620"/>
                  <a:pt x="201930" y="12382"/>
                </a:cubicBezTo>
                <a:cubicBezTo>
                  <a:pt x="214313" y="13335"/>
                  <a:pt x="226695" y="18097"/>
                  <a:pt x="238125" y="20955"/>
                </a:cubicBezTo>
                <a:cubicBezTo>
                  <a:pt x="237173" y="24765"/>
                  <a:pt x="235267" y="27622"/>
                  <a:pt x="234315" y="3048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11"/>
          <p:cNvSpPr/>
          <p:nvPr/>
        </p:nvSpPr>
        <p:spPr>
          <a:xfrm>
            <a:off x="895523" y="5470301"/>
            <a:ext cx="145684" cy="62018"/>
          </a:xfrm>
          <a:custGeom>
            <a:rect b="b" l="l" r="r" t="t"/>
            <a:pathLst>
              <a:path extrusionOk="0" h="46630" w="109537">
                <a:moveTo>
                  <a:pt x="0" y="46630"/>
                </a:moveTo>
                <a:cubicBezTo>
                  <a:pt x="30480" y="17103"/>
                  <a:pt x="64770" y="-4805"/>
                  <a:pt x="109538" y="910"/>
                </a:cubicBezTo>
                <a:cubicBezTo>
                  <a:pt x="85725" y="13293"/>
                  <a:pt x="62865" y="26628"/>
                  <a:pt x="38100" y="38058"/>
                </a:cubicBezTo>
                <a:cubicBezTo>
                  <a:pt x="26670" y="43773"/>
                  <a:pt x="13335" y="43773"/>
                  <a:pt x="0" y="4663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11"/>
          <p:cNvSpPr/>
          <p:nvPr/>
        </p:nvSpPr>
        <p:spPr>
          <a:xfrm>
            <a:off x="912002" y="4618286"/>
            <a:ext cx="130482" cy="62150"/>
          </a:xfrm>
          <a:custGeom>
            <a:rect b="b" l="l" r="r" t="t"/>
            <a:pathLst>
              <a:path extrusionOk="0" h="46729" w="98107">
                <a:moveTo>
                  <a:pt x="98108" y="1009"/>
                </a:moveTo>
                <a:cubicBezTo>
                  <a:pt x="74295" y="14344"/>
                  <a:pt x="51435" y="27680"/>
                  <a:pt x="27623" y="40062"/>
                </a:cubicBezTo>
                <a:cubicBezTo>
                  <a:pt x="19050" y="43872"/>
                  <a:pt x="9525" y="44825"/>
                  <a:pt x="0" y="46730"/>
                </a:cubicBezTo>
                <a:cubicBezTo>
                  <a:pt x="28575" y="21964"/>
                  <a:pt x="55245" y="-5658"/>
                  <a:pt x="98108" y="1009"/>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11"/>
          <p:cNvSpPr/>
          <p:nvPr/>
        </p:nvSpPr>
        <p:spPr>
          <a:xfrm>
            <a:off x="294642" y="6047039"/>
            <a:ext cx="68858" cy="139351"/>
          </a:xfrm>
          <a:custGeom>
            <a:rect b="b" l="l" r="r" t="t"/>
            <a:pathLst>
              <a:path extrusionOk="0" h="104775" w="51773">
                <a:moveTo>
                  <a:pt x="0" y="104775"/>
                </a:moveTo>
                <a:cubicBezTo>
                  <a:pt x="7620" y="87630"/>
                  <a:pt x="15240" y="70485"/>
                  <a:pt x="21907" y="53340"/>
                </a:cubicBezTo>
                <a:cubicBezTo>
                  <a:pt x="29527" y="35242"/>
                  <a:pt x="37148" y="18097"/>
                  <a:pt x="44768" y="0"/>
                </a:cubicBezTo>
                <a:cubicBezTo>
                  <a:pt x="46673" y="5715"/>
                  <a:pt x="53340" y="13335"/>
                  <a:pt x="51435" y="17145"/>
                </a:cubicBezTo>
                <a:cubicBezTo>
                  <a:pt x="35243" y="47625"/>
                  <a:pt x="17145" y="76200"/>
                  <a:pt x="0" y="10477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11"/>
          <p:cNvSpPr/>
          <p:nvPr/>
        </p:nvSpPr>
        <p:spPr>
          <a:xfrm>
            <a:off x="895523" y="5710653"/>
            <a:ext cx="92478" cy="52390"/>
          </a:xfrm>
          <a:custGeom>
            <a:rect b="b" l="l" r="r" t="t"/>
            <a:pathLst>
              <a:path extrusionOk="0" h="39391" w="69532">
                <a:moveTo>
                  <a:pt x="69532" y="39391"/>
                </a:moveTo>
                <a:cubicBezTo>
                  <a:pt x="46673" y="28914"/>
                  <a:pt x="22860" y="17484"/>
                  <a:pt x="0" y="7006"/>
                </a:cubicBezTo>
                <a:cubicBezTo>
                  <a:pt x="5715" y="5101"/>
                  <a:pt x="14288" y="-1566"/>
                  <a:pt x="17145" y="339"/>
                </a:cubicBezTo>
                <a:cubicBezTo>
                  <a:pt x="35242" y="11769"/>
                  <a:pt x="52388" y="26056"/>
                  <a:pt x="69532" y="3939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11"/>
          <p:cNvSpPr/>
          <p:nvPr/>
        </p:nvSpPr>
        <p:spPr>
          <a:xfrm>
            <a:off x="988063" y="5761812"/>
            <a:ext cx="17736" cy="6333"/>
          </a:xfrm>
          <a:custGeom>
            <a:rect b="b" l="l" r="r" t="t"/>
            <a:pathLst>
              <a:path extrusionOk="0" h="4762" w="13335">
                <a:moveTo>
                  <a:pt x="13335" y="4763"/>
                </a:moveTo>
                <a:cubicBezTo>
                  <a:pt x="8573" y="2857"/>
                  <a:pt x="4763" y="1905"/>
                  <a:pt x="0" y="0"/>
                </a:cubicBezTo>
                <a:cubicBezTo>
                  <a:pt x="3810" y="1905"/>
                  <a:pt x="8573" y="3810"/>
                  <a:pt x="13335"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11"/>
          <p:cNvSpPr/>
          <p:nvPr/>
        </p:nvSpPr>
        <p:spPr>
          <a:xfrm>
            <a:off x="10433564" y="4864456"/>
            <a:ext cx="891919" cy="1176716"/>
          </a:xfrm>
          <a:custGeom>
            <a:rect b="b" l="l" r="r" t="t"/>
            <a:pathLst>
              <a:path extrusionOk="0" h="884749" w="670616">
                <a:moveTo>
                  <a:pt x="14288" y="866652"/>
                </a:moveTo>
                <a:cubicBezTo>
                  <a:pt x="9525" y="800929"/>
                  <a:pt x="3810" y="735207"/>
                  <a:pt x="953" y="670437"/>
                </a:cubicBezTo>
                <a:cubicBezTo>
                  <a:pt x="0" y="657102"/>
                  <a:pt x="7620" y="637099"/>
                  <a:pt x="18098" y="630432"/>
                </a:cubicBezTo>
                <a:cubicBezTo>
                  <a:pt x="26670" y="624717"/>
                  <a:pt x="47625" y="631384"/>
                  <a:pt x="59055" y="638052"/>
                </a:cubicBezTo>
                <a:cubicBezTo>
                  <a:pt x="87630" y="656149"/>
                  <a:pt x="115253" y="672342"/>
                  <a:pt x="150495" y="671389"/>
                </a:cubicBezTo>
                <a:cubicBezTo>
                  <a:pt x="208598" y="669484"/>
                  <a:pt x="259080" y="618049"/>
                  <a:pt x="260032" y="558994"/>
                </a:cubicBezTo>
                <a:cubicBezTo>
                  <a:pt x="260032" y="497082"/>
                  <a:pt x="203835" y="444694"/>
                  <a:pt x="150495" y="444694"/>
                </a:cubicBezTo>
                <a:cubicBezTo>
                  <a:pt x="109538" y="444694"/>
                  <a:pt x="80010" y="462792"/>
                  <a:pt x="48578" y="482794"/>
                </a:cubicBezTo>
                <a:cubicBezTo>
                  <a:pt x="20003" y="500892"/>
                  <a:pt x="0" y="492319"/>
                  <a:pt x="0" y="458982"/>
                </a:cubicBezTo>
                <a:cubicBezTo>
                  <a:pt x="0" y="414214"/>
                  <a:pt x="3810" y="370399"/>
                  <a:pt x="6668" y="325632"/>
                </a:cubicBezTo>
                <a:cubicBezTo>
                  <a:pt x="8573" y="295152"/>
                  <a:pt x="10478" y="263719"/>
                  <a:pt x="13335" y="233239"/>
                </a:cubicBezTo>
                <a:cubicBezTo>
                  <a:pt x="49530" y="238002"/>
                  <a:pt x="84773" y="243717"/>
                  <a:pt x="120968" y="245622"/>
                </a:cubicBezTo>
                <a:cubicBezTo>
                  <a:pt x="162878" y="248479"/>
                  <a:pt x="203835" y="249432"/>
                  <a:pt x="245745" y="250384"/>
                </a:cubicBezTo>
                <a:cubicBezTo>
                  <a:pt x="272415" y="251337"/>
                  <a:pt x="280035" y="238954"/>
                  <a:pt x="270510" y="214189"/>
                </a:cubicBezTo>
                <a:cubicBezTo>
                  <a:pt x="265748" y="201807"/>
                  <a:pt x="257175" y="190377"/>
                  <a:pt x="249555" y="178947"/>
                </a:cubicBezTo>
                <a:cubicBezTo>
                  <a:pt x="201930" y="106557"/>
                  <a:pt x="242888" y="12259"/>
                  <a:pt x="329565" y="829"/>
                </a:cubicBezTo>
                <a:cubicBezTo>
                  <a:pt x="366713" y="-3933"/>
                  <a:pt x="412432" y="11307"/>
                  <a:pt x="439103" y="59884"/>
                </a:cubicBezTo>
                <a:cubicBezTo>
                  <a:pt x="460057" y="98937"/>
                  <a:pt x="456248" y="147514"/>
                  <a:pt x="429578" y="179899"/>
                </a:cubicBezTo>
                <a:cubicBezTo>
                  <a:pt x="419100" y="192282"/>
                  <a:pt x="410528" y="207522"/>
                  <a:pt x="404813" y="222762"/>
                </a:cubicBezTo>
                <a:cubicBezTo>
                  <a:pt x="399098" y="238954"/>
                  <a:pt x="408623" y="251337"/>
                  <a:pt x="426720" y="250384"/>
                </a:cubicBezTo>
                <a:cubicBezTo>
                  <a:pt x="493395" y="246574"/>
                  <a:pt x="559118" y="241812"/>
                  <a:pt x="625793" y="238002"/>
                </a:cubicBezTo>
                <a:cubicBezTo>
                  <a:pt x="634365" y="237049"/>
                  <a:pt x="643890" y="238002"/>
                  <a:pt x="656273" y="238002"/>
                </a:cubicBezTo>
                <a:cubicBezTo>
                  <a:pt x="659130" y="263719"/>
                  <a:pt x="663893" y="289437"/>
                  <a:pt x="665798" y="315154"/>
                </a:cubicBezTo>
                <a:cubicBezTo>
                  <a:pt x="668655" y="357064"/>
                  <a:pt x="669607" y="398022"/>
                  <a:pt x="670560" y="439932"/>
                </a:cubicBezTo>
                <a:cubicBezTo>
                  <a:pt x="670560" y="454219"/>
                  <a:pt x="670560" y="469459"/>
                  <a:pt x="652463" y="475174"/>
                </a:cubicBezTo>
                <a:cubicBezTo>
                  <a:pt x="619125" y="452314"/>
                  <a:pt x="587693" y="426597"/>
                  <a:pt x="542925" y="433264"/>
                </a:cubicBezTo>
                <a:cubicBezTo>
                  <a:pt x="471488" y="431359"/>
                  <a:pt x="416243" y="476127"/>
                  <a:pt x="410528" y="539944"/>
                </a:cubicBezTo>
                <a:cubicBezTo>
                  <a:pt x="403860" y="618049"/>
                  <a:pt x="484823" y="681867"/>
                  <a:pt x="561975" y="657102"/>
                </a:cubicBezTo>
                <a:cubicBezTo>
                  <a:pt x="599123" y="658054"/>
                  <a:pt x="625793" y="634242"/>
                  <a:pt x="654368" y="616144"/>
                </a:cubicBezTo>
                <a:cubicBezTo>
                  <a:pt x="660082" y="626622"/>
                  <a:pt x="671513" y="638052"/>
                  <a:pt x="670560" y="648529"/>
                </a:cubicBezTo>
                <a:cubicBezTo>
                  <a:pt x="668655" y="707584"/>
                  <a:pt x="662940" y="765687"/>
                  <a:pt x="659130" y="824742"/>
                </a:cubicBezTo>
                <a:cubicBezTo>
                  <a:pt x="658178" y="839029"/>
                  <a:pt x="658178" y="853317"/>
                  <a:pt x="657225" y="867604"/>
                </a:cubicBezTo>
                <a:cubicBezTo>
                  <a:pt x="635318" y="870462"/>
                  <a:pt x="614363" y="874272"/>
                  <a:pt x="592455" y="876177"/>
                </a:cubicBezTo>
                <a:cubicBezTo>
                  <a:pt x="547688" y="879987"/>
                  <a:pt x="501968" y="883797"/>
                  <a:pt x="457200" y="884749"/>
                </a:cubicBezTo>
                <a:cubicBezTo>
                  <a:pt x="442913" y="884749"/>
                  <a:pt x="429578" y="873319"/>
                  <a:pt x="415290" y="867604"/>
                </a:cubicBezTo>
                <a:cubicBezTo>
                  <a:pt x="420053" y="860937"/>
                  <a:pt x="424815" y="854269"/>
                  <a:pt x="429578" y="846649"/>
                </a:cubicBezTo>
                <a:cubicBezTo>
                  <a:pt x="452438" y="809502"/>
                  <a:pt x="481013" y="773307"/>
                  <a:pt x="457200" y="725682"/>
                </a:cubicBezTo>
                <a:cubicBezTo>
                  <a:pt x="453390" y="676152"/>
                  <a:pt x="423863" y="645672"/>
                  <a:pt x="380048" y="628527"/>
                </a:cubicBezTo>
                <a:cubicBezTo>
                  <a:pt x="338138" y="612334"/>
                  <a:pt x="299085" y="621859"/>
                  <a:pt x="266700" y="653292"/>
                </a:cubicBezTo>
                <a:cubicBezTo>
                  <a:pt x="214313" y="704727"/>
                  <a:pt x="212407" y="761877"/>
                  <a:pt x="259080" y="818074"/>
                </a:cubicBezTo>
                <a:cubicBezTo>
                  <a:pt x="261938" y="821884"/>
                  <a:pt x="265748" y="825694"/>
                  <a:pt x="266700" y="829504"/>
                </a:cubicBezTo>
                <a:cubicBezTo>
                  <a:pt x="269557" y="841887"/>
                  <a:pt x="278130" y="859032"/>
                  <a:pt x="272415" y="865699"/>
                </a:cubicBezTo>
                <a:cubicBezTo>
                  <a:pt x="263843" y="875224"/>
                  <a:pt x="246698" y="882844"/>
                  <a:pt x="233363" y="882844"/>
                </a:cubicBezTo>
                <a:cubicBezTo>
                  <a:pt x="178118" y="880939"/>
                  <a:pt x="122873" y="876177"/>
                  <a:pt x="68580" y="872367"/>
                </a:cubicBezTo>
                <a:cubicBezTo>
                  <a:pt x="50482" y="869509"/>
                  <a:pt x="32385" y="868557"/>
                  <a:pt x="14288" y="86665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598" name="Google Shape;598;p11"/>
          <p:cNvSpPr/>
          <p:nvPr/>
        </p:nvSpPr>
        <p:spPr>
          <a:xfrm>
            <a:off x="11327279" y="4286032"/>
            <a:ext cx="317972" cy="36933"/>
          </a:xfrm>
          <a:custGeom>
            <a:rect b="b" l="l" r="r" t="t"/>
            <a:pathLst>
              <a:path extrusionOk="0" h="27769" w="239077">
                <a:moveTo>
                  <a:pt x="0" y="18245"/>
                </a:moveTo>
                <a:cubicBezTo>
                  <a:pt x="953" y="16340"/>
                  <a:pt x="2857" y="15387"/>
                  <a:pt x="3810" y="13482"/>
                </a:cubicBezTo>
                <a:cubicBezTo>
                  <a:pt x="58103" y="8720"/>
                  <a:pt x="111443" y="4910"/>
                  <a:pt x="165735" y="1100"/>
                </a:cubicBezTo>
                <a:cubicBezTo>
                  <a:pt x="183832" y="147"/>
                  <a:pt x="201930" y="-805"/>
                  <a:pt x="220028" y="1100"/>
                </a:cubicBezTo>
                <a:cubicBezTo>
                  <a:pt x="226695" y="2052"/>
                  <a:pt x="232410" y="11577"/>
                  <a:pt x="239078" y="18245"/>
                </a:cubicBezTo>
                <a:cubicBezTo>
                  <a:pt x="206693" y="16340"/>
                  <a:pt x="174307" y="12530"/>
                  <a:pt x="141923" y="14435"/>
                </a:cubicBezTo>
                <a:cubicBezTo>
                  <a:pt x="96203" y="16340"/>
                  <a:pt x="50482" y="23007"/>
                  <a:pt x="4763" y="27770"/>
                </a:cubicBezTo>
                <a:cubicBezTo>
                  <a:pt x="2857" y="24912"/>
                  <a:pt x="953" y="22055"/>
                  <a:pt x="0" y="1824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11"/>
          <p:cNvSpPr/>
          <p:nvPr/>
        </p:nvSpPr>
        <p:spPr>
          <a:xfrm>
            <a:off x="11115578" y="4582911"/>
            <a:ext cx="179889" cy="68161"/>
          </a:xfrm>
          <a:custGeom>
            <a:rect b="b" l="l" r="r" t="t"/>
            <a:pathLst>
              <a:path extrusionOk="0" h="51249" w="135255">
                <a:moveTo>
                  <a:pt x="135255" y="50449"/>
                </a:moveTo>
                <a:cubicBezTo>
                  <a:pt x="114300" y="54259"/>
                  <a:pt x="99060" y="43782"/>
                  <a:pt x="83820" y="33304"/>
                </a:cubicBezTo>
                <a:cubicBezTo>
                  <a:pt x="59055" y="15207"/>
                  <a:pt x="31433" y="3777"/>
                  <a:pt x="0" y="4729"/>
                </a:cubicBezTo>
                <a:cubicBezTo>
                  <a:pt x="37148" y="-3843"/>
                  <a:pt x="73343" y="-2891"/>
                  <a:pt x="102870" y="25684"/>
                </a:cubicBezTo>
                <a:cubicBezTo>
                  <a:pt x="113348" y="34257"/>
                  <a:pt x="124778" y="41877"/>
                  <a:pt x="135255" y="50449"/>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11"/>
          <p:cNvSpPr/>
          <p:nvPr/>
        </p:nvSpPr>
        <p:spPr>
          <a:xfrm>
            <a:off x="11156143" y="5439272"/>
            <a:ext cx="145684" cy="69032"/>
          </a:xfrm>
          <a:custGeom>
            <a:rect b="b" l="l" r="r" t="t"/>
            <a:pathLst>
              <a:path extrusionOk="0" h="51904" w="109537">
                <a:moveTo>
                  <a:pt x="0" y="1364"/>
                </a:moveTo>
                <a:cubicBezTo>
                  <a:pt x="44768" y="-6256"/>
                  <a:pt x="76200" y="19462"/>
                  <a:pt x="109538" y="43275"/>
                </a:cubicBezTo>
                <a:cubicBezTo>
                  <a:pt x="97155" y="61372"/>
                  <a:pt x="85725" y="46132"/>
                  <a:pt x="75248" y="41369"/>
                </a:cubicBezTo>
                <a:cubicBezTo>
                  <a:pt x="50482" y="28987"/>
                  <a:pt x="25718" y="14700"/>
                  <a:pt x="0" y="1364"/>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11"/>
          <p:cNvSpPr/>
          <p:nvPr/>
        </p:nvSpPr>
        <p:spPr>
          <a:xfrm>
            <a:off x="11181497" y="5677874"/>
            <a:ext cx="122881" cy="59847"/>
          </a:xfrm>
          <a:custGeom>
            <a:rect b="b" l="l" r="r" t="t"/>
            <a:pathLst>
              <a:path extrusionOk="0" h="44998" w="92392">
                <a:moveTo>
                  <a:pt x="92393" y="4013"/>
                </a:moveTo>
                <a:cubicBezTo>
                  <a:pt x="63818" y="23063"/>
                  <a:pt x="37148" y="45922"/>
                  <a:pt x="0" y="44970"/>
                </a:cubicBezTo>
                <a:cubicBezTo>
                  <a:pt x="15240" y="34493"/>
                  <a:pt x="31432" y="24015"/>
                  <a:pt x="46673" y="14490"/>
                </a:cubicBezTo>
                <a:cubicBezTo>
                  <a:pt x="60960" y="5918"/>
                  <a:pt x="73343" y="-6465"/>
                  <a:pt x="92393" y="401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11"/>
          <p:cNvSpPr/>
          <p:nvPr/>
        </p:nvSpPr>
        <p:spPr>
          <a:xfrm>
            <a:off x="11410948" y="6011544"/>
            <a:ext cx="60806" cy="5067"/>
          </a:xfrm>
          <a:custGeom>
            <a:rect b="b" l="l" r="r" t="t"/>
            <a:pathLst>
              <a:path extrusionOk="0" h="3810" w="45719">
                <a:moveTo>
                  <a:pt x="45720" y="0"/>
                </a:moveTo>
                <a:cubicBezTo>
                  <a:pt x="30480" y="953"/>
                  <a:pt x="15240" y="2858"/>
                  <a:pt x="0" y="3810"/>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11"/>
          <p:cNvSpPr/>
          <p:nvPr/>
        </p:nvSpPr>
        <p:spPr>
          <a:xfrm>
            <a:off x="11345028" y="6017882"/>
            <a:ext cx="60806" cy="6333"/>
          </a:xfrm>
          <a:custGeom>
            <a:rect b="b" l="l" r="r" t="t"/>
            <a:pathLst>
              <a:path extrusionOk="0" h="4762" w="45719">
                <a:moveTo>
                  <a:pt x="45720" y="0"/>
                </a:moveTo>
                <a:cubicBezTo>
                  <a:pt x="30480" y="1905"/>
                  <a:pt x="15240" y="2858"/>
                  <a:pt x="0" y="4763"/>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11"/>
          <p:cNvSpPr/>
          <p:nvPr/>
        </p:nvSpPr>
        <p:spPr>
          <a:xfrm>
            <a:off x="11333619" y="6024221"/>
            <a:ext cx="11401" cy="5067"/>
          </a:xfrm>
          <a:custGeom>
            <a:rect b="b" l="l" r="r" t="t"/>
            <a:pathLst>
              <a:path extrusionOk="0" h="3810" w="8572">
                <a:moveTo>
                  <a:pt x="8573" y="0"/>
                </a:moveTo>
                <a:cubicBezTo>
                  <a:pt x="5715" y="953"/>
                  <a:pt x="2857" y="2858"/>
                  <a:pt x="0" y="3810"/>
                </a:cubicBezTo>
                <a:cubicBezTo>
                  <a:pt x="0" y="2858"/>
                  <a:pt x="0" y="1905"/>
                  <a:pt x="953" y="0"/>
                </a:cubicBezTo>
                <a:cubicBezTo>
                  <a:pt x="2857" y="0"/>
                  <a:pt x="5715" y="0"/>
                  <a:pt x="857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11"/>
          <p:cNvSpPr/>
          <p:nvPr/>
        </p:nvSpPr>
        <p:spPr>
          <a:xfrm>
            <a:off x="4964783" y="6559183"/>
            <a:ext cx="212827" cy="78858"/>
          </a:xfrm>
          <a:custGeom>
            <a:rect b="b" l="l" r="r" t="t"/>
            <a:pathLst>
              <a:path extrusionOk="0" h="59292" w="160020">
                <a:moveTo>
                  <a:pt x="160020" y="12382"/>
                </a:moveTo>
                <a:cubicBezTo>
                  <a:pt x="139065" y="21907"/>
                  <a:pt x="118110" y="30480"/>
                  <a:pt x="98108" y="40957"/>
                </a:cubicBezTo>
                <a:cubicBezTo>
                  <a:pt x="66675" y="58103"/>
                  <a:pt x="34290" y="67628"/>
                  <a:pt x="0" y="49530"/>
                </a:cubicBezTo>
                <a:cubicBezTo>
                  <a:pt x="39053" y="52388"/>
                  <a:pt x="72390" y="40957"/>
                  <a:pt x="101918" y="15240"/>
                </a:cubicBezTo>
                <a:cubicBezTo>
                  <a:pt x="113347" y="5715"/>
                  <a:pt x="130493" y="2857"/>
                  <a:pt x="145733" y="0"/>
                </a:cubicBezTo>
                <a:cubicBezTo>
                  <a:pt x="149543" y="0"/>
                  <a:pt x="155258" y="8572"/>
                  <a:pt x="160020" y="12382"/>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6" name="Google Shape;606;p11"/>
          <p:cNvSpPr/>
          <p:nvPr/>
        </p:nvSpPr>
        <p:spPr>
          <a:xfrm>
            <a:off x="6114571" y="6661866"/>
            <a:ext cx="12668" cy="146952"/>
          </a:xfrm>
          <a:custGeom>
            <a:rect b="b" l="l" r="r" t="t"/>
            <a:pathLst>
              <a:path extrusionOk="0" h="110490" w="9525">
                <a:moveTo>
                  <a:pt x="0" y="0"/>
                </a:moveTo>
                <a:cubicBezTo>
                  <a:pt x="1905" y="953"/>
                  <a:pt x="5715" y="1905"/>
                  <a:pt x="5715" y="2857"/>
                </a:cubicBezTo>
                <a:cubicBezTo>
                  <a:pt x="6667" y="39053"/>
                  <a:pt x="7620" y="74295"/>
                  <a:pt x="9525" y="110490"/>
                </a:cubicBezTo>
                <a:cubicBezTo>
                  <a:pt x="5715" y="73342"/>
                  <a:pt x="2857" y="36195"/>
                  <a:pt x="0"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7" name="Google Shape;607;p11"/>
          <p:cNvSpPr/>
          <p:nvPr/>
        </p:nvSpPr>
        <p:spPr>
          <a:xfrm>
            <a:off x="6110512" y="6559183"/>
            <a:ext cx="23057" cy="92478"/>
          </a:xfrm>
          <a:custGeom>
            <a:rect b="b" l="l" r="r" t="t"/>
            <a:pathLst>
              <a:path extrusionOk="0" h="69532" w="17336">
                <a:moveTo>
                  <a:pt x="17337" y="0"/>
                </a:moveTo>
                <a:cubicBezTo>
                  <a:pt x="12574" y="22860"/>
                  <a:pt x="7812" y="45720"/>
                  <a:pt x="3049" y="69532"/>
                </a:cubicBezTo>
                <a:cubicBezTo>
                  <a:pt x="2097" y="49530"/>
                  <a:pt x="-761" y="28575"/>
                  <a:pt x="192" y="8572"/>
                </a:cubicBezTo>
                <a:cubicBezTo>
                  <a:pt x="192" y="4763"/>
                  <a:pt x="10669" y="2857"/>
                  <a:pt x="17337"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11"/>
          <p:cNvSpPr/>
          <p:nvPr/>
        </p:nvSpPr>
        <p:spPr>
          <a:xfrm>
            <a:off x="10978396" y="5828998"/>
            <a:ext cx="74828" cy="188756"/>
          </a:xfrm>
          <a:custGeom>
            <a:rect b="b" l="l" r="r" t="t"/>
            <a:pathLst>
              <a:path extrusionOk="0" h="141922" w="56262">
                <a:moveTo>
                  <a:pt x="46877" y="0"/>
                </a:moveTo>
                <a:cubicBezTo>
                  <a:pt x="71642" y="47625"/>
                  <a:pt x="42114" y="83820"/>
                  <a:pt x="19254" y="120968"/>
                </a:cubicBezTo>
                <a:cubicBezTo>
                  <a:pt x="14492" y="127635"/>
                  <a:pt x="9729" y="134303"/>
                  <a:pt x="4967" y="141922"/>
                </a:cubicBezTo>
                <a:cubicBezTo>
                  <a:pt x="-6463" y="122872"/>
                  <a:pt x="4014" y="107633"/>
                  <a:pt x="14492" y="94297"/>
                </a:cubicBezTo>
                <a:cubicBezTo>
                  <a:pt x="38304" y="66675"/>
                  <a:pt x="50687" y="36195"/>
                  <a:pt x="46877"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11"/>
          <p:cNvSpPr/>
          <p:nvPr/>
        </p:nvSpPr>
        <p:spPr>
          <a:xfrm>
            <a:off x="7616460" y="6289451"/>
            <a:ext cx="298017" cy="81028"/>
          </a:xfrm>
          <a:custGeom>
            <a:rect b="b" l="l" r="r" t="t"/>
            <a:pathLst>
              <a:path extrusionOk="0" h="60923" w="224073">
                <a:moveTo>
                  <a:pt x="236" y="51221"/>
                </a:moveTo>
                <a:cubicBezTo>
                  <a:pt x="-2622" y="25504"/>
                  <a:pt x="21191" y="22646"/>
                  <a:pt x="34526" y="15026"/>
                </a:cubicBezTo>
                <a:cubicBezTo>
                  <a:pt x="69769" y="-4976"/>
                  <a:pt x="123108" y="-10691"/>
                  <a:pt x="172639" y="34076"/>
                </a:cubicBezTo>
                <a:cubicBezTo>
                  <a:pt x="187878" y="47411"/>
                  <a:pt x="204071" y="55984"/>
                  <a:pt x="224073" y="46459"/>
                </a:cubicBezTo>
                <a:cubicBezTo>
                  <a:pt x="219311" y="62651"/>
                  <a:pt x="206928" y="62651"/>
                  <a:pt x="194546" y="58841"/>
                </a:cubicBezTo>
                <a:cubicBezTo>
                  <a:pt x="183116" y="55031"/>
                  <a:pt x="171686" y="49316"/>
                  <a:pt x="162161" y="41696"/>
                </a:cubicBezTo>
                <a:cubicBezTo>
                  <a:pt x="108821" y="1691"/>
                  <a:pt x="54528" y="3596"/>
                  <a:pt x="4998" y="47411"/>
                </a:cubicBezTo>
                <a:cubicBezTo>
                  <a:pt x="4046" y="49316"/>
                  <a:pt x="2141" y="50269"/>
                  <a:pt x="236" y="5122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11"/>
          <p:cNvSpPr/>
          <p:nvPr/>
        </p:nvSpPr>
        <p:spPr>
          <a:xfrm>
            <a:off x="8755153" y="6544820"/>
            <a:ext cx="206492" cy="70132"/>
          </a:xfrm>
          <a:custGeom>
            <a:rect b="b" l="l" r="r" t="t"/>
            <a:pathLst>
              <a:path extrusionOk="0" h="52731" w="155257">
                <a:moveTo>
                  <a:pt x="155257" y="46987"/>
                </a:moveTo>
                <a:cubicBezTo>
                  <a:pt x="120015" y="56512"/>
                  <a:pt x="87630" y="55559"/>
                  <a:pt x="56197" y="33652"/>
                </a:cubicBezTo>
                <a:cubicBezTo>
                  <a:pt x="39052" y="21269"/>
                  <a:pt x="19050" y="13649"/>
                  <a:pt x="0" y="4124"/>
                </a:cubicBezTo>
                <a:cubicBezTo>
                  <a:pt x="18097" y="-5401"/>
                  <a:pt x="33338" y="3172"/>
                  <a:pt x="45720" y="13649"/>
                </a:cubicBezTo>
                <a:cubicBezTo>
                  <a:pt x="78105" y="40319"/>
                  <a:pt x="114300" y="50797"/>
                  <a:pt x="155257" y="4698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11"/>
          <p:cNvSpPr/>
          <p:nvPr/>
        </p:nvSpPr>
        <p:spPr>
          <a:xfrm>
            <a:off x="7605365" y="6358889"/>
            <a:ext cx="11401" cy="6333"/>
          </a:xfrm>
          <a:custGeom>
            <a:rect b="b" l="l" r="r" t="t"/>
            <a:pathLst>
              <a:path extrusionOk="0" h="4762" w="8572">
                <a:moveTo>
                  <a:pt x="0" y="4763"/>
                </a:moveTo>
                <a:cubicBezTo>
                  <a:pt x="2857" y="2857"/>
                  <a:pt x="5715" y="952"/>
                  <a:pt x="8572" y="0"/>
                </a:cubicBezTo>
                <a:cubicBezTo>
                  <a:pt x="5715" y="952"/>
                  <a:pt x="2857" y="2857"/>
                  <a:pt x="0"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11"/>
          <p:cNvSpPr/>
          <p:nvPr/>
        </p:nvSpPr>
        <p:spPr>
          <a:xfrm>
            <a:off x="4322069" y="6327963"/>
            <a:ext cx="259698" cy="66375"/>
          </a:xfrm>
          <a:custGeom>
            <a:rect b="b" l="l" r="r" t="t"/>
            <a:pathLst>
              <a:path extrusionOk="0" h="49906" w="195262">
                <a:moveTo>
                  <a:pt x="0" y="49907"/>
                </a:moveTo>
                <a:cubicBezTo>
                  <a:pt x="33338" y="22284"/>
                  <a:pt x="66675" y="-3433"/>
                  <a:pt x="114300" y="376"/>
                </a:cubicBezTo>
                <a:cubicBezTo>
                  <a:pt x="141922" y="2282"/>
                  <a:pt x="166688" y="10854"/>
                  <a:pt x="187642" y="27999"/>
                </a:cubicBezTo>
                <a:cubicBezTo>
                  <a:pt x="192405" y="31809"/>
                  <a:pt x="193357" y="39429"/>
                  <a:pt x="195263" y="46097"/>
                </a:cubicBezTo>
                <a:cubicBezTo>
                  <a:pt x="142875" y="8949"/>
                  <a:pt x="89535" y="-576"/>
                  <a:pt x="33338" y="38476"/>
                </a:cubicBezTo>
                <a:cubicBezTo>
                  <a:pt x="24765" y="45144"/>
                  <a:pt x="11430" y="46097"/>
                  <a:pt x="0" y="499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11"/>
          <p:cNvSpPr/>
          <p:nvPr/>
        </p:nvSpPr>
        <p:spPr>
          <a:xfrm>
            <a:off x="3188760" y="6578058"/>
            <a:ext cx="260966" cy="73076"/>
          </a:xfrm>
          <a:custGeom>
            <a:rect b="b" l="l" r="r" t="t"/>
            <a:pathLst>
              <a:path extrusionOk="0" h="54944" w="196215">
                <a:moveTo>
                  <a:pt x="196215" y="7726"/>
                </a:moveTo>
                <a:cubicBezTo>
                  <a:pt x="175260" y="18203"/>
                  <a:pt x="152400" y="25823"/>
                  <a:pt x="132398" y="38206"/>
                </a:cubicBezTo>
                <a:cubicBezTo>
                  <a:pt x="95250" y="62971"/>
                  <a:pt x="33338" y="60113"/>
                  <a:pt x="0" y="30586"/>
                </a:cubicBezTo>
                <a:cubicBezTo>
                  <a:pt x="16193" y="35348"/>
                  <a:pt x="33338" y="41063"/>
                  <a:pt x="49530" y="43921"/>
                </a:cubicBezTo>
                <a:cubicBezTo>
                  <a:pt x="85725" y="48683"/>
                  <a:pt x="115253" y="32491"/>
                  <a:pt x="143828" y="13441"/>
                </a:cubicBezTo>
                <a:cubicBezTo>
                  <a:pt x="155258" y="5821"/>
                  <a:pt x="171450" y="2963"/>
                  <a:pt x="185738" y="106"/>
                </a:cubicBezTo>
                <a:cubicBezTo>
                  <a:pt x="188595" y="-847"/>
                  <a:pt x="192405" y="4868"/>
                  <a:pt x="196215" y="7726"/>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11"/>
          <p:cNvSpPr/>
          <p:nvPr/>
        </p:nvSpPr>
        <p:spPr>
          <a:xfrm>
            <a:off x="3181155" y="6613693"/>
            <a:ext cx="7600" cy="6333"/>
          </a:xfrm>
          <a:custGeom>
            <a:rect b="b" l="l" r="r" t="t"/>
            <a:pathLst>
              <a:path extrusionOk="0" h="4762" w="5714">
                <a:moveTo>
                  <a:pt x="5715" y="4763"/>
                </a:moveTo>
                <a:cubicBezTo>
                  <a:pt x="3810" y="2858"/>
                  <a:pt x="1905" y="1905"/>
                  <a:pt x="0" y="0"/>
                </a:cubicBezTo>
                <a:cubicBezTo>
                  <a:pt x="1905" y="1905"/>
                  <a:pt x="3810" y="2858"/>
                  <a:pt x="5715" y="476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11"/>
          <p:cNvSpPr/>
          <p:nvPr/>
        </p:nvSpPr>
        <p:spPr>
          <a:xfrm>
            <a:off x="1146348" y="5861958"/>
            <a:ext cx="66050" cy="181155"/>
          </a:xfrm>
          <a:custGeom>
            <a:rect b="b" l="l" r="r" t="t"/>
            <a:pathLst>
              <a:path extrusionOk="0" h="136207" w="49662">
                <a:moveTo>
                  <a:pt x="49662" y="136207"/>
                </a:moveTo>
                <a:cubicBezTo>
                  <a:pt x="34422" y="110490"/>
                  <a:pt x="16325" y="86678"/>
                  <a:pt x="3942" y="60007"/>
                </a:cubicBezTo>
                <a:cubicBezTo>
                  <a:pt x="-1773" y="47625"/>
                  <a:pt x="132" y="30480"/>
                  <a:pt x="1085" y="16193"/>
                </a:cubicBezTo>
                <a:cubicBezTo>
                  <a:pt x="1085" y="10478"/>
                  <a:pt x="8705" y="5715"/>
                  <a:pt x="13467" y="0"/>
                </a:cubicBezTo>
                <a:cubicBezTo>
                  <a:pt x="9657" y="38100"/>
                  <a:pt x="20135" y="71438"/>
                  <a:pt x="42995" y="101918"/>
                </a:cubicBezTo>
                <a:cubicBezTo>
                  <a:pt x="48710" y="109538"/>
                  <a:pt x="47757" y="123825"/>
                  <a:pt x="49662" y="1362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11"/>
          <p:cNvSpPr/>
          <p:nvPr/>
        </p:nvSpPr>
        <p:spPr>
          <a:xfrm>
            <a:off x="579871" y="6570592"/>
            <a:ext cx="6333" cy="12668"/>
          </a:xfrm>
          <a:custGeom>
            <a:rect b="b" l="l" r="r" t="t"/>
            <a:pathLst>
              <a:path extrusionOk="0" h="9525" w="4762">
                <a:moveTo>
                  <a:pt x="4763" y="9525"/>
                </a:moveTo>
                <a:cubicBezTo>
                  <a:pt x="2858" y="6668"/>
                  <a:pt x="1905" y="3810"/>
                  <a:pt x="0" y="0"/>
                </a:cubicBezTo>
                <a:cubicBezTo>
                  <a:pt x="1905" y="3810"/>
                  <a:pt x="2858" y="6668"/>
                  <a:pt x="4763"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11"/>
          <p:cNvSpPr/>
          <p:nvPr/>
        </p:nvSpPr>
        <p:spPr>
          <a:xfrm>
            <a:off x="1161736" y="5842943"/>
            <a:ext cx="2532" cy="3800"/>
          </a:xfrm>
          <a:custGeom>
            <a:rect b="b" l="l" r="r" t="t"/>
            <a:pathLst>
              <a:path extrusionOk="0" h="2857" w="1904">
                <a:moveTo>
                  <a:pt x="952" y="2857"/>
                </a:moveTo>
                <a:cubicBezTo>
                  <a:pt x="952" y="1905"/>
                  <a:pt x="0" y="953"/>
                  <a:pt x="0" y="953"/>
                </a:cubicBezTo>
                <a:cubicBezTo>
                  <a:pt x="952" y="953"/>
                  <a:pt x="952" y="0"/>
                  <a:pt x="1905" y="0"/>
                </a:cubicBezTo>
                <a:cubicBezTo>
                  <a:pt x="952" y="953"/>
                  <a:pt x="952" y="1905"/>
                  <a:pt x="952" y="285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11"/>
          <p:cNvSpPr/>
          <p:nvPr/>
        </p:nvSpPr>
        <p:spPr>
          <a:xfrm>
            <a:off x="318728" y="3156560"/>
            <a:ext cx="183689" cy="102776"/>
          </a:xfrm>
          <a:custGeom>
            <a:rect b="b" l="l" r="r" t="t"/>
            <a:pathLst>
              <a:path extrusionOk="0" h="77275" w="138112">
                <a:moveTo>
                  <a:pt x="0" y="77275"/>
                </a:moveTo>
                <a:cubicBezTo>
                  <a:pt x="19050" y="17268"/>
                  <a:pt x="85725" y="-16070"/>
                  <a:pt x="138113" y="7743"/>
                </a:cubicBezTo>
                <a:cubicBezTo>
                  <a:pt x="91440" y="2028"/>
                  <a:pt x="51435" y="15363"/>
                  <a:pt x="20955" y="52510"/>
                </a:cubicBezTo>
                <a:cubicBezTo>
                  <a:pt x="14288" y="61083"/>
                  <a:pt x="6667" y="68703"/>
                  <a:pt x="0" y="7727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9" name="Google Shape;619;p11"/>
          <p:cNvSpPr/>
          <p:nvPr/>
        </p:nvSpPr>
        <p:spPr>
          <a:xfrm>
            <a:off x="360561" y="4631038"/>
            <a:ext cx="188756" cy="43438"/>
          </a:xfrm>
          <a:custGeom>
            <a:rect b="b" l="l" r="r" t="t"/>
            <a:pathLst>
              <a:path extrusionOk="0" h="32660" w="141922">
                <a:moveTo>
                  <a:pt x="141922" y="3810"/>
                </a:moveTo>
                <a:cubicBezTo>
                  <a:pt x="108585" y="43815"/>
                  <a:pt x="31432" y="41910"/>
                  <a:pt x="0" y="0"/>
                </a:cubicBezTo>
                <a:cubicBezTo>
                  <a:pt x="4763" y="1905"/>
                  <a:pt x="10477" y="1905"/>
                  <a:pt x="14288" y="4763"/>
                </a:cubicBezTo>
                <a:cubicBezTo>
                  <a:pt x="51435" y="31433"/>
                  <a:pt x="88582" y="28575"/>
                  <a:pt x="127635" y="9525"/>
                </a:cubicBezTo>
                <a:cubicBezTo>
                  <a:pt x="132397" y="7620"/>
                  <a:pt x="137160" y="5715"/>
                  <a:pt x="141922"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11"/>
          <p:cNvSpPr/>
          <p:nvPr/>
        </p:nvSpPr>
        <p:spPr>
          <a:xfrm>
            <a:off x="325066" y="4585402"/>
            <a:ext cx="16468" cy="22803"/>
          </a:xfrm>
          <a:custGeom>
            <a:rect b="b" l="l" r="r" t="t"/>
            <a:pathLst>
              <a:path extrusionOk="0" h="17145" w="12382">
                <a:moveTo>
                  <a:pt x="12382" y="17145"/>
                </a:moveTo>
                <a:cubicBezTo>
                  <a:pt x="8572" y="11430"/>
                  <a:pt x="3810" y="5715"/>
                  <a:pt x="0" y="0"/>
                </a:cubicBezTo>
                <a:cubicBezTo>
                  <a:pt x="4763" y="4763"/>
                  <a:pt x="8572" y="10477"/>
                  <a:pt x="12382" y="17145"/>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11"/>
          <p:cNvSpPr/>
          <p:nvPr/>
        </p:nvSpPr>
        <p:spPr>
          <a:xfrm>
            <a:off x="110828" y="4340739"/>
            <a:ext cx="34204" cy="12668"/>
          </a:xfrm>
          <a:custGeom>
            <a:rect b="b" l="l" r="r" t="t"/>
            <a:pathLst>
              <a:path extrusionOk="0" h="9525" w="25717">
                <a:moveTo>
                  <a:pt x="25718" y="0"/>
                </a:moveTo>
                <a:cubicBezTo>
                  <a:pt x="17145" y="0"/>
                  <a:pt x="8573" y="0"/>
                  <a:pt x="0" y="0"/>
                </a:cubicBezTo>
                <a:cubicBezTo>
                  <a:pt x="8573" y="0"/>
                  <a:pt x="17145" y="0"/>
                  <a:pt x="25718" y="0"/>
                </a:cubicBezTo>
                <a:close/>
              </a:path>
            </a:pathLst>
          </a:custGeom>
          <a:solidFill>
            <a:srgbClr val="FEFEF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11"/>
          <p:cNvSpPr/>
          <p:nvPr/>
        </p:nvSpPr>
        <p:spPr>
          <a:xfrm>
            <a:off x="317460" y="3264476"/>
            <a:ext cx="563" cy="6333"/>
          </a:xfrm>
          <a:custGeom>
            <a:rect b="b" l="l" r="r" t="t"/>
            <a:pathLst>
              <a:path extrusionOk="0" h="4762" w="423">
                <a:moveTo>
                  <a:pt x="0" y="4763"/>
                </a:moveTo>
                <a:cubicBezTo>
                  <a:pt x="0" y="2858"/>
                  <a:pt x="0" y="1905"/>
                  <a:pt x="0" y="0"/>
                </a:cubicBezTo>
                <a:cubicBezTo>
                  <a:pt x="953" y="952"/>
                  <a:pt x="0" y="2858"/>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1"/>
          <p:cNvSpPr/>
          <p:nvPr/>
        </p:nvSpPr>
        <p:spPr>
          <a:xfrm>
            <a:off x="549445" y="4340739"/>
            <a:ext cx="6333" cy="6333"/>
          </a:xfrm>
          <a:custGeom>
            <a:rect b="b" l="l" r="r" t="t"/>
            <a:pathLst>
              <a:path extrusionOk="0" h="4762" w="4762">
                <a:moveTo>
                  <a:pt x="4763" y="0"/>
                </a:moveTo>
                <a:cubicBezTo>
                  <a:pt x="2858" y="1905"/>
                  <a:pt x="1905" y="2858"/>
                  <a:pt x="0" y="4763"/>
                </a:cubicBezTo>
                <a:cubicBezTo>
                  <a:pt x="1905" y="2858"/>
                  <a:pt x="2858" y="953"/>
                  <a:pt x="476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11"/>
          <p:cNvSpPr/>
          <p:nvPr/>
        </p:nvSpPr>
        <p:spPr>
          <a:xfrm>
            <a:off x="11109238" y="3727361"/>
            <a:ext cx="193824" cy="65694"/>
          </a:xfrm>
          <a:custGeom>
            <a:rect b="b" l="l" r="r" t="t"/>
            <a:pathLst>
              <a:path extrusionOk="0" h="49394" w="145732">
                <a:moveTo>
                  <a:pt x="0" y="8437"/>
                </a:moveTo>
                <a:cubicBezTo>
                  <a:pt x="36195" y="-7755"/>
                  <a:pt x="69533" y="817"/>
                  <a:pt x="101918" y="21772"/>
                </a:cubicBezTo>
                <a:cubicBezTo>
                  <a:pt x="116205" y="31297"/>
                  <a:pt x="130493" y="39870"/>
                  <a:pt x="145733" y="49395"/>
                </a:cubicBezTo>
                <a:cubicBezTo>
                  <a:pt x="128588" y="43679"/>
                  <a:pt x="109538" y="40822"/>
                  <a:pt x="94298" y="32250"/>
                </a:cubicBezTo>
                <a:cubicBezTo>
                  <a:pt x="64770" y="13200"/>
                  <a:pt x="34290" y="4627"/>
                  <a:pt x="0" y="8437"/>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11"/>
          <p:cNvSpPr/>
          <p:nvPr/>
        </p:nvSpPr>
        <p:spPr>
          <a:xfrm>
            <a:off x="11697444" y="3121423"/>
            <a:ext cx="164687" cy="69481"/>
          </a:xfrm>
          <a:custGeom>
            <a:rect b="b" l="l" r="r" t="t"/>
            <a:pathLst>
              <a:path extrusionOk="0" h="52241" w="123825">
                <a:moveTo>
                  <a:pt x="0" y="6521"/>
                </a:moveTo>
                <a:cubicBezTo>
                  <a:pt x="46673" y="-11576"/>
                  <a:pt x="103823" y="9379"/>
                  <a:pt x="123825" y="52241"/>
                </a:cubicBezTo>
                <a:cubicBezTo>
                  <a:pt x="120015" y="51289"/>
                  <a:pt x="116205" y="50336"/>
                  <a:pt x="113348" y="48431"/>
                </a:cubicBezTo>
                <a:cubicBezTo>
                  <a:pt x="83820" y="13189"/>
                  <a:pt x="44768" y="1759"/>
                  <a:pt x="0" y="6521"/>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11"/>
          <p:cNvSpPr/>
          <p:nvPr/>
        </p:nvSpPr>
        <p:spPr>
          <a:xfrm>
            <a:off x="11648004" y="4601882"/>
            <a:ext cx="190024" cy="42488"/>
          </a:xfrm>
          <a:custGeom>
            <a:rect b="b" l="l" r="r" t="t"/>
            <a:pathLst>
              <a:path extrusionOk="0" h="31946" w="142875">
                <a:moveTo>
                  <a:pt x="142875" y="0"/>
                </a:moveTo>
                <a:cubicBezTo>
                  <a:pt x="106680" y="40957"/>
                  <a:pt x="36195" y="42863"/>
                  <a:pt x="0" y="3810"/>
                </a:cubicBezTo>
                <a:cubicBezTo>
                  <a:pt x="18098" y="10477"/>
                  <a:pt x="36195" y="19050"/>
                  <a:pt x="55245" y="21907"/>
                </a:cubicBezTo>
                <a:cubicBezTo>
                  <a:pt x="80010" y="25717"/>
                  <a:pt x="104775" y="22860"/>
                  <a:pt x="125730" y="5715"/>
                </a:cubicBezTo>
                <a:cubicBezTo>
                  <a:pt x="130493" y="1905"/>
                  <a:pt x="137160" y="1905"/>
                  <a:pt x="142875"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11"/>
          <p:cNvSpPr/>
          <p:nvPr/>
        </p:nvSpPr>
        <p:spPr>
          <a:xfrm>
            <a:off x="2605627" y="5476958"/>
            <a:ext cx="230561" cy="79434"/>
          </a:xfrm>
          <a:custGeom>
            <a:rect b="b" l="l" r="r" t="t"/>
            <a:pathLst>
              <a:path extrusionOk="0" h="59725" w="173354">
                <a:moveTo>
                  <a:pt x="0" y="51153"/>
                </a:moveTo>
                <a:cubicBezTo>
                  <a:pt x="14288" y="43533"/>
                  <a:pt x="31433" y="38771"/>
                  <a:pt x="42863" y="28293"/>
                </a:cubicBezTo>
                <a:cubicBezTo>
                  <a:pt x="77152" y="-1234"/>
                  <a:pt x="115252" y="-5997"/>
                  <a:pt x="157163" y="6386"/>
                </a:cubicBezTo>
                <a:cubicBezTo>
                  <a:pt x="162877" y="8291"/>
                  <a:pt x="167640" y="14958"/>
                  <a:pt x="173355" y="19721"/>
                </a:cubicBezTo>
                <a:cubicBezTo>
                  <a:pt x="128588" y="8291"/>
                  <a:pt x="88583" y="15911"/>
                  <a:pt x="52388" y="45438"/>
                </a:cubicBezTo>
                <a:cubicBezTo>
                  <a:pt x="43815" y="53058"/>
                  <a:pt x="31433" y="57821"/>
                  <a:pt x="20002" y="59726"/>
                </a:cubicBezTo>
                <a:cubicBezTo>
                  <a:pt x="14288" y="59726"/>
                  <a:pt x="6667" y="53058"/>
                  <a:pt x="0" y="5115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1"/>
          <p:cNvSpPr/>
          <p:nvPr/>
        </p:nvSpPr>
        <p:spPr>
          <a:xfrm>
            <a:off x="2269691" y="5787165"/>
            <a:ext cx="67492" cy="187489"/>
          </a:xfrm>
          <a:custGeom>
            <a:rect b="b" l="l" r="r" t="t"/>
            <a:pathLst>
              <a:path extrusionOk="0" h="140969" w="50746">
                <a:moveTo>
                  <a:pt x="30480" y="140970"/>
                </a:moveTo>
                <a:cubicBezTo>
                  <a:pt x="52388" y="91440"/>
                  <a:pt x="43815" y="47625"/>
                  <a:pt x="4763" y="9525"/>
                </a:cubicBezTo>
                <a:cubicBezTo>
                  <a:pt x="1905" y="7620"/>
                  <a:pt x="1905" y="2857"/>
                  <a:pt x="0" y="0"/>
                </a:cubicBezTo>
                <a:cubicBezTo>
                  <a:pt x="35242" y="6667"/>
                  <a:pt x="58102" y="72390"/>
                  <a:pt x="48577" y="101917"/>
                </a:cubicBezTo>
                <a:cubicBezTo>
                  <a:pt x="44767" y="115253"/>
                  <a:pt x="37147" y="128588"/>
                  <a:pt x="30480" y="14097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1"/>
          <p:cNvSpPr/>
          <p:nvPr/>
        </p:nvSpPr>
        <p:spPr>
          <a:xfrm>
            <a:off x="1542041" y="5482698"/>
            <a:ext cx="162154" cy="55962"/>
          </a:xfrm>
          <a:custGeom>
            <a:rect b="b" l="l" r="r" t="t"/>
            <a:pathLst>
              <a:path extrusionOk="0" h="42077" w="121920">
                <a:moveTo>
                  <a:pt x="0" y="4930"/>
                </a:moveTo>
                <a:cubicBezTo>
                  <a:pt x="48578" y="-9358"/>
                  <a:pt x="87630" y="8740"/>
                  <a:pt x="121920" y="42077"/>
                </a:cubicBezTo>
                <a:cubicBezTo>
                  <a:pt x="114300" y="39220"/>
                  <a:pt x="104775" y="38267"/>
                  <a:pt x="99060" y="33505"/>
                </a:cubicBezTo>
                <a:cubicBezTo>
                  <a:pt x="69533" y="9692"/>
                  <a:pt x="37148" y="1120"/>
                  <a:pt x="0" y="49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11"/>
          <p:cNvSpPr/>
          <p:nvPr/>
        </p:nvSpPr>
        <p:spPr>
          <a:xfrm>
            <a:off x="2194897" y="5756082"/>
            <a:ext cx="57006" cy="18393"/>
          </a:xfrm>
          <a:custGeom>
            <a:rect b="b" l="l" r="r" t="t"/>
            <a:pathLst>
              <a:path extrusionOk="0" h="13829" w="42862">
                <a:moveTo>
                  <a:pt x="42863" y="13830"/>
                </a:moveTo>
                <a:cubicBezTo>
                  <a:pt x="28575" y="10020"/>
                  <a:pt x="14288" y="6209"/>
                  <a:pt x="0" y="2399"/>
                </a:cubicBezTo>
                <a:cubicBezTo>
                  <a:pt x="17145" y="-3316"/>
                  <a:pt x="31433" y="1447"/>
                  <a:pt x="42863" y="138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11"/>
          <p:cNvSpPr/>
          <p:nvPr/>
        </p:nvSpPr>
        <p:spPr>
          <a:xfrm>
            <a:off x="1704304" y="5538700"/>
            <a:ext cx="43072" cy="18200"/>
          </a:xfrm>
          <a:custGeom>
            <a:rect b="b" l="l" r="r" t="t"/>
            <a:pathLst>
              <a:path extrusionOk="0" h="13684" w="32385">
                <a:moveTo>
                  <a:pt x="0" y="0"/>
                </a:moveTo>
                <a:cubicBezTo>
                  <a:pt x="10478" y="1905"/>
                  <a:pt x="21908" y="2857"/>
                  <a:pt x="32385" y="4763"/>
                </a:cubicBezTo>
                <a:cubicBezTo>
                  <a:pt x="19050" y="19050"/>
                  <a:pt x="8573" y="15240"/>
                  <a:pt x="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11"/>
          <p:cNvSpPr/>
          <p:nvPr/>
        </p:nvSpPr>
        <p:spPr>
          <a:xfrm>
            <a:off x="2251943" y="5774488"/>
            <a:ext cx="19002" cy="12668"/>
          </a:xfrm>
          <a:custGeom>
            <a:rect b="b" l="l" r="r" t="t"/>
            <a:pathLst>
              <a:path extrusionOk="0" h="9525" w="14287">
                <a:moveTo>
                  <a:pt x="14288" y="9525"/>
                </a:moveTo>
                <a:cubicBezTo>
                  <a:pt x="9525" y="6667"/>
                  <a:pt x="4763" y="3810"/>
                  <a:pt x="0" y="0"/>
                </a:cubicBezTo>
                <a:cubicBezTo>
                  <a:pt x="4763" y="3810"/>
                  <a:pt x="9525" y="6667"/>
                  <a:pt x="14288"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11"/>
          <p:cNvSpPr/>
          <p:nvPr/>
        </p:nvSpPr>
        <p:spPr>
          <a:xfrm>
            <a:off x="2836345" y="5500669"/>
            <a:ext cx="17734" cy="11401"/>
          </a:xfrm>
          <a:custGeom>
            <a:rect b="b" l="l" r="r" t="t"/>
            <a:pathLst>
              <a:path extrusionOk="0" h="8572" w="13334">
                <a:moveTo>
                  <a:pt x="0" y="0"/>
                </a:moveTo>
                <a:cubicBezTo>
                  <a:pt x="4763" y="2857"/>
                  <a:pt x="8572" y="5715"/>
                  <a:pt x="13335" y="8572"/>
                </a:cubicBezTo>
                <a:cubicBezTo>
                  <a:pt x="8572" y="6668"/>
                  <a:pt x="4763" y="2857"/>
                  <a:pt x="0"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11"/>
          <p:cNvSpPr/>
          <p:nvPr/>
        </p:nvSpPr>
        <p:spPr>
          <a:xfrm>
            <a:off x="2151797" y="5759275"/>
            <a:ext cx="11401" cy="1266"/>
          </a:xfrm>
          <a:custGeom>
            <a:rect b="b" l="l" r="r" t="t"/>
            <a:pathLst>
              <a:path extrusionOk="0" h="952" w="8572">
                <a:moveTo>
                  <a:pt x="8572" y="0"/>
                </a:moveTo>
                <a:cubicBezTo>
                  <a:pt x="5715" y="0"/>
                  <a:pt x="2858" y="0"/>
                  <a:pt x="0" y="953"/>
                </a:cubicBezTo>
                <a:cubicBezTo>
                  <a:pt x="2858" y="953"/>
                  <a:pt x="5715" y="0"/>
                  <a:pt x="8572"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11"/>
          <p:cNvSpPr/>
          <p:nvPr/>
        </p:nvSpPr>
        <p:spPr>
          <a:xfrm>
            <a:off x="2296311" y="5992528"/>
            <a:ext cx="8867" cy="6333"/>
          </a:xfrm>
          <a:custGeom>
            <a:rect b="b" l="l" r="r" t="t"/>
            <a:pathLst>
              <a:path extrusionOk="0" h="4762" w="6667">
                <a:moveTo>
                  <a:pt x="0" y="4763"/>
                </a:moveTo>
                <a:cubicBezTo>
                  <a:pt x="953" y="2858"/>
                  <a:pt x="1905" y="1905"/>
                  <a:pt x="3810" y="0"/>
                </a:cubicBezTo>
                <a:cubicBezTo>
                  <a:pt x="4763" y="953"/>
                  <a:pt x="5715" y="1905"/>
                  <a:pt x="6668" y="2858"/>
                </a:cubicBezTo>
                <a:cubicBezTo>
                  <a:pt x="3810" y="3810"/>
                  <a:pt x="1905" y="3810"/>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11"/>
          <p:cNvSpPr/>
          <p:nvPr/>
        </p:nvSpPr>
        <p:spPr>
          <a:xfrm>
            <a:off x="9361105" y="5445085"/>
            <a:ext cx="225494" cy="70688"/>
          </a:xfrm>
          <a:custGeom>
            <a:rect b="b" l="l" r="r" t="t"/>
            <a:pathLst>
              <a:path extrusionOk="0" h="53149" w="169544">
                <a:moveTo>
                  <a:pt x="0" y="15094"/>
                </a:moveTo>
                <a:cubicBezTo>
                  <a:pt x="35243" y="-7766"/>
                  <a:pt x="87630" y="-3956"/>
                  <a:pt x="120015" y="21761"/>
                </a:cubicBezTo>
                <a:cubicBezTo>
                  <a:pt x="135255" y="34144"/>
                  <a:pt x="153352" y="41764"/>
                  <a:pt x="169545" y="51289"/>
                </a:cubicBezTo>
                <a:cubicBezTo>
                  <a:pt x="157163" y="51289"/>
                  <a:pt x="141922" y="56051"/>
                  <a:pt x="133350" y="50336"/>
                </a:cubicBezTo>
                <a:cubicBezTo>
                  <a:pt x="92393" y="24619"/>
                  <a:pt x="49530" y="7474"/>
                  <a:pt x="0" y="15094"/>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11"/>
          <p:cNvSpPr/>
          <p:nvPr/>
        </p:nvSpPr>
        <p:spPr>
          <a:xfrm>
            <a:off x="9856629" y="5721043"/>
            <a:ext cx="131891" cy="162354"/>
          </a:xfrm>
          <a:custGeom>
            <a:rect b="b" l="l" r="r" t="t"/>
            <a:pathLst>
              <a:path extrusionOk="0" h="122071" w="99166">
                <a:moveTo>
                  <a:pt x="99166" y="3962"/>
                </a:moveTo>
                <a:cubicBezTo>
                  <a:pt x="44873" y="17297"/>
                  <a:pt x="4868" y="66827"/>
                  <a:pt x="7726" y="122072"/>
                </a:cubicBezTo>
                <a:cubicBezTo>
                  <a:pt x="4868" y="117309"/>
                  <a:pt x="-846" y="113499"/>
                  <a:pt x="106" y="108737"/>
                </a:cubicBezTo>
                <a:cubicBezTo>
                  <a:pt x="2963" y="61112"/>
                  <a:pt x="35348" y="11582"/>
                  <a:pt x="85831" y="152"/>
                </a:cubicBezTo>
                <a:cubicBezTo>
                  <a:pt x="89641" y="-801"/>
                  <a:pt x="94404" y="3009"/>
                  <a:pt x="99166" y="3962"/>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11"/>
          <p:cNvSpPr/>
          <p:nvPr/>
        </p:nvSpPr>
        <p:spPr>
          <a:xfrm>
            <a:off x="9344626" y="5471512"/>
            <a:ext cx="5066" cy="5066"/>
          </a:xfrm>
          <a:custGeom>
            <a:rect b="b" l="l" r="r" t="t"/>
            <a:pathLst>
              <a:path extrusionOk="0" h="3809" w="3809">
                <a:moveTo>
                  <a:pt x="0" y="3810"/>
                </a:moveTo>
                <a:cubicBezTo>
                  <a:pt x="952" y="2857"/>
                  <a:pt x="2857" y="952"/>
                  <a:pt x="3810" y="0"/>
                </a:cubicBezTo>
                <a:cubicBezTo>
                  <a:pt x="2857" y="952"/>
                  <a:pt x="952" y="1905"/>
                  <a:pt x="0"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11"/>
          <p:cNvSpPr/>
          <p:nvPr/>
        </p:nvSpPr>
        <p:spPr>
          <a:xfrm>
            <a:off x="9021366" y="5906327"/>
            <a:ext cx="54473" cy="105146"/>
          </a:xfrm>
          <a:custGeom>
            <a:rect b="b" l="l" r="r" t="t"/>
            <a:pathLst>
              <a:path extrusionOk="0" h="79057" w="40957">
                <a:moveTo>
                  <a:pt x="40957" y="79057"/>
                </a:moveTo>
                <a:cubicBezTo>
                  <a:pt x="29527" y="60960"/>
                  <a:pt x="16192" y="43815"/>
                  <a:pt x="5715" y="25718"/>
                </a:cubicBezTo>
                <a:cubicBezTo>
                  <a:pt x="1905" y="18097"/>
                  <a:pt x="1905" y="8572"/>
                  <a:pt x="0" y="0"/>
                </a:cubicBezTo>
                <a:cubicBezTo>
                  <a:pt x="11430" y="17145"/>
                  <a:pt x="22860" y="33338"/>
                  <a:pt x="33338" y="51435"/>
                </a:cubicBezTo>
                <a:cubicBezTo>
                  <a:pt x="38100" y="60007"/>
                  <a:pt x="39052" y="69532"/>
                  <a:pt x="40957" y="7905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11"/>
          <p:cNvSpPr/>
          <p:nvPr/>
        </p:nvSpPr>
        <p:spPr>
          <a:xfrm flipH="1" rot="10800000">
            <a:off x="13504" y="517377"/>
            <a:ext cx="1763479" cy="2056727"/>
          </a:xfrm>
          <a:custGeom>
            <a:rect b="b" l="l" r="r" t="t"/>
            <a:pathLst>
              <a:path extrusionOk="0" h="1546411" w="1325924">
                <a:moveTo>
                  <a:pt x="0" y="1312650"/>
                </a:moveTo>
                <a:cubicBezTo>
                  <a:pt x="0" y="1296457"/>
                  <a:pt x="953" y="1281217"/>
                  <a:pt x="953" y="1265025"/>
                </a:cubicBezTo>
                <a:cubicBezTo>
                  <a:pt x="953" y="1078335"/>
                  <a:pt x="953" y="891645"/>
                  <a:pt x="953" y="704955"/>
                </a:cubicBezTo>
                <a:cubicBezTo>
                  <a:pt x="953" y="696382"/>
                  <a:pt x="3810" y="687810"/>
                  <a:pt x="5715" y="679237"/>
                </a:cubicBezTo>
                <a:cubicBezTo>
                  <a:pt x="15240" y="679237"/>
                  <a:pt x="25718" y="680190"/>
                  <a:pt x="35243" y="679237"/>
                </a:cubicBezTo>
                <a:cubicBezTo>
                  <a:pt x="101918" y="673522"/>
                  <a:pt x="167640" y="666855"/>
                  <a:pt x="234315" y="662092"/>
                </a:cubicBezTo>
                <a:cubicBezTo>
                  <a:pt x="244793" y="661140"/>
                  <a:pt x="259080" y="669712"/>
                  <a:pt x="266700" y="678285"/>
                </a:cubicBezTo>
                <a:cubicBezTo>
                  <a:pt x="270510" y="682095"/>
                  <a:pt x="263843" y="697335"/>
                  <a:pt x="259080" y="705907"/>
                </a:cubicBezTo>
                <a:cubicBezTo>
                  <a:pt x="253365" y="716385"/>
                  <a:pt x="245745" y="725910"/>
                  <a:pt x="239078" y="736387"/>
                </a:cubicBezTo>
                <a:cubicBezTo>
                  <a:pt x="214313" y="770677"/>
                  <a:pt x="213360" y="832590"/>
                  <a:pt x="236220" y="867832"/>
                </a:cubicBezTo>
                <a:cubicBezTo>
                  <a:pt x="267653" y="918315"/>
                  <a:pt x="341948" y="933555"/>
                  <a:pt x="393383" y="902122"/>
                </a:cubicBezTo>
                <a:cubicBezTo>
                  <a:pt x="447675" y="867832"/>
                  <a:pt x="464820" y="797347"/>
                  <a:pt x="432435" y="744960"/>
                </a:cubicBezTo>
                <a:cubicBezTo>
                  <a:pt x="423863" y="731625"/>
                  <a:pt x="413385" y="719242"/>
                  <a:pt x="407670" y="704955"/>
                </a:cubicBezTo>
                <a:cubicBezTo>
                  <a:pt x="396240" y="679237"/>
                  <a:pt x="406718" y="662092"/>
                  <a:pt x="435293" y="663045"/>
                </a:cubicBezTo>
                <a:cubicBezTo>
                  <a:pt x="469583" y="663997"/>
                  <a:pt x="504825" y="667807"/>
                  <a:pt x="539115" y="670665"/>
                </a:cubicBezTo>
                <a:cubicBezTo>
                  <a:pt x="572453" y="672570"/>
                  <a:pt x="604838" y="674475"/>
                  <a:pt x="641033" y="676380"/>
                </a:cubicBezTo>
                <a:cubicBezTo>
                  <a:pt x="639128" y="658282"/>
                  <a:pt x="637223" y="644947"/>
                  <a:pt x="636270" y="630660"/>
                </a:cubicBezTo>
                <a:cubicBezTo>
                  <a:pt x="631508" y="574462"/>
                  <a:pt x="626745" y="519217"/>
                  <a:pt x="624840" y="463020"/>
                </a:cubicBezTo>
                <a:cubicBezTo>
                  <a:pt x="624840" y="447780"/>
                  <a:pt x="633413" y="428730"/>
                  <a:pt x="643890" y="417300"/>
                </a:cubicBezTo>
                <a:cubicBezTo>
                  <a:pt x="649605" y="411585"/>
                  <a:pt x="669608" y="418252"/>
                  <a:pt x="681990" y="422062"/>
                </a:cubicBezTo>
                <a:cubicBezTo>
                  <a:pt x="691515" y="424920"/>
                  <a:pt x="701993" y="430635"/>
                  <a:pt x="709613" y="437302"/>
                </a:cubicBezTo>
                <a:cubicBezTo>
                  <a:pt x="735330" y="457305"/>
                  <a:pt x="762000" y="463972"/>
                  <a:pt x="794385" y="457305"/>
                </a:cubicBezTo>
                <a:cubicBezTo>
                  <a:pt x="842963" y="447780"/>
                  <a:pt x="894398" y="404917"/>
                  <a:pt x="882968" y="322050"/>
                </a:cubicBezTo>
                <a:cubicBezTo>
                  <a:pt x="878205" y="283950"/>
                  <a:pt x="825818" y="228705"/>
                  <a:pt x="774383" y="237277"/>
                </a:cubicBezTo>
                <a:cubicBezTo>
                  <a:pt x="731520" y="229657"/>
                  <a:pt x="703898" y="258232"/>
                  <a:pt x="676275" y="282997"/>
                </a:cubicBezTo>
                <a:cubicBezTo>
                  <a:pt x="643890" y="288712"/>
                  <a:pt x="632460" y="280140"/>
                  <a:pt x="627698" y="247755"/>
                </a:cubicBezTo>
                <a:cubicBezTo>
                  <a:pt x="626745" y="242040"/>
                  <a:pt x="626745" y="235372"/>
                  <a:pt x="627698" y="229657"/>
                </a:cubicBezTo>
                <a:cubicBezTo>
                  <a:pt x="632460" y="166792"/>
                  <a:pt x="637223" y="102975"/>
                  <a:pt x="641985" y="40110"/>
                </a:cubicBezTo>
                <a:cubicBezTo>
                  <a:pt x="643890" y="37252"/>
                  <a:pt x="644843" y="34395"/>
                  <a:pt x="646748" y="31537"/>
                </a:cubicBezTo>
                <a:cubicBezTo>
                  <a:pt x="657225" y="32490"/>
                  <a:pt x="665798" y="31537"/>
                  <a:pt x="664845" y="17250"/>
                </a:cubicBezTo>
                <a:cubicBezTo>
                  <a:pt x="732473" y="11535"/>
                  <a:pt x="800100" y="4867"/>
                  <a:pt x="868680" y="105"/>
                </a:cubicBezTo>
                <a:cubicBezTo>
                  <a:pt x="882015" y="-848"/>
                  <a:pt x="897255" y="4867"/>
                  <a:pt x="909638" y="10582"/>
                </a:cubicBezTo>
                <a:cubicBezTo>
                  <a:pt x="925830" y="18202"/>
                  <a:pt x="922973" y="33442"/>
                  <a:pt x="915353" y="45825"/>
                </a:cubicBezTo>
                <a:cubicBezTo>
                  <a:pt x="903923" y="66780"/>
                  <a:pt x="889635" y="86782"/>
                  <a:pt x="881063" y="109642"/>
                </a:cubicBezTo>
                <a:cubicBezTo>
                  <a:pt x="863918" y="155362"/>
                  <a:pt x="882015" y="211560"/>
                  <a:pt x="918210" y="235372"/>
                </a:cubicBezTo>
                <a:cubicBezTo>
                  <a:pt x="962978" y="264900"/>
                  <a:pt x="1023938" y="261090"/>
                  <a:pt x="1062038" y="227752"/>
                </a:cubicBezTo>
                <a:cubicBezTo>
                  <a:pt x="1095375" y="197272"/>
                  <a:pt x="1104900" y="127740"/>
                  <a:pt x="1080135" y="88687"/>
                </a:cubicBezTo>
                <a:cubicBezTo>
                  <a:pt x="1072515" y="77257"/>
                  <a:pt x="1063943" y="65827"/>
                  <a:pt x="1059180" y="53445"/>
                </a:cubicBezTo>
                <a:cubicBezTo>
                  <a:pt x="1054418" y="42015"/>
                  <a:pt x="1046798" y="23917"/>
                  <a:pt x="1051560" y="19155"/>
                </a:cubicBezTo>
                <a:cubicBezTo>
                  <a:pt x="1060133" y="9630"/>
                  <a:pt x="1077278" y="1057"/>
                  <a:pt x="1090613" y="2010"/>
                </a:cubicBezTo>
                <a:cubicBezTo>
                  <a:pt x="1160145" y="4867"/>
                  <a:pt x="1229678" y="9630"/>
                  <a:pt x="1298258" y="15345"/>
                </a:cubicBezTo>
                <a:cubicBezTo>
                  <a:pt x="1303020" y="15345"/>
                  <a:pt x="1311593" y="25822"/>
                  <a:pt x="1311593" y="32490"/>
                </a:cubicBezTo>
                <a:cubicBezTo>
                  <a:pt x="1315403" y="81067"/>
                  <a:pt x="1318260" y="128692"/>
                  <a:pt x="1321118" y="177270"/>
                </a:cubicBezTo>
                <a:cubicBezTo>
                  <a:pt x="1323023" y="206797"/>
                  <a:pt x="1324928" y="236325"/>
                  <a:pt x="1325880" y="265852"/>
                </a:cubicBezTo>
                <a:cubicBezTo>
                  <a:pt x="1326833" y="289665"/>
                  <a:pt x="1312545" y="299190"/>
                  <a:pt x="1290638" y="289665"/>
                </a:cubicBezTo>
                <a:cubicBezTo>
                  <a:pt x="1278255" y="284902"/>
                  <a:pt x="1265873" y="277282"/>
                  <a:pt x="1255395" y="268710"/>
                </a:cubicBezTo>
                <a:cubicBezTo>
                  <a:pt x="1216343" y="237277"/>
                  <a:pt x="1163003" y="240135"/>
                  <a:pt x="1126808" y="262042"/>
                </a:cubicBezTo>
                <a:cubicBezTo>
                  <a:pt x="1085850" y="286807"/>
                  <a:pt x="1065848" y="334432"/>
                  <a:pt x="1075373" y="382057"/>
                </a:cubicBezTo>
                <a:cubicBezTo>
                  <a:pt x="1083945" y="423015"/>
                  <a:pt x="1127760" y="461115"/>
                  <a:pt x="1166813" y="465877"/>
                </a:cubicBezTo>
                <a:cubicBezTo>
                  <a:pt x="1196340" y="469687"/>
                  <a:pt x="1222058" y="463972"/>
                  <a:pt x="1245870" y="447780"/>
                </a:cubicBezTo>
                <a:cubicBezTo>
                  <a:pt x="1259205" y="439207"/>
                  <a:pt x="1272540" y="429682"/>
                  <a:pt x="1286828" y="423015"/>
                </a:cubicBezTo>
                <a:cubicBezTo>
                  <a:pt x="1312545" y="410632"/>
                  <a:pt x="1326833" y="419205"/>
                  <a:pt x="1324928" y="446827"/>
                </a:cubicBezTo>
                <a:cubicBezTo>
                  <a:pt x="1321118" y="523980"/>
                  <a:pt x="1315403" y="601132"/>
                  <a:pt x="1311593" y="678285"/>
                </a:cubicBezTo>
                <a:cubicBezTo>
                  <a:pt x="1306830" y="678285"/>
                  <a:pt x="1303020" y="679237"/>
                  <a:pt x="1298258" y="679237"/>
                </a:cubicBezTo>
                <a:cubicBezTo>
                  <a:pt x="1220153" y="684000"/>
                  <a:pt x="1142048" y="688762"/>
                  <a:pt x="1064895" y="693525"/>
                </a:cubicBezTo>
                <a:cubicBezTo>
                  <a:pt x="1049655" y="694477"/>
                  <a:pt x="1040130" y="688762"/>
                  <a:pt x="1042035" y="673522"/>
                </a:cubicBezTo>
                <a:cubicBezTo>
                  <a:pt x="1043940" y="660187"/>
                  <a:pt x="1048703" y="645900"/>
                  <a:pt x="1056323" y="634470"/>
                </a:cubicBezTo>
                <a:cubicBezTo>
                  <a:pt x="1076325" y="603990"/>
                  <a:pt x="1090613" y="573510"/>
                  <a:pt x="1082993" y="534457"/>
                </a:cubicBezTo>
                <a:cubicBezTo>
                  <a:pt x="1075373" y="493500"/>
                  <a:pt x="1045845" y="460162"/>
                  <a:pt x="1002030" y="449685"/>
                </a:cubicBezTo>
                <a:cubicBezTo>
                  <a:pt x="957263" y="438255"/>
                  <a:pt x="908685" y="454447"/>
                  <a:pt x="885825" y="486832"/>
                </a:cubicBezTo>
                <a:cubicBezTo>
                  <a:pt x="853440" y="533505"/>
                  <a:pt x="855345" y="583035"/>
                  <a:pt x="890588" y="629707"/>
                </a:cubicBezTo>
                <a:cubicBezTo>
                  <a:pt x="899160" y="641137"/>
                  <a:pt x="906780" y="655425"/>
                  <a:pt x="910590" y="669712"/>
                </a:cubicBezTo>
                <a:cubicBezTo>
                  <a:pt x="913448" y="682095"/>
                  <a:pt x="905828" y="695430"/>
                  <a:pt x="890588" y="694477"/>
                </a:cubicBezTo>
                <a:cubicBezTo>
                  <a:pt x="839153" y="691620"/>
                  <a:pt x="787718" y="687810"/>
                  <a:pt x="736283" y="684000"/>
                </a:cubicBezTo>
                <a:cubicBezTo>
                  <a:pt x="710565" y="682095"/>
                  <a:pt x="685800" y="680190"/>
                  <a:pt x="654368" y="678285"/>
                </a:cubicBezTo>
                <a:cubicBezTo>
                  <a:pt x="650558" y="749722"/>
                  <a:pt x="645795" y="818302"/>
                  <a:pt x="643890" y="886882"/>
                </a:cubicBezTo>
                <a:cubicBezTo>
                  <a:pt x="643890" y="898312"/>
                  <a:pt x="655320" y="909742"/>
                  <a:pt x="661035" y="921172"/>
                </a:cubicBezTo>
                <a:cubicBezTo>
                  <a:pt x="674370" y="918315"/>
                  <a:pt x="687705" y="918315"/>
                  <a:pt x="699135" y="912600"/>
                </a:cubicBezTo>
                <a:cubicBezTo>
                  <a:pt x="723900" y="901170"/>
                  <a:pt x="746760" y="887835"/>
                  <a:pt x="770573" y="875452"/>
                </a:cubicBezTo>
                <a:cubicBezTo>
                  <a:pt x="789623" y="878310"/>
                  <a:pt x="810578" y="878310"/>
                  <a:pt x="827723" y="884977"/>
                </a:cubicBezTo>
                <a:cubicBezTo>
                  <a:pt x="873443" y="902122"/>
                  <a:pt x="898208" y="938317"/>
                  <a:pt x="902018" y="986895"/>
                </a:cubicBezTo>
                <a:cubicBezTo>
                  <a:pt x="905828" y="1026900"/>
                  <a:pt x="879158" y="1070715"/>
                  <a:pt x="841058" y="1090717"/>
                </a:cubicBezTo>
                <a:cubicBezTo>
                  <a:pt x="808673" y="1107862"/>
                  <a:pt x="775335" y="1105005"/>
                  <a:pt x="741998" y="1098337"/>
                </a:cubicBezTo>
                <a:cubicBezTo>
                  <a:pt x="737235" y="1096432"/>
                  <a:pt x="733425" y="1095480"/>
                  <a:pt x="728663" y="1093575"/>
                </a:cubicBezTo>
                <a:lnTo>
                  <a:pt x="728663" y="1093575"/>
                </a:lnTo>
                <a:cubicBezTo>
                  <a:pt x="711518" y="1080240"/>
                  <a:pt x="694373" y="1066905"/>
                  <a:pt x="676275" y="1054522"/>
                </a:cubicBezTo>
                <a:cubicBezTo>
                  <a:pt x="673418" y="1052617"/>
                  <a:pt x="664845" y="1058332"/>
                  <a:pt x="659130" y="1061190"/>
                </a:cubicBezTo>
                <a:cubicBezTo>
                  <a:pt x="641033" y="1067857"/>
                  <a:pt x="641033" y="1084050"/>
                  <a:pt x="641985" y="1098337"/>
                </a:cubicBezTo>
                <a:cubicBezTo>
                  <a:pt x="645795" y="1167870"/>
                  <a:pt x="650558" y="1238355"/>
                  <a:pt x="655320" y="1307887"/>
                </a:cubicBezTo>
                <a:cubicBezTo>
                  <a:pt x="645795" y="1309792"/>
                  <a:pt x="637223" y="1310745"/>
                  <a:pt x="627698" y="1312650"/>
                </a:cubicBezTo>
                <a:cubicBezTo>
                  <a:pt x="561023" y="1307887"/>
                  <a:pt x="493395" y="1303125"/>
                  <a:pt x="426720" y="1299315"/>
                </a:cubicBezTo>
                <a:cubicBezTo>
                  <a:pt x="412433" y="1298362"/>
                  <a:pt x="398145" y="1303125"/>
                  <a:pt x="382905" y="1305030"/>
                </a:cubicBezTo>
                <a:cubicBezTo>
                  <a:pt x="387668" y="1320270"/>
                  <a:pt x="389572" y="1337415"/>
                  <a:pt x="398145" y="1350750"/>
                </a:cubicBezTo>
                <a:cubicBezTo>
                  <a:pt x="423863" y="1389802"/>
                  <a:pt x="441008" y="1428855"/>
                  <a:pt x="421958" y="1475527"/>
                </a:cubicBezTo>
                <a:cubicBezTo>
                  <a:pt x="403860" y="1523152"/>
                  <a:pt x="346710" y="1555537"/>
                  <a:pt x="297180" y="1544107"/>
                </a:cubicBezTo>
                <a:cubicBezTo>
                  <a:pt x="240983" y="1531725"/>
                  <a:pt x="205740" y="1484100"/>
                  <a:pt x="211455" y="1429807"/>
                </a:cubicBezTo>
                <a:cubicBezTo>
                  <a:pt x="212408" y="1424092"/>
                  <a:pt x="209550" y="1418377"/>
                  <a:pt x="207645" y="1412662"/>
                </a:cubicBezTo>
                <a:cubicBezTo>
                  <a:pt x="224790" y="1384087"/>
                  <a:pt x="242888" y="1355512"/>
                  <a:pt x="260033" y="1325985"/>
                </a:cubicBezTo>
                <a:cubicBezTo>
                  <a:pt x="261938" y="1322175"/>
                  <a:pt x="256223" y="1314555"/>
                  <a:pt x="253365" y="1308840"/>
                </a:cubicBezTo>
                <a:cubicBezTo>
                  <a:pt x="248603" y="1304077"/>
                  <a:pt x="243840" y="1296457"/>
                  <a:pt x="239078" y="1296457"/>
                </a:cubicBezTo>
                <a:cubicBezTo>
                  <a:pt x="204788" y="1297410"/>
                  <a:pt x="170498" y="1299315"/>
                  <a:pt x="137160" y="1301220"/>
                </a:cubicBezTo>
                <a:cubicBezTo>
                  <a:pt x="93345" y="1305030"/>
                  <a:pt x="46673" y="1308840"/>
                  <a:pt x="0" y="131265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11"/>
          <p:cNvSpPr/>
          <p:nvPr/>
        </p:nvSpPr>
        <p:spPr>
          <a:xfrm flipH="1" rot="10800000">
            <a:off x="10421095" y="553358"/>
            <a:ext cx="1762233" cy="2039971"/>
          </a:xfrm>
          <a:custGeom>
            <a:rect b="b" l="l" r="r" t="t"/>
            <a:pathLst>
              <a:path extrusionOk="0" h="1533813" w="1324987">
                <a:moveTo>
                  <a:pt x="1318320" y="666060"/>
                </a:moveTo>
                <a:cubicBezTo>
                  <a:pt x="1320225" y="676538"/>
                  <a:pt x="1324035" y="686063"/>
                  <a:pt x="1324035" y="696540"/>
                </a:cubicBezTo>
                <a:cubicBezTo>
                  <a:pt x="1324035" y="888946"/>
                  <a:pt x="1324035" y="1080398"/>
                  <a:pt x="1324035" y="1272803"/>
                </a:cubicBezTo>
                <a:cubicBezTo>
                  <a:pt x="1324035" y="1283281"/>
                  <a:pt x="1324987" y="1293758"/>
                  <a:pt x="1324987" y="1304236"/>
                </a:cubicBezTo>
                <a:cubicBezTo>
                  <a:pt x="1264027" y="1299473"/>
                  <a:pt x="1203067" y="1295663"/>
                  <a:pt x="1143060" y="1290900"/>
                </a:cubicBezTo>
                <a:cubicBezTo>
                  <a:pt x="1127820" y="1289948"/>
                  <a:pt x="1112580" y="1288996"/>
                  <a:pt x="1098292" y="1289948"/>
                </a:cubicBezTo>
                <a:cubicBezTo>
                  <a:pt x="1088767" y="1289948"/>
                  <a:pt x="1079242" y="1293758"/>
                  <a:pt x="1069717" y="1295663"/>
                </a:cubicBezTo>
                <a:cubicBezTo>
                  <a:pt x="1050667" y="1314713"/>
                  <a:pt x="1065907" y="1328048"/>
                  <a:pt x="1078290" y="1341383"/>
                </a:cubicBezTo>
                <a:lnTo>
                  <a:pt x="1078290" y="1341383"/>
                </a:lnTo>
                <a:cubicBezTo>
                  <a:pt x="1079242" y="1345193"/>
                  <a:pt x="1080195" y="1350908"/>
                  <a:pt x="1082100" y="1353765"/>
                </a:cubicBezTo>
                <a:cubicBezTo>
                  <a:pt x="1110675" y="1384246"/>
                  <a:pt x="1111627" y="1421393"/>
                  <a:pt x="1109722" y="1459493"/>
                </a:cubicBezTo>
                <a:cubicBezTo>
                  <a:pt x="1089720" y="1509023"/>
                  <a:pt x="1054477" y="1534740"/>
                  <a:pt x="999232" y="1533788"/>
                </a:cubicBezTo>
                <a:cubicBezTo>
                  <a:pt x="956370" y="1532836"/>
                  <a:pt x="923032" y="1515690"/>
                  <a:pt x="904935" y="1478543"/>
                </a:cubicBezTo>
                <a:cubicBezTo>
                  <a:pt x="885885" y="1440443"/>
                  <a:pt x="884932" y="1401390"/>
                  <a:pt x="910650" y="1364243"/>
                </a:cubicBezTo>
                <a:cubicBezTo>
                  <a:pt x="921127" y="1349003"/>
                  <a:pt x="928747" y="1332811"/>
                  <a:pt x="937320" y="1316618"/>
                </a:cubicBezTo>
                <a:cubicBezTo>
                  <a:pt x="944940" y="1302331"/>
                  <a:pt x="943035" y="1290900"/>
                  <a:pt x="923032" y="1290900"/>
                </a:cubicBezTo>
                <a:cubicBezTo>
                  <a:pt x="878265" y="1291853"/>
                  <a:pt x="834450" y="1293758"/>
                  <a:pt x="789682" y="1295663"/>
                </a:cubicBezTo>
                <a:cubicBezTo>
                  <a:pt x="774442" y="1296615"/>
                  <a:pt x="759202" y="1298521"/>
                  <a:pt x="743962" y="1299473"/>
                </a:cubicBezTo>
                <a:cubicBezTo>
                  <a:pt x="743010" y="1299473"/>
                  <a:pt x="741104" y="1299473"/>
                  <a:pt x="740152" y="1299473"/>
                </a:cubicBezTo>
                <a:cubicBezTo>
                  <a:pt x="724912" y="1301378"/>
                  <a:pt x="709672" y="1302331"/>
                  <a:pt x="694432" y="1304236"/>
                </a:cubicBezTo>
                <a:lnTo>
                  <a:pt x="694432" y="1304236"/>
                </a:lnTo>
                <a:cubicBezTo>
                  <a:pt x="691575" y="1304236"/>
                  <a:pt x="688717" y="1304236"/>
                  <a:pt x="685860" y="1304236"/>
                </a:cubicBezTo>
                <a:cubicBezTo>
                  <a:pt x="679192" y="1302331"/>
                  <a:pt x="673477" y="1301378"/>
                  <a:pt x="666810" y="1299473"/>
                </a:cubicBezTo>
                <a:cubicBezTo>
                  <a:pt x="667762" y="1285186"/>
                  <a:pt x="667762" y="1270898"/>
                  <a:pt x="668715" y="1256611"/>
                </a:cubicBezTo>
                <a:cubicBezTo>
                  <a:pt x="672525" y="1197556"/>
                  <a:pt x="677287" y="1139453"/>
                  <a:pt x="680145" y="1080398"/>
                </a:cubicBezTo>
                <a:cubicBezTo>
                  <a:pt x="680145" y="1069921"/>
                  <a:pt x="669667" y="1059443"/>
                  <a:pt x="663952" y="1048013"/>
                </a:cubicBezTo>
                <a:cubicBezTo>
                  <a:pt x="645854" y="1037536"/>
                  <a:pt x="632520" y="1049918"/>
                  <a:pt x="619185" y="1058490"/>
                </a:cubicBezTo>
                <a:cubicBezTo>
                  <a:pt x="602992" y="1068015"/>
                  <a:pt x="587752" y="1078493"/>
                  <a:pt x="572512" y="1088971"/>
                </a:cubicBezTo>
                <a:cubicBezTo>
                  <a:pt x="496312" y="1113736"/>
                  <a:pt x="414397" y="1050871"/>
                  <a:pt x="421065" y="971813"/>
                </a:cubicBezTo>
                <a:cubicBezTo>
                  <a:pt x="426779" y="907996"/>
                  <a:pt x="482025" y="864181"/>
                  <a:pt x="553462" y="865133"/>
                </a:cubicBezTo>
                <a:cubicBezTo>
                  <a:pt x="578227" y="878468"/>
                  <a:pt x="602992" y="892756"/>
                  <a:pt x="628710" y="905138"/>
                </a:cubicBezTo>
                <a:cubicBezTo>
                  <a:pt x="639187" y="909900"/>
                  <a:pt x="650617" y="925140"/>
                  <a:pt x="663000" y="907043"/>
                </a:cubicBezTo>
                <a:cubicBezTo>
                  <a:pt x="681097" y="901328"/>
                  <a:pt x="681097" y="886088"/>
                  <a:pt x="681097" y="871800"/>
                </a:cubicBezTo>
                <a:cubicBezTo>
                  <a:pt x="680145" y="829890"/>
                  <a:pt x="679192" y="787981"/>
                  <a:pt x="676335" y="747023"/>
                </a:cubicBezTo>
                <a:cubicBezTo>
                  <a:pt x="674429" y="721306"/>
                  <a:pt x="669667" y="695588"/>
                  <a:pt x="666810" y="669871"/>
                </a:cubicBezTo>
                <a:cubicBezTo>
                  <a:pt x="654427" y="669871"/>
                  <a:pt x="644902" y="668918"/>
                  <a:pt x="636329" y="669871"/>
                </a:cubicBezTo>
                <a:cubicBezTo>
                  <a:pt x="569654" y="673681"/>
                  <a:pt x="503932" y="678443"/>
                  <a:pt x="437257" y="682253"/>
                </a:cubicBezTo>
                <a:cubicBezTo>
                  <a:pt x="420112" y="683206"/>
                  <a:pt x="409635" y="670823"/>
                  <a:pt x="415350" y="654631"/>
                </a:cubicBezTo>
                <a:cubicBezTo>
                  <a:pt x="421065" y="639390"/>
                  <a:pt x="429637" y="624151"/>
                  <a:pt x="440115" y="611768"/>
                </a:cubicBezTo>
                <a:cubicBezTo>
                  <a:pt x="466785" y="579383"/>
                  <a:pt x="470595" y="531758"/>
                  <a:pt x="449640" y="491753"/>
                </a:cubicBezTo>
                <a:cubicBezTo>
                  <a:pt x="423922" y="442223"/>
                  <a:pt x="377250" y="427935"/>
                  <a:pt x="340102" y="432698"/>
                </a:cubicBezTo>
                <a:cubicBezTo>
                  <a:pt x="253425" y="444128"/>
                  <a:pt x="213420" y="537473"/>
                  <a:pt x="260092" y="610815"/>
                </a:cubicBezTo>
                <a:cubicBezTo>
                  <a:pt x="267712" y="622246"/>
                  <a:pt x="275332" y="633676"/>
                  <a:pt x="281047" y="646058"/>
                </a:cubicBezTo>
                <a:cubicBezTo>
                  <a:pt x="291525" y="670823"/>
                  <a:pt x="282952" y="683206"/>
                  <a:pt x="256282" y="682253"/>
                </a:cubicBezTo>
                <a:cubicBezTo>
                  <a:pt x="214372" y="681301"/>
                  <a:pt x="172462" y="680348"/>
                  <a:pt x="131504" y="677490"/>
                </a:cubicBezTo>
                <a:cubicBezTo>
                  <a:pt x="95310" y="674633"/>
                  <a:pt x="59115" y="668918"/>
                  <a:pt x="23872" y="665108"/>
                </a:cubicBezTo>
                <a:cubicBezTo>
                  <a:pt x="21015" y="665108"/>
                  <a:pt x="18157" y="664156"/>
                  <a:pt x="15300" y="664156"/>
                </a:cubicBezTo>
                <a:cubicBezTo>
                  <a:pt x="11490" y="606053"/>
                  <a:pt x="8632" y="547951"/>
                  <a:pt x="4822" y="489848"/>
                </a:cubicBezTo>
                <a:cubicBezTo>
                  <a:pt x="3870" y="469846"/>
                  <a:pt x="1012" y="450796"/>
                  <a:pt x="60" y="430793"/>
                </a:cubicBezTo>
                <a:cubicBezTo>
                  <a:pt x="-893" y="408885"/>
                  <a:pt x="9585" y="401265"/>
                  <a:pt x="30540" y="408885"/>
                </a:cubicBezTo>
                <a:cubicBezTo>
                  <a:pt x="46732" y="414601"/>
                  <a:pt x="61972" y="424126"/>
                  <a:pt x="76260" y="433651"/>
                </a:cubicBezTo>
                <a:cubicBezTo>
                  <a:pt x="117217" y="461273"/>
                  <a:pt x="159127" y="460321"/>
                  <a:pt x="200085" y="435556"/>
                </a:cubicBezTo>
                <a:cubicBezTo>
                  <a:pt x="239137" y="411743"/>
                  <a:pt x="256282" y="373643"/>
                  <a:pt x="249615" y="328876"/>
                </a:cubicBezTo>
                <a:cubicBezTo>
                  <a:pt x="242947" y="282203"/>
                  <a:pt x="215325" y="248865"/>
                  <a:pt x="168652" y="237435"/>
                </a:cubicBezTo>
                <a:cubicBezTo>
                  <a:pt x="133410" y="228863"/>
                  <a:pt x="98167" y="232673"/>
                  <a:pt x="66735" y="256485"/>
                </a:cubicBezTo>
                <a:cubicBezTo>
                  <a:pt x="56257" y="264106"/>
                  <a:pt x="44827" y="270773"/>
                  <a:pt x="33397" y="274583"/>
                </a:cubicBezTo>
                <a:cubicBezTo>
                  <a:pt x="11490" y="282203"/>
                  <a:pt x="-893" y="272678"/>
                  <a:pt x="60" y="250771"/>
                </a:cubicBezTo>
                <a:cubicBezTo>
                  <a:pt x="1965" y="203146"/>
                  <a:pt x="5775" y="155521"/>
                  <a:pt x="8632" y="107896"/>
                </a:cubicBezTo>
                <a:cubicBezTo>
                  <a:pt x="10537" y="80273"/>
                  <a:pt x="11490" y="53603"/>
                  <a:pt x="13395" y="25980"/>
                </a:cubicBezTo>
                <a:cubicBezTo>
                  <a:pt x="13395" y="19313"/>
                  <a:pt x="15300" y="12646"/>
                  <a:pt x="17204" y="5978"/>
                </a:cubicBezTo>
                <a:cubicBezTo>
                  <a:pt x="27682" y="24076"/>
                  <a:pt x="44827" y="14551"/>
                  <a:pt x="58162" y="13598"/>
                </a:cubicBezTo>
                <a:cubicBezTo>
                  <a:pt x="121027" y="10740"/>
                  <a:pt x="183892" y="5978"/>
                  <a:pt x="246757" y="263"/>
                </a:cubicBezTo>
                <a:cubicBezTo>
                  <a:pt x="276285" y="-2595"/>
                  <a:pt x="280095" y="18360"/>
                  <a:pt x="268665" y="37410"/>
                </a:cubicBezTo>
                <a:cubicBezTo>
                  <a:pt x="258187" y="54555"/>
                  <a:pt x="247710" y="72653"/>
                  <a:pt x="239137" y="90751"/>
                </a:cubicBezTo>
                <a:cubicBezTo>
                  <a:pt x="218182" y="134565"/>
                  <a:pt x="224850" y="175523"/>
                  <a:pt x="256282" y="210765"/>
                </a:cubicBezTo>
                <a:cubicBezTo>
                  <a:pt x="289620" y="247913"/>
                  <a:pt x="332482" y="258390"/>
                  <a:pt x="380107" y="243151"/>
                </a:cubicBezTo>
                <a:cubicBezTo>
                  <a:pt x="449640" y="221243"/>
                  <a:pt x="478215" y="134565"/>
                  <a:pt x="437257" y="70748"/>
                </a:cubicBezTo>
                <a:cubicBezTo>
                  <a:pt x="430590" y="60271"/>
                  <a:pt x="422017" y="49793"/>
                  <a:pt x="416302" y="38363"/>
                </a:cubicBezTo>
                <a:cubicBezTo>
                  <a:pt x="403920" y="14551"/>
                  <a:pt x="412492" y="-690"/>
                  <a:pt x="437257" y="263"/>
                </a:cubicBezTo>
                <a:cubicBezTo>
                  <a:pt x="519172" y="5026"/>
                  <a:pt x="601087" y="9788"/>
                  <a:pt x="682050" y="14551"/>
                </a:cubicBezTo>
                <a:cubicBezTo>
                  <a:pt x="683002" y="17408"/>
                  <a:pt x="684907" y="20265"/>
                  <a:pt x="685860" y="23123"/>
                </a:cubicBezTo>
                <a:cubicBezTo>
                  <a:pt x="687765" y="51698"/>
                  <a:pt x="690622" y="80273"/>
                  <a:pt x="692527" y="108848"/>
                </a:cubicBezTo>
                <a:cubicBezTo>
                  <a:pt x="695385" y="147901"/>
                  <a:pt x="699195" y="186953"/>
                  <a:pt x="699195" y="226006"/>
                </a:cubicBezTo>
                <a:cubicBezTo>
                  <a:pt x="699195" y="256485"/>
                  <a:pt x="686812" y="267915"/>
                  <a:pt x="658237" y="268868"/>
                </a:cubicBezTo>
                <a:cubicBezTo>
                  <a:pt x="647760" y="260296"/>
                  <a:pt x="636329" y="253628"/>
                  <a:pt x="625852" y="244103"/>
                </a:cubicBezTo>
                <a:cubicBezTo>
                  <a:pt x="595372" y="215528"/>
                  <a:pt x="560129" y="214576"/>
                  <a:pt x="522982" y="223148"/>
                </a:cubicBezTo>
                <a:cubicBezTo>
                  <a:pt x="483929" y="239340"/>
                  <a:pt x="453450" y="264106"/>
                  <a:pt x="444877" y="307921"/>
                </a:cubicBezTo>
                <a:cubicBezTo>
                  <a:pt x="437257" y="349831"/>
                  <a:pt x="446782" y="387931"/>
                  <a:pt x="479167" y="415553"/>
                </a:cubicBezTo>
                <a:cubicBezTo>
                  <a:pt x="513457" y="444128"/>
                  <a:pt x="553462" y="453653"/>
                  <a:pt x="595372" y="432698"/>
                </a:cubicBezTo>
                <a:cubicBezTo>
                  <a:pt x="610612" y="425078"/>
                  <a:pt x="623947" y="415553"/>
                  <a:pt x="638235" y="406981"/>
                </a:cubicBezTo>
                <a:cubicBezTo>
                  <a:pt x="672525" y="386978"/>
                  <a:pt x="703004" y="403171"/>
                  <a:pt x="702052" y="441271"/>
                </a:cubicBezTo>
                <a:cubicBezTo>
                  <a:pt x="700147" y="489848"/>
                  <a:pt x="695385" y="539378"/>
                  <a:pt x="691575" y="587956"/>
                </a:cubicBezTo>
                <a:cubicBezTo>
                  <a:pt x="689670" y="611768"/>
                  <a:pt x="687765" y="635581"/>
                  <a:pt x="686812" y="660346"/>
                </a:cubicBezTo>
                <a:cubicBezTo>
                  <a:pt x="694432" y="660346"/>
                  <a:pt x="699195" y="661298"/>
                  <a:pt x="703004" y="661298"/>
                </a:cubicBezTo>
                <a:cubicBezTo>
                  <a:pt x="766822" y="657488"/>
                  <a:pt x="829687" y="651773"/>
                  <a:pt x="893504" y="648915"/>
                </a:cubicBezTo>
                <a:cubicBezTo>
                  <a:pt x="922079" y="647010"/>
                  <a:pt x="931604" y="662251"/>
                  <a:pt x="920175" y="687015"/>
                </a:cubicBezTo>
                <a:cubicBezTo>
                  <a:pt x="914460" y="700351"/>
                  <a:pt x="905887" y="711781"/>
                  <a:pt x="897315" y="724163"/>
                </a:cubicBezTo>
                <a:cubicBezTo>
                  <a:pt x="863025" y="776551"/>
                  <a:pt x="875407" y="845131"/>
                  <a:pt x="927795" y="881325"/>
                </a:cubicBezTo>
                <a:cubicBezTo>
                  <a:pt x="971610" y="910853"/>
                  <a:pt x="1016377" y="912758"/>
                  <a:pt x="1061145" y="883231"/>
                </a:cubicBezTo>
                <a:cubicBezTo>
                  <a:pt x="1064002" y="879421"/>
                  <a:pt x="1067812" y="876563"/>
                  <a:pt x="1070670" y="872753"/>
                </a:cubicBezTo>
                <a:lnTo>
                  <a:pt x="1070670" y="872753"/>
                </a:lnTo>
                <a:cubicBezTo>
                  <a:pt x="1074480" y="870848"/>
                  <a:pt x="1078290" y="869896"/>
                  <a:pt x="1081147" y="867990"/>
                </a:cubicBezTo>
                <a:cubicBezTo>
                  <a:pt x="1082100" y="867038"/>
                  <a:pt x="1083052" y="866086"/>
                  <a:pt x="1084005" y="865133"/>
                </a:cubicBezTo>
                <a:cubicBezTo>
                  <a:pt x="1086862" y="860371"/>
                  <a:pt x="1090672" y="854656"/>
                  <a:pt x="1093530" y="849893"/>
                </a:cubicBezTo>
                <a:lnTo>
                  <a:pt x="1093530" y="849893"/>
                </a:lnTo>
                <a:cubicBezTo>
                  <a:pt x="1111627" y="824175"/>
                  <a:pt x="1118295" y="796553"/>
                  <a:pt x="1106865" y="767026"/>
                </a:cubicBezTo>
                <a:cubicBezTo>
                  <a:pt x="1095435" y="743213"/>
                  <a:pt x="1083052" y="720353"/>
                  <a:pt x="1071622" y="696540"/>
                </a:cubicBezTo>
                <a:cubicBezTo>
                  <a:pt x="1053525" y="659393"/>
                  <a:pt x="1060192" y="647010"/>
                  <a:pt x="1100197" y="648915"/>
                </a:cubicBezTo>
                <a:cubicBezTo>
                  <a:pt x="1172587" y="655583"/>
                  <a:pt x="1245930" y="661298"/>
                  <a:pt x="1318320" y="666060"/>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2" name="Google Shape;642;p11"/>
          <p:cNvSpPr/>
          <p:nvPr/>
        </p:nvSpPr>
        <p:spPr>
          <a:xfrm flipH="1" rot="10800000">
            <a:off x="4865775" y="-31574"/>
            <a:ext cx="1596608" cy="1204283"/>
          </a:xfrm>
          <a:custGeom>
            <a:rect b="b" l="l" r="r" t="t"/>
            <a:pathLst>
              <a:path extrusionOk="0" h="905476" w="1200457">
                <a:moveTo>
                  <a:pt x="226055" y="264444"/>
                </a:moveTo>
                <a:cubicBezTo>
                  <a:pt x="219388" y="253014"/>
                  <a:pt x="219388" y="245394"/>
                  <a:pt x="235580" y="246346"/>
                </a:cubicBezTo>
                <a:cubicBezTo>
                  <a:pt x="282253" y="250156"/>
                  <a:pt x="328925" y="254919"/>
                  <a:pt x="375598" y="256824"/>
                </a:cubicBezTo>
                <a:cubicBezTo>
                  <a:pt x="411792" y="258729"/>
                  <a:pt x="448940" y="260634"/>
                  <a:pt x="485135" y="258729"/>
                </a:cubicBezTo>
                <a:cubicBezTo>
                  <a:pt x="512758" y="256824"/>
                  <a:pt x="519425" y="237774"/>
                  <a:pt x="505138" y="213009"/>
                </a:cubicBezTo>
                <a:cubicBezTo>
                  <a:pt x="500375" y="205389"/>
                  <a:pt x="494660" y="197769"/>
                  <a:pt x="488945" y="191101"/>
                </a:cubicBezTo>
                <a:cubicBezTo>
                  <a:pt x="456560" y="159669"/>
                  <a:pt x="449892" y="120616"/>
                  <a:pt x="464180" y="80611"/>
                </a:cubicBezTo>
                <a:cubicBezTo>
                  <a:pt x="484183" y="27271"/>
                  <a:pt x="547048" y="-7971"/>
                  <a:pt x="603245" y="1554"/>
                </a:cubicBezTo>
                <a:cubicBezTo>
                  <a:pt x="645155" y="8221"/>
                  <a:pt x="679445" y="27271"/>
                  <a:pt x="700400" y="67276"/>
                </a:cubicBezTo>
                <a:cubicBezTo>
                  <a:pt x="721355" y="106329"/>
                  <a:pt x="717545" y="142524"/>
                  <a:pt x="692780" y="177766"/>
                </a:cubicBezTo>
                <a:cubicBezTo>
                  <a:pt x="688970" y="183481"/>
                  <a:pt x="683255" y="188244"/>
                  <a:pt x="681350" y="194911"/>
                </a:cubicBezTo>
                <a:cubicBezTo>
                  <a:pt x="675635" y="211104"/>
                  <a:pt x="663253" y="231106"/>
                  <a:pt x="668015" y="243489"/>
                </a:cubicBezTo>
                <a:cubicBezTo>
                  <a:pt x="671825" y="253966"/>
                  <a:pt x="696590" y="262539"/>
                  <a:pt x="712783" y="262539"/>
                </a:cubicBezTo>
                <a:cubicBezTo>
                  <a:pt x="746120" y="263491"/>
                  <a:pt x="780410" y="257776"/>
                  <a:pt x="814700" y="255871"/>
                </a:cubicBezTo>
                <a:cubicBezTo>
                  <a:pt x="860420" y="253014"/>
                  <a:pt x="907093" y="250156"/>
                  <a:pt x="952813" y="247299"/>
                </a:cubicBezTo>
                <a:cubicBezTo>
                  <a:pt x="948050" y="291114"/>
                  <a:pt x="943288" y="333976"/>
                  <a:pt x="940430" y="377791"/>
                </a:cubicBezTo>
                <a:cubicBezTo>
                  <a:pt x="938525" y="413034"/>
                  <a:pt x="937573" y="448276"/>
                  <a:pt x="939478" y="483519"/>
                </a:cubicBezTo>
                <a:cubicBezTo>
                  <a:pt x="940430" y="505426"/>
                  <a:pt x="962338" y="516856"/>
                  <a:pt x="982340" y="507331"/>
                </a:cubicBezTo>
                <a:cubicBezTo>
                  <a:pt x="997580" y="500664"/>
                  <a:pt x="1011868" y="491139"/>
                  <a:pt x="1025203" y="482566"/>
                </a:cubicBezTo>
                <a:cubicBezTo>
                  <a:pt x="1054730" y="463516"/>
                  <a:pt x="1085210" y="456849"/>
                  <a:pt x="1120453" y="467326"/>
                </a:cubicBezTo>
                <a:cubicBezTo>
                  <a:pt x="1165220" y="481614"/>
                  <a:pt x="1190937" y="513046"/>
                  <a:pt x="1198558" y="556861"/>
                </a:cubicBezTo>
                <a:cubicBezTo>
                  <a:pt x="1207130" y="605439"/>
                  <a:pt x="1186175" y="644491"/>
                  <a:pt x="1146170" y="669256"/>
                </a:cubicBezTo>
                <a:cubicBezTo>
                  <a:pt x="1109023" y="693069"/>
                  <a:pt x="1068065" y="692116"/>
                  <a:pt x="1029965" y="668304"/>
                </a:cubicBezTo>
                <a:cubicBezTo>
                  <a:pt x="1013773" y="658779"/>
                  <a:pt x="997580" y="648301"/>
                  <a:pt x="980435" y="640681"/>
                </a:cubicBezTo>
                <a:cubicBezTo>
                  <a:pt x="972815" y="636871"/>
                  <a:pt x="962338" y="639729"/>
                  <a:pt x="952813" y="639729"/>
                </a:cubicBezTo>
                <a:cubicBezTo>
                  <a:pt x="947098" y="642586"/>
                  <a:pt x="935668" y="645444"/>
                  <a:pt x="935668" y="648301"/>
                </a:cubicBezTo>
                <a:cubicBezTo>
                  <a:pt x="935668" y="668304"/>
                  <a:pt x="937573" y="689259"/>
                  <a:pt x="938525" y="709261"/>
                </a:cubicBezTo>
                <a:cubicBezTo>
                  <a:pt x="938525" y="712119"/>
                  <a:pt x="938525" y="714024"/>
                  <a:pt x="938525" y="716881"/>
                </a:cubicBezTo>
                <a:cubicBezTo>
                  <a:pt x="941383" y="754029"/>
                  <a:pt x="944240" y="790224"/>
                  <a:pt x="948050" y="827371"/>
                </a:cubicBezTo>
                <a:cubicBezTo>
                  <a:pt x="949955" y="853089"/>
                  <a:pt x="950908" y="877854"/>
                  <a:pt x="952813" y="903571"/>
                </a:cubicBezTo>
                <a:cubicBezTo>
                  <a:pt x="943288" y="903571"/>
                  <a:pt x="932810" y="904524"/>
                  <a:pt x="923285" y="904524"/>
                </a:cubicBezTo>
                <a:cubicBezTo>
                  <a:pt x="693733" y="904524"/>
                  <a:pt x="465133" y="904524"/>
                  <a:pt x="235580" y="905476"/>
                </a:cubicBezTo>
                <a:cubicBezTo>
                  <a:pt x="237485" y="881664"/>
                  <a:pt x="239390" y="857851"/>
                  <a:pt x="241295" y="834039"/>
                </a:cubicBezTo>
                <a:cubicBezTo>
                  <a:pt x="245105" y="781651"/>
                  <a:pt x="249867" y="729264"/>
                  <a:pt x="252725" y="676876"/>
                </a:cubicBezTo>
                <a:cubicBezTo>
                  <a:pt x="253678" y="664494"/>
                  <a:pt x="249867" y="654016"/>
                  <a:pt x="234628" y="653064"/>
                </a:cubicBezTo>
                <a:cubicBezTo>
                  <a:pt x="229865" y="649254"/>
                  <a:pt x="224150" y="640681"/>
                  <a:pt x="220340" y="640681"/>
                </a:cubicBezTo>
                <a:cubicBezTo>
                  <a:pt x="205100" y="644491"/>
                  <a:pt x="187955" y="646396"/>
                  <a:pt x="176525" y="655921"/>
                </a:cubicBezTo>
                <a:cubicBezTo>
                  <a:pt x="146045" y="681639"/>
                  <a:pt x="112708" y="693069"/>
                  <a:pt x="74608" y="690211"/>
                </a:cubicBezTo>
                <a:cubicBezTo>
                  <a:pt x="6980" y="674019"/>
                  <a:pt x="-13022" y="603534"/>
                  <a:pt x="7933" y="547336"/>
                </a:cubicBezTo>
                <a:cubicBezTo>
                  <a:pt x="35555" y="475899"/>
                  <a:pt x="119375" y="459706"/>
                  <a:pt x="176525" y="498759"/>
                </a:cubicBezTo>
                <a:cubicBezTo>
                  <a:pt x="186050" y="505426"/>
                  <a:pt x="196528" y="513999"/>
                  <a:pt x="207005" y="517809"/>
                </a:cubicBezTo>
                <a:cubicBezTo>
                  <a:pt x="218435" y="521619"/>
                  <a:pt x="234628" y="525429"/>
                  <a:pt x="242248" y="519714"/>
                </a:cubicBezTo>
                <a:cubicBezTo>
                  <a:pt x="249867" y="513999"/>
                  <a:pt x="250820" y="497806"/>
                  <a:pt x="251773" y="485424"/>
                </a:cubicBezTo>
                <a:cubicBezTo>
                  <a:pt x="252725" y="472089"/>
                  <a:pt x="249867" y="458754"/>
                  <a:pt x="248915" y="445419"/>
                </a:cubicBezTo>
                <a:cubicBezTo>
                  <a:pt x="246058" y="401604"/>
                  <a:pt x="243200" y="357789"/>
                  <a:pt x="239390" y="314926"/>
                </a:cubicBezTo>
                <a:cubicBezTo>
                  <a:pt x="236533" y="296829"/>
                  <a:pt x="230817" y="281589"/>
                  <a:pt x="226055" y="26444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3" name="Google Shape;643;p11"/>
          <p:cNvSpPr/>
          <p:nvPr/>
        </p:nvSpPr>
        <p:spPr>
          <a:xfrm flipH="1" rot="10800000">
            <a:off x="10141211" y="-15173"/>
            <a:ext cx="1496799" cy="1207563"/>
          </a:xfrm>
          <a:custGeom>
            <a:rect b="b" l="l" r="r" t="t"/>
            <a:pathLst>
              <a:path extrusionOk="0" h="907942" w="1125413">
                <a:moveTo>
                  <a:pt x="877106" y="247800"/>
                </a:moveTo>
                <a:cubicBezTo>
                  <a:pt x="883774" y="249705"/>
                  <a:pt x="889489" y="250657"/>
                  <a:pt x="896156" y="252562"/>
                </a:cubicBezTo>
                <a:cubicBezTo>
                  <a:pt x="896156" y="253515"/>
                  <a:pt x="896156" y="254467"/>
                  <a:pt x="895204" y="256372"/>
                </a:cubicBezTo>
                <a:cubicBezTo>
                  <a:pt x="893299" y="264945"/>
                  <a:pt x="891394" y="274470"/>
                  <a:pt x="890442" y="283042"/>
                </a:cubicBezTo>
                <a:cubicBezTo>
                  <a:pt x="887584" y="316380"/>
                  <a:pt x="883774" y="350670"/>
                  <a:pt x="881869" y="384960"/>
                </a:cubicBezTo>
                <a:cubicBezTo>
                  <a:pt x="879964" y="419250"/>
                  <a:pt x="878059" y="454492"/>
                  <a:pt x="877106" y="488782"/>
                </a:cubicBezTo>
                <a:cubicBezTo>
                  <a:pt x="877106" y="509737"/>
                  <a:pt x="887584" y="516405"/>
                  <a:pt x="906634" y="506880"/>
                </a:cubicBezTo>
                <a:cubicBezTo>
                  <a:pt x="919017" y="500212"/>
                  <a:pt x="931399" y="492592"/>
                  <a:pt x="943781" y="484020"/>
                </a:cubicBezTo>
                <a:cubicBezTo>
                  <a:pt x="986644" y="454492"/>
                  <a:pt x="1029506" y="453540"/>
                  <a:pt x="1073322" y="480210"/>
                </a:cubicBezTo>
                <a:cubicBezTo>
                  <a:pt x="1127614" y="512595"/>
                  <a:pt x="1142854" y="603082"/>
                  <a:pt x="1102849" y="649755"/>
                </a:cubicBezTo>
                <a:cubicBezTo>
                  <a:pt x="1058082" y="702142"/>
                  <a:pt x="999979" y="709762"/>
                  <a:pt x="942829" y="670710"/>
                </a:cubicBezTo>
                <a:cubicBezTo>
                  <a:pt x="931399" y="663090"/>
                  <a:pt x="920922" y="654517"/>
                  <a:pt x="908539" y="648802"/>
                </a:cubicBezTo>
                <a:cubicBezTo>
                  <a:pt x="888537" y="639277"/>
                  <a:pt x="877106" y="645945"/>
                  <a:pt x="878059" y="667852"/>
                </a:cubicBezTo>
                <a:cubicBezTo>
                  <a:pt x="879012" y="703095"/>
                  <a:pt x="879964" y="737385"/>
                  <a:pt x="882822" y="771675"/>
                </a:cubicBezTo>
                <a:cubicBezTo>
                  <a:pt x="884726" y="794535"/>
                  <a:pt x="889489" y="818347"/>
                  <a:pt x="891394" y="841207"/>
                </a:cubicBezTo>
                <a:cubicBezTo>
                  <a:pt x="893299" y="863115"/>
                  <a:pt x="892347" y="885975"/>
                  <a:pt x="892347" y="907882"/>
                </a:cubicBezTo>
                <a:cubicBezTo>
                  <a:pt x="690417" y="907882"/>
                  <a:pt x="488487" y="907882"/>
                  <a:pt x="286556" y="907882"/>
                </a:cubicBezTo>
                <a:cubicBezTo>
                  <a:pt x="275126" y="907882"/>
                  <a:pt x="263697" y="907882"/>
                  <a:pt x="252267" y="907882"/>
                </a:cubicBezTo>
                <a:cubicBezTo>
                  <a:pt x="237026" y="908835"/>
                  <a:pt x="237979" y="898357"/>
                  <a:pt x="238931" y="887880"/>
                </a:cubicBezTo>
                <a:cubicBezTo>
                  <a:pt x="241789" y="850732"/>
                  <a:pt x="246551" y="814537"/>
                  <a:pt x="248456" y="777390"/>
                </a:cubicBezTo>
                <a:cubicBezTo>
                  <a:pt x="250362" y="742147"/>
                  <a:pt x="252267" y="705952"/>
                  <a:pt x="253219" y="670710"/>
                </a:cubicBezTo>
                <a:cubicBezTo>
                  <a:pt x="253219" y="644040"/>
                  <a:pt x="239884" y="637372"/>
                  <a:pt x="216072" y="649755"/>
                </a:cubicBezTo>
                <a:cubicBezTo>
                  <a:pt x="207499" y="654517"/>
                  <a:pt x="198926" y="659280"/>
                  <a:pt x="191306" y="665947"/>
                </a:cubicBezTo>
                <a:cubicBezTo>
                  <a:pt x="166542" y="686902"/>
                  <a:pt x="138919" y="694522"/>
                  <a:pt x="107487" y="692617"/>
                </a:cubicBezTo>
                <a:cubicBezTo>
                  <a:pt x="58909" y="690712"/>
                  <a:pt x="14142" y="651660"/>
                  <a:pt x="2712" y="603082"/>
                </a:cubicBezTo>
                <a:cubicBezTo>
                  <a:pt x="-8719" y="555457"/>
                  <a:pt x="16999" y="499260"/>
                  <a:pt x="60814" y="478305"/>
                </a:cubicBezTo>
                <a:cubicBezTo>
                  <a:pt x="113201" y="452587"/>
                  <a:pt x="161779" y="459255"/>
                  <a:pt x="206547" y="497355"/>
                </a:cubicBezTo>
                <a:cubicBezTo>
                  <a:pt x="215119" y="504022"/>
                  <a:pt x="231312" y="509737"/>
                  <a:pt x="239884" y="505927"/>
                </a:cubicBezTo>
                <a:cubicBezTo>
                  <a:pt x="246551" y="503070"/>
                  <a:pt x="252267" y="486877"/>
                  <a:pt x="252267" y="476400"/>
                </a:cubicBezTo>
                <a:cubicBezTo>
                  <a:pt x="251314" y="423060"/>
                  <a:pt x="250362" y="370672"/>
                  <a:pt x="246551" y="317332"/>
                </a:cubicBezTo>
                <a:cubicBezTo>
                  <a:pt x="245599" y="298282"/>
                  <a:pt x="237979" y="279232"/>
                  <a:pt x="234169" y="260182"/>
                </a:cubicBezTo>
                <a:cubicBezTo>
                  <a:pt x="234169" y="255420"/>
                  <a:pt x="235122" y="250657"/>
                  <a:pt x="235122" y="246847"/>
                </a:cubicBezTo>
                <a:cubicBezTo>
                  <a:pt x="253219" y="248752"/>
                  <a:pt x="271317" y="249705"/>
                  <a:pt x="289414" y="251610"/>
                </a:cubicBezTo>
                <a:cubicBezTo>
                  <a:pt x="344659" y="255420"/>
                  <a:pt x="398951" y="261135"/>
                  <a:pt x="454197" y="262087"/>
                </a:cubicBezTo>
                <a:cubicBezTo>
                  <a:pt x="467531" y="262087"/>
                  <a:pt x="484676" y="255420"/>
                  <a:pt x="493249" y="244942"/>
                </a:cubicBezTo>
                <a:cubicBezTo>
                  <a:pt x="498012" y="238275"/>
                  <a:pt x="490392" y="221130"/>
                  <a:pt x="487534" y="208747"/>
                </a:cubicBezTo>
                <a:cubicBezTo>
                  <a:pt x="486581" y="204937"/>
                  <a:pt x="482772" y="201127"/>
                  <a:pt x="479914" y="197317"/>
                </a:cubicBezTo>
                <a:cubicBezTo>
                  <a:pt x="432289" y="141120"/>
                  <a:pt x="435147" y="83017"/>
                  <a:pt x="487534" y="32535"/>
                </a:cubicBezTo>
                <a:cubicBezTo>
                  <a:pt x="519919" y="1102"/>
                  <a:pt x="558972" y="-8423"/>
                  <a:pt x="600881" y="7770"/>
                </a:cubicBezTo>
                <a:cubicBezTo>
                  <a:pt x="644697" y="24915"/>
                  <a:pt x="674224" y="55395"/>
                  <a:pt x="678034" y="104925"/>
                </a:cubicBezTo>
                <a:cubicBezTo>
                  <a:pt x="681844" y="141120"/>
                  <a:pt x="669462" y="171600"/>
                  <a:pt x="646601" y="199222"/>
                </a:cubicBezTo>
                <a:cubicBezTo>
                  <a:pt x="636124" y="211605"/>
                  <a:pt x="625647" y="227797"/>
                  <a:pt x="637076" y="246847"/>
                </a:cubicBezTo>
                <a:cubicBezTo>
                  <a:pt x="651364" y="252562"/>
                  <a:pt x="665651" y="263992"/>
                  <a:pt x="678987" y="263992"/>
                </a:cubicBezTo>
                <a:cubicBezTo>
                  <a:pt x="723754" y="263992"/>
                  <a:pt x="769474" y="259230"/>
                  <a:pt x="814242" y="255420"/>
                </a:cubicBezTo>
                <a:cubicBezTo>
                  <a:pt x="834244" y="254467"/>
                  <a:pt x="855199" y="250657"/>
                  <a:pt x="877106" y="2478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11"/>
          <p:cNvSpPr/>
          <p:nvPr/>
        </p:nvSpPr>
        <p:spPr>
          <a:xfrm flipH="1" rot="10800000">
            <a:off x="7582613" y="-15095"/>
            <a:ext cx="1496656" cy="1204725"/>
          </a:xfrm>
          <a:custGeom>
            <a:rect b="b" l="l" r="r" t="t"/>
            <a:pathLst>
              <a:path extrusionOk="0" h="905808" w="1125305">
                <a:moveTo>
                  <a:pt x="235434" y="249536"/>
                </a:moveTo>
                <a:cubicBezTo>
                  <a:pt x="260199" y="249536"/>
                  <a:pt x="285917" y="248583"/>
                  <a:pt x="310682" y="250488"/>
                </a:cubicBezTo>
                <a:cubicBezTo>
                  <a:pt x="350687" y="252393"/>
                  <a:pt x="390692" y="257156"/>
                  <a:pt x="430697" y="259061"/>
                </a:cubicBezTo>
                <a:cubicBezTo>
                  <a:pt x="446889" y="260013"/>
                  <a:pt x="463082" y="258108"/>
                  <a:pt x="479274" y="254298"/>
                </a:cubicBezTo>
                <a:cubicBezTo>
                  <a:pt x="494514" y="251441"/>
                  <a:pt x="501182" y="239058"/>
                  <a:pt x="493562" y="224771"/>
                </a:cubicBezTo>
                <a:cubicBezTo>
                  <a:pt x="484037" y="207626"/>
                  <a:pt x="472607" y="191433"/>
                  <a:pt x="461177" y="176193"/>
                </a:cubicBezTo>
                <a:cubicBezTo>
                  <a:pt x="439269" y="144761"/>
                  <a:pt x="441174" y="79038"/>
                  <a:pt x="466892" y="50463"/>
                </a:cubicBezTo>
                <a:cubicBezTo>
                  <a:pt x="518327" y="-9544"/>
                  <a:pt x="576430" y="-16212"/>
                  <a:pt x="638342" y="31413"/>
                </a:cubicBezTo>
                <a:cubicBezTo>
                  <a:pt x="679299" y="61893"/>
                  <a:pt x="689777" y="136188"/>
                  <a:pt x="660249" y="177146"/>
                </a:cubicBezTo>
                <a:cubicBezTo>
                  <a:pt x="653582" y="185718"/>
                  <a:pt x="645009" y="193338"/>
                  <a:pt x="641199" y="202863"/>
                </a:cubicBezTo>
                <a:cubicBezTo>
                  <a:pt x="636437" y="216198"/>
                  <a:pt x="627864" y="237153"/>
                  <a:pt x="634532" y="243821"/>
                </a:cubicBezTo>
                <a:cubicBezTo>
                  <a:pt x="644057" y="255251"/>
                  <a:pt x="664059" y="261918"/>
                  <a:pt x="680252" y="261918"/>
                </a:cubicBezTo>
                <a:cubicBezTo>
                  <a:pt x="713589" y="261918"/>
                  <a:pt x="745974" y="257156"/>
                  <a:pt x="779312" y="254298"/>
                </a:cubicBezTo>
                <a:cubicBezTo>
                  <a:pt x="804077" y="252393"/>
                  <a:pt x="828842" y="251441"/>
                  <a:pt x="853607" y="249536"/>
                </a:cubicBezTo>
                <a:cubicBezTo>
                  <a:pt x="867894" y="253346"/>
                  <a:pt x="886944" y="234296"/>
                  <a:pt x="895517" y="259061"/>
                </a:cubicBezTo>
                <a:cubicBezTo>
                  <a:pt x="892659" y="269538"/>
                  <a:pt x="888849" y="279063"/>
                  <a:pt x="887897" y="289541"/>
                </a:cubicBezTo>
                <a:cubicBezTo>
                  <a:pt x="885992" y="316211"/>
                  <a:pt x="885039" y="343833"/>
                  <a:pt x="884087" y="370503"/>
                </a:cubicBezTo>
                <a:cubicBezTo>
                  <a:pt x="882182" y="409556"/>
                  <a:pt x="878372" y="448608"/>
                  <a:pt x="876467" y="487661"/>
                </a:cubicBezTo>
                <a:cubicBezTo>
                  <a:pt x="875514" y="505758"/>
                  <a:pt x="885992" y="512426"/>
                  <a:pt x="903137" y="503853"/>
                </a:cubicBezTo>
                <a:cubicBezTo>
                  <a:pt x="919330" y="496233"/>
                  <a:pt x="934569" y="485756"/>
                  <a:pt x="949809" y="475278"/>
                </a:cubicBezTo>
                <a:cubicBezTo>
                  <a:pt x="992672" y="448608"/>
                  <a:pt x="1049822" y="454323"/>
                  <a:pt x="1086969" y="486708"/>
                </a:cubicBezTo>
                <a:cubicBezTo>
                  <a:pt x="1155549" y="546716"/>
                  <a:pt x="1127927" y="661016"/>
                  <a:pt x="1037439" y="686733"/>
                </a:cubicBezTo>
                <a:cubicBezTo>
                  <a:pt x="996482" y="690543"/>
                  <a:pt x="960287" y="680066"/>
                  <a:pt x="927902" y="653396"/>
                </a:cubicBezTo>
                <a:cubicBezTo>
                  <a:pt x="915519" y="642918"/>
                  <a:pt x="900280" y="634346"/>
                  <a:pt x="882182" y="643871"/>
                </a:cubicBezTo>
                <a:cubicBezTo>
                  <a:pt x="880277" y="662921"/>
                  <a:pt x="876467" y="681971"/>
                  <a:pt x="877419" y="701021"/>
                </a:cubicBezTo>
                <a:cubicBezTo>
                  <a:pt x="881230" y="768648"/>
                  <a:pt x="886944" y="836276"/>
                  <a:pt x="891707" y="904856"/>
                </a:cubicBezTo>
                <a:cubicBezTo>
                  <a:pt x="709780" y="904856"/>
                  <a:pt x="527852" y="904856"/>
                  <a:pt x="345924" y="905808"/>
                </a:cubicBezTo>
                <a:cubicBezTo>
                  <a:pt x="317349" y="905808"/>
                  <a:pt x="287822" y="905808"/>
                  <a:pt x="259247" y="905808"/>
                </a:cubicBezTo>
                <a:cubicBezTo>
                  <a:pt x="252580" y="905808"/>
                  <a:pt x="244959" y="902951"/>
                  <a:pt x="238292" y="901046"/>
                </a:cubicBezTo>
                <a:cubicBezTo>
                  <a:pt x="243055" y="827703"/>
                  <a:pt x="248769" y="755313"/>
                  <a:pt x="251627" y="681971"/>
                </a:cubicBezTo>
                <a:cubicBezTo>
                  <a:pt x="252580" y="669588"/>
                  <a:pt x="244007" y="656253"/>
                  <a:pt x="240197" y="642918"/>
                </a:cubicBezTo>
                <a:cubicBezTo>
                  <a:pt x="225909" y="647681"/>
                  <a:pt x="211622" y="652443"/>
                  <a:pt x="197334" y="658158"/>
                </a:cubicBezTo>
                <a:cubicBezTo>
                  <a:pt x="195430" y="659111"/>
                  <a:pt x="194477" y="661016"/>
                  <a:pt x="192572" y="662921"/>
                </a:cubicBezTo>
                <a:cubicBezTo>
                  <a:pt x="129707" y="720071"/>
                  <a:pt x="26837" y="690543"/>
                  <a:pt x="3977" y="605771"/>
                </a:cubicBezTo>
                <a:cubicBezTo>
                  <a:pt x="-5548" y="570528"/>
                  <a:pt x="3024" y="537191"/>
                  <a:pt x="19217" y="504806"/>
                </a:cubicBezTo>
                <a:cubicBezTo>
                  <a:pt x="22074" y="502901"/>
                  <a:pt x="24932" y="500996"/>
                  <a:pt x="27789" y="500043"/>
                </a:cubicBezTo>
                <a:lnTo>
                  <a:pt x="27789" y="500043"/>
                </a:lnTo>
                <a:cubicBezTo>
                  <a:pt x="29694" y="499091"/>
                  <a:pt x="31599" y="498138"/>
                  <a:pt x="33504" y="496233"/>
                </a:cubicBezTo>
                <a:cubicBezTo>
                  <a:pt x="83034" y="452418"/>
                  <a:pt x="137327" y="450513"/>
                  <a:pt x="190667" y="490518"/>
                </a:cubicBezTo>
                <a:cubicBezTo>
                  <a:pt x="200192" y="497186"/>
                  <a:pt x="211622" y="503853"/>
                  <a:pt x="223052" y="507663"/>
                </a:cubicBezTo>
                <a:cubicBezTo>
                  <a:pt x="234482" y="511473"/>
                  <a:pt x="247817" y="511473"/>
                  <a:pt x="252580" y="495281"/>
                </a:cubicBezTo>
                <a:cubicBezTo>
                  <a:pt x="251627" y="468611"/>
                  <a:pt x="249722" y="440988"/>
                  <a:pt x="248769" y="414318"/>
                </a:cubicBezTo>
                <a:cubicBezTo>
                  <a:pt x="246864" y="382886"/>
                  <a:pt x="245912" y="351453"/>
                  <a:pt x="244007" y="320021"/>
                </a:cubicBezTo>
                <a:cubicBezTo>
                  <a:pt x="239244" y="297161"/>
                  <a:pt x="237339" y="273348"/>
                  <a:pt x="235434" y="249536"/>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5" name="Google Shape;645;p11"/>
          <p:cNvSpPr/>
          <p:nvPr/>
        </p:nvSpPr>
        <p:spPr>
          <a:xfrm flipH="1" rot="10800000">
            <a:off x="3121805" y="-46786"/>
            <a:ext cx="1500610" cy="1206045"/>
          </a:xfrm>
          <a:custGeom>
            <a:rect b="b" l="l" r="r" t="t"/>
            <a:pathLst>
              <a:path extrusionOk="0" h="906801" w="1128278">
                <a:moveTo>
                  <a:pt x="886820" y="906801"/>
                </a:moveTo>
                <a:cubicBezTo>
                  <a:pt x="684890" y="906801"/>
                  <a:pt x="483912" y="906801"/>
                  <a:pt x="281982" y="906801"/>
                </a:cubicBezTo>
                <a:cubicBezTo>
                  <a:pt x="269599" y="906801"/>
                  <a:pt x="257217" y="906801"/>
                  <a:pt x="245787" y="906801"/>
                </a:cubicBezTo>
                <a:cubicBezTo>
                  <a:pt x="241024" y="902039"/>
                  <a:pt x="233405" y="897276"/>
                  <a:pt x="233405" y="892514"/>
                </a:cubicBezTo>
                <a:cubicBezTo>
                  <a:pt x="232452" y="873464"/>
                  <a:pt x="234357" y="854414"/>
                  <a:pt x="235310" y="835364"/>
                </a:cubicBezTo>
                <a:cubicBezTo>
                  <a:pt x="239120" y="773451"/>
                  <a:pt x="242930" y="711539"/>
                  <a:pt x="246740" y="649626"/>
                </a:cubicBezTo>
                <a:cubicBezTo>
                  <a:pt x="242930" y="646769"/>
                  <a:pt x="239120" y="641054"/>
                  <a:pt x="236262" y="641054"/>
                </a:cubicBezTo>
                <a:cubicBezTo>
                  <a:pt x="221974" y="644864"/>
                  <a:pt x="206735" y="646769"/>
                  <a:pt x="194352" y="654389"/>
                </a:cubicBezTo>
                <a:cubicBezTo>
                  <a:pt x="165777" y="673439"/>
                  <a:pt x="136249" y="690584"/>
                  <a:pt x="100055" y="684869"/>
                </a:cubicBezTo>
                <a:cubicBezTo>
                  <a:pt x="82910" y="682011"/>
                  <a:pt x="66717" y="676296"/>
                  <a:pt x="50524" y="671534"/>
                </a:cubicBezTo>
                <a:lnTo>
                  <a:pt x="50524" y="671534"/>
                </a:lnTo>
                <a:cubicBezTo>
                  <a:pt x="48620" y="669629"/>
                  <a:pt x="46714" y="668676"/>
                  <a:pt x="44810" y="666771"/>
                </a:cubicBezTo>
                <a:cubicBezTo>
                  <a:pt x="14330" y="641054"/>
                  <a:pt x="-911" y="608669"/>
                  <a:pt x="42" y="567711"/>
                </a:cubicBezTo>
                <a:cubicBezTo>
                  <a:pt x="995" y="523896"/>
                  <a:pt x="20997" y="493416"/>
                  <a:pt x="56239" y="473414"/>
                </a:cubicBezTo>
                <a:cubicBezTo>
                  <a:pt x="96245" y="449601"/>
                  <a:pt x="137202" y="450554"/>
                  <a:pt x="176255" y="475319"/>
                </a:cubicBezTo>
                <a:cubicBezTo>
                  <a:pt x="188637" y="482939"/>
                  <a:pt x="200067" y="491511"/>
                  <a:pt x="213402" y="498179"/>
                </a:cubicBezTo>
                <a:cubicBezTo>
                  <a:pt x="221974" y="501989"/>
                  <a:pt x="233405" y="507704"/>
                  <a:pt x="240072" y="503894"/>
                </a:cubicBezTo>
                <a:cubicBezTo>
                  <a:pt x="245787" y="501036"/>
                  <a:pt x="248645" y="486749"/>
                  <a:pt x="247692" y="478176"/>
                </a:cubicBezTo>
                <a:cubicBezTo>
                  <a:pt x="242930" y="405786"/>
                  <a:pt x="238167" y="333396"/>
                  <a:pt x="233405" y="261006"/>
                </a:cubicBezTo>
                <a:cubicBezTo>
                  <a:pt x="233405" y="249576"/>
                  <a:pt x="238167" y="243861"/>
                  <a:pt x="250549" y="247671"/>
                </a:cubicBezTo>
                <a:cubicBezTo>
                  <a:pt x="257217" y="249576"/>
                  <a:pt x="263885" y="249576"/>
                  <a:pt x="270552" y="250529"/>
                </a:cubicBezTo>
                <a:cubicBezTo>
                  <a:pt x="328655" y="255291"/>
                  <a:pt x="386757" y="261006"/>
                  <a:pt x="444860" y="262911"/>
                </a:cubicBezTo>
                <a:cubicBezTo>
                  <a:pt x="460099" y="263864"/>
                  <a:pt x="483912" y="256244"/>
                  <a:pt x="490580" y="244814"/>
                </a:cubicBezTo>
                <a:cubicBezTo>
                  <a:pt x="496295" y="234336"/>
                  <a:pt x="489627" y="210524"/>
                  <a:pt x="481055" y="198141"/>
                </a:cubicBezTo>
                <a:cubicBezTo>
                  <a:pt x="453432" y="162899"/>
                  <a:pt x="442002" y="124799"/>
                  <a:pt x="454385" y="80984"/>
                </a:cubicBezTo>
                <a:cubicBezTo>
                  <a:pt x="469624" y="30501"/>
                  <a:pt x="517249" y="-932"/>
                  <a:pt x="565827" y="21"/>
                </a:cubicBezTo>
                <a:cubicBezTo>
                  <a:pt x="617262" y="974"/>
                  <a:pt x="664887" y="38121"/>
                  <a:pt x="676317" y="86699"/>
                </a:cubicBezTo>
                <a:cubicBezTo>
                  <a:pt x="684890" y="124799"/>
                  <a:pt x="682032" y="161946"/>
                  <a:pt x="652505" y="192426"/>
                </a:cubicBezTo>
                <a:cubicBezTo>
                  <a:pt x="647742" y="197189"/>
                  <a:pt x="642027" y="202904"/>
                  <a:pt x="641074" y="208619"/>
                </a:cubicBezTo>
                <a:cubicBezTo>
                  <a:pt x="637265" y="221001"/>
                  <a:pt x="630597" y="239099"/>
                  <a:pt x="635360" y="244814"/>
                </a:cubicBezTo>
                <a:cubicBezTo>
                  <a:pt x="643932" y="254339"/>
                  <a:pt x="661077" y="261006"/>
                  <a:pt x="674412" y="261006"/>
                </a:cubicBezTo>
                <a:cubicBezTo>
                  <a:pt x="728705" y="259101"/>
                  <a:pt x="782997" y="254339"/>
                  <a:pt x="837290" y="250529"/>
                </a:cubicBezTo>
                <a:cubicBezTo>
                  <a:pt x="854435" y="249576"/>
                  <a:pt x="872532" y="250529"/>
                  <a:pt x="889677" y="250529"/>
                </a:cubicBezTo>
                <a:cubicBezTo>
                  <a:pt x="887772" y="255291"/>
                  <a:pt x="885867" y="261006"/>
                  <a:pt x="884915" y="265769"/>
                </a:cubicBezTo>
                <a:cubicBezTo>
                  <a:pt x="881105" y="337206"/>
                  <a:pt x="877295" y="409596"/>
                  <a:pt x="875390" y="481034"/>
                </a:cubicBezTo>
                <a:cubicBezTo>
                  <a:pt x="874437" y="501989"/>
                  <a:pt x="881105" y="505799"/>
                  <a:pt x="903965" y="501036"/>
                </a:cubicBezTo>
                <a:cubicBezTo>
                  <a:pt x="915395" y="497226"/>
                  <a:pt x="928730" y="496274"/>
                  <a:pt x="938255" y="489606"/>
                </a:cubicBezTo>
                <a:cubicBezTo>
                  <a:pt x="994452" y="449601"/>
                  <a:pt x="1047792" y="459126"/>
                  <a:pt x="1100180" y="497226"/>
                </a:cubicBezTo>
                <a:cubicBezTo>
                  <a:pt x="1144947" y="561044"/>
                  <a:pt x="1135422" y="629624"/>
                  <a:pt x="1077320" y="668676"/>
                </a:cubicBezTo>
                <a:cubicBezTo>
                  <a:pt x="1028742" y="701061"/>
                  <a:pt x="980165" y="696299"/>
                  <a:pt x="931587" y="656294"/>
                </a:cubicBezTo>
                <a:cubicBezTo>
                  <a:pt x="921110" y="647721"/>
                  <a:pt x="903012" y="642006"/>
                  <a:pt x="889677" y="642959"/>
                </a:cubicBezTo>
                <a:cubicBezTo>
                  <a:pt x="883962" y="643911"/>
                  <a:pt x="876342" y="666771"/>
                  <a:pt x="876342" y="679154"/>
                </a:cubicBezTo>
                <a:cubicBezTo>
                  <a:pt x="877295" y="758211"/>
                  <a:pt x="883010" y="832506"/>
                  <a:pt x="886820" y="906801"/>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6" name="Google Shape;646;p11"/>
          <p:cNvSpPr/>
          <p:nvPr/>
        </p:nvSpPr>
        <p:spPr>
          <a:xfrm flipH="1" rot="10800000">
            <a:off x="556921" y="-49795"/>
            <a:ext cx="1504839" cy="1203385"/>
          </a:xfrm>
          <a:custGeom>
            <a:rect b="b" l="l" r="r" t="t"/>
            <a:pathLst>
              <a:path extrusionOk="0" h="904801" w="1131458">
                <a:moveTo>
                  <a:pt x="223200" y="246269"/>
                </a:moveTo>
                <a:cubicBezTo>
                  <a:pt x="232725" y="244364"/>
                  <a:pt x="241297" y="243411"/>
                  <a:pt x="250822" y="241506"/>
                </a:cubicBezTo>
                <a:cubicBezTo>
                  <a:pt x="255585" y="244364"/>
                  <a:pt x="260347" y="250079"/>
                  <a:pt x="266062" y="250079"/>
                </a:cubicBezTo>
                <a:cubicBezTo>
                  <a:pt x="288922" y="252936"/>
                  <a:pt x="310830" y="253889"/>
                  <a:pt x="333690" y="254841"/>
                </a:cubicBezTo>
                <a:cubicBezTo>
                  <a:pt x="370837" y="257699"/>
                  <a:pt x="408937" y="261509"/>
                  <a:pt x="446085" y="262461"/>
                </a:cubicBezTo>
                <a:cubicBezTo>
                  <a:pt x="464182" y="262461"/>
                  <a:pt x="486090" y="261509"/>
                  <a:pt x="493710" y="237696"/>
                </a:cubicBezTo>
                <a:cubicBezTo>
                  <a:pt x="491805" y="226266"/>
                  <a:pt x="492757" y="211026"/>
                  <a:pt x="486090" y="202454"/>
                </a:cubicBezTo>
                <a:cubicBezTo>
                  <a:pt x="462277" y="171974"/>
                  <a:pt x="451800" y="138636"/>
                  <a:pt x="456562" y="100536"/>
                </a:cubicBezTo>
                <a:cubicBezTo>
                  <a:pt x="456562" y="96726"/>
                  <a:pt x="456562" y="92916"/>
                  <a:pt x="456562" y="90059"/>
                </a:cubicBezTo>
                <a:cubicBezTo>
                  <a:pt x="456562" y="89106"/>
                  <a:pt x="456562" y="88154"/>
                  <a:pt x="456562" y="87201"/>
                </a:cubicBezTo>
                <a:cubicBezTo>
                  <a:pt x="465135" y="23384"/>
                  <a:pt x="527047" y="-4239"/>
                  <a:pt x="571815" y="524"/>
                </a:cubicBezTo>
                <a:cubicBezTo>
                  <a:pt x="664207" y="9096"/>
                  <a:pt x="699450" y="104346"/>
                  <a:pt x="664207" y="173879"/>
                </a:cubicBezTo>
                <a:cubicBezTo>
                  <a:pt x="655635" y="191024"/>
                  <a:pt x="643252" y="207216"/>
                  <a:pt x="634680" y="224361"/>
                </a:cubicBezTo>
                <a:cubicBezTo>
                  <a:pt x="627060" y="239601"/>
                  <a:pt x="630870" y="253889"/>
                  <a:pt x="648015" y="254841"/>
                </a:cubicBezTo>
                <a:cubicBezTo>
                  <a:pt x="682305" y="257699"/>
                  <a:pt x="716595" y="259604"/>
                  <a:pt x="750885" y="257699"/>
                </a:cubicBezTo>
                <a:cubicBezTo>
                  <a:pt x="797557" y="255794"/>
                  <a:pt x="844230" y="250079"/>
                  <a:pt x="890902" y="246269"/>
                </a:cubicBezTo>
                <a:cubicBezTo>
                  <a:pt x="890902" y="251031"/>
                  <a:pt x="890902" y="254841"/>
                  <a:pt x="891855" y="259604"/>
                </a:cubicBezTo>
                <a:cubicBezTo>
                  <a:pt x="890902" y="261509"/>
                  <a:pt x="888045" y="263414"/>
                  <a:pt x="888045" y="265319"/>
                </a:cubicBezTo>
                <a:cubicBezTo>
                  <a:pt x="883282" y="333899"/>
                  <a:pt x="877567" y="402479"/>
                  <a:pt x="874710" y="471059"/>
                </a:cubicBezTo>
                <a:cubicBezTo>
                  <a:pt x="873757" y="481536"/>
                  <a:pt x="880425" y="500586"/>
                  <a:pt x="888045" y="502491"/>
                </a:cubicBezTo>
                <a:cubicBezTo>
                  <a:pt x="898522" y="506301"/>
                  <a:pt x="915667" y="500586"/>
                  <a:pt x="924240" y="493919"/>
                </a:cubicBezTo>
                <a:cubicBezTo>
                  <a:pt x="953767" y="469154"/>
                  <a:pt x="986152" y="459629"/>
                  <a:pt x="1025205" y="461534"/>
                </a:cubicBezTo>
                <a:cubicBezTo>
                  <a:pt x="1099500" y="465344"/>
                  <a:pt x="1153793" y="552021"/>
                  <a:pt x="1122360" y="619649"/>
                </a:cubicBezTo>
                <a:cubicBezTo>
                  <a:pt x="1093785" y="679656"/>
                  <a:pt x="1035682" y="705374"/>
                  <a:pt x="973770" y="682514"/>
                </a:cubicBezTo>
                <a:cubicBezTo>
                  <a:pt x="954720" y="675846"/>
                  <a:pt x="937575" y="660606"/>
                  <a:pt x="919477" y="651081"/>
                </a:cubicBezTo>
                <a:cubicBezTo>
                  <a:pt x="888997" y="634889"/>
                  <a:pt x="873757" y="643461"/>
                  <a:pt x="875663" y="676799"/>
                </a:cubicBezTo>
                <a:cubicBezTo>
                  <a:pt x="880425" y="746331"/>
                  <a:pt x="886140" y="816816"/>
                  <a:pt x="892807" y="886349"/>
                </a:cubicBezTo>
                <a:cubicBezTo>
                  <a:pt x="893760" y="900636"/>
                  <a:pt x="888997" y="906351"/>
                  <a:pt x="875663" y="904446"/>
                </a:cubicBezTo>
                <a:cubicBezTo>
                  <a:pt x="663255" y="904446"/>
                  <a:pt x="451800" y="904446"/>
                  <a:pt x="239392" y="904446"/>
                </a:cubicBezTo>
                <a:cubicBezTo>
                  <a:pt x="239392" y="880634"/>
                  <a:pt x="238440" y="855869"/>
                  <a:pt x="240345" y="832056"/>
                </a:cubicBezTo>
                <a:cubicBezTo>
                  <a:pt x="244155" y="772049"/>
                  <a:pt x="248917" y="712041"/>
                  <a:pt x="252727" y="652986"/>
                </a:cubicBezTo>
                <a:cubicBezTo>
                  <a:pt x="247965" y="648224"/>
                  <a:pt x="242250" y="639651"/>
                  <a:pt x="239392" y="640604"/>
                </a:cubicBezTo>
                <a:cubicBezTo>
                  <a:pt x="219390" y="647271"/>
                  <a:pt x="199387" y="652986"/>
                  <a:pt x="182242" y="663464"/>
                </a:cubicBezTo>
                <a:cubicBezTo>
                  <a:pt x="155572" y="679656"/>
                  <a:pt x="128902" y="689181"/>
                  <a:pt x="98422" y="684419"/>
                </a:cubicBezTo>
                <a:cubicBezTo>
                  <a:pt x="81277" y="681561"/>
                  <a:pt x="64132" y="672989"/>
                  <a:pt x="46987" y="667274"/>
                </a:cubicBezTo>
                <a:cubicBezTo>
                  <a:pt x="39367" y="659654"/>
                  <a:pt x="31747" y="652034"/>
                  <a:pt x="24127" y="644414"/>
                </a:cubicBezTo>
                <a:cubicBezTo>
                  <a:pt x="22222" y="641556"/>
                  <a:pt x="21270" y="638699"/>
                  <a:pt x="19365" y="634889"/>
                </a:cubicBezTo>
                <a:cubicBezTo>
                  <a:pt x="12697" y="616791"/>
                  <a:pt x="4125" y="598694"/>
                  <a:pt x="1267" y="580596"/>
                </a:cubicBezTo>
                <a:cubicBezTo>
                  <a:pt x="-5400" y="534876"/>
                  <a:pt x="14602" y="498681"/>
                  <a:pt x="52702" y="474869"/>
                </a:cubicBezTo>
                <a:cubicBezTo>
                  <a:pt x="93660" y="449151"/>
                  <a:pt x="136522" y="448199"/>
                  <a:pt x="178432" y="475821"/>
                </a:cubicBezTo>
                <a:cubicBezTo>
                  <a:pt x="191767" y="484394"/>
                  <a:pt x="205102" y="493919"/>
                  <a:pt x="219390" y="500586"/>
                </a:cubicBezTo>
                <a:cubicBezTo>
                  <a:pt x="241297" y="512016"/>
                  <a:pt x="252727" y="504396"/>
                  <a:pt x="252727" y="479631"/>
                </a:cubicBezTo>
                <a:cubicBezTo>
                  <a:pt x="251775" y="452961"/>
                  <a:pt x="249870" y="427244"/>
                  <a:pt x="247965" y="400574"/>
                </a:cubicBezTo>
                <a:cubicBezTo>
                  <a:pt x="245107" y="361521"/>
                  <a:pt x="242250" y="322469"/>
                  <a:pt x="237487" y="283416"/>
                </a:cubicBezTo>
                <a:cubicBezTo>
                  <a:pt x="234630" y="271034"/>
                  <a:pt x="227962" y="258651"/>
                  <a:pt x="223200" y="246269"/>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7" name="Google Shape;647;p11"/>
          <p:cNvSpPr/>
          <p:nvPr/>
        </p:nvSpPr>
        <p:spPr>
          <a:xfrm flipH="1" rot="10800000">
            <a:off x="1419166" y="785827"/>
            <a:ext cx="1489111" cy="1208971"/>
          </a:xfrm>
          <a:custGeom>
            <a:rect b="b" l="l" r="r" t="t"/>
            <a:pathLst>
              <a:path extrusionOk="0" h="909001" w="1119632">
                <a:moveTo>
                  <a:pt x="243036" y="891664"/>
                </a:moveTo>
                <a:cubicBezTo>
                  <a:pt x="243036" y="886902"/>
                  <a:pt x="243036" y="883092"/>
                  <a:pt x="242083" y="878329"/>
                </a:cubicBezTo>
                <a:cubicBezTo>
                  <a:pt x="246846" y="811654"/>
                  <a:pt x="252561" y="744027"/>
                  <a:pt x="255418" y="677352"/>
                </a:cubicBezTo>
                <a:cubicBezTo>
                  <a:pt x="256371" y="664969"/>
                  <a:pt x="249703" y="644967"/>
                  <a:pt x="241131" y="640204"/>
                </a:cubicBezTo>
                <a:cubicBezTo>
                  <a:pt x="231606" y="635442"/>
                  <a:pt x="214461" y="643062"/>
                  <a:pt x="202078" y="647824"/>
                </a:cubicBezTo>
                <a:cubicBezTo>
                  <a:pt x="181123" y="656397"/>
                  <a:pt x="163026" y="672589"/>
                  <a:pt x="142071" y="678304"/>
                </a:cubicBezTo>
                <a:cubicBezTo>
                  <a:pt x="100161" y="690687"/>
                  <a:pt x="61108" y="678304"/>
                  <a:pt x="32533" y="645919"/>
                </a:cubicBezTo>
                <a:cubicBezTo>
                  <a:pt x="4911" y="613534"/>
                  <a:pt x="-9377" y="575434"/>
                  <a:pt x="6816" y="531619"/>
                </a:cubicBezTo>
                <a:cubicBezTo>
                  <a:pt x="22056" y="490662"/>
                  <a:pt x="52536" y="466849"/>
                  <a:pt x="92541" y="452562"/>
                </a:cubicBezTo>
                <a:cubicBezTo>
                  <a:pt x="129688" y="448752"/>
                  <a:pt x="163026" y="457324"/>
                  <a:pt x="191601" y="481137"/>
                </a:cubicBezTo>
                <a:cubicBezTo>
                  <a:pt x="197316" y="485899"/>
                  <a:pt x="206841" y="486852"/>
                  <a:pt x="214461" y="489709"/>
                </a:cubicBezTo>
                <a:lnTo>
                  <a:pt x="214461" y="489709"/>
                </a:lnTo>
                <a:cubicBezTo>
                  <a:pt x="223033" y="504949"/>
                  <a:pt x="233511" y="508759"/>
                  <a:pt x="246846" y="494472"/>
                </a:cubicBezTo>
                <a:cubicBezTo>
                  <a:pt x="264943" y="462087"/>
                  <a:pt x="256371" y="426844"/>
                  <a:pt x="254466" y="392554"/>
                </a:cubicBezTo>
                <a:cubicBezTo>
                  <a:pt x="252561" y="342072"/>
                  <a:pt x="246846" y="292542"/>
                  <a:pt x="243036" y="242059"/>
                </a:cubicBezTo>
                <a:cubicBezTo>
                  <a:pt x="247798" y="242059"/>
                  <a:pt x="251608" y="241107"/>
                  <a:pt x="256371" y="241107"/>
                </a:cubicBezTo>
                <a:cubicBezTo>
                  <a:pt x="328761" y="245869"/>
                  <a:pt x="401151" y="251584"/>
                  <a:pt x="473541" y="255394"/>
                </a:cubicBezTo>
                <a:cubicBezTo>
                  <a:pt x="505926" y="257299"/>
                  <a:pt x="516403" y="238249"/>
                  <a:pt x="501163" y="210627"/>
                </a:cubicBezTo>
                <a:cubicBezTo>
                  <a:pt x="493543" y="197292"/>
                  <a:pt x="484018" y="184909"/>
                  <a:pt x="476398" y="172527"/>
                </a:cubicBezTo>
                <a:cubicBezTo>
                  <a:pt x="453538" y="135379"/>
                  <a:pt x="453538" y="95374"/>
                  <a:pt x="475446" y="59179"/>
                </a:cubicBezTo>
                <a:cubicBezTo>
                  <a:pt x="495448" y="25842"/>
                  <a:pt x="524023" y="2029"/>
                  <a:pt x="566886" y="124"/>
                </a:cubicBezTo>
                <a:cubicBezTo>
                  <a:pt x="617368" y="-1781"/>
                  <a:pt x="656421" y="18222"/>
                  <a:pt x="679281" y="62037"/>
                </a:cubicBezTo>
                <a:cubicBezTo>
                  <a:pt x="704046" y="109662"/>
                  <a:pt x="691663" y="155382"/>
                  <a:pt x="660231" y="198244"/>
                </a:cubicBezTo>
                <a:cubicBezTo>
                  <a:pt x="651658" y="210627"/>
                  <a:pt x="640228" y="229677"/>
                  <a:pt x="644038" y="241107"/>
                </a:cubicBezTo>
                <a:cubicBezTo>
                  <a:pt x="649753" y="260157"/>
                  <a:pt x="672613" y="257299"/>
                  <a:pt x="689758" y="255394"/>
                </a:cubicBezTo>
                <a:cubicBezTo>
                  <a:pt x="752623" y="251584"/>
                  <a:pt x="814536" y="245869"/>
                  <a:pt x="877401" y="242059"/>
                </a:cubicBezTo>
                <a:cubicBezTo>
                  <a:pt x="874543" y="274444"/>
                  <a:pt x="871686" y="305877"/>
                  <a:pt x="868828" y="338262"/>
                </a:cubicBezTo>
                <a:cubicBezTo>
                  <a:pt x="865971" y="375409"/>
                  <a:pt x="863113" y="413509"/>
                  <a:pt x="864066" y="450656"/>
                </a:cubicBezTo>
                <a:cubicBezTo>
                  <a:pt x="864066" y="467802"/>
                  <a:pt x="867876" y="487804"/>
                  <a:pt x="890736" y="493519"/>
                </a:cubicBezTo>
                <a:cubicBezTo>
                  <a:pt x="897403" y="496377"/>
                  <a:pt x="905023" y="502092"/>
                  <a:pt x="910738" y="501139"/>
                </a:cubicBezTo>
                <a:cubicBezTo>
                  <a:pt x="922168" y="498281"/>
                  <a:pt x="934551" y="493519"/>
                  <a:pt x="943123" y="486852"/>
                </a:cubicBezTo>
                <a:cubicBezTo>
                  <a:pt x="979318" y="457324"/>
                  <a:pt x="1019323" y="449704"/>
                  <a:pt x="1064091" y="461134"/>
                </a:cubicBezTo>
                <a:lnTo>
                  <a:pt x="1064091" y="461134"/>
                </a:lnTo>
                <a:cubicBezTo>
                  <a:pt x="1068853" y="463992"/>
                  <a:pt x="1072663" y="466849"/>
                  <a:pt x="1077426" y="469706"/>
                </a:cubicBezTo>
                <a:cubicBezTo>
                  <a:pt x="1126003" y="498281"/>
                  <a:pt x="1127908" y="568767"/>
                  <a:pt x="1106953" y="607819"/>
                </a:cubicBezTo>
                <a:cubicBezTo>
                  <a:pt x="1082188" y="654492"/>
                  <a:pt x="1026943" y="678304"/>
                  <a:pt x="977413" y="661159"/>
                </a:cubicBezTo>
                <a:cubicBezTo>
                  <a:pt x="957411" y="654492"/>
                  <a:pt x="939313" y="641156"/>
                  <a:pt x="919311" y="630679"/>
                </a:cubicBezTo>
                <a:cubicBezTo>
                  <a:pt x="905976" y="624012"/>
                  <a:pt x="890736" y="611629"/>
                  <a:pt x="878353" y="625917"/>
                </a:cubicBezTo>
                <a:cubicBezTo>
                  <a:pt x="868828" y="637347"/>
                  <a:pt x="860256" y="655444"/>
                  <a:pt x="861208" y="669731"/>
                </a:cubicBezTo>
                <a:cubicBezTo>
                  <a:pt x="865018" y="743074"/>
                  <a:pt x="871686" y="815464"/>
                  <a:pt x="877401" y="888806"/>
                </a:cubicBezTo>
                <a:cubicBezTo>
                  <a:pt x="846921" y="892617"/>
                  <a:pt x="815488" y="896427"/>
                  <a:pt x="785008" y="899284"/>
                </a:cubicBezTo>
                <a:cubicBezTo>
                  <a:pt x="743098" y="903094"/>
                  <a:pt x="700236" y="904999"/>
                  <a:pt x="658326" y="908809"/>
                </a:cubicBezTo>
                <a:cubicBezTo>
                  <a:pt x="635466" y="910714"/>
                  <a:pt x="624036" y="898331"/>
                  <a:pt x="632608" y="877377"/>
                </a:cubicBezTo>
                <a:cubicBezTo>
                  <a:pt x="638323" y="862137"/>
                  <a:pt x="649753" y="848802"/>
                  <a:pt x="658326" y="835467"/>
                </a:cubicBezTo>
                <a:cubicBezTo>
                  <a:pt x="660231" y="835467"/>
                  <a:pt x="662136" y="834514"/>
                  <a:pt x="664041" y="834514"/>
                </a:cubicBezTo>
                <a:cubicBezTo>
                  <a:pt x="663088" y="833562"/>
                  <a:pt x="662136" y="832609"/>
                  <a:pt x="661183" y="831656"/>
                </a:cubicBezTo>
                <a:cubicBezTo>
                  <a:pt x="663088" y="826894"/>
                  <a:pt x="665946" y="823084"/>
                  <a:pt x="667851" y="818322"/>
                </a:cubicBezTo>
                <a:cubicBezTo>
                  <a:pt x="674518" y="804987"/>
                  <a:pt x="682138" y="792604"/>
                  <a:pt x="686901" y="778317"/>
                </a:cubicBezTo>
                <a:cubicBezTo>
                  <a:pt x="696426" y="748789"/>
                  <a:pt x="673566" y="683067"/>
                  <a:pt x="638323" y="676399"/>
                </a:cubicBezTo>
                <a:lnTo>
                  <a:pt x="638323" y="676399"/>
                </a:lnTo>
                <a:cubicBezTo>
                  <a:pt x="633561" y="673542"/>
                  <a:pt x="628798" y="670684"/>
                  <a:pt x="624036" y="666874"/>
                </a:cubicBezTo>
                <a:lnTo>
                  <a:pt x="624036" y="666874"/>
                </a:lnTo>
                <a:cubicBezTo>
                  <a:pt x="611653" y="653539"/>
                  <a:pt x="597366" y="649729"/>
                  <a:pt x="581173" y="655444"/>
                </a:cubicBezTo>
                <a:cubicBezTo>
                  <a:pt x="573553" y="655444"/>
                  <a:pt x="565933" y="655444"/>
                  <a:pt x="557361" y="654492"/>
                </a:cubicBezTo>
                <a:cubicBezTo>
                  <a:pt x="554503" y="654492"/>
                  <a:pt x="551646" y="654492"/>
                  <a:pt x="548788" y="655444"/>
                </a:cubicBezTo>
                <a:cubicBezTo>
                  <a:pt x="458301" y="667827"/>
                  <a:pt x="427821" y="764029"/>
                  <a:pt x="471636" y="834514"/>
                </a:cubicBezTo>
                <a:cubicBezTo>
                  <a:pt x="479256" y="846897"/>
                  <a:pt x="487828" y="858327"/>
                  <a:pt x="493543" y="871662"/>
                </a:cubicBezTo>
                <a:cubicBezTo>
                  <a:pt x="503068" y="894522"/>
                  <a:pt x="493543" y="908809"/>
                  <a:pt x="468778" y="908809"/>
                </a:cubicBezTo>
                <a:cubicBezTo>
                  <a:pt x="450681" y="908809"/>
                  <a:pt x="432583" y="905952"/>
                  <a:pt x="414486" y="904047"/>
                </a:cubicBezTo>
                <a:cubicBezTo>
                  <a:pt x="358288" y="901189"/>
                  <a:pt x="301138" y="896427"/>
                  <a:pt x="243036" y="891664"/>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8" name="Google Shape;648;p11"/>
          <p:cNvSpPr/>
          <p:nvPr/>
        </p:nvSpPr>
        <p:spPr>
          <a:xfrm flipH="1" rot="10800000">
            <a:off x="9283048" y="821507"/>
            <a:ext cx="1497136" cy="1204682"/>
          </a:xfrm>
          <a:custGeom>
            <a:rect b="b" l="l" r="r" t="t"/>
            <a:pathLst>
              <a:path extrusionOk="0" h="905776" w="1125666">
                <a:moveTo>
                  <a:pt x="878969" y="874293"/>
                </a:moveTo>
                <a:cubicBezTo>
                  <a:pt x="878969" y="879055"/>
                  <a:pt x="878017" y="883818"/>
                  <a:pt x="878017" y="887628"/>
                </a:cubicBezTo>
                <a:cubicBezTo>
                  <a:pt x="858967" y="889533"/>
                  <a:pt x="840869" y="892390"/>
                  <a:pt x="821819" y="893343"/>
                </a:cubicBezTo>
                <a:cubicBezTo>
                  <a:pt x="762764" y="898105"/>
                  <a:pt x="704661" y="902868"/>
                  <a:pt x="645606" y="905725"/>
                </a:cubicBezTo>
                <a:cubicBezTo>
                  <a:pt x="626556" y="906678"/>
                  <a:pt x="617031" y="894295"/>
                  <a:pt x="624651" y="875245"/>
                </a:cubicBezTo>
                <a:cubicBezTo>
                  <a:pt x="630367" y="859053"/>
                  <a:pt x="638939" y="843813"/>
                  <a:pt x="649417" y="829525"/>
                </a:cubicBezTo>
                <a:cubicBezTo>
                  <a:pt x="689422" y="775233"/>
                  <a:pt x="669419" y="695223"/>
                  <a:pt x="614174" y="668553"/>
                </a:cubicBezTo>
                <a:cubicBezTo>
                  <a:pt x="589409" y="657123"/>
                  <a:pt x="558929" y="658075"/>
                  <a:pt x="531306" y="653313"/>
                </a:cubicBezTo>
                <a:cubicBezTo>
                  <a:pt x="526544" y="652360"/>
                  <a:pt x="521781" y="648550"/>
                  <a:pt x="517019" y="649503"/>
                </a:cubicBezTo>
                <a:cubicBezTo>
                  <a:pt x="466536" y="660933"/>
                  <a:pt x="434151" y="710463"/>
                  <a:pt x="431294" y="758088"/>
                </a:cubicBezTo>
                <a:cubicBezTo>
                  <a:pt x="431294" y="761898"/>
                  <a:pt x="437009" y="766660"/>
                  <a:pt x="438914" y="771423"/>
                </a:cubicBezTo>
                <a:cubicBezTo>
                  <a:pt x="445581" y="805713"/>
                  <a:pt x="463679" y="834288"/>
                  <a:pt x="480824" y="862863"/>
                </a:cubicBezTo>
                <a:cubicBezTo>
                  <a:pt x="485586" y="870483"/>
                  <a:pt x="485586" y="884770"/>
                  <a:pt x="481776" y="893343"/>
                </a:cubicBezTo>
                <a:cubicBezTo>
                  <a:pt x="478919" y="900010"/>
                  <a:pt x="464631" y="904773"/>
                  <a:pt x="457011" y="903820"/>
                </a:cubicBezTo>
                <a:cubicBezTo>
                  <a:pt x="385574" y="899058"/>
                  <a:pt x="314136" y="892390"/>
                  <a:pt x="242699" y="885723"/>
                </a:cubicBezTo>
                <a:cubicBezTo>
                  <a:pt x="246509" y="841908"/>
                  <a:pt x="249367" y="798093"/>
                  <a:pt x="252224" y="755230"/>
                </a:cubicBezTo>
                <a:cubicBezTo>
                  <a:pt x="254129" y="728560"/>
                  <a:pt x="255081" y="700938"/>
                  <a:pt x="257939" y="674268"/>
                </a:cubicBezTo>
                <a:cubicBezTo>
                  <a:pt x="259844" y="653313"/>
                  <a:pt x="256986" y="632358"/>
                  <a:pt x="238889" y="622833"/>
                </a:cubicBezTo>
                <a:cubicBezTo>
                  <a:pt x="229364" y="618070"/>
                  <a:pt x="211267" y="626643"/>
                  <a:pt x="197931" y="631405"/>
                </a:cubicBezTo>
                <a:cubicBezTo>
                  <a:pt x="192217" y="633310"/>
                  <a:pt x="188406" y="639978"/>
                  <a:pt x="183644" y="641883"/>
                </a:cubicBezTo>
                <a:cubicBezTo>
                  <a:pt x="157926" y="651408"/>
                  <a:pt x="131256" y="665695"/>
                  <a:pt x="105539" y="666648"/>
                </a:cubicBezTo>
                <a:cubicBezTo>
                  <a:pt x="59819" y="667600"/>
                  <a:pt x="17909" y="629500"/>
                  <a:pt x="5526" y="589495"/>
                </a:cubicBezTo>
                <a:cubicBezTo>
                  <a:pt x="-8761" y="540918"/>
                  <a:pt x="4574" y="499960"/>
                  <a:pt x="46484" y="466623"/>
                </a:cubicBezTo>
                <a:cubicBezTo>
                  <a:pt x="47436" y="465670"/>
                  <a:pt x="49342" y="463765"/>
                  <a:pt x="50294" y="462813"/>
                </a:cubicBezTo>
                <a:cubicBezTo>
                  <a:pt x="53151" y="460908"/>
                  <a:pt x="56009" y="459955"/>
                  <a:pt x="58867" y="458050"/>
                </a:cubicBezTo>
                <a:cubicBezTo>
                  <a:pt x="108397" y="451383"/>
                  <a:pt x="151259" y="467575"/>
                  <a:pt x="193169" y="493293"/>
                </a:cubicBezTo>
                <a:cubicBezTo>
                  <a:pt x="201742" y="499008"/>
                  <a:pt x="216981" y="494245"/>
                  <a:pt x="229364" y="494245"/>
                </a:cubicBezTo>
                <a:cubicBezTo>
                  <a:pt x="254129" y="484720"/>
                  <a:pt x="257939" y="463765"/>
                  <a:pt x="256986" y="441858"/>
                </a:cubicBezTo>
                <a:cubicBezTo>
                  <a:pt x="253176" y="374230"/>
                  <a:pt x="248414" y="306603"/>
                  <a:pt x="243651" y="238975"/>
                </a:cubicBezTo>
                <a:cubicBezTo>
                  <a:pt x="262701" y="241833"/>
                  <a:pt x="282704" y="245643"/>
                  <a:pt x="301754" y="246595"/>
                </a:cubicBezTo>
                <a:cubicBezTo>
                  <a:pt x="348426" y="250405"/>
                  <a:pt x="395099" y="254215"/>
                  <a:pt x="441772" y="255168"/>
                </a:cubicBezTo>
                <a:cubicBezTo>
                  <a:pt x="454154" y="255168"/>
                  <a:pt x="472251" y="249453"/>
                  <a:pt x="477967" y="239928"/>
                </a:cubicBezTo>
                <a:cubicBezTo>
                  <a:pt x="482729" y="232308"/>
                  <a:pt x="474156" y="214210"/>
                  <a:pt x="467489" y="203733"/>
                </a:cubicBezTo>
                <a:cubicBezTo>
                  <a:pt x="444629" y="171348"/>
                  <a:pt x="430342" y="138010"/>
                  <a:pt x="435104" y="96100"/>
                </a:cubicBezTo>
                <a:cubicBezTo>
                  <a:pt x="440819" y="49428"/>
                  <a:pt x="481776" y="4660"/>
                  <a:pt x="527497" y="850"/>
                </a:cubicBezTo>
                <a:cubicBezTo>
                  <a:pt x="567501" y="-2960"/>
                  <a:pt x="601792" y="5613"/>
                  <a:pt x="633224" y="35140"/>
                </a:cubicBezTo>
                <a:cubicBezTo>
                  <a:pt x="663704" y="63715"/>
                  <a:pt x="674181" y="131343"/>
                  <a:pt x="647511" y="174205"/>
                </a:cubicBezTo>
                <a:cubicBezTo>
                  <a:pt x="637986" y="188493"/>
                  <a:pt x="628461" y="203733"/>
                  <a:pt x="620842" y="218973"/>
                </a:cubicBezTo>
                <a:cubicBezTo>
                  <a:pt x="612269" y="238023"/>
                  <a:pt x="622747" y="256120"/>
                  <a:pt x="642749" y="256120"/>
                </a:cubicBezTo>
                <a:cubicBezTo>
                  <a:pt x="683706" y="255168"/>
                  <a:pt x="724664" y="252310"/>
                  <a:pt x="764669" y="249453"/>
                </a:cubicBezTo>
                <a:cubicBezTo>
                  <a:pt x="791339" y="247548"/>
                  <a:pt x="817056" y="245643"/>
                  <a:pt x="843726" y="242785"/>
                </a:cubicBezTo>
                <a:cubicBezTo>
                  <a:pt x="852299" y="241833"/>
                  <a:pt x="861824" y="239928"/>
                  <a:pt x="870397" y="238023"/>
                </a:cubicBezTo>
                <a:cubicBezTo>
                  <a:pt x="873254" y="238023"/>
                  <a:pt x="876111" y="238975"/>
                  <a:pt x="878969" y="238975"/>
                </a:cubicBezTo>
                <a:cubicBezTo>
                  <a:pt x="877064" y="269455"/>
                  <a:pt x="874206" y="300888"/>
                  <a:pt x="872301" y="331368"/>
                </a:cubicBezTo>
                <a:cubicBezTo>
                  <a:pt x="869444" y="376135"/>
                  <a:pt x="865634" y="419950"/>
                  <a:pt x="865634" y="464718"/>
                </a:cubicBezTo>
                <a:cubicBezTo>
                  <a:pt x="865634" y="498055"/>
                  <a:pt x="884684" y="506628"/>
                  <a:pt x="914211" y="488530"/>
                </a:cubicBezTo>
                <a:cubicBezTo>
                  <a:pt x="945644" y="469480"/>
                  <a:pt x="975172" y="450430"/>
                  <a:pt x="1016129" y="450430"/>
                </a:cubicBezTo>
                <a:cubicBezTo>
                  <a:pt x="1069469" y="450430"/>
                  <a:pt x="1125667" y="502818"/>
                  <a:pt x="1125667" y="564730"/>
                </a:cubicBezTo>
                <a:cubicBezTo>
                  <a:pt x="1125667" y="623785"/>
                  <a:pt x="1074231" y="675220"/>
                  <a:pt x="1016129" y="677125"/>
                </a:cubicBezTo>
                <a:cubicBezTo>
                  <a:pt x="979934" y="678078"/>
                  <a:pt x="952311" y="662838"/>
                  <a:pt x="924689" y="643788"/>
                </a:cubicBezTo>
                <a:cubicBezTo>
                  <a:pt x="913259" y="636168"/>
                  <a:pt x="892304" y="630453"/>
                  <a:pt x="883731" y="636168"/>
                </a:cubicBezTo>
                <a:cubicBezTo>
                  <a:pt x="873254" y="642835"/>
                  <a:pt x="865634" y="662838"/>
                  <a:pt x="866586" y="676173"/>
                </a:cubicBezTo>
                <a:cubicBezTo>
                  <a:pt x="868492" y="742848"/>
                  <a:pt x="874206" y="808570"/>
                  <a:pt x="878969" y="874293"/>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49" name="Google Shape;649;p11"/>
          <p:cNvSpPr/>
          <p:nvPr/>
        </p:nvSpPr>
        <p:spPr>
          <a:xfrm flipH="1" rot="10800000">
            <a:off x="21110" y="1354503"/>
            <a:ext cx="1168889" cy="1197967"/>
          </a:xfrm>
          <a:custGeom>
            <a:rect b="b" l="l" r="r" t="t"/>
            <a:pathLst>
              <a:path extrusionOk="0" h="900727" w="878864">
                <a:moveTo>
                  <a:pt x="397193" y="231500"/>
                </a:moveTo>
                <a:cubicBezTo>
                  <a:pt x="425768" y="203877"/>
                  <a:pt x="447675" y="173397"/>
                  <a:pt x="441960" y="132440"/>
                </a:cubicBezTo>
                <a:cubicBezTo>
                  <a:pt x="438150" y="109580"/>
                  <a:pt x="426720" y="87672"/>
                  <a:pt x="418148" y="64812"/>
                </a:cubicBezTo>
                <a:cubicBezTo>
                  <a:pt x="411480" y="47667"/>
                  <a:pt x="403860" y="30522"/>
                  <a:pt x="397193" y="13377"/>
                </a:cubicBezTo>
                <a:cubicBezTo>
                  <a:pt x="399098" y="11472"/>
                  <a:pt x="400050" y="10520"/>
                  <a:pt x="401955" y="8615"/>
                </a:cubicBezTo>
                <a:cubicBezTo>
                  <a:pt x="401955" y="8615"/>
                  <a:pt x="401955" y="8615"/>
                  <a:pt x="401955" y="8615"/>
                </a:cubicBezTo>
                <a:cubicBezTo>
                  <a:pt x="421005" y="8615"/>
                  <a:pt x="441007" y="7662"/>
                  <a:pt x="460057" y="8615"/>
                </a:cubicBezTo>
                <a:cubicBezTo>
                  <a:pt x="498157" y="9567"/>
                  <a:pt x="535305" y="10520"/>
                  <a:pt x="573405" y="13377"/>
                </a:cubicBezTo>
                <a:cubicBezTo>
                  <a:pt x="594360" y="14330"/>
                  <a:pt x="615315" y="19092"/>
                  <a:pt x="636270" y="21950"/>
                </a:cubicBezTo>
                <a:cubicBezTo>
                  <a:pt x="631508" y="84815"/>
                  <a:pt x="626745" y="148632"/>
                  <a:pt x="621983" y="211497"/>
                </a:cubicBezTo>
                <a:cubicBezTo>
                  <a:pt x="621983" y="217212"/>
                  <a:pt x="621030" y="223880"/>
                  <a:pt x="621983" y="229595"/>
                </a:cubicBezTo>
                <a:cubicBezTo>
                  <a:pt x="626745" y="262932"/>
                  <a:pt x="638175" y="270552"/>
                  <a:pt x="670560" y="264837"/>
                </a:cubicBezTo>
                <a:cubicBezTo>
                  <a:pt x="680085" y="262932"/>
                  <a:pt x="690563" y="261980"/>
                  <a:pt x="698183" y="258170"/>
                </a:cubicBezTo>
                <a:cubicBezTo>
                  <a:pt x="721995" y="245787"/>
                  <a:pt x="744855" y="232452"/>
                  <a:pt x="768668" y="219117"/>
                </a:cubicBezTo>
                <a:cubicBezTo>
                  <a:pt x="820103" y="210545"/>
                  <a:pt x="872490" y="265790"/>
                  <a:pt x="877253" y="303890"/>
                </a:cubicBezTo>
                <a:cubicBezTo>
                  <a:pt x="888683" y="386757"/>
                  <a:pt x="837248" y="428667"/>
                  <a:pt x="788670" y="439145"/>
                </a:cubicBezTo>
                <a:cubicBezTo>
                  <a:pt x="756285" y="445812"/>
                  <a:pt x="729615" y="439145"/>
                  <a:pt x="703898" y="419142"/>
                </a:cubicBezTo>
                <a:cubicBezTo>
                  <a:pt x="696278" y="412475"/>
                  <a:pt x="685800" y="406760"/>
                  <a:pt x="676275" y="403902"/>
                </a:cubicBezTo>
                <a:cubicBezTo>
                  <a:pt x="663893" y="400092"/>
                  <a:pt x="643890" y="393425"/>
                  <a:pt x="638175" y="399140"/>
                </a:cubicBezTo>
                <a:cubicBezTo>
                  <a:pt x="627698" y="410570"/>
                  <a:pt x="619125" y="429620"/>
                  <a:pt x="619125" y="444860"/>
                </a:cubicBezTo>
                <a:cubicBezTo>
                  <a:pt x="621030" y="501057"/>
                  <a:pt x="625793" y="556302"/>
                  <a:pt x="630555" y="612500"/>
                </a:cubicBezTo>
                <a:cubicBezTo>
                  <a:pt x="631508" y="626787"/>
                  <a:pt x="633413" y="640122"/>
                  <a:pt x="635318" y="658220"/>
                </a:cubicBezTo>
                <a:cubicBezTo>
                  <a:pt x="599123" y="656315"/>
                  <a:pt x="565785" y="654410"/>
                  <a:pt x="533400" y="652505"/>
                </a:cubicBezTo>
                <a:cubicBezTo>
                  <a:pt x="499110" y="650600"/>
                  <a:pt x="463868" y="645837"/>
                  <a:pt x="429578" y="644885"/>
                </a:cubicBezTo>
                <a:cubicBezTo>
                  <a:pt x="401955" y="643932"/>
                  <a:pt x="390525" y="661077"/>
                  <a:pt x="401955" y="686795"/>
                </a:cubicBezTo>
                <a:cubicBezTo>
                  <a:pt x="408623" y="701082"/>
                  <a:pt x="418148" y="713465"/>
                  <a:pt x="426720" y="726800"/>
                </a:cubicBezTo>
                <a:cubicBezTo>
                  <a:pt x="459105" y="779187"/>
                  <a:pt x="441960" y="850625"/>
                  <a:pt x="387668" y="883962"/>
                </a:cubicBezTo>
                <a:cubicBezTo>
                  <a:pt x="336233" y="916347"/>
                  <a:pt x="261938" y="900155"/>
                  <a:pt x="230505" y="849672"/>
                </a:cubicBezTo>
                <a:cubicBezTo>
                  <a:pt x="207645" y="813477"/>
                  <a:pt x="209550" y="752517"/>
                  <a:pt x="233363" y="718227"/>
                </a:cubicBezTo>
                <a:cubicBezTo>
                  <a:pt x="240030" y="708702"/>
                  <a:pt x="247650" y="699177"/>
                  <a:pt x="253365" y="687747"/>
                </a:cubicBezTo>
                <a:cubicBezTo>
                  <a:pt x="258128" y="679175"/>
                  <a:pt x="263843" y="663935"/>
                  <a:pt x="260985" y="660125"/>
                </a:cubicBezTo>
                <a:cubicBezTo>
                  <a:pt x="253365" y="651552"/>
                  <a:pt x="239078" y="643932"/>
                  <a:pt x="228600" y="643932"/>
                </a:cubicBezTo>
                <a:cubicBezTo>
                  <a:pt x="161925" y="647742"/>
                  <a:pt x="96203" y="655362"/>
                  <a:pt x="29528" y="661077"/>
                </a:cubicBezTo>
                <a:cubicBezTo>
                  <a:pt x="20003" y="662030"/>
                  <a:pt x="9525" y="661077"/>
                  <a:pt x="0" y="661077"/>
                </a:cubicBezTo>
                <a:cubicBezTo>
                  <a:pt x="0" y="454385"/>
                  <a:pt x="0" y="248645"/>
                  <a:pt x="0" y="41952"/>
                </a:cubicBezTo>
                <a:cubicBezTo>
                  <a:pt x="0" y="32427"/>
                  <a:pt x="5715" y="22902"/>
                  <a:pt x="8572" y="12425"/>
                </a:cubicBezTo>
                <a:cubicBezTo>
                  <a:pt x="12383" y="12425"/>
                  <a:pt x="16193" y="12425"/>
                  <a:pt x="20003" y="12425"/>
                </a:cubicBezTo>
                <a:cubicBezTo>
                  <a:pt x="28575" y="12425"/>
                  <a:pt x="36195" y="11472"/>
                  <a:pt x="44768" y="11472"/>
                </a:cubicBezTo>
                <a:cubicBezTo>
                  <a:pt x="52388" y="10520"/>
                  <a:pt x="59055" y="9567"/>
                  <a:pt x="66675" y="8615"/>
                </a:cubicBezTo>
                <a:cubicBezTo>
                  <a:pt x="75248" y="8615"/>
                  <a:pt x="83820" y="8615"/>
                  <a:pt x="92392" y="8615"/>
                </a:cubicBezTo>
                <a:cubicBezTo>
                  <a:pt x="140017" y="5757"/>
                  <a:pt x="187642" y="1947"/>
                  <a:pt x="235267" y="42"/>
                </a:cubicBezTo>
                <a:cubicBezTo>
                  <a:pt x="261938" y="-910"/>
                  <a:pt x="270510" y="14330"/>
                  <a:pt x="259080" y="38142"/>
                </a:cubicBezTo>
                <a:cubicBezTo>
                  <a:pt x="255270" y="45762"/>
                  <a:pt x="248603" y="53382"/>
                  <a:pt x="242888" y="60050"/>
                </a:cubicBezTo>
                <a:cubicBezTo>
                  <a:pt x="209550" y="99102"/>
                  <a:pt x="203835" y="156252"/>
                  <a:pt x="228600" y="192447"/>
                </a:cubicBezTo>
                <a:cubicBezTo>
                  <a:pt x="232410" y="198162"/>
                  <a:pt x="237173" y="203877"/>
                  <a:pt x="240983" y="209592"/>
                </a:cubicBezTo>
                <a:cubicBezTo>
                  <a:pt x="245745" y="215307"/>
                  <a:pt x="250508" y="221022"/>
                  <a:pt x="255270" y="226737"/>
                </a:cubicBezTo>
                <a:cubicBezTo>
                  <a:pt x="286703" y="269600"/>
                  <a:pt x="363855" y="271505"/>
                  <a:pt x="397193" y="23150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11"/>
          <p:cNvSpPr/>
          <p:nvPr/>
        </p:nvSpPr>
        <p:spPr>
          <a:xfrm flipH="1" rot="10800000">
            <a:off x="11008612" y="1384393"/>
            <a:ext cx="1168843" cy="1197178"/>
          </a:xfrm>
          <a:custGeom>
            <a:rect b="b" l="l" r="r" t="t"/>
            <a:pathLst>
              <a:path extrusionOk="0" h="900134" w="878829">
                <a:moveTo>
                  <a:pt x="641608" y="209550"/>
                </a:moveTo>
                <a:cubicBezTo>
                  <a:pt x="649228" y="187642"/>
                  <a:pt x="659706" y="166688"/>
                  <a:pt x="663515" y="143828"/>
                </a:cubicBezTo>
                <a:cubicBezTo>
                  <a:pt x="669231" y="109538"/>
                  <a:pt x="655896" y="80010"/>
                  <a:pt x="632083" y="55245"/>
                </a:cubicBezTo>
                <a:cubicBezTo>
                  <a:pt x="628273" y="50483"/>
                  <a:pt x="624463" y="45720"/>
                  <a:pt x="621606" y="40958"/>
                </a:cubicBezTo>
                <a:cubicBezTo>
                  <a:pt x="609223" y="19050"/>
                  <a:pt x="611128" y="14288"/>
                  <a:pt x="634940" y="0"/>
                </a:cubicBezTo>
                <a:cubicBezTo>
                  <a:pt x="710188" y="5715"/>
                  <a:pt x="785435" y="12383"/>
                  <a:pt x="860683" y="17145"/>
                </a:cubicBezTo>
                <a:cubicBezTo>
                  <a:pt x="880685" y="18098"/>
                  <a:pt x="878781" y="31433"/>
                  <a:pt x="878781" y="43815"/>
                </a:cubicBezTo>
                <a:cubicBezTo>
                  <a:pt x="878781" y="198120"/>
                  <a:pt x="878781" y="352425"/>
                  <a:pt x="878781" y="506730"/>
                </a:cubicBezTo>
                <a:cubicBezTo>
                  <a:pt x="878781" y="557213"/>
                  <a:pt x="877828" y="606743"/>
                  <a:pt x="877828" y="657225"/>
                </a:cubicBezTo>
                <a:cubicBezTo>
                  <a:pt x="804485" y="652463"/>
                  <a:pt x="731143" y="646748"/>
                  <a:pt x="657801" y="643890"/>
                </a:cubicBezTo>
                <a:cubicBezTo>
                  <a:pt x="616843" y="641985"/>
                  <a:pt x="610176" y="654368"/>
                  <a:pt x="629226" y="691515"/>
                </a:cubicBezTo>
                <a:cubicBezTo>
                  <a:pt x="640656" y="715328"/>
                  <a:pt x="653038" y="738188"/>
                  <a:pt x="664468" y="762000"/>
                </a:cubicBezTo>
                <a:cubicBezTo>
                  <a:pt x="659706" y="789623"/>
                  <a:pt x="654943" y="817245"/>
                  <a:pt x="651133" y="844868"/>
                </a:cubicBezTo>
                <a:lnTo>
                  <a:pt x="651133" y="844868"/>
                </a:lnTo>
                <a:cubicBezTo>
                  <a:pt x="648276" y="849630"/>
                  <a:pt x="644465" y="855345"/>
                  <a:pt x="641608" y="860108"/>
                </a:cubicBezTo>
                <a:cubicBezTo>
                  <a:pt x="640656" y="861060"/>
                  <a:pt x="639703" y="862013"/>
                  <a:pt x="638751" y="862965"/>
                </a:cubicBezTo>
                <a:cubicBezTo>
                  <a:pt x="634940" y="864870"/>
                  <a:pt x="631131" y="865823"/>
                  <a:pt x="628273" y="867727"/>
                </a:cubicBezTo>
                <a:cubicBezTo>
                  <a:pt x="628273" y="867727"/>
                  <a:pt x="628273" y="867727"/>
                  <a:pt x="628273" y="867727"/>
                </a:cubicBezTo>
                <a:cubicBezTo>
                  <a:pt x="625415" y="871538"/>
                  <a:pt x="621606" y="874395"/>
                  <a:pt x="618748" y="878205"/>
                </a:cubicBezTo>
                <a:cubicBezTo>
                  <a:pt x="573981" y="908685"/>
                  <a:pt x="529213" y="906780"/>
                  <a:pt x="485398" y="876300"/>
                </a:cubicBezTo>
                <a:cubicBezTo>
                  <a:pt x="433010" y="841058"/>
                  <a:pt x="420628" y="772478"/>
                  <a:pt x="454918" y="719138"/>
                </a:cubicBezTo>
                <a:cubicBezTo>
                  <a:pt x="462538" y="706755"/>
                  <a:pt x="471110" y="695325"/>
                  <a:pt x="477778" y="681990"/>
                </a:cubicBezTo>
                <a:cubicBezTo>
                  <a:pt x="489208" y="657225"/>
                  <a:pt x="479683" y="641985"/>
                  <a:pt x="451108" y="643890"/>
                </a:cubicBezTo>
                <a:cubicBezTo>
                  <a:pt x="387290" y="647700"/>
                  <a:pt x="324426" y="652463"/>
                  <a:pt x="260608" y="656273"/>
                </a:cubicBezTo>
                <a:cubicBezTo>
                  <a:pt x="255846" y="656273"/>
                  <a:pt x="252035" y="656273"/>
                  <a:pt x="244415" y="655320"/>
                </a:cubicBezTo>
                <a:cubicBezTo>
                  <a:pt x="246321" y="630555"/>
                  <a:pt x="247273" y="606743"/>
                  <a:pt x="249178" y="582930"/>
                </a:cubicBezTo>
                <a:cubicBezTo>
                  <a:pt x="252988" y="534353"/>
                  <a:pt x="258703" y="484823"/>
                  <a:pt x="259656" y="436245"/>
                </a:cubicBezTo>
                <a:cubicBezTo>
                  <a:pt x="260608" y="397192"/>
                  <a:pt x="230128" y="381953"/>
                  <a:pt x="195838" y="401955"/>
                </a:cubicBezTo>
                <a:cubicBezTo>
                  <a:pt x="181551" y="410528"/>
                  <a:pt x="168215" y="420053"/>
                  <a:pt x="152976" y="427673"/>
                </a:cubicBezTo>
                <a:cubicBezTo>
                  <a:pt x="110113" y="448628"/>
                  <a:pt x="70108" y="439103"/>
                  <a:pt x="36771" y="410528"/>
                </a:cubicBezTo>
                <a:cubicBezTo>
                  <a:pt x="4385" y="382905"/>
                  <a:pt x="-5140" y="344805"/>
                  <a:pt x="2481" y="302895"/>
                </a:cubicBezTo>
                <a:cubicBezTo>
                  <a:pt x="11053" y="258128"/>
                  <a:pt x="41533" y="234315"/>
                  <a:pt x="80585" y="218123"/>
                </a:cubicBezTo>
                <a:cubicBezTo>
                  <a:pt x="112018" y="216217"/>
                  <a:pt x="139640" y="227648"/>
                  <a:pt x="164406" y="246698"/>
                </a:cubicBezTo>
                <a:cubicBezTo>
                  <a:pt x="179646" y="258128"/>
                  <a:pt x="195838" y="268605"/>
                  <a:pt x="215840" y="263842"/>
                </a:cubicBezTo>
                <a:cubicBezTo>
                  <a:pt x="243463" y="262890"/>
                  <a:pt x="256798" y="251460"/>
                  <a:pt x="256798" y="220980"/>
                </a:cubicBezTo>
                <a:cubicBezTo>
                  <a:pt x="256798" y="181928"/>
                  <a:pt x="252988" y="142875"/>
                  <a:pt x="250131" y="103823"/>
                </a:cubicBezTo>
                <a:cubicBezTo>
                  <a:pt x="248226" y="75248"/>
                  <a:pt x="245368" y="46673"/>
                  <a:pt x="243463" y="18098"/>
                </a:cubicBezTo>
                <a:cubicBezTo>
                  <a:pt x="289183" y="13335"/>
                  <a:pt x="334903" y="7620"/>
                  <a:pt x="380623" y="4763"/>
                </a:cubicBezTo>
                <a:cubicBezTo>
                  <a:pt x="413008" y="2858"/>
                  <a:pt x="445393" y="7620"/>
                  <a:pt x="477778" y="8573"/>
                </a:cubicBezTo>
                <a:cubicBezTo>
                  <a:pt x="473968" y="23813"/>
                  <a:pt x="473968" y="40958"/>
                  <a:pt x="466348" y="54292"/>
                </a:cubicBezTo>
                <a:cubicBezTo>
                  <a:pt x="419676" y="133350"/>
                  <a:pt x="421581" y="163830"/>
                  <a:pt x="480635" y="231458"/>
                </a:cubicBezTo>
                <a:cubicBezTo>
                  <a:pt x="516831" y="270510"/>
                  <a:pt x="586363" y="268605"/>
                  <a:pt x="623510" y="227648"/>
                </a:cubicBezTo>
                <a:cubicBezTo>
                  <a:pt x="628273" y="222885"/>
                  <a:pt x="632083" y="218123"/>
                  <a:pt x="636846" y="214313"/>
                </a:cubicBezTo>
                <a:cubicBezTo>
                  <a:pt x="638751" y="212408"/>
                  <a:pt x="639703" y="211455"/>
                  <a:pt x="641608" y="209550"/>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1" name="Google Shape;651;p11"/>
          <p:cNvSpPr/>
          <p:nvPr/>
        </p:nvSpPr>
        <p:spPr>
          <a:xfrm flipH="1" rot="10800000">
            <a:off x="10416031" y="2258973"/>
            <a:ext cx="933801" cy="1486330"/>
          </a:xfrm>
          <a:custGeom>
            <a:rect b="b" l="l" r="r" t="t"/>
            <a:pathLst>
              <a:path extrusionOk="0" h="1117541" w="702106">
                <a:moveTo>
                  <a:pt x="683950" y="234315"/>
                </a:moveTo>
                <a:cubicBezTo>
                  <a:pt x="686807" y="253365"/>
                  <a:pt x="691570" y="272415"/>
                  <a:pt x="692522" y="291465"/>
                </a:cubicBezTo>
                <a:cubicBezTo>
                  <a:pt x="696332" y="343853"/>
                  <a:pt x="700143" y="396240"/>
                  <a:pt x="702047" y="449580"/>
                </a:cubicBezTo>
                <a:cubicBezTo>
                  <a:pt x="703000" y="480060"/>
                  <a:pt x="692522" y="490537"/>
                  <a:pt x="665852" y="493395"/>
                </a:cubicBezTo>
                <a:cubicBezTo>
                  <a:pt x="651565" y="483870"/>
                  <a:pt x="636325" y="475298"/>
                  <a:pt x="622037" y="465773"/>
                </a:cubicBezTo>
                <a:cubicBezTo>
                  <a:pt x="590605" y="444817"/>
                  <a:pt x="557268" y="436245"/>
                  <a:pt x="520120" y="452438"/>
                </a:cubicBezTo>
                <a:cubicBezTo>
                  <a:pt x="457255" y="473393"/>
                  <a:pt x="429632" y="535305"/>
                  <a:pt x="456302" y="601028"/>
                </a:cubicBezTo>
                <a:cubicBezTo>
                  <a:pt x="477257" y="651510"/>
                  <a:pt x="543932" y="679132"/>
                  <a:pt x="600130" y="653415"/>
                </a:cubicBezTo>
                <a:cubicBezTo>
                  <a:pt x="614418" y="646748"/>
                  <a:pt x="625847" y="635318"/>
                  <a:pt x="640135" y="628650"/>
                </a:cubicBezTo>
                <a:cubicBezTo>
                  <a:pt x="654422" y="622935"/>
                  <a:pt x="672520" y="615315"/>
                  <a:pt x="683950" y="620078"/>
                </a:cubicBezTo>
                <a:cubicBezTo>
                  <a:pt x="693475" y="623887"/>
                  <a:pt x="701095" y="644843"/>
                  <a:pt x="700143" y="658178"/>
                </a:cubicBezTo>
                <a:cubicBezTo>
                  <a:pt x="698237" y="717232"/>
                  <a:pt x="692522" y="777240"/>
                  <a:pt x="687760" y="836295"/>
                </a:cubicBezTo>
                <a:cubicBezTo>
                  <a:pt x="686807" y="849630"/>
                  <a:pt x="686807" y="863918"/>
                  <a:pt x="686807" y="877253"/>
                </a:cubicBezTo>
                <a:cubicBezTo>
                  <a:pt x="685855" y="879157"/>
                  <a:pt x="683950" y="880110"/>
                  <a:pt x="682997" y="882015"/>
                </a:cubicBezTo>
                <a:cubicBezTo>
                  <a:pt x="601082" y="877253"/>
                  <a:pt x="519168" y="871537"/>
                  <a:pt x="438205" y="867728"/>
                </a:cubicBezTo>
                <a:cubicBezTo>
                  <a:pt x="413440" y="866775"/>
                  <a:pt x="404868" y="882015"/>
                  <a:pt x="417250" y="905828"/>
                </a:cubicBezTo>
                <a:cubicBezTo>
                  <a:pt x="422965" y="917257"/>
                  <a:pt x="431537" y="927735"/>
                  <a:pt x="438205" y="938212"/>
                </a:cubicBezTo>
                <a:cubicBezTo>
                  <a:pt x="479162" y="1002030"/>
                  <a:pt x="450587" y="1088708"/>
                  <a:pt x="381055" y="1110615"/>
                </a:cubicBezTo>
                <a:cubicBezTo>
                  <a:pt x="333430" y="1125855"/>
                  <a:pt x="290568" y="1116330"/>
                  <a:pt x="257230" y="1078230"/>
                </a:cubicBezTo>
                <a:cubicBezTo>
                  <a:pt x="225797" y="1042987"/>
                  <a:pt x="219130" y="1002030"/>
                  <a:pt x="240085" y="958215"/>
                </a:cubicBezTo>
                <a:cubicBezTo>
                  <a:pt x="248657" y="940118"/>
                  <a:pt x="259135" y="922020"/>
                  <a:pt x="269612" y="904875"/>
                </a:cubicBezTo>
                <a:cubicBezTo>
                  <a:pt x="281043" y="885825"/>
                  <a:pt x="277232" y="864870"/>
                  <a:pt x="247705" y="867728"/>
                </a:cubicBezTo>
                <a:cubicBezTo>
                  <a:pt x="184840" y="873443"/>
                  <a:pt x="121975" y="877253"/>
                  <a:pt x="59110" y="881062"/>
                </a:cubicBezTo>
                <a:cubicBezTo>
                  <a:pt x="45775" y="882015"/>
                  <a:pt x="28630" y="891540"/>
                  <a:pt x="18152" y="873443"/>
                </a:cubicBezTo>
                <a:cubicBezTo>
                  <a:pt x="14342" y="836295"/>
                  <a:pt x="9580" y="800100"/>
                  <a:pt x="7675" y="762953"/>
                </a:cubicBezTo>
                <a:cubicBezTo>
                  <a:pt x="4817" y="721995"/>
                  <a:pt x="1960" y="681037"/>
                  <a:pt x="1960" y="640080"/>
                </a:cubicBezTo>
                <a:cubicBezTo>
                  <a:pt x="1960" y="633412"/>
                  <a:pt x="17200" y="621030"/>
                  <a:pt x="21010" y="621982"/>
                </a:cubicBezTo>
                <a:cubicBezTo>
                  <a:pt x="40060" y="627698"/>
                  <a:pt x="59110" y="636270"/>
                  <a:pt x="75302" y="647700"/>
                </a:cubicBezTo>
                <a:cubicBezTo>
                  <a:pt x="143882" y="694373"/>
                  <a:pt x="238180" y="655320"/>
                  <a:pt x="248657" y="575310"/>
                </a:cubicBezTo>
                <a:cubicBezTo>
                  <a:pt x="255325" y="527685"/>
                  <a:pt x="239132" y="489585"/>
                  <a:pt x="197222" y="464820"/>
                </a:cubicBezTo>
                <a:cubicBezTo>
                  <a:pt x="156265" y="441007"/>
                  <a:pt x="115307" y="441960"/>
                  <a:pt x="75302" y="469582"/>
                </a:cubicBezTo>
                <a:cubicBezTo>
                  <a:pt x="61967" y="478155"/>
                  <a:pt x="48632" y="487680"/>
                  <a:pt x="34345" y="493395"/>
                </a:cubicBezTo>
                <a:cubicBezTo>
                  <a:pt x="10532" y="502920"/>
                  <a:pt x="-898" y="495300"/>
                  <a:pt x="55" y="470535"/>
                </a:cubicBezTo>
                <a:cubicBezTo>
                  <a:pt x="3865" y="414338"/>
                  <a:pt x="8627" y="357188"/>
                  <a:pt x="13390" y="300990"/>
                </a:cubicBezTo>
                <a:cubicBezTo>
                  <a:pt x="15295" y="280035"/>
                  <a:pt x="17200" y="259080"/>
                  <a:pt x="19105" y="234315"/>
                </a:cubicBezTo>
                <a:cubicBezTo>
                  <a:pt x="43870" y="236220"/>
                  <a:pt x="67682" y="237173"/>
                  <a:pt x="91495" y="239077"/>
                </a:cubicBezTo>
                <a:cubicBezTo>
                  <a:pt x="145787" y="242888"/>
                  <a:pt x="200080" y="247650"/>
                  <a:pt x="254372" y="251460"/>
                </a:cubicBezTo>
                <a:cubicBezTo>
                  <a:pt x="270565" y="252413"/>
                  <a:pt x="279137" y="240030"/>
                  <a:pt x="271518" y="223838"/>
                </a:cubicBezTo>
                <a:cubicBezTo>
                  <a:pt x="264850" y="209550"/>
                  <a:pt x="255325" y="196215"/>
                  <a:pt x="247705" y="182880"/>
                </a:cubicBezTo>
                <a:cubicBezTo>
                  <a:pt x="223892" y="142875"/>
                  <a:pt x="216272" y="100013"/>
                  <a:pt x="240085" y="58102"/>
                </a:cubicBezTo>
                <a:cubicBezTo>
                  <a:pt x="262945" y="17145"/>
                  <a:pt x="300093" y="0"/>
                  <a:pt x="345812" y="0"/>
                </a:cubicBezTo>
                <a:cubicBezTo>
                  <a:pt x="427727" y="952"/>
                  <a:pt x="481068" y="90488"/>
                  <a:pt x="443920" y="163830"/>
                </a:cubicBezTo>
                <a:cubicBezTo>
                  <a:pt x="435347" y="180975"/>
                  <a:pt x="422965" y="195263"/>
                  <a:pt x="414393" y="212407"/>
                </a:cubicBezTo>
                <a:cubicBezTo>
                  <a:pt x="402010" y="237173"/>
                  <a:pt x="410582" y="253365"/>
                  <a:pt x="436300" y="251460"/>
                </a:cubicBezTo>
                <a:cubicBezTo>
                  <a:pt x="505832" y="247650"/>
                  <a:pt x="575365" y="241935"/>
                  <a:pt x="644897" y="237173"/>
                </a:cubicBezTo>
                <a:cubicBezTo>
                  <a:pt x="650612" y="237173"/>
                  <a:pt x="656327" y="234315"/>
                  <a:pt x="662995" y="232410"/>
                </a:cubicBezTo>
                <a:cubicBezTo>
                  <a:pt x="672520" y="234315"/>
                  <a:pt x="678235" y="234315"/>
                  <a:pt x="683950" y="234315"/>
                </a:cubicBezTo>
                <a:cubicBezTo>
                  <a:pt x="684902" y="234315"/>
                  <a:pt x="683950" y="234315"/>
                  <a:pt x="683950" y="234315"/>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2" name="Google Shape;652;p11"/>
          <p:cNvSpPr/>
          <p:nvPr/>
        </p:nvSpPr>
        <p:spPr>
          <a:xfrm flipH="1" rot="10800000">
            <a:off x="2291477" y="-56946"/>
            <a:ext cx="1158168" cy="1177494"/>
          </a:xfrm>
          <a:custGeom>
            <a:rect b="b" l="l" r="r" t="t"/>
            <a:pathLst>
              <a:path extrusionOk="0" h="885334" w="870803">
                <a:moveTo>
                  <a:pt x="856336" y="235729"/>
                </a:moveTo>
                <a:cubicBezTo>
                  <a:pt x="861098" y="308119"/>
                  <a:pt x="866813" y="380509"/>
                  <a:pt x="870623" y="452899"/>
                </a:cubicBezTo>
                <a:cubicBezTo>
                  <a:pt x="871576" y="461472"/>
                  <a:pt x="868718" y="475759"/>
                  <a:pt x="863003" y="478617"/>
                </a:cubicBezTo>
                <a:cubicBezTo>
                  <a:pt x="857288" y="481474"/>
                  <a:pt x="844906" y="476712"/>
                  <a:pt x="836333" y="472902"/>
                </a:cubicBezTo>
                <a:cubicBezTo>
                  <a:pt x="823951" y="466234"/>
                  <a:pt x="811568" y="457662"/>
                  <a:pt x="799186" y="450042"/>
                </a:cubicBezTo>
                <a:cubicBezTo>
                  <a:pt x="759181" y="424324"/>
                  <a:pt x="718223" y="424324"/>
                  <a:pt x="679171" y="448137"/>
                </a:cubicBezTo>
                <a:cubicBezTo>
                  <a:pt x="643928" y="469092"/>
                  <a:pt x="623926" y="499572"/>
                  <a:pt x="622973" y="542434"/>
                </a:cubicBezTo>
                <a:cubicBezTo>
                  <a:pt x="622021" y="584344"/>
                  <a:pt x="638213" y="615777"/>
                  <a:pt x="667741" y="641494"/>
                </a:cubicBezTo>
                <a:cubicBezTo>
                  <a:pt x="669646" y="643399"/>
                  <a:pt x="671551" y="644352"/>
                  <a:pt x="673456" y="646257"/>
                </a:cubicBezTo>
                <a:cubicBezTo>
                  <a:pt x="673456" y="646257"/>
                  <a:pt x="673456" y="646257"/>
                  <a:pt x="673456" y="646257"/>
                </a:cubicBezTo>
                <a:cubicBezTo>
                  <a:pt x="707746" y="676737"/>
                  <a:pt x="768706" y="678642"/>
                  <a:pt x="805853" y="653877"/>
                </a:cubicBezTo>
                <a:cubicBezTo>
                  <a:pt x="824903" y="640542"/>
                  <a:pt x="847763" y="632922"/>
                  <a:pt x="869671" y="623397"/>
                </a:cubicBezTo>
                <a:cubicBezTo>
                  <a:pt x="865861" y="685309"/>
                  <a:pt x="862051" y="747222"/>
                  <a:pt x="858241" y="809134"/>
                </a:cubicBezTo>
                <a:cubicBezTo>
                  <a:pt x="857288" y="828184"/>
                  <a:pt x="855383" y="847234"/>
                  <a:pt x="856336" y="866284"/>
                </a:cubicBezTo>
                <a:cubicBezTo>
                  <a:pt x="856336" y="871047"/>
                  <a:pt x="864908" y="875809"/>
                  <a:pt x="868718" y="880572"/>
                </a:cubicBezTo>
                <a:cubicBezTo>
                  <a:pt x="860146" y="881524"/>
                  <a:pt x="851573" y="884382"/>
                  <a:pt x="843001" y="884382"/>
                </a:cubicBezTo>
                <a:cubicBezTo>
                  <a:pt x="640118" y="885334"/>
                  <a:pt x="438188" y="885334"/>
                  <a:pt x="235306" y="885334"/>
                </a:cubicBezTo>
                <a:cubicBezTo>
                  <a:pt x="239116" y="837709"/>
                  <a:pt x="243878" y="791037"/>
                  <a:pt x="247688" y="743412"/>
                </a:cubicBezTo>
                <a:cubicBezTo>
                  <a:pt x="250546" y="711027"/>
                  <a:pt x="252451" y="678642"/>
                  <a:pt x="252451" y="646257"/>
                </a:cubicBezTo>
                <a:cubicBezTo>
                  <a:pt x="252451" y="621492"/>
                  <a:pt x="238163" y="613872"/>
                  <a:pt x="216256" y="626255"/>
                </a:cubicBezTo>
                <a:cubicBezTo>
                  <a:pt x="203873" y="632922"/>
                  <a:pt x="190538" y="639589"/>
                  <a:pt x="179108" y="648162"/>
                </a:cubicBezTo>
                <a:cubicBezTo>
                  <a:pt x="140056" y="676737"/>
                  <a:pt x="98146" y="676737"/>
                  <a:pt x="56236" y="655782"/>
                </a:cubicBezTo>
                <a:cubicBezTo>
                  <a:pt x="14326" y="634827"/>
                  <a:pt x="991" y="598632"/>
                  <a:pt x="38" y="551959"/>
                </a:cubicBezTo>
                <a:cubicBezTo>
                  <a:pt x="-1867" y="494809"/>
                  <a:pt x="67666" y="430992"/>
                  <a:pt x="132436" y="450042"/>
                </a:cubicBezTo>
                <a:cubicBezTo>
                  <a:pt x="158153" y="457662"/>
                  <a:pt x="180061" y="474807"/>
                  <a:pt x="204826" y="486237"/>
                </a:cubicBezTo>
                <a:cubicBezTo>
                  <a:pt x="215303" y="490999"/>
                  <a:pt x="231496" y="495762"/>
                  <a:pt x="240068" y="490999"/>
                </a:cubicBezTo>
                <a:cubicBezTo>
                  <a:pt x="247688" y="486237"/>
                  <a:pt x="252451" y="469092"/>
                  <a:pt x="251498" y="458614"/>
                </a:cubicBezTo>
                <a:cubicBezTo>
                  <a:pt x="250546" y="418609"/>
                  <a:pt x="246736" y="378604"/>
                  <a:pt x="242926" y="338599"/>
                </a:cubicBezTo>
                <a:cubicBezTo>
                  <a:pt x="239116" y="304309"/>
                  <a:pt x="234353" y="270019"/>
                  <a:pt x="229591" y="235729"/>
                </a:cubicBezTo>
                <a:cubicBezTo>
                  <a:pt x="305791" y="240492"/>
                  <a:pt x="381991" y="245254"/>
                  <a:pt x="458191" y="249064"/>
                </a:cubicBezTo>
                <a:cubicBezTo>
                  <a:pt x="468668" y="250017"/>
                  <a:pt x="485813" y="246207"/>
                  <a:pt x="487718" y="241444"/>
                </a:cubicBezTo>
                <a:cubicBezTo>
                  <a:pt x="490576" y="228109"/>
                  <a:pt x="488671" y="211917"/>
                  <a:pt x="485813" y="198582"/>
                </a:cubicBezTo>
                <a:cubicBezTo>
                  <a:pt x="483908" y="190962"/>
                  <a:pt x="476288" y="185247"/>
                  <a:pt x="471526" y="178579"/>
                </a:cubicBezTo>
                <a:cubicBezTo>
                  <a:pt x="438188" y="138574"/>
                  <a:pt x="434378" y="97617"/>
                  <a:pt x="462001" y="50944"/>
                </a:cubicBezTo>
                <a:cubicBezTo>
                  <a:pt x="490576" y="1414"/>
                  <a:pt x="554393" y="-14778"/>
                  <a:pt x="609638" y="14749"/>
                </a:cubicBezTo>
                <a:cubicBezTo>
                  <a:pt x="658216" y="40467"/>
                  <a:pt x="680123" y="102379"/>
                  <a:pt x="656311" y="150957"/>
                </a:cubicBezTo>
                <a:cubicBezTo>
                  <a:pt x="648691" y="166197"/>
                  <a:pt x="639166" y="180484"/>
                  <a:pt x="629641" y="195724"/>
                </a:cubicBezTo>
                <a:cubicBezTo>
                  <a:pt x="616306" y="216679"/>
                  <a:pt x="622021" y="250969"/>
                  <a:pt x="640118" y="251922"/>
                </a:cubicBezTo>
                <a:cubicBezTo>
                  <a:pt x="670598" y="251922"/>
                  <a:pt x="701078" y="250969"/>
                  <a:pt x="730606" y="248112"/>
                </a:cubicBezTo>
                <a:cubicBezTo>
                  <a:pt x="773468" y="243349"/>
                  <a:pt x="815378" y="239539"/>
                  <a:pt x="856336" y="235729"/>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3" name="Google Shape;653;p11"/>
          <p:cNvSpPr/>
          <p:nvPr/>
        </p:nvSpPr>
        <p:spPr>
          <a:xfrm flipH="1" rot="10800000">
            <a:off x="8746493" y="-21453"/>
            <a:ext cx="1157159" cy="1174808"/>
          </a:xfrm>
          <a:custGeom>
            <a:rect b="b" l="l" r="r" t="t"/>
            <a:pathLst>
              <a:path extrusionOk="0" h="883314" w="870044">
                <a:moveTo>
                  <a:pt x="15295" y="879505"/>
                </a:moveTo>
                <a:cubicBezTo>
                  <a:pt x="10533" y="811877"/>
                  <a:pt x="4818" y="744249"/>
                  <a:pt x="1008" y="675669"/>
                </a:cubicBezTo>
                <a:cubicBezTo>
                  <a:pt x="55" y="656619"/>
                  <a:pt x="3865" y="637569"/>
                  <a:pt x="5770" y="618519"/>
                </a:cubicBezTo>
                <a:cubicBezTo>
                  <a:pt x="24820" y="628044"/>
                  <a:pt x="44823" y="635665"/>
                  <a:pt x="61968" y="648047"/>
                </a:cubicBezTo>
                <a:cubicBezTo>
                  <a:pt x="93400" y="669955"/>
                  <a:pt x="126738" y="669955"/>
                  <a:pt x="161028" y="661382"/>
                </a:cubicBezTo>
                <a:cubicBezTo>
                  <a:pt x="250563" y="635665"/>
                  <a:pt x="279138" y="520412"/>
                  <a:pt x="210558" y="461357"/>
                </a:cubicBezTo>
                <a:cubicBezTo>
                  <a:pt x="173411" y="428972"/>
                  <a:pt x="116261" y="422305"/>
                  <a:pt x="73398" y="449927"/>
                </a:cubicBezTo>
                <a:cubicBezTo>
                  <a:pt x="58158" y="459452"/>
                  <a:pt x="42918" y="469930"/>
                  <a:pt x="26725" y="478502"/>
                </a:cubicBezTo>
                <a:cubicBezTo>
                  <a:pt x="10533" y="487074"/>
                  <a:pt x="-897" y="480407"/>
                  <a:pt x="55" y="462309"/>
                </a:cubicBezTo>
                <a:cubicBezTo>
                  <a:pt x="1008" y="423257"/>
                  <a:pt x="4818" y="384205"/>
                  <a:pt x="7675" y="345152"/>
                </a:cubicBezTo>
                <a:cubicBezTo>
                  <a:pt x="9580" y="318482"/>
                  <a:pt x="9580" y="290859"/>
                  <a:pt x="11486" y="264190"/>
                </a:cubicBezTo>
                <a:cubicBezTo>
                  <a:pt x="12438" y="253712"/>
                  <a:pt x="16248" y="244187"/>
                  <a:pt x="19105" y="233709"/>
                </a:cubicBezTo>
                <a:cubicBezTo>
                  <a:pt x="28630" y="234662"/>
                  <a:pt x="38155" y="237519"/>
                  <a:pt x="48633" y="237519"/>
                </a:cubicBezTo>
                <a:cubicBezTo>
                  <a:pt x="103878" y="241330"/>
                  <a:pt x="159123" y="243234"/>
                  <a:pt x="214368" y="247044"/>
                </a:cubicBezTo>
                <a:cubicBezTo>
                  <a:pt x="242943" y="248949"/>
                  <a:pt x="247705" y="245139"/>
                  <a:pt x="247705" y="214659"/>
                </a:cubicBezTo>
                <a:cubicBezTo>
                  <a:pt x="244848" y="205134"/>
                  <a:pt x="244848" y="194657"/>
                  <a:pt x="240086" y="187037"/>
                </a:cubicBezTo>
                <a:cubicBezTo>
                  <a:pt x="229608" y="168939"/>
                  <a:pt x="218178" y="152747"/>
                  <a:pt x="206748" y="135602"/>
                </a:cubicBezTo>
                <a:cubicBezTo>
                  <a:pt x="193413" y="90834"/>
                  <a:pt x="207700" y="55592"/>
                  <a:pt x="241990" y="26064"/>
                </a:cubicBezTo>
                <a:cubicBezTo>
                  <a:pt x="283900" y="-11083"/>
                  <a:pt x="351528" y="-8226"/>
                  <a:pt x="392486" y="32732"/>
                </a:cubicBezTo>
                <a:cubicBezTo>
                  <a:pt x="427728" y="67974"/>
                  <a:pt x="441063" y="134649"/>
                  <a:pt x="396295" y="179417"/>
                </a:cubicBezTo>
                <a:cubicBezTo>
                  <a:pt x="385818" y="189894"/>
                  <a:pt x="379150" y="207992"/>
                  <a:pt x="376293" y="223232"/>
                </a:cubicBezTo>
                <a:cubicBezTo>
                  <a:pt x="372483" y="243234"/>
                  <a:pt x="381055" y="248949"/>
                  <a:pt x="402963" y="247997"/>
                </a:cubicBezTo>
                <a:cubicBezTo>
                  <a:pt x="482020" y="242282"/>
                  <a:pt x="562030" y="237519"/>
                  <a:pt x="641088" y="232757"/>
                </a:cubicBezTo>
                <a:cubicBezTo>
                  <a:pt x="638230" y="252759"/>
                  <a:pt x="634420" y="272762"/>
                  <a:pt x="632515" y="292765"/>
                </a:cubicBezTo>
                <a:cubicBezTo>
                  <a:pt x="627753" y="347057"/>
                  <a:pt x="622990" y="401349"/>
                  <a:pt x="619180" y="455642"/>
                </a:cubicBezTo>
                <a:cubicBezTo>
                  <a:pt x="618228" y="468024"/>
                  <a:pt x="621086" y="486122"/>
                  <a:pt x="629658" y="491837"/>
                </a:cubicBezTo>
                <a:cubicBezTo>
                  <a:pt x="637278" y="497552"/>
                  <a:pt x="654423" y="490884"/>
                  <a:pt x="666805" y="487074"/>
                </a:cubicBezTo>
                <a:cubicBezTo>
                  <a:pt x="673473" y="485169"/>
                  <a:pt x="678236" y="480407"/>
                  <a:pt x="683950" y="475644"/>
                </a:cubicBezTo>
                <a:cubicBezTo>
                  <a:pt x="752530" y="416590"/>
                  <a:pt x="855400" y="455642"/>
                  <a:pt x="868736" y="543272"/>
                </a:cubicBezTo>
                <a:cubicBezTo>
                  <a:pt x="875403" y="583277"/>
                  <a:pt x="856353" y="628044"/>
                  <a:pt x="817300" y="653762"/>
                </a:cubicBezTo>
                <a:cubicBezTo>
                  <a:pt x="781105" y="677574"/>
                  <a:pt x="732528" y="676622"/>
                  <a:pt x="699190" y="653762"/>
                </a:cubicBezTo>
                <a:cubicBezTo>
                  <a:pt x="684903" y="643284"/>
                  <a:pt x="670615" y="633759"/>
                  <a:pt x="655375" y="626140"/>
                </a:cubicBezTo>
                <a:cubicBezTo>
                  <a:pt x="634420" y="614709"/>
                  <a:pt x="619180" y="622330"/>
                  <a:pt x="620133" y="646142"/>
                </a:cubicBezTo>
                <a:cubicBezTo>
                  <a:pt x="620133" y="680432"/>
                  <a:pt x="623943" y="715674"/>
                  <a:pt x="626800" y="749965"/>
                </a:cubicBezTo>
                <a:cubicBezTo>
                  <a:pt x="629658" y="794732"/>
                  <a:pt x="633468" y="838547"/>
                  <a:pt x="637278" y="883315"/>
                </a:cubicBezTo>
                <a:cubicBezTo>
                  <a:pt x="514405" y="882362"/>
                  <a:pt x="391533" y="882362"/>
                  <a:pt x="267708" y="881409"/>
                </a:cubicBezTo>
                <a:cubicBezTo>
                  <a:pt x="182936" y="880457"/>
                  <a:pt x="99115" y="879505"/>
                  <a:pt x="15295" y="879505"/>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4" name="Google Shape;654;p11"/>
          <p:cNvSpPr/>
          <p:nvPr/>
        </p:nvSpPr>
        <p:spPr>
          <a:xfrm flipH="1" rot="10800000">
            <a:off x="6113477" y="-29243"/>
            <a:ext cx="1216687" cy="903583"/>
          </a:xfrm>
          <a:custGeom>
            <a:rect b="b" l="l" r="r" t="t"/>
            <a:pathLst>
              <a:path extrusionOk="0" h="679386" w="914802">
                <a:moveTo>
                  <a:pt x="14373" y="678434"/>
                </a:moveTo>
                <a:cubicBezTo>
                  <a:pt x="12468" y="652716"/>
                  <a:pt x="11516" y="627951"/>
                  <a:pt x="9611" y="602234"/>
                </a:cubicBezTo>
                <a:cubicBezTo>
                  <a:pt x="8658" y="566039"/>
                  <a:pt x="7706" y="530796"/>
                  <a:pt x="5801" y="494601"/>
                </a:cubicBezTo>
                <a:cubicBezTo>
                  <a:pt x="5801" y="493649"/>
                  <a:pt x="1991" y="492696"/>
                  <a:pt x="86" y="491744"/>
                </a:cubicBezTo>
                <a:cubicBezTo>
                  <a:pt x="86" y="488886"/>
                  <a:pt x="86" y="486981"/>
                  <a:pt x="86" y="484124"/>
                </a:cubicBezTo>
                <a:cubicBezTo>
                  <a:pt x="4848" y="461264"/>
                  <a:pt x="9611" y="437451"/>
                  <a:pt x="14373" y="414591"/>
                </a:cubicBezTo>
                <a:cubicBezTo>
                  <a:pt x="23898" y="414591"/>
                  <a:pt x="34376" y="411734"/>
                  <a:pt x="41996" y="415544"/>
                </a:cubicBezTo>
                <a:cubicBezTo>
                  <a:pt x="59141" y="423164"/>
                  <a:pt x="75334" y="433641"/>
                  <a:pt x="91526" y="443166"/>
                </a:cubicBezTo>
                <a:cubicBezTo>
                  <a:pt x="130579" y="466979"/>
                  <a:pt x="170584" y="467931"/>
                  <a:pt x="207731" y="444119"/>
                </a:cubicBezTo>
                <a:cubicBezTo>
                  <a:pt x="247736" y="418401"/>
                  <a:pt x="268691" y="379349"/>
                  <a:pt x="260118" y="331724"/>
                </a:cubicBezTo>
                <a:cubicBezTo>
                  <a:pt x="252498" y="287909"/>
                  <a:pt x="225829" y="256476"/>
                  <a:pt x="182013" y="242189"/>
                </a:cubicBezTo>
                <a:cubicBezTo>
                  <a:pt x="147723" y="230759"/>
                  <a:pt x="116291" y="238379"/>
                  <a:pt x="86763" y="257429"/>
                </a:cubicBezTo>
                <a:cubicBezTo>
                  <a:pt x="72476" y="266954"/>
                  <a:pt x="58188" y="275526"/>
                  <a:pt x="43901" y="282194"/>
                </a:cubicBezTo>
                <a:cubicBezTo>
                  <a:pt x="22946" y="291719"/>
                  <a:pt x="1991" y="281241"/>
                  <a:pt x="1038" y="258381"/>
                </a:cubicBezTo>
                <a:cubicBezTo>
                  <a:pt x="-867" y="223139"/>
                  <a:pt x="86" y="187896"/>
                  <a:pt x="1991" y="152654"/>
                </a:cubicBezTo>
                <a:cubicBezTo>
                  <a:pt x="4848" y="108839"/>
                  <a:pt x="10563" y="65976"/>
                  <a:pt x="14373" y="22161"/>
                </a:cubicBezTo>
                <a:cubicBezTo>
                  <a:pt x="38186" y="17399"/>
                  <a:pt x="61998" y="9779"/>
                  <a:pt x="86763" y="8826"/>
                </a:cubicBezTo>
                <a:cubicBezTo>
                  <a:pt x="139151" y="5016"/>
                  <a:pt x="192491" y="4064"/>
                  <a:pt x="244879" y="3111"/>
                </a:cubicBezTo>
                <a:cubicBezTo>
                  <a:pt x="260118" y="3111"/>
                  <a:pt x="283931" y="-8319"/>
                  <a:pt x="287741" y="12636"/>
                </a:cubicBezTo>
                <a:cubicBezTo>
                  <a:pt x="290598" y="28829"/>
                  <a:pt x="276311" y="47879"/>
                  <a:pt x="268691" y="65024"/>
                </a:cubicBezTo>
                <a:cubicBezTo>
                  <a:pt x="260118" y="84074"/>
                  <a:pt x="246784" y="101219"/>
                  <a:pt x="242021" y="121221"/>
                </a:cubicBezTo>
                <a:cubicBezTo>
                  <a:pt x="230591" y="168846"/>
                  <a:pt x="262976" y="221234"/>
                  <a:pt x="309648" y="241236"/>
                </a:cubicBezTo>
                <a:cubicBezTo>
                  <a:pt x="374418" y="269811"/>
                  <a:pt x="458238" y="223139"/>
                  <a:pt x="463954" y="143129"/>
                </a:cubicBezTo>
                <a:cubicBezTo>
                  <a:pt x="465859" y="120269"/>
                  <a:pt x="451571" y="96456"/>
                  <a:pt x="442046" y="73596"/>
                </a:cubicBezTo>
                <a:cubicBezTo>
                  <a:pt x="436331" y="59309"/>
                  <a:pt x="425854" y="47879"/>
                  <a:pt x="420138" y="34544"/>
                </a:cubicBezTo>
                <a:cubicBezTo>
                  <a:pt x="410613" y="15494"/>
                  <a:pt x="421091" y="2159"/>
                  <a:pt x="442046" y="3111"/>
                </a:cubicBezTo>
                <a:cubicBezTo>
                  <a:pt x="498243" y="5016"/>
                  <a:pt x="555393" y="6921"/>
                  <a:pt x="611591" y="9779"/>
                </a:cubicBezTo>
                <a:cubicBezTo>
                  <a:pt x="634451" y="10731"/>
                  <a:pt x="658263" y="15494"/>
                  <a:pt x="681123" y="19304"/>
                </a:cubicBezTo>
                <a:cubicBezTo>
                  <a:pt x="677313" y="64071"/>
                  <a:pt x="672551" y="109791"/>
                  <a:pt x="668741" y="154559"/>
                </a:cubicBezTo>
                <a:cubicBezTo>
                  <a:pt x="665884" y="185991"/>
                  <a:pt x="663979" y="218376"/>
                  <a:pt x="663979" y="249809"/>
                </a:cubicBezTo>
                <a:cubicBezTo>
                  <a:pt x="663979" y="272669"/>
                  <a:pt x="683981" y="283146"/>
                  <a:pt x="703031" y="271716"/>
                </a:cubicBezTo>
                <a:cubicBezTo>
                  <a:pt x="714461" y="265049"/>
                  <a:pt x="724938" y="257429"/>
                  <a:pt x="734463" y="249809"/>
                </a:cubicBezTo>
                <a:cubicBezTo>
                  <a:pt x="770659" y="222186"/>
                  <a:pt x="824951" y="219329"/>
                  <a:pt x="863051" y="241236"/>
                </a:cubicBezTo>
                <a:cubicBezTo>
                  <a:pt x="900198" y="263144"/>
                  <a:pt x="920201" y="306959"/>
                  <a:pt x="913534" y="351726"/>
                </a:cubicBezTo>
                <a:cubicBezTo>
                  <a:pt x="904961" y="418401"/>
                  <a:pt x="842096" y="461264"/>
                  <a:pt x="777326" y="442214"/>
                </a:cubicBezTo>
                <a:cubicBezTo>
                  <a:pt x="754466" y="435546"/>
                  <a:pt x="733511" y="418401"/>
                  <a:pt x="711604" y="407924"/>
                </a:cubicBezTo>
                <a:cubicBezTo>
                  <a:pt x="700173" y="402209"/>
                  <a:pt x="681123" y="394589"/>
                  <a:pt x="674456" y="399351"/>
                </a:cubicBezTo>
                <a:cubicBezTo>
                  <a:pt x="665884" y="406019"/>
                  <a:pt x="662073" y="424116"/>
                  <a:pt x="663026" y="437451"/>
                </a:cubicBezTo>
                <a:cubicBezTo>
                  <a:pt x="665884" y="495554"/>
                  <a:pt x="670646" y="553656"/>
                  <a:pt x="676361" y="611759"/>
                </a:cubicBezTo>
                <a:cubicBezTo>
                  <a:pt x="678266" y="630809"/>
                  <a:pt x="682076" y="650811"/>
                  <a:pt x="684934" y="669861"/>
                </a:cubicBezTo>
                <a:cubicBezTo>
                  <a:pt x="680171" y="672719"/>
                  <a:pt x="674456" y="679386"/>
                  <a:pt x="669693" y="679386"/>
                </a:cubicBezTo>
                <a:cubicBezTo>
                  <a:pt x="452523" y="679386"/>
                  <a:pt x="234401" y="679386"/>
                  <a:pt x="17231" y="678434"/>
                </a:cubicBezTo>
                <a:cubicBezTo>
                  <a:pt x="18183" y="679386"/>
                  <a:pt x="16279" y="678434"/>
                  <a:pt x="14373" y="678434"/>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5" name="Google Shape;655;p11"/>
          <p:cNvSpPr/>
          <p:nvPr/>
        </p:nvSpPr>
        <p:spPr>
          <a:xfrm flipH="1" rot="10800000">
            <a:off x="4284209" y="-54404"/>
            <a:ext cx="917479" cy="1188282"/>
          </a:xfrm>
          <a:custGeom>
            <a:rect b="b" l="l" r="r" t="t"/>
            <a:pathLst>
              <a:path extrusionOk="0" h="893445" w="689834">
                <a:moveTo>
                  <a:pt x="28662" y="486728"/>
                </a:moveTo>
                <a:cubicBezTo>
                  <a:pt x="5802" y="491490"/>
                  <a:pt x="-865" y="487680"/>
                  <a:pt x="87" y="466725"/>
                </a:cubicBezTo>
                <a:cubicBezTo>
                  <a:pt x="2945" y="395288"/>
                  <a:pt x="6755" y="322897"/>
                  <a:pt x="9612" y="251460"/>
                </a:cubicBezTo>
                <a:cubicBezTo>
                  <a:pt x="9612" y="246697"/>
                  <a:pt x="12470" y="240983"/>
                  <a:pt x="14375" y="236220"/>
                </a:cubicBezTo>
                <a:cubicBezTo>
                  <a:pt x="61047" y="240030"/>
                  <a:pt x="107720" y="244793"/>
                  <a:pt x="154392" y="248603"/>
                </a:cubicBezTo>
                <a:cubicBezTo>
                  <a:pt x="188682" y="251460"/>
                  <a:pt x="222020" y="253365"/>
                  <a:pt x="256310" y="254318"/>
                </a:cubicBezTo>
                <a:cubicBezTo>
                  <a:pt x="275360" y="254318"/>
                  <a:pt x="284885" y="240983"/>
                  <a:pt x="278217" y="221933"/>
                </a:cubicBezTo>
                <a:cubicBezTo>
                  <a:pt x="272502" y="207645"/>
                  <a:pt x="262977" y="194310"/>
                  <a:pt x="254405" y="180975"/>
                </a:cubicBezTo>
                <a:cubicBezTo>
                  <a:pt x="230592" y="141922"/>
                  <a:pt x="227735" y="100965"/>
                  <a:pt x="247737" y="60008"/>
                </a:cubicBezTo>
                <a:cubicBezTo>
                  <a:pt x="268692" y="19050"/>
                  <a:pt x="304887" y="0"/>
                  <a:pt x="349655" y="0"/>
                </a:cubicBezTo>
                <a:cubicBezTo>
                  <a:pt x="394422" y="0"/>
                  <a:pt x="429665" y="20955"/>
                  <a:pt x="449667" y="60008"/>
                </a:cubicBezTo>
                <a:cubicBezTo>
                  <a:pt x="473480" y="104775"/>
                  <a:pt x="464907" y="149543"/>
                  <a:pt x="437285" y="190500"/>
                </a:cubicBezTo>
                <a:cubicBezTo>
                  <a:pt x="428712" y="202883"/>
                  <a:pt x="421092" y="217170"/>
                  <a:pt x="417282" y="232410"/>
                </a:cubicBezTo>
                <a:cubicBezTo>
                  <a:pt x="413472" y="246697"/>
                  <a:pt x="422997" y="255270"/>
                  <a:pt x="438237" y="254318"/>
                </a:cubicBezTo>
                <a:cubicBezTo>
                  <a:pt x="471575" y="251460"/>
                  <a:pt x="503960" y="248603"/>
                  <a:pt x="537297" y="245745"/>
                </a:cubicBezTo>
                <a:cubicBezTo>
                  <a:pt x="579207" y="242888"/>
                  <a:pt x="622070" y="240030"/>
                  <a:pt x="663980" y="236220"/>
                </a:cubicBezTo>
                <a:cubicBezTo>
                  <a:pt x="667790" y="252413"/>
                  <a:pt x="674457" y="268605"/>
                  <a:pt x="676362" y="284797"/>
                </a:cubicBezTo>
                <a:cubicBezTo>
                  <a:pt x="681125" y="328613"/>
                  <a:pt x="683030" y="372428"/>
                  <a:pt x="685887" y="415290"/>
                </a:cubicBezTo>
                <a:cubicBezTo>
                  <a:pt x="686840" y="428625"/>
                  <a:pt x="689697" y="441960"/>
                  <a:pt x="688745" y="455295"/>
                </a:cubicBezTo>
                <a:cubicBezTo>
                  <a:pt x="687792" y="467678"/>
                  <a:pt x="686840" y="483870"/>
                  <a:pt x="679220" y="489585"/>
                </a:cubicBezTo>
                <a:cubicBezTo>
                  <a:pt x="671600" y="495300"/>
                  <a:pt x="655407" y="491490"/>
                  <a:pt x="643977" y="487680"/>
                </a:cubicBezTo>
                <a:cubicBezTo>
                  <a:pt x="632547" y="483870"/>
                  <a:pt x="623022" y="475297"/>
                  <a:pt x="613497" y="468630"/>
                </a:cubicBezTo>
                <a:cubicBezTo>
                  <a:pt x="556347" y="429578"/>
                  <a:pt x="471575" y="445770"/>
                  <a:pt x="444905" y="517208"/>
                </a:cubicBezTo>
                <a:cubicBezTo>
                  <a:pt x="423950" y="573405"/>
                  <a:pt x="443952" y="643890"/>
                  <a:pt x="511580" y="660083"/>
                </a:cubicBezTo>
                <a:cubicBezTo>
                  <a:pt x="545870" y="678180"/>
                  <a:pt x="577302" y="668655"/>
                  <a:pt x="609687" y="651510"/>
                </a:cubicBezTo>
                <a:cubicBezTo>
                  <a:pt x="629690" y="640080"/>
                  <a:pt x="651597" y="632460"/>
                  <a:pt x="671600" y="622935"/>
                </a:cubicBezTo>
                <a:cubicBezTo>
                  <a:pt x="686840" y="623888"/>
                  <a:pt x="690650" y="634365"/>
                  <a:pt x="689697" y="646747"/>
                </a:cubicBezTo>
                <a:cubicBezTo>
                  <a:pt x="685887" y="699135"/>
                  <a:pt x="682077" y="751522"/>
                  <a:pt x="678267" y="803910"/>
                </a:cubicBezTo>
                <a:cubicBezTo>
                  <a:pt x="676362" y="827722"/>
                  <a:pt x="674457" y="851535"/>
                  <a:pt x="672552" y="875347"/>
                </a:cubicBezTo>
                <a:cubicBezTo>
                  <a:pt x="672552" y="888683"/>
                  <a:pt x="665885" y="893445"/>
                  <a:pt x="652550" y="893445"/>
                </a:cubicBezTo>
                <a:cubicBezTo>
                  <a:pt x="534440" y="893445"/>
                  <a:pt x="417282" y="893445"/>
                  <a:pt x="299172" y="892493"/>
                </a:cubicBezTo>
                <a:cubicBezTo>
                  <a:pt x="203922" y="891540"/>
                  <a:pt x="109625" y="889635"/>
                  <a:pt x="14375" y="887730"/>
                </a:cubicBezTo>
                <a:cubicBezTo>
                  <a:pt x="9612" y="813435"/>
                  <a:pt x="3897" y="739140"/>
                  <a:pt x="1040" y="663893"/>
                </a:cubicBezTo>
                <a:cubicBezTo>
                  <a:pt x="87" y="651510"/>
                  <a:pt x="8660" y="628650"/>
                  <a:pt x="14375" y="627697"/>
                </a:cubicBezTo>
                <a:cubicBezTo>
                  <a:pt x="27710" y="625793"/>
                  <a:pt x="45807" y="631508"/>
                  <a:pt x="56285" y="641033"/>
                </a:cubicBezTo>
                <a:cubicBezTo>
                  <a:pt x="104862" y="681038"/>
                  <a:pt x="153440" y="685800"/>
                  <a:pt x="202017" y="653415"/>
                </a:cubicBezTo>
                <a:cubicBezTo>
                  <a:pt x="260120" y="614363"/>
                  <a:pt x="268692" y="545783"/>
                  <a:pt x="224877" y="481965"/>
                </a:cubicBezTo>
                <a:cubicBezTo>
                  <a:pt x="222020" y="476250"/>
                  <a:pt x="221067" y="467678"/>
                  <a:pt x="217257" y="463868"/>
                </a:cubicBezTo>
                <a:cubicBezTo>
                  <a:pt x="196302" y="446722"/>
                  <a:pt x="171537" y="438150"/>
                  <a:pt x="143915" y="436245"/>
                </a:cubicBezTo>
                <a:cubicBezTo>
                  <a:pt x="95337" y="432435"/>
                  <a:pt x="62000" y="459105"/>
                  <a:pt x="28662" y="48672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6" name="Google Shape;656;p11"/>
          <p:cNvSpPr/>
          <p:nvPr/>
        </p:nvSpPr>
        <p:spPr>
          <a:xfrm flipH="1" rot="10800000">
            <a:off x="6998243" y="-17639"/>
            <a:ext cx="920002" cy="1189763"/>
          </a:xfrm>
          <a:custGeom>
            <a:rect b="b" l="l" r="r" t="t"/>
            <a:pathLst>
              <a:path extrusionOk="0" h="894559" w="691731">
                <a:moveTo>
                  <a:pt x="22050" y="894559"/>
                </a:moveTo>
                <a:cubicBezTo>
                  <a:pt x="19193" y="875509"/>
                  <a:pt x="14430" y="856459"/>
                  <a:pt x="13478" y="836457"/>
                </a:cubicBezTo>
                <a:cubicBezTo>
                  <a:pt x="8716" y="778355"/>
                  <a:pt x="3000" y="720252"/>
                  <a:pt x="143" y="662150"/>
                </a:cubicBezTo>
                <a:cubicBezTo>
                  <a:pt x="-809" y="648815"/>
                  <a:pt x="3000" y="630717"/>
                  <a:pt x="11573" y="624050"/>
                </a:cubicBezTo>
                <a:cubicBezTo>
                  <a:pt x="18241" y="619287"/>
                  <a:pt x="36338" y="626907"/>
                  <a:pt x="48721" y="632622"/>
                </a:cubicBezTo>
                <a:cubicBezTo>
                  <a:pt x="71580" y="643100"/>
                  <a:pt x="91583" y="660245"/>
                  <a:pt x="114443" y="666912"/>
                </a:cubicBezTo>
                <a:cubicBezTo>
                  <a:pt x="179213" y="685962"/>
                  <a:pt x="242078" y="643100"/>
                  <a:pt x="250650" y="576425"/>
                </a:cubicBezTo>
                <a:cubicBezTo>
                  <a:pt x="256366" y="531657"/>
                  <a:pt x="237316" y="487842"/>
                  <a:pt x="200168" y="465934"/>
                </a:cubicBezTo>
                <a:cubicBezTo>
                  <a:pt x="162068" y="443075"/>
                  <a:pt x="107775" y="446884"/>
                  <a:pt x="71580" y="474507"/>
                </a:cubicBezTo>
                <a:cubicBezTo>
                  <a:pt x="61103" y="482127"/>
                  <a:pt x="50625" y="489747"/>
                  <a:pt x="40148" y="496415"/>
                </a:cubicBezTo>
                <a:cubicBezTo>
                  <a:pt x="21098" y="506892"/>
                  <a:pt x="1096" y="496415"/>
                  <a:pt x="1096" y="474507"/>
                </a:cubicBezTo>
                <a:cubicBezTo>
                  <a:pt x="1096" y="443075"/>
                  <a:pt x="3953" y="410690"/>
                  <a:pt x="5858" y="379257"/>
                </a:cubicBezTo>
                <a:cubicBezTo>
                  <a:pt x="9668" y="334490"/>
                  <a:pt x="14430" y="288770"/>
                  <a:pt x="18241" y="244002"/>
                </a:cubicBezTo>
                <a:cubicBezTo>
                  <a:pt x="43005" y="244002"/>
                  <a:pt x="66818" y="242097"/>
                  <a:pt x="91583" y="243050"/>
                </a:cubicBezTo>
                <a:cubicBezTo>
                  <a:pt x="133493" y="244955"/>
                  <a:pt x="176355" y="248765"/>
                  <a:pt x="218266" y="251622"/>
                </a:cubicBezTo>
                <a:cubicBezTo>
                  <a:pt x="227791" y="252575"/>
                  <a:pt x="238268" y="253527"/>
                  <a:pt x="247793" y="254480"/>
                </a:cubicBezTo>
                <a:cubicBezTo>
                  <a:pt x="266843" y="257337"/>
                  <a:pt x="278273" y="248765"/>
                  <a:pt x="274463" y="229715"/>
                </a:cubicBezTo>
                <a:cubicBezTo>
                  <a:pt x="272558" y="218284"/>
                  <a:pt x="266843" y="206855"/>
                  <a:pt x="259223" y="197330"/>
                </a:cubicBezTo>
                <a:cubicBezTo>
                  <a:pt x="228743" y="158277"/>
                  <a:pt x="220171" y="116367"/>
                  <a:pt x="237316" y="69695"/>
                </a:cubicBezTo>
                <a:cubicBezTo>
                  <a:pt x="253508" y="25880"/>
                  <a:pt x="308753" y="-6505"/>
                  <a:pt x="357330" y="1115"/>
                </a:cubicBezTo>
                <a:cubicBezTo>
                  <a:pt x="401146" y="7782"/>
                  <a:pt x="445913" y="38262"/>
                  <a:pt x="454485" y="95412"/>
                </a:cubicBezTo>
                <a:cubicBezTo>
                  <a:pt x="459248" y="131607"/>
                  <a:pt x="451628" y="162087"/>
                  <a:pt x="430673" y="191615"/>
                </a:cubicBezTo>
                <a:cubicBezTo>
                  <a:pt x="429721" y="192567"/>
                  <a:pt x="429721" y="194472"/>
                  <a:pt x="428768" y="195425"/>
                </a:cubicBezTo>
                <a:cubicBezTo>
                  <a:pt x="418291" y="211617"/>
                  <a:pt x="404003" y="228762"/>
                  <a:pt x="416385" y="246859"/>
                </a:cubicBezTo>
                <a:cubicBezTo>
                  <a:pt x="427816" y="264957"/>
                  <a:pt x="447818" y="254480"/>
                  <a:pt x="464963" y="252575"/>
                </a:cubicBezTo>
                <a:cubicBezTo>
                  <a:pt x="492585" y="249717"/>
                  <a:pt x="521160" y="249717"/>
                  <a:pt x="548783" y="246859"/>
                </a:cubicBezTo>
                <a:cubicBezTo>
                  <a:pt x="591646" y="244002"/>
                  <a:pt x="634508" y="240192"/>
                  <a:pt x="677371" y="237334"/>
                </a:cubicBezTo>
                <a:cubicBezTo>
                  <a:pt x="679275" y="261147"/>
                  <a:pt x="681180" y="284959"/>
                  <a:pt x="683085" y="308772"/>
                </a:cubicBezTo>
                <a:cubicBezTo>
                  <a:pt x="684991" y="340205"/>
                  <a:pt x="685943" y="371637"/>
                  <a:pt x="687848" y="403070"/>
                </a:cubicBezTo>
                <a:cubicBezTo>
                  <a:pt x="688800" y="429740"/>
                  <a:pt x="690705" y="457362"/>
                  <a:pt x="691658" y="484032"/>
                </a:cubicBezTo>
                <a:cubicBezTo>
                  <a:pt x="671655" y="493557"/>
                  <a:pt x="655463" y="484984"/>
                  <a:pt x="640223" y="471650"/>
                </a:cubicBezTo>
                <a:cubicBezTo>
                  <a:pt x="590693" y="426882"/>
                  <a:pt x="537353" y="432597"/>
                  <a:pt x="502110" y="452600"/>
                </a:cubicBezTo>
                <a:cubicBezTo>
                  <a:pt x="488775" y="460220"/>
                  <a:pt x="464963" y="463077"/>
                  <a:pt x="467821" y="488795"/>
                </a:cubicBezTo>
                <a:cubicBezTo>
                  <a:pt x="467821" y="488795"/>
                  <a:pt x="467821" y="488795"/>
                  <a:pt x="467821" y="488795"/>
                </a:cubicBezTo>
                <a:cubicBezTo>
                  <a:pt x="464963" y="490700"/>
                  <a:pt x="462105" y="492605"/>
                  <a:pt x="459248" y="493557"/>
                </a:cubicBezTo>
                <a:cubicBezTo>
                  <a:pt x="443055" y="524990"/>
                  <a:pt x="434483" y="559280"/>
                  <a:pt x="444008" y="594522"/>
                </a:cubicBezTo>
                <a:cubicBezTo>
                  <a:pt x="466868" y="679295"/>
                  <a:pt x="569738" y="708822"/>
                  <a:pt x="632603" y="651672"/>
                </a:cubicBezTo>
                <a:cubicBezTo>
                  <a:pt x="634508" y="649767"/>
                  <a:pt x="635460" y="647862"/>
                  <a:pt x="637366" y="646909"/>
                </a:cubicBezTo>
                <a:cubicBezTo>
                  <a:pt x="651653" y="641195"/>
                  <a:pt x="665941" y="636432"/>
                  <a:pt x="680228" y="631670"/>
                </a:cubicBezTo>
                <a:cubicBezTo>
                  <a:pt x="684038" y="645005"/>
                  <a:pt x="692610" y="657387"/>
                  <a:pt x="691658" y="670722"/>
                </a:cubicBezTo>
                <a:cubicBezTo>
                  <a:pt x="688800" y="744065"/>
                  <a:pt x="683085" y="816455"/>
                  <a:pt x="678323" y="889797"/>
                </a:cubicBezTo>
                <a:cubicBezTo>
                  <a:pt x="617363" y="889797"/>
                  <a:pt x="556403" y="890750"/>
                  <a:pt x="495443" y="890750"/>
                </a:cubicBezTo>
                <a:cubicBezTo>
                  <a:pt x="335423" y="891702"/>
                  <a:pt x="178260" y="893607"/>
                  <a:pt x="22050" y="894559"/>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7" name="Google Shape;657;p11"/>
          <p:cNvSpPr/>
          <p:nvPr/>
        </p:nvSpPr>
        <p:spPr>
          <a:xfrm flipH="1" rot="10800000">
            <a:off x="9568026" y="-32962"/>
            <a:ext cx="903246" cy="1189657"/>
          </a:xfrm>
          <a:custGeom>
            <a:rect b="b" l="l" r="r" t="t"/>
            <a:pathLst>
              <a:path extrusionOk="0" h="894479" w="679132">
                <a:moveTo>
                  <a:pt x="18098" y="883920"/>
                </a:moveTo>
                <a:cubicBezTo>
                  <a:pt x="14288" y="839153"/>
                  <a:pt x="11430" y="795338"/>
                  <a:pt x="7620" y="750570"/>
                </a:cubicBezTo>
                <a:cubicBezTo>
                  <a:pt x="4763" y="716280"/>
                  <a:pt x="1905" y="681038"/>
                  <a:pt x="952" y="646747"/>
                </a:cubicBezTo>
                <a:cubicBezTo>
                  <a:pt x="952" y="623888"/>
                  <a:pt x="15240" y="616267"/>
                  <a:pt x="36195" y="626745"/>
                </a:cubicBezTo>
                <a:cubicBezTo>
                  <a:pt x="51435" y="634365"/>
                  <a:pt x="66675" y="643890"/>
                  <a:pt x="80010" y="654367"/>
                </a:cubicBezTo>
                <a:cubicBezTo>
                  <a:pt x="112395" y="678180"/>
                  <a:pt x="160973" y="678180"/>
                  <a:pt x="198120" y="654367"/>
                </a:cubicBezTo>
                <a:cubicBezTo>
                  <a:pt x="237173" y="628650"/>
                  <a:pt x="256223" y="583882"/>
                  <a:pt x="249555" y="543878"/>
                </a:cubicBezTo>
                <a:cubicBezTo>
                  <a:pt x="235268" y="456247"/>
                  <a:pt x="133350" y="417195"/>
                  <a:pt x="64770" y="476250"/>
                </a:cubicBezTo>
                <a:cubicBezTo>
                  <a:pt x="60007" y="481013"/>
                  <a:pt x="54293" y="485775"/>
                  <a:pt x="47625" y="487680"/>
                </a:cubicBezTo>
                <a:cubicBezTo>
                  <a:pt x="35243" y="490538"/>
                  <a:pt x="18098" y="497205"/>
                  <a:pt x="10477" y="492442"/>
                </a:cubicBezTo>
                <a:cubicBezTo>
                  <a:pt x="2857" y="486728"/>
                  <a:pt x="0" y="468630"/>
                  <a:pt x="0" y="456247"/>
                </a:cubicBezTo>
                <a:cubicBezTo>
                  <a:pt x="2857" y="401955"/>
                  <a:pt x="7620" y="347663"/>
                  <a:pt x="13335" y="293370"/>
                </a:cubicBezTo>
                <a:cubicBezTo>
                  <a:pt x="15240" y="273367"/>
                  <a:pt x="19050" y="253365"/>
                  <a:pt x="21907" y="233363"/>
                </a:cubicBezTo>
                <a:cubicBezTo>
                  <a:pt x="22860" y="233363"/>
                  <a:pt x="24765" y="233363"/>
                  <a:pt x="25718" y="232410"/>
                </a:cubicBezTo>
                <a:cubicBezTo>
                  <a:pt x="97155" y="238125"/>
                  <a:pt x="168593" y="244792"/>
                  <a:pt x="240030" y="250507"/>
                </a:cubicBezTo>
                <a:cubicBezTo>
                  <a:pt x="248602" y="251460"/>
                  <a:pt x="261938" y="246697"/>
                  <a:pt x="264795" y="240030"/>
                </a:cubicBezTo>
                <a:cubicBezTo>
                  <a:pt x="268605" y="232410"/>
                  <a:pt x="268605" y="217170"/>
                  <a:pt x="263843" y="209550"/>
                </a:cubicBezTo>
                <a:cubicBezTo>
                  <a:pt x="245745" y="180975"/>
                  <a:pt x="227648" y="152400"/>
                  <a:pt x="221932" y="118110"/>
                </a:cubicBezTo>
                <a:cubicBezTo>
                  <a:pt x="220027" y="61913"/>
                  <a:pt x="260032" y="13335"/>
                  <a:pt x="313373" y="0"/>
                </a:cubicBezTo>
                <a:cubicBezTo>
                  <a:pt x="340995" y="4763"/>
                  <a:pt x="372427" y="2857"/>
                  <a:pt x="396240" y="15240"/>
                </a:cubicBezTo>
                <a:cubicBezTo>
                  <a:pt x="450532" y="41910"/>
                  <a:pt x="471488" y="120967"/>
                  <a:pt x="431482" y="176213"/>
                </a:cubicBezTo>
                <a:cubicBezTo>
                  <a:pt x="421005" y="190500"/>
                  <a:pt x="412432" y="205740"/>
                  <a:pt x="406718" y="221932"/>
                </a:cubicBezTo>
                <a:cubicBezTo>
                  <a:pt x="400050" y="240982"/>
                  <a:pt x="408623" y="253365"/>
                  <a:pt x="427673" y="252413"/>
                </a:cubicBezTo>
                <a:cubicBezTo>
                  <a:pt x="486727" y="249555"/>
                  <a:pt x="545782" y="244792"/>
                  <a:pt x="603885" y="240030"/>
                </a:cubicBezTo>
                <a:cubicBezTo>
                  <a:pt x="622935" y="239078"/>
                  <a:pt x="641032" y="236220"/>
                  <a:pt x="660082" y="234315"/>
                </a:cubicBezTo>
                <a:cubicBezTo>
                  <a:pt x="664845" y="253365"/>
                  <a:pt x="671513" y="272415"/>
                  <a:pt x="672465" y="291465"/>
                </a:cubicBezTo>
                <a:cubicBezTo>
                  <a:pt x="676275" y="344805"/>
                  <a:pt x="677227" y="397192"/>
                  <a:pt x="678180" y="450532"/>
                </a:cubicBezTo>
                <a:cubicBezTo>
                  <a:pt x="678180" y="461010"/>
                  <a:pt x="672465" y="478155"/>
                  <a:pt x="665798" y="480060"/>
                </a:cubicBezTo>
                <a:cubicBezTo>
                  <a:pt x="656273" y="482917"/>
                  <a:pt x="640080" y="478155"/>
                  <a:pt x="632460" y="471488"/>
                </a:cubicBezTo>
                <a:cubicBezTo>
                  <a:pt x="587693" y="433388"/>
                  <a:pt x="539115" y="426720"/>
                  <a:pt x="486727" y="452438"/>
                </a:cubicBezTo>
                <a:cubicBezTo>
                  <a:pt x="442913" y="474345"/>
                  <a:pt x="417195" y="529590"/>
                  <a:pt x="428625" y="577215"/>
                </a:cubicBezTo>
                <a:cubicBezTo>
                  <a:pt x="440055" y="625792"/>
                  <a:pt x="484823" y="664845"/>
                  <a:pt x="533400" y="666750"/>
                </a:cubicBezTo>
                <a:cubicBezTo>
                  <a:pt x="564832" y="668655"/>
                  <a:pt x="593407" y="661035"/>
                  <a:pt x="617220" y="640080"/>
                </a:cubicBezTo>
                <a:cubicBezTo>
                  <a:pt x="624840" y="633413"/>
                  <a:pt x="633413" y="628650"/>
                  <a:pt x="641985" y="623888"/>
                </a:cubicBezTo>
                <a:cubicBezTo>
                  <a:pt x="665798" y="611505"/>
                  <a:pt x="679132" y="618172"/>
                  <a:pt x="679132" y="644842"/>
                </a:cubicBezTo>
                <a:cubicBezTo>
                  <a:pt x="679132" y="680085"/>
                  <a:pt x="677227" y="716280"/>
                  <a:pt x="674370" y="751522"/>
                </a:cubicBezTo>
                <a:cubicBezTo>
                  <a:pt x="671513" y="788670"/>
                  <a:pt x="667702" y="824865"/>
                  <a:pt x="664845" y="862013"/>
                </a:cubicBezTo>
                <a:cubicBezTo>
                  <a:pt x="663893" y="872490"/>
                  <a:pt x="662940" y="882967"/>
                  <a:pt x="678180" y="882015"/>
                </a:cubicBezTo>
                <a:cubicBezTo>
                  <a:pt x="669607" y="884872"/>
                  <a:pt x="661035" y="889635"/>
                  <a:pt x="652463" y="890588"/>
                </a:cubicBezTo>
                <a:cubicBezTo>
                  <a:pt x="567690" y="891540"/>
                  <a:pt x="481965" y="891540"/>
                  <a:pt x="397193" y="892492"/>
                </a:cubicBezTo>
                <a:cubicBezTo>
                  <a:pt x="278130" y="893445"/>
                  <a:pt x="160020" y="894397"/>
                  <a:pt x="40957" y="894397"/>
                </a:cubicBezTo>
                <a:cubicBezTo>
                  <a:pt x="36195" y="895350"/>
                  <a:pt x="26670" y="887730"/>
                  <a:pt x="18098" y="8839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58" name="Google Shape;658;p11"/>
          <p:cNvSpPr/>
          <p:nvPr/>
        </p:nvSpPr>
        <p:spPr>
          <a:xfrm flipH="1" rot="10800000">
            <a:off x="1718416" y="-65814"/>
            <a:ext cx="910968" cy="1188282"/>
          </a:xfrm>
          <a:custGeom>
            <a:rect b="b" l="l" r="r" t="t"/>
            <a:pathLst>
              <a:path extrusionOk="0" h="893445" w="684938">
                <a:moveTo>
                  <a:pt x="662079" y="236220"/>
                </a:moveTo>
                <a:cubicBezTo>
                  <a:pt x="666841" y="270510"/>
                  <a:pt x="671604" y="304800"/>
                  <a:pt x="675413" y="339090"/>
                </a:cubicBezTo>
                <a:cubicBezTo>
                  <a:pt x="679224" y="379095"/>
                  <a:pt x="682081" y="419100"/>
                  <a:pt x="683986" y="459105"/>
                </a:cubicBezTo>
                <a:cubicBezTo>
                  <a:pt x="683986" y="470535"/>
                  <a:pt x="680176" y="487680"/>
                  <a:pt x="672556" y="491490"/>
                </a:cubicBezTo>
                <a:cubicBezTo>
                  <a:pt x="663984" y="496253"/>
                  <a:pt x="648743" y="491490"/>
                  <a:pt x="637313" y="486728"/>
                </a:cubicBezTo>
                <a:cubicBezTo>
                  <a:pt x="612549" y="476250"/>
                  <a:pt x="590641" y="458153"/>
                  <a:pt x="564924" y="450533"/>
                </a:cubicBezTo>
                <a:cubicBezTo>
                  <a:pt x="500154" y="431483"/>
                  <a:pt x="430621" y="495300"/>
                  <a:pt x="432526" y="552450"/>
                </a:cubicBezTo>
                <a:cubicBezTo>
                  <a:pt x="433479" y="599123"/>
                  <a:pt x="447766" y="635318"/>
                  <a:pt x="488724" y="656273"/>
                </a:cubicBezTo>
                <a:cubicBezTo>
                  <a:pt x="529681" y="677228"/>
                  <a:pt x="571591" y="677228"/>
                  <a:pt x="611596" y="648653"/>
                </a:cubicBezTo>
                <a:cubicBezTo>
                  <a:pt x="623026" y="640080"/>
                  <a:pt x="636361" y="634365"/>
                  <a:pt x="648743" y="626745"/>
                </a:cubicBezTo>
                <a:cubicBezTo>
                  <a:pt x="670651" y="614363"/>
                  <a:pt x="684938" y="621030"/>
                  <a:pt x="684938" y="646748"/>
                </a:cubicBezTo>
                <a:cubicBezTo>
                  <a:pt x="684938" y="679133"/>
                  <a:pt x="682081" y="711518"/>
                  <a:pt x="680176" y="743903"/>
                </a:cubicBezTo>
                <a:cubicBezTo>
                  <a:pt x="676366" y="791528"/>
                  <a:pt x="671604" y="838200"/>
                  <a:pt x="667793" y="885825"/>
                </a:cubicBezTo>
                <a:cubicBezTo>
                  <a:pt x="660174" y="888683"/>
                  <a:pt x="652554" y="893445"/>
                  <a:pt x="645886" y="893445"/>
                </a:cubicBezTo>
                <a:cubicBezTo>
                  <a:pt x="529681" y="893445"/>
                  <a:pt x="412524" y="893445"/>
                  <a:pt x="296318" y="893445"/>
                </a:cubicBezTo>
                <a:cubicBezTo>
                  <a:pt x="205831" y="892493"/>
                  <a:pt x="115343" y="891540"/>
                  <a:pt x="24856" y="889635"/>
                </a:cubicBezTo>
                <a:cubicBezTo>
                  <a:pt x="17236" y="889635"/>
                  <a:pt x="9616" y="883920"/>
                  <a:pt x="1043" y="881063"/>
                </a:cubicBezTo>
                <a:cubicBezTo>
                  <a:pt x="14379" y="882015"/>
                  <a:pt x="20093" y="877253"/>
                  <a:pt x="18188" y="862965"/>
                </a:cubicBezTo>
                <a:cubicBezTo>
                  <a:pt x="11521" y="793433"/>
                  <a:pt x="4854" y="722948"/>
                  <a:pt x="1043" y="653415"/>
                </a:cubicBezTo>
                <a:cubicBezTo>
                  <a:pt x="-862" y="620078"/>
                  <a:pt x="14379" y="611505"/>
                  <a:pt x="44858" y="627698"/>
                </a:cubicBezTo>
                <a:cubicBezTo>
                  <a:pt x="62956" y="637223"/>
                  <a:pt x="80101" y="651510"/>
                  <a:pt x="99151" y="659130"/>
                </a:cubicBezTo>
                <a:cubicBezTo>
                  <a:pt x="162016" y="681990"/>
                  <a:pt x="220118" y="656273"/>
                  <a:pt x="247741" y="596265"/>
                </a:cubicBezTo>
                <a:cubicBezTo>
                  <a:pt x="279174" y="528638"/>
                  <a:pt x="224881" y="441960"/>
                  <a:pt x="150586" y="438150"/>
                </a:cubicBezTo>
                <a:cubicBezTo>
                  <a:pt x="112486" y="436245"/>
                  <a:pt x="79149" y="445770"/>
                  <a:pt x="49621" y="470535"/>
                </a:cubicBezTo>
                <a:cubicBezTo>
                  <a:pt x="41049" y="478155"/>
                  <a:pt x="23904" y="482918"/>
                  <a:pt x="13426" y="479108"/>
                </a:cubicBezTo>
                <a:cubicBezTo>
                  <a:pt x="5806" y="476250"/>
                  <a:pt x="-862" y="458153"/>
                  <a:pt x="91" y="447675"/>
                </a:cubicBezTo>
                <a:cubicBezTo>
                  <a:pt x="3901" y="379095"/>
                  <a:pt x="8663" y="310515"/>
                  <a:pt x="13426" y="241935"/>
                </a:cubicBezTo>
                <a:cubicBezTo>
                  <a:pt x="13426" y="240030"/>
                  <a:pt x="16283" y="238125"/>
                  <a:pt x="17236" y="236220"/>
                </a:cubicBezTo>
                <a:cubicBezTo>
                  <a:pt x="75338" y="240983"/>
                  <a:pt x="133441" y="245745"/>
                  <a:pt x="190591" y="249555"/>
                </a:cubicBezTo>
                <a:cubicBezTo>
                  <a:pt x="208688" y="251460"/>
                  <a:pt x="226786" y="253365"/>
                  <a:pt x="244883" y="254318"/>
                </a:cubicBezTo>
                <a:cubicBezTo>
                  <a:pt x="269649" y="255270"/>
                  <a:pt x="279174" y="240983"/>
                  <a:pt x="269649" y="217170"/>
                </a:cubicBezTo>
                <a:cubicBezTo>
                  <a:pt x="263933" y="203835"/>
                  <a:pt x="255361" y="192405"/>
                  <a:pt x="247741" y="180023"/>
                </a:cubicBezTo>
                <a:cubicBezTo>
                  <a:pt x="203926" y="109538"/>
                  <a:pt x="234406" y="14288"/>
                  <a:pt x="324893" y="953"/>
                </a:cubicBezTo>
                <a:cubicBezTo>
                  <a:pt x="327751" y="953"/>
                  <a:pt x="330608" y="953"/>
                  <a:pt x="333466" y="0"/>
                </a:cubicBezTo>
                <a:cubicBezTo>
                  <a:pt x="341086" y="0"/>
                  <a:pt x="348706" y="0"/>
                  <a:pt x="357279" y="953"/>
                </a:cubicBezTo>
                <a:cubicBezTo>
                  <a:pt x="371566" y="4763"/>
                  <a:pt x="385854" y="8573"/>
                  <a:pt x="400141" y="12383"/>
                </a:cubicBezTo>
                <a:cubicBezTo>
                  <a:pt x="400141" y="12383"/>
                  <a:pt x="400141" y="12383"/>
                  <a:pt x="400141" y="12383"/>
                </a:cubicBezTo>
                <a:cubicBezTo>
                  <a:pt x="404904" y="15240"/>
                  <a:pt x="409666" y="18098"/>
                  <a:pt x="414429" y="21908"/>
                </a:cubicBezTo>
                <a:cubicBezTo>
                  <a:pt x="414429" y="21908"/>
                  <a:pt x="414429" y="21908"/>
                  <a:pt x="414429" y="21908"/>
                </a:cubicBezTo>
                <a:cubicBezTo>
                  <a:pt x="416333" y="24765"/>
                  <a:pt x="416333" y="29528"/>
                  <a:pt x="419191" y="31433"/>
                </a:cubicBezTo>
                <a:cubicBezTo>
                  <a:pt x="458243" y="69533"/>
                  <a:pt x="466816" y="113348"/>
                  <a:pt x="444908" y="162878"/>
                </a:cubicBezTo>
                <a:cubicBezTo>
                  <a:pt x="443004" y="167640"/>
                  <a:pt x="440146" y="171450"/>
                  <a:pt x="438241" y="176213"/>
                </a:cubicBezTo>
                <a:cubicBezTo>
                  <a:pt x="437288" y="178118"/>
                  <a:pt x="436336" y="179070"/>
                  <a:pt x="434431" y="180975"/>
                </a:cubicBezTo>
                <a:cubicBezTo>
                  <a:pt x="425858" y="195263"/>
                  <a:pt x="414429" y="207645"/>
                  <a:pt x="408713" y="222885"/>
                </a:cubicBezTo>
                <a:cubicBezTo>
                  <a:pt x="400141" y="244793"/>
                  <a:pt x="412524" y="256223"/>
                  <a:pt x="434431" y="254318"/>
                </a:cubicBezTo>
                <a:cubicBezTo>
                  <a:pt x="476341" y="250508"/>
                  <a:pt x="519204" y="248603"/>
                  <a:pt x="561113" y="244793"/>
                </a:cubicBezTo>
                <a:cubicBezTo>
                  <a:pt x="591593" y="241935"/>
                  <a:pt x="623026" y="238125"/>
                  <a:pt x="653506" y="234315"/>
                </a:cubicBezTo>
                <a:cubicBezTo>
                  <a:pt x="656363" y="235268"/>
                  <a:pt x="659221" y="236220"/>
                  <a:pt x="662079" y="236220"/>
                </a:cubicBezTo>
                <a:close/>
              </a:path>
            </a:pathLst>
          </a:custGeom>
          <a:solidFill>
            <a:schemeClr val="accent5"/>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11"/>
          <p:cNvSpPr/>
          <p:nvPr/>
        </p:nvSpPr>
        <p:spPr>
          <a:xfrm flipH="1" rot="10800000">
            <a:off x="-5748" y="-53330"/>
            <a:ext cx="894614" cy="901979"/>
          </a:xfrm>
          <a:custGeom>
            <a:rect b="b" l="l" r="r" t="t"/>
            <a:pathLst>
              <a:path extrusionOk="0" h="678180" w="672642">
                <a:moveTo>
                  <a:pt x="672643" y="422910"/>
                </a:moveTo>
                <a:cubicBezTo>
                  <a:pt x="668833" y="482918"/>
                  <a:pt x="664071" y="542925"/>
                  <a:pt x="660260" y="601980"/>
                </a:cubicBezTo>
                <a:cubicBezTo>
                  <a:pt x="658356" y="625793"/>
                  <a:pt x="659308" y="650558"/>
                  <a:pt x="659308" y="674370"/>
                </a:cubicBezTo>
                <a:cubicBezTo>
                  <a:pt x="652641" y="676275"/>
                  <a:pt x="646925" y="678180"/>
                  <a:pt x="640258" y="678180"/>
                </a:cubicBezTo>
                <a:cubicBezTo>
                  <a:pt x="433566" y="678180"/>
                  <a:pt x="226873" y="678180"/>
                  <a:pt x="20180" y="678180"/>
                </a:cubicBezTo>
                <a:cubicBezTo>
                  <a:pt x="15418" y="678180"/>
                  <a:pt x="9703" y="677228"/>
                  <a:pt x="2083" y="677228"/>
                </a:cubicBezTo>
                <a:cubicBezTo>
                  <a:pt x="2083" y="668655"/>
                  <a:pt x="1130" y="660083"/>
                  <a:pt x="1130" y="652463"/>
                </a:cubicBezTo>
                <a:cubicBezTo>
                  <a:pt x="1130" y="448628"/>
                  <a:pt x="1130" y="244793"/>
                  <a:pt x="1130" y="41910"/>
                </a:cubicBezTo>
                <a:cubicBezTo>
                  <a:pt x="1130" y="32385"/>
                  <a:pt x="-5537" y="17145"/>
                  <a:pt x="13513" y="16193"/>
                </a:cubicBezTo>
                <a:cubicBezTo>
                  <a:pt x="60185" y="12383"/>
                  <a:pt x="106858" y="8572"/>
                  <a:pt x="153530" y="4763"/>
                </a:cubicBezTo>
                <a:cubicBezTo>
                  <a:pt x="187820" y="1905"/>
                  <a:pt x="221158" y="953"/>
                  <a:pt x="255448" y="0"/>
                </a:cubicBezTo>
                <a:cubicBezTo>
                  <a:pt x="260210" y="0"/>
                  <a:pt x="264973" y="8572"/>
                  <a:pt x="269735" y="12383"/>
                </a:cubicBezTo>
                <a:cubicBezTo>
                  <a:pt x="262115" y="30480"/>
                  <a:pt x="254495" y="47625"/>
                  <a:pt x="246875" y="65722"/>
                </a:cubicBezTo>
                <a:cubicBezTo>
                  <a:pt x="239255" y="82868"/>
                  <a:pt x="231635" y="100013"/>
                  <a:pt x="224968" y="117158"/>
                </a:cubicBezTo>
                <a:cubicBezTo>
                  <a:pt x="225920" y="122872"/>
                  <a:pt x="228778" y="128588"/>
                  <a:pt x="228778" y="134303"/>
                </a:cubicBezTo>
                <a:cubicBezTo>
                  <a:pt x="223063" y="188595"/>
                  <a:pt x="258305" y="236220"/>
                  <a:pt x="314503" y="248603"/>
                </a:cubicBezTo>
                <a:cubicBezTo>
                  <a:pt x="364033" y="260033"/>
                  <a:pt x="421183" y="227647"/>
                  <a:pt x="439281" y="180022"/>
                </a:cubicBezTo>
                <a:cubicBezTo>
                  <a:pt x="457378" y="132397"/>
                  <a:pt x="441185" y="93345"/>
                  <a:pt x="415468" y="55245"/>
                </a:cubicBezTo>
                <a:cubicBezTo>
                  <a:pt x="406895" y="42863"/>
                  <a:pt x="404991" y="24765"/>
                  <a:pt x="400228" y="9525"/>
                </a:cubicBezTo>
                <a:cubicBezTo>
                  <a:pt x="414516" y="7620"/>
                  <a:pt x="429756" y="2858"/>
                  <a:pt x="444043" y="3810"/>
                </a:cubicBezTo>
                <a:cubicBezTo>
                  <a:pt x="510718" y="7620"/>
                  <a:pt x="578346" y="12383"/>
                  <a:pt x="645021" y="17145"/>
                </a:cubicBezTo>
                <a:cubicBezTo>
                  <a:pt x="649783" y="29528"/>
                  <a:pt x="656450" y="41910"/>
                  <a:pt x="657403" y="54293"/>
                </a:cubicBezTo>
                <a:cubicBezTo>
                  <a:pt x="662166" y="93345"/>
                  <a:pt x="665023" y="132397"/>
                  <a:pt x="667881" y="171450"/>
                </a:cubicBezTo>
                <a:cubicBezTo>
                  <a:pt x="669785" y="198120"/>
                  <a:pt x="671691" y="223838"/>
                  <a:pt x="672643" y="250508"/>
                </a:cubicBezTo>
                <a:cubicBezTo>
                  <a:pt x="672643" y="275272"/>
                  <a:pt x="661213" y="282893"/>
                  <a:pt x="639306" y="271463"/>
                </a:cubicBezTo>
                <a:cubicBezTo>
                  <a:pt x="625018" y="263843"/>
                  <a:pt x="611683" y="255270"/>
                  <a:pt x="598348" y="246697"/>
                </a:cubicBezTo>
                <a:cubicBezTo>
                  <a:pt x="556438" y="219075"/>
                  <a:pt x="513575" y="219075"/>
                  <a:pt x="472618" y="245745"/>
                </a:cubicBezTo>
                <a:cubicBezTo>
                  <a:pt x="434518" y="269558"/>
                  <a:pt x="414516" y="305753"/>
                  <a:pt x="421183" y="351472"/>
                </a:cubicBezTo>
                <a:cubicBezTo>
                  <a:pt x="424041" y="370522"/>
                  <a:pt x="433566" y="387668"/>
                  <a:pt x="439281" y="405765"/>
                </a:cubicBezTo>
                <a:cubicBezTo>
                  <a:pt x="441185" y="408622"/>
                  <a:pt x="442138" y="411480"/>
                  <a:pt x="444043" y="415290"/>
                </a:cubicBezTo>
                <a:cubicBezTo>
                  <a:pt x="451663" y="422910"/>
                  <a:pt x="459283" y="430530"/>
                  <a:pt x="466903" y="438150"/>
                </a:cubicBezTo>
                <a:cubicBezTo>
                  <a:pt x="485953" y="446722"/>
                  <a:pt x="505003" y="461010"/>
                  <a:pt x="525006" y="463868"/>
                </a:cubicBezTo>
                <a:cubicBezTo>
                  <a:pt x="565010" y="470535"/>
                  <a:pt x="600253" y="452438"/>
                  <a:pt x="630733" y="427672"/>
                </a:cubicBezTo>
                <a:cubicBezTo>
                  <a:pt x="643116" y="416243"/>
                  <a:pt x="657403" y="408622"/>
                  <a:pt x="672643" y="42291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11"/>
          <p:cNvSpPr/>
          <p:nvPr/>
        </p:nvSpPr>
        <p:spPr>
          <a:xfrm flipH="1" rot="10800000">
            <a:off x="11307285" y="-19107"/>
            <a:ext cx="890450" cy="894902"/>
          </a:xfrm>
          <a:custGeom>
            <a:rect b="b" l="l" r="r" t="t"/>
            <a:pathLst>
              <a:path extrusionOk="0" h="672859" w="669511">
                <a:moveTo>
                  <a:pt x="15240" y="670955"/>
                </a:moveTo>
                <a:cubicBezTo>
                  <a:pt x="15240" y="649047"/>
                  <a:pt x="16193" y="626187"/>
                  <a:pt x="14288" y="604280"/>
                </a:cubicBezTo>
                <a:cubicBezTo>
                  <a:pt x="12382" y="581419"/>
                  <a:pt x="7620" y="557607"/>
                  <a:pt x="5715" y="534747"/>
                </a:cubicBezTo>
                <a:cubicBezTo>
                  <a:pt x="2857" y="500457"/>
                  <a:pt x="1905" y="465215"/>
                  <a:pt x="952" y="430925"/>
                </a:cubicBezTo>
                <a:cubicBezTo>
                  <a:pt x="0" y="409017"/>
                  <a:pt x="11430" y="402350"/>
                  <a:pt x="31432" y="411875"/>
                </a:cubicBezTo>
                <a:cubicBezTo>
                  <a:pt x="43815" y="417590"/>
                  <a:pt x="54293" y="426162"/>
                  <a:pt x="65722" y="433782"/>
                </a:cubicBezTo>
                <a:cubicBezTo>
                  <a:pt x="123825" y="471882"/>
                  <a:pt x="180975" y="464262"/>
                  <a:pt x="225743" y="412827"/>
                </a:cubicBezTo>
                <a:cubicBezTo>
                  <a:pt x="265747" y="366155"/>
                  <a:pt x="250507" y="275667"/>
                  <a:pt x="196215" y="243282"/>
                </a:cubicBezTo>
                <a:cubicBezTo>
                  <a:pt x="151447" y="216612"/>
                  <a:pt x="108585" y="218517"/>
                  <a:pt x="66675" y="247092"/>
                </a:cubicBezTo>
                <a:cubicBezTo>
                  <a:pt x="55245" y="255665"/>
                  <a:pt x="42863" y="263285"/>
                  <a:pt x="29527" y="269952"/>
                </a:cubicBezTo>
                <a:cubicBezTo>
                  <a:pt x="10477" y="279477"/>
                  <a:pt x="0" y="272810"/>
                  <a:pt x="0" y="251855"/>
                </a:cubicBezTo>
                <a:cubicBezTo>
                  <a:pt x="952" y="216612"/>
                  <a:pt x="1905" y="182322"/>
                  <a:pt x="4763" y="148032"/>
                </a:cubicBezTo>
                <a:cubicBezTo>
                  <a:pt x="6668" y="113742"/>
                  <a:pt x="10477" y="80405"/>
                  <a:pt x="13335" y="46115"/>
                </a:cubicBezTo>
                <a:cubicBezTo>
                  <a:pt x="14288" y="37542"/>
                  <a:pt x="16193" y="28017"/>
                  <a:pt x="18097" y="19444"/>
                </a:cubicBezTo>
                <a:cubicBezTo>
                  <a:pt x="20955" y="18492"/>
                  <a:pt x="23813" y="16587"/>
                  <a:pt x="26670" y="15634"/>
                </a:cubicBezTo>
                <a:cubicBezTo>
                  <a:pt x="26670" y="15634"/>
                  <a:pt x="26670" y="15634"/>
                  <a:pt x="26670" y="15634"/>
                </a:cubicBezTo>
                <a:cubicBezTo>
                  <a:pt x="41910" y="13730"/>
                  <a:pt x="57150" y="12777"/>
                  <a:pt x="72390" y="10872"/>
                </a:cubicBezTo>
                <a:cubicBezTo>
                  <a:pt x="73343" y="10872"/>
                  <a:pt x="75247" y="10872"/>
                  <a:pt x="76200" y="10872"/>
                </a:cubicBezTo>
                <a:cubicBezTo>
                  <a:pt x="91440" y="9919"/>
                  <a:pt x="106680" y="8015"/>
                  <a:pt x="121920" y="7062"/>
                </a:cubicBezTo>
                <a:cubicBezTo>
                  <a:pt x="166688" y="5157"/>
                  <a:pt x="210502" y="3252"/>
                  <a:pt x="255270" y="2300"/>
                </a:cubicBezTo>
                <a:cubicBezTo>
                  <a:pt x="275272" y="1347"/>
                  <a:pt x="277177" y="13730"/>
                  <a:pt x="269557" y="28017"/>
                </a:cubicBezTo>
                <a:cubicBezTo>
                  <a:pt x="260985" y="44209"/>
                  <a:pt x="253365" y="60402"/>
                  <a:pt x="242888" y="75642"/>
                </a:cubicBezTo>
                <a:cubicBezTo>
                  <a:pt x="217170" y="112790"/>
                  <a:pt x="218122" y="151842"/>
                  <a:pt x="237172" y="189942"/>
                </a:cubicBezTo>
                <a:cubicBezTo>
                  <a:pt x="256222" y="227090"/>
                  <a:pt x="289560" y="244235"/>
                  <a:pt x="331470" y="245187"/>
                </a:cubicBezTo>
                <a:cubicBezTo>
                  <a:pt x="386715" y="247092"/>
                  <a:pt x="421005" y="220422"/>
                  <a:pt x="441960" y="170892"/>
                </a:cubicBezTo>
                <a:cubicBezTo>
                  <a:pt x="444818" y="161367"/>
                  <a:pt x="448627" y="152794"/>
                  <a:pt x="449580" y="143269"/>
                </a:cubicBezTo>
                <a:cubicBezTo>
                  <a:pt x="455295" y="114694"/>
                  <a:pt x="433388" y="65165"/>
                  <a:pt x="409575" y="51830"/>
                </a:cubicBezTo>
                <a:cubicBezTo>
                  <a:pt x="409575" y="51830"/>
                  <a:pt x="409575" y="51830"/>
                  <a:pt x="409575" y="51830"/>
                </a:cubicBezTo>
                <a:cubicBezTo>
                  <a:pt x="406718" y="36590"/>
                  <a:pt x="403860" y="21350"/>
                  <a:pt x="401002" y="6109"/>
                </a:cubicBezTo>
                <a:cubicBezTo>
                  <a:pt x="410527" y="4205"/>
                  <a:pt x="420052" y="394"/>
                  <a:pt x="429577" y="394"/>
                </a:cubicBezTo>
                <a:cubicBezTo>
                  <a:pt x="444818" y="-558"/>
                  <a:pt x="460057" y="394"/>
                  <a:pt x="474345" y="1347"/>
                </a:cubicBezTo>
                <a:cubicBezTo>
                  <a:pt x="535305" y="5157"/>
                  <a:pt x="596265" y="9919"/>
                  <a:pt x="656272" y="14682"/>
                </a:cubicBezTo>
                <a:cubicBezTo>
                  <a:pt x="674370" y="14682"/>
                  <a:pt x="668655" y="28017"/>
                  <a:pt x="668655" y="37542"/>
                </a:cubicBezTo>
                <a:cubicBezTo>
                  <a:pt x="668655" y="163272"/>
                  <a:pt x="668655" y="288050"/>
                  <a:pt x="668655" y="413780"/>
                </a:cubicBezTo>
                <a:cubicBezTo>
                  <a:pt x="668655" y="490932"/>
                  <a:pt x="668655" y="567132"/>
                  <a:pt x="668655" y="644285"/>
                </a:cubicBezTo>
                <a:cubicBezTo>
                  <a:pt x="668655" y="652857"/>
                  <a:pt x="668655" y="660477"/>
                  <a:pt x="668655" y="670955"/>
                </a:cubicBezTo>
                <a:cubicBezTo>
                  <a:pt x="661035" y="671907"/>
                  <a:pt x="655320" y="672860"/>
                  <a:pt x="649605" y="672860"/>
                </a:cubicBezTo>
                <a:cubicBezTo>
                  <a:pt x="440055" y="672860"/>
                  <a:pt x="231457" y="672860"/>
                  <a:pt x="21907" y="672860"/>
                </a:cubicBezTo>
                <a:cubicBezTo>
                  <a:pt x="22860" y="671907"/>
                  <a:pt x="19050" y="671907"/>
                  <a:pt x="15240" y="67095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61" name="Google Shape;661;p11"/>
          <p:cNvSpPr/>
          <p:nvPr/>
        </p:nvSpPr>
        <p:spPr>
          <a:xfrm flipH="1" rot="10800000">
            <a:off x="2566519" y="787161"/>
            <a:ext cx="931271" cy="927315"/>
          </a:xfrm>
          <a:custGeom>
            <a:rect b="b" l="l" r="r" t="t"/>
            <a:pathLst>
              <a:path extrusionOk="0" h="697229" w="700204">
                <a:moveTo>
                  <a:pt x="24838" y="681038"/>
                </a:moveTo>
                <a:cubicBezTo>
                  <a:pt x="21980" y="681038"/>
                  <a:pt x="19123" y="680085"/>
                  <a:pt x="16265" y="680085"/>
                </a:cubicBezTo>
                <a:cubicBezTo>
                  <a:pt x="10550" y="606742"/>
                  <a:pt x="3883" y="534353"/>
                  <a:pt x="73" y="461010"/>
                </a:cubicBezTo>
                <a:cubicBezTo>
                  <a:pt x="-880" y="446722"/>
                  <a:pt x="7693" y="428625"/>
                  <a:pt x="17218" y="417195"/>
                </a:cubicBezTo>
                <a:cubicBezTo>
                  <a:pt x="29600" y="401955"/>
                  <a:pt x="44840" y="415290"/>
                  <a:pt x="58175" y="421957"/>
                </a:cubicBezTo>
                <a:cubicBezTo>
                  <a:pt x="77225" y="431482"/>
                  <a:pt x="96275" y="444817"/>
                  <a:pt x="116278" y="452438"/>
                </a:cubicBezTo>
                <a:cubicBezTo>
                  <a:pt x="165808" y="469582"/>
                  <a:pt x="221053" y="445770"/>
                  <a:pt x="245818" y="399097"/>
                </a:cubicBezTo>
                <a:cubicBezTo>
                  <a:pt x="266773" y="360045"/>
                  <a:pt x="263915" y="289560"/>
                  <a:pt x="216290" y="260985"/>
                </a:cubicBezTo>
                <a:cubicBezTo>
                  <a:pt x="211528" y="258128"/>
                  <a:pt x="207718" y="255270"/>
                  <a:pt x="202955" y="252413"/>
                </a:cubicBezTo>
                <a:cubicBezTo>
                  <a:pt x="202955" y="252413"/>
                  <a:pt x="202955" y="252413"/>
                  <a:pt x="202955" y="252413"/>
                </a:cubicBezTo>
                <a:cubicBezTo>
                  <a:pt x="197240" y="247650"/>
                  <a:pt x="192478" y="240982"/>
                  <a:pt x="186763" y="239078"/>
                </a:cubicBezTo>
                <a:cubicBezTo>
                  <a:pt x="144853" y="227647"/>
                  <a:pt x="106753" y="232410"/>
                  <a:pt x="72463" y="260985"/>
                </a:cubicBezTo>
                <a:cubicBezTo>
                  <a:pt x="60080" y="271463"/>
                  <a:pt x="43888" y="276225"/>
                  <a:pt x="29600" y="283845"/>
                </a:cubicBezTo>
                <a:cubicBezTo>
                  <a:pt x="7693" y="278130"/>
                  <a:pt x="3883" y="258128"/>
                  <a:pt x="2930" y="240982"/>
                </a:cubicBezTo>
                <a:cubicBezTo>
                  <a:pt x="1978" y="203835"/>
                  <a:pt x="4835" y="165735"/>
                  <a:pt x="7693" y="128588"/>
                </a:cubicBezTo>
                <a:cubicBezTo>
                  <a:pt x="9598" y="96202"/>
                  <a:pt x="13408" y="64770"/>
                  <a:pt x="16265" y="32385"/>
                </a:cubicBezTo>
                <a:cubicBezTo>
                  <a:pt x="16265" y="32385"/>
                  <a:pt x="16265" y="32385"/>
                  <a:pt x="16265" y="32385"/>
                </a:cubicBezTo>
                <a:cubicBezTo>
                  <a:pt x="18170" y="31432"/>
                  <a:pt x="19123" y="29527"/>
                  <a:pt x="21028" y="28575"/>
                </a:cubicBezTo>
                <a:cubicBezTo>
                  <a:pt x="25790" y="23813"/>
                  <a:pt x="30553" y="15240"/>
                  <a:pt x="35315" y="15240"/>
                </a:cubicBezTo>
                <a:cubicBezTo>
                  <a:pt x="96275" y="9525"/>
                  <a:pt x="157235" y="5715"/>
                  <a:pt x="218195" y="952"/>
                </a:cubicBezTo>
                <a:cubicBezTo>
                  <a:pt x="235340" y="0"/>
                  <a:pt x="252485" y="-953"/>
                  <a:pt x="269630" y="1905"/>
                </a:cubicBezTo>
                <a:cubicBezTo>
                  <a:pt x="292490" y="5715"/>
                  <a:pt x="300110" y="20955"/>
                  <a:pt x="290585" y="41910"/>
                </a:cubicBezTo>
                <a:cubicBezTo>
                  <a:pt x="283918" y="57150"/>
                  <a:pt x="274393" y="70485"/>
                  <a:pt x="265820" y="84772"/>
                </a:cubicBezTo>
                <a:cubicBezTo>
                  <a:pt x="236293" y="134302"/>
                  <a:pt x="245818" y="193357"/>
                  <a:pt x="289633" y="231457"/>
                </a:cubicBezTo>
                <a:cubicBezTo>
                  <a:pt x="325828" y="262890"/>
                  <a:pt x="393455" y="262890"/>
                  <a:pt x="433460" y="230505"/>
                </a:cubicBezTo>
                <a:cubicBezTo>
                  <a:pt x="472512" y="199072"/>
                  <a:pt x="482037" y="123825"/>
                  <a:pt x="452510" y="82868"/>
                </a:cubicBezTo>
                <a:cubicBezTo>
                  <a:pt x="442985" y="69532"/>
                  <a:pt x="435365" y="56197"/>
                  <a:pt x="427745" y="41910"/>
                </a:cubicBezTo>
                <a:cubicBezTo>
                  <a:pt x="417268" y="20002"/>
                  <a:pt x="424887" y="2857"/>
                  <a:pt x="449653" y="1905"/>
                </a:cubicBezTo>
                <a:cubicBezTo>
                  <a:pt x="483943" y="952"/>
                  <a:pt x="518233" y="2857"/>
                  <a:pt x="551570" y="4763"/>
                </a:cubicBezTo>
                <a:cubicBezTo>
                  <a:pt x="590623" y="7620"/>
                  <a:pt x="629675" y="10477"/>
                  <a:pt x="668728" y="15240"/>
                </a:cubicBezTo>
                <a:cubicBezTo>
                  <a:pt x="675395" y="16193"/>
                  <a:pt x="685873" y="24765"/>
                  <a:pt x="685873" y="29527"/>
                </a:cubicBezTo>
                <a:cubicBezTo>
                  <a:pt x="691587" y="106680"/>
                  <a:pt x="696350" y="183832"/>
                  <a:pt x="700160" y="260985"/>
                </a:cubicBezTo>
                <a:cubicBezTo>
                  <a:pt x="701112" y="286703"/>
                  <a:pt x="686825" y="296228"/>
                  <a:pt x="662060" y="285750"/>
                </a:cubicBezTo>
                <a:cubicBezTo>
                  <a:pt x="648725" y="280035"/>
                  <a:pt x="635390" y="271463"/>
                  <a:pt x="622055" y="262890"/>
                </a:cubicBezTo>
                <a:cubicBezTo>
                  <a:pt x="581098" y="238125"/>
                  <a:pt x="525853" y="240030"/>
                  <a:pt x="487753" y="271463"/>
                </a:cubicBezTo>
                <a:cubicBezTo>
                  <a:pt x="450605" y="301942"/>
                  <a:pt x="438223" y="346710"/>
                  <a:pt x="454415" y="393382"/>
                </a:cubicBezTo>
                <a:cubicBezTo>
                  <a:pt x="478228" y="461963"/>
                  <a:pt x="563000" y="487680"/>
                  <a:pt x="621103" y="447675"/>
                </a:cubicBezTo>
                <a:cubicBezTo>
                  <a:pt x="637295" y="436245"/>
                  <a:pt x="655393" y="427672"/>
                  <a:pt x="673490" y="421005"/>
                </a:cubicBezTo>
                <a:cubicBezTo>
                  <a:pt x="688730" y="415290"/>
                  <a:pt x="700160" y="421957"/>
                  <a:pt x="699208" y="439103"/>
                </a:cubicBezTo>
                <a:cubicBezTo>
                  <a:pt x="697303" y="481013"/>
                  <a:pt x="693493" y="523875"/>
                  <a:pt x="691587" y="565785"/>
                </a:cubicBezTo>
                <a:cubicBezTo>
                  <a:pt x="689683" y="601028"/>
                  <a:pt x="687778" y="637223"/>
                  <a:pt x="685873" y="672465"/>
                </a:cubicBezTo>
                <a:cubicBezTo>
                  <a:pt x="679205" y="671513"/>
                  <a:pt x="672537" y="671513"/>
                  <a:pt x="665870" y="669607"/>
                </a:cubicBezTo>
                <a:cubicBezTo>
                  <a:pt x="653487" y="665798"/>
                  <a:pt x="648725" y="671513"/>
                  <a:pt x="648725" y="682942"/>
                </a:cubicBezTo>
                <a:cubicBezTo>
                  <a:pt x="607768" y="686753"/>
                  <a:pt x="565858" y="690563"/>
                  <a:pt x="524900" y="693420"/>
                </a:cubicBezTo>
                <a:cubicBezTo>
                  <a:pt x="494420" y="695325"/>
                  <a:pt x="463940" y="697230"/>
                  <a:pt x="434412" y="697230"/>
                </a:cubicBezTo>
                <a:cubicBezTo>
                  <a:pt x="416315" y="697230"/>
                  <a:pt x="410600" y="662940"/>
                  <a:pt x="423935" y="641032"/>
                </a:cubicBezTo>
                <a:cubicBezTo>
                  <a:pt x="433460" y="626745"/>
                  <a:pt x="442985" y="611505"/>
                  <a:pt x="450605" y="596265"/>
                </a:cubicBezTo>
                <a:cubicBezTo>
                  <a:pt x="474418" y="547688"/>
                  <a:pt x="452510" y="485775"/>
                  <a:pt x="403933" y="460057"/>
                </a:cubicBezTo>
                <a:cubicBezTo>
                  <a:pt x="349640" y="431482"/>
                  <a:pt x="285823" y="446722"/>
                  <a:pt x="256295" y="496253"/>
                </a:cubicBezTo>
                <a:cubicBezTo>
                  <a:pt x="229625" y="542925"/>
                  <a:pt x="232483" y="583882"/>
                  <a:pt x="265820" y="623888"/>
                </a:cubicBezTo>
                <a:cubicBezTo>
                  <a:pt x="271535" y="630555"/>
                  <a:pt x="279155" y="636270"/>
                  <a:pt x="280108" y="643890"/>
                </a:cubicBezTo>
                <a:cubicBezTo>
                  <a:pt x="282965" y="658178"/>
                  <a:pt x="284870" y="673417"/>
                  <a:pt x="282012" y="686753"/>
                </a:cubicBezTo>
                <a:cubicBezTo>
                  <a:pt x="281060" y="691515"/>
                  <a:pt x="262963" y="694373"/>
                  <a:pt x="252485" y="694373"/>
                </a:cubicBezTo>
                <a:cubicBezTo>
                  <a:pt x="177238" y="690563"/>
                  <a:pt x="101038" y="685800"/>
                  <a:pt x="24838" y="681038"/>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62" name="Google Shape;662;p11"/>
          <p:cNvSpPr/>
          <p:nvPr/>
        </p:nvSpPr>
        <p:spPr>
          <a:xfrm flipH="1" rot="10800000">
            <a:off x="8695061" y="823788"/>
            <a:ext cx="929372" cy="922545"/>
          </a:xfrm>
          <a:custGeom>
            <a:rect b="b" l="l" r="r" t="t"/>
            <a:pathLst>
              <a:path extrusionOk="0" h="693643" w="698776">
                <a:moveTo>
                  <a:pt x="683542" y="677351"/>
                </a:moveTo>
                <a:cubicBezTo>
                  <a:pt x="682589" y="677351"/>
                  <a:pt x="680684" y="677351"/>
                  <a:pt x="679732" y="678304"/>
                </a:cubicBezTo>
                <a:cubicBezTo>
                  <a:pt x="600674" y="683066"/>
                  <a:pt x="520664" y="687829"/>
                  <a:pt x="441607" y="693544"/>
                </a:cubicBezTo>
                <a:cubicBezTo>
                  <a:pt x="420652" y="694496"/>
                  <a:pt x="411127" y="688781"/>
                  <a:pt x="414937" y="668779"/>
                </a:cubicBezTo>
                <a:cubicBezTo>
                  <a:pt x="417794" y="653539"/>
                  <a:pt x="424462" y="635441"/>
                  <a:pt x="434939" y="624964"/>
                </a:cubicBezTo>
                <a:cubicBezTo>
                  <a:pt x="479707" y="580196"/>
                  <a:pt x="467324" y="513521"/>
                  <a:pt x="431129" y="478279"/>
                </a:cubicBezTo>
                <a:cubicBezTo>
                  <a:pt x="390171" y="437321"/>
                  <a:pt x="322544" y="434464"/>
                  <a:pt x="280634" y="471611"/>
                </a:cubicBezTo>
                <a:cubicBezTo>
                  <a:pt x="247296" y="501139"/>
                  <a:pt x="232057" y="537334"/>
                  <a:pt x="245392" y="581149"/>
                </a:cubicBezTo>
                <a:cubicBezTo>
                  <a:pt x="247296" y="589721"/>
                  <a:pt x="247296" y="599246"/>
                  <a:pt x="251107" y="606866"/>
                </a:cubicBezTo>
                <a:cubicBezTo>
                  <a:pt x="261584" y="624964"/>
                  <a:pt x="273967" y="643061"/>
                  <a:pt x="286349" y="660206"/>
                </a:cubicBezTo>
                <a:cubicBezTo>
                  <a:pt x="286349" y="690686"/>
                  <a:pt x="281587" y="694496"/>
                  <a:pt x="253012" y="692591"/>
                </a:cubicBezTo>
                <a:cubicBezTo>
                  <a:pt x="197767" y="689734"/>
                  <a:pt x="142521" y="686876"/>
                  <a:pt x="87276" y="683066"/>
                </a:cubicBezTo>
                <a:cubicBezTo>
                  <a:pt x="77751" y="682114"/>
                  <a:pt x="68226" y="680209"/>
                  <a:pt x="57749" y="679256"/>
                </a:cubicBezTo>
                <a:cubicBezTo>
                  <a:pt x="49176" y="654491"/>
                  <a:pt x="30126" y="672589"/>
                  <a:pt x="15839" y="669731"/>
                </a:cubicBezTo>
                <a:cubicBezTo>
                  <a:pt x="11076" y="597341"/>
                  <a:pt x="6314" y="524951"/>
                  <a:pt x="2504" y="452561"/>
                </a:cubicBezTo>
                <a:cubicBezTo>
                  <a:pt x="599" y="415414"/>
                  <a:pt x="12029" y="409699"/>
                  <a:pt x="46319" y="426844"/>
                </a:cubicBezTo>
                <a:cubicBezTo>
                  <a:pt x="72037" y="440179"/>
                  <a:pt x="97754" y="456371"/>
                  <a:pt x="125376" y="463991"/>
                </a:cubicBezTo>
                <a:cubicBezTo>
                  <a:pt x="176812" y="478279"/>
                  <a:pt x="237771" y="435416"/>
                  <a:pt x="249201" y="383029"/>
                </a:cubicBezTo>
                <a:cubicBezTo>
                  <a:pt x="262537" y="322069"/>
                  <a:pt x="229199" y="265871"/>
                  <a:pt x="169192" y="248726"/>
                </a:cubicBezTo>
                <a:cubicBezTo>
                  <a:pt x="132996" y="238249"/>
                  <a:pt x="100612" y="247774"/>
                  <a:pt x="70132" y="268729"/>
                </a:cubicBezTo>
                <a:cubicBezTo>
                  <a:pt x="52987" y="281111"/>
                  <a:pt x="34889" y="299209"/>
                  <a:pt x="12982" y="288731"/>
                </a:cubicBezTo>
                <a:cubicBezTo>
                  <a:pt x="-7974" y="278254"/>
                  <a:pt x="2504" y="254441"/>
                  <a:pt x="3457" y="236344"/>
                </a:cubicBezTo>
                <a:cubicBezTo>
                  <a:pt x="6314" y="167764"/>
                  <a:pt x="12029" y="99184"/>
                  <a:pt x="16792" y="30604"/>
                </a:cubicBezTo>
                <a:cubicBezTo>
                  <a:pt x="16792" y="24889"/>
                  <a:pt x="25364" y="15364"/>
                  <a:pt x="31079" y="15364"/>
                </a:cubicBezTo>
                <a:cubicBezTo>
                  <a:pt x="97754" y="10601"/>
                  <a:pt x="165382" y="6791"/>
                  <a:pt x="232057" y="2981"/>
                </a:cubicBezTo>
                <a:cubicBezTo>
                  <a:pt x="240629" y="2981"/>
                  <a:pt x="250154" y="2981"/>
                  <a:pt x="258726" y="5839"/>
                </a:cubicBezTo>
                <a:cubicBezTo>
                  <a:pt x="280634" y="13459"/>
                  <a:pt x="284444" y="22031"/>
                  <a:pt x="273014" y="42986"/>
                </a:cubicBezTo>
                <a:cubicBezTo>
                  <a:pt x="266346" y="55369"/>
                  <a:pt x="260632" y="69656"/>
                  <a:pt x="251107" y="80134"/>
                </a:cubicBezTo>
                <a:cubicBezTo>
                  <a:pt x="210149" y="130616"/>
                  <a:pt x="233962" y="211579"/>
                  <a:pt x="281587" y="239201"/>
                </a:cubicBezTo>
                <a:cubicBezTo>
                  <a:pt x="338737" y="272539"/>
                  <a:pt x="408269" y="254441"/>
                  <a:pt x="440654" y="195386"/>
                </a:cubicBezTo>
                <a:cubicBezTo>
                  <a:pt x="462562" y="156334"/>
                  <a:pt x="455894" y="118234"/>
                  <a:pt x="433987" y="81086"/>
                </a:cubicBezTo>
                <a:cubicBezTo>
                  <a:pt x="430177" y="74419"/>
                  <a:pt x="423509" y="69656"/>
                  <a:pt x="420652" y="62989"/>
                </a:cubicBezTo>
                <a:cubicBezTo>
                  <a:pt x="414937" y="48701"/>
                  <a:pt x="403507" y="25841"/>
                  <a:pt x="409221" y="21079"/>
                </a:cubicBezTo>
                <a:cubicBezTo>
                  <a:pt x="421604" y="9649"/>
                  <a:pt x="441607" y="1076"/>
                  <a:pt x="458752" y="124"/>
                </a:cubicBezTo>
                <a:cubicBezTo>
                  <a:pt x="493042" y="-829"/>
                  <a:pt x="528284" y="3934"/>
                  <a:pt x="562574" y="6791"/>
                </a:cubicBezTo>
                <a:cubicBezTo>
                  <a:pt x="597817" y="9649"/>
                  <a:pt x="633059" y="12506"/>
                  <a:pt x="668302" y="16316"/>
                </a:cubicBezTo>
                <a:cubicBezTo>
                  <a:pt x="674017" y="17269"/>
                  <a:pt x="677827" y="25841"/>
                  <a:pt x="682589" y="30604"/>
                </a:cubicBezTo>
                <a:cubicBezTo>
                  <a:pt x="687352" y="98231"/>
                  <a:pt x="693067" y="165859"/>
                  <a:pt x="695924" y="233486"/>
                </a:cubicBezTo>
                <a:cubicBezTo>
                  <a:pt x="696877" y="255394"/>
                  <a:pt x="693067" y="276349"/>
                  <a:pt x="668302" y="285874"/>
                </a:cubicBezTo>
                <a:cubicBezTo>
                  <a:pt x="652109" y="276349"/>
                  <a:pt x="634012" y="267776"/>
                  <a:pt x="618771" y="256346"/>
                </a:cubicBezTo>
                <a:cubicBezTo>
                  <a:pt x="586387" y="230629"/>
                  <a:pt x="533046" y="226819"/>
                  <a:pt x="498757" y="249679"/>
                </a:cubicBezTo>
                <a:cubicBezTo>
                  <a:pt x="495899" y="251584"/>
                  <a:pt x="493042" y="252536"/>
                  <a:pt x="490184" y="254441"/>
                </a:cubicBezTo>
                <a:cubicBezTo>
                  <a:pt x="489232" y="255394"/>
                  <a:pt x="487327" y="257299"/>
                  <a:pt x="486374" y="258251"/>
                </a:cubicBezTo>
                <a:cubicBezTo>
                  <a:pt x="444464" y="291589"/>
                  <a:pt x="431129" y="331594"/>
                  <a:pt x="445417" y="381124"/>
                </a:cubicBezTo>
                <a:cubicBezTo>
                  <a:pt x="456846" y="421129"/>
                  <a:pt x="499709" y="459229"/>
                  <a:pt x="545429" y="458276"/>
                </a:cubicBezTo>
                <a:cubicBezTo>
                  <a:pt x="572099" y="458276"/>
                  <a:pt x="597817" y="443036"/>
                  <a:pt x="623534" y="433511"/>
                </a:cubicBezTo>
                <a:cubicBezTo>
                  <a:pt x="629249" y="431606"/>
                  <a:pt x="633059" y="424939"/>
                  <a:pt x="637821" y="423034"/>
                </a:cubicBezTo>
                <a:cubicBezTo>
                  <a:pt x="651157" y="419224"/>
                  <a:pt x="668302" y="409699"/>
                  <a:pt x="678779" y="414461"/>
                </a:cubicBezTo>
                <a:cubicBezTo>
                  <a:pt x="697829" y="423986"/>
                  <a:pt x="700687" y="444941"/>
                  <a:pt x="697829" y="465896"/>
                </a:cubicBezTo>
                <a:cubicBezTo>
                  <a:pt x="694971" y="492566"/>
                  <a:pt x="694019" y="520189"/>
                  <a:pt x="692114" y="546859"/>
                </a:cubicBezTo>
                <a:cubicBezTo>
                  <a:pt x="690209" y="589721"/>
                  <a:pt x="687352" y="633536"/>
                  <a:pt x="683542" y="677351"/>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63" name="Google Shape;663;p11"/>
          <p:cNvSpPr/>
          <p:nvPr/>
        </p:nvSpPr>
        <p:spPr>
          <a:xfrm flipH="1" rot="10800000">
            <a:off x="11303482" y="3433459"/>
            <a:ext cx="24069" cy="7600"/>
          </a:xfrm>
          <a:custGeom>
            <a:rect b="b" l="l" r="r" t="t"/>
            <a:pathLst>
              <a:path extrusionOk="0" h="5714" w="18097">
                <a:moveTo>
                  <a:pt x="18097" y="5715"/>
                </a:moveTo>
                <a:cubicBezTo>
                  <a:pt x="12382" y="5715"/>
                  <a:pt x="6667" y="5715"/>
                  <a:pt x="0" y="5715"/>
                </a:cubicBezTo>
                <a:cubicBezTo>
                  <a:pt x="0" y="3810"/>
                  <a:pt x="0" y="1905"/>
                  <a:pt x="0" y="0"/>
                </a:cubicBezTo>
                <a:cubicBezTo>
                  <a:pt x="5715" y="2857"/>
                  <a:pt x="12382" y="3810"/>
                  <a:pt x="18097" y="5715"/>
                </a:cubicBezTo>
                <a:close/>
              </a:path>
            </a:pathLst>
          </a:custGeom>
          <a:solidFill>
            <a:srgbClr val="C3C3C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11"/>
          <p:cNvSpPr/>
          <p:nvPr/>
        </p:nvSpPr>
        <p:spPr>
          <a:xfrm flipH="1" rot="10800000">
            <a:off x="2586899" y="1671379"/>
            <a:ext cx="6333" cy="5066"/>
          </a:xfrm>
          <a:custGeom>
            <a:rect b="b" l="l" r="r" t="t"/>
            <a:pathLst>
              <a:path extrusionOk="0" h="3809" w="4762">
                <a:moveTo>
                  <a:pt x="4763" y="0"/>
                </a:moveTo>
                <a:cubicBezTo>
                  <a:pt x="2858" y="952"/>
                  <a:pt x="1905" y="2857"/>
                  <a:pt x="0" y="3810"/>
                </a:cubicBezTo>
                <a:cubicBezTo>
                  <a:pt x="1905" y="2857"/>
                  <a:pt x="2858" y="952"/>
                  <a:pt x="4763" y="0"/>
                </a:cubicBezTo>
                <a:close/>
              </a:path>
            </a:pathLst>
          </a:custGeom>
          <a:solidFill>
            <a:srgbClr val="FDD79C"/>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11"/>
          <p:cNvSpPr/>
          <p:nvPr/>
        </p:nvSpPr>
        <p:spPr>
          <a:xfrm flipH="1" rot="10800000">
            <a:off x="868760" y="804772"/>
            <a:ext cx="892929" cy="1174587"/>
          </a:xfrm>
          <a:custGeom>
            <a:rect b="b" l="l" r="r" t="t"/>
            <a:pathLst>
              <a:path extrusionOk="0" h="883148" w="671375">
                <a:moveTo>
                  <a:pt x="656595" y="231410"/>
                </a:moveTo>
                <a:cubicBezTo>
                  <a:pt x="660405" y="281893"/>
                  <a:pt x="667072" y="331423"/>
                  <a:pt x="668025" y="381905"/>
                </a:cubicBezTo>
                <a:cubicBezTo>
                  <a:pt x="668977" y="416195"/>
                  <a:pt x="678502" y="451438"/>
                  <a:pt x="660405" y="483823"/>
                </a:cubicBezTo>
                <a:cubicBezTo>
                  <a:pt x="649927" y="481918"/>
                  <a:pt x="638497" y="480966"/>
                  <a:pt x="628020" y="479060"/>
                </a:cubicBezTo>
                <a:cubicBezTo>
                  <a:pt x="628020" y="479060"/>
                  <a:pt x="628020" y="479060"/>
                  <a:pt x="628020" y="479060"/>
                </a:cubicBezTo>
                <a:cubicBezTo>
                  <a:pt x="593730" y="445723"/>
                  <a:pt x="554677" y="427626"/>
                  <a:pt x="506100" y="441913"/>
                </a:cubicBezTo>
                <a:cubicBezTo>
                  <a:pt x="466095" y="456201"/>
                  <a:pt x="435615" y="480013"/>
                  <a:pt x="420375" y="520970"/>
                </a:cubicBezTo>
                <a:cubicBezTo>
                  <a:pt x="404182" y="564785"/>
                  <a:pt x="418470" y="602885"/>
                  <a:pt x="446092" y="635270"/>
                </a:cubicBezTo>
                <a:cubicBezTo>
                  <a:pt x="473715" y="667655"/>
                  <a:pt x="513720" y="680038"/>
                  <a:pt x="555630" y="667655"/>
                </a:cubicBezTo>
                <a:cubicBezTo>
                  <a:pt x="576585" y="661941"/>
                  <a:pt x="594682" y="645748"/>
                  <a:pt x="615637" y="637176"/>
                </a:cubicBezTo>
                <a:cubicBezTo>
                  <a:pt x="628020" y="631460"/>
                  <a:pt x="646117" y="623841"/>
                  <a:pt x="654690" y="629555"/>
                </a:cubicBezTo>
                <a:cubicBezTo>
                  <a:pt x="664215" y="634318"/>
                  <a:pt x="669930" y="654320"/>
                  <a:pt x="668977" y="666703"/>
                </a:cubicBezTo>
                <a:cubicBezTo>
                  <a:pt x="666120" y="734330"/>
                  <a:pt x="660405" y="801005"/>
                  <a:pt x="655642" y="867680"/>
                </a:cubicBezTo>
                <a:cubicBezTo>
                  <a:pt x="608970" y="871491"/>
                  <a:pt x="562297" y="877205"/>
                  <a:pt x="515625" y="879110"/>
                </a:cubicBezTo>
                <a:cubicBezTo>
                  <a:pt x="481335" y="881016"/>
                  <a:pt x="447045" y="879110"/>
                  <a:pt x="412755" y="876253"/>
                </a:cubicBezTo>
                <a:cubicBezTo>
                  <a:pt x="395610" y="874348"/>
                  <a:pt x="390847" y="860060"/>
                  <a:pt x="399420" y="845773"/>
                </a:cubicBezTo>
                <a:cubicBezTo>
                  <a:pt x="408945" y="828628"/>
                  <a:pt x="420375" y="812435"/>
                  <a:pt x="428947" y="795291"/>
                </a:cubicBezTo>
                <a:cubicBezTo>
                  <a:pt x="463237" y="725758"/>
                  <a:pt x="427995" y="631460"/>
                  <a:pt x="336555" y="621935"/>
                </a:cubicBezTo>
                <a:cubicBezTo>
                  <a:pt x="291787" y="617173"/>
                  <a:pt x="229875" y="644795"/>
                  <a:pt x="221302" y="708613"/>
                </a:cubicBezTo>
                <a:cubicBezTo>
                  <a:pt x="221302" y="708613"/>
                  <a:pt x="220350" y="709566"/>
                  <a:pt x="219397" y="709566"/>
                </a:cubicBezTo>
                <a:cubicBezTo>
                  <a:pt x="219397" y="710518"/>
                  <a:pt x="220350" y="711470"/>
                  <a:pt x="220350" y="711470"/>
                </a:cubicBezTo>
                <a:cubicBezTo>
                  <a:pt x="220350" y="715280"/>
                  <a:pt x="220350" y="719091"/>
                  <a:pt x="220350" y="721948"/>
                </a:cubicBezTo>
                <a:cubicBezTo>
                  <a:pt x="216540" y="727663"/>
                  <a:pt x="208920" y="732426"/>
                  <a:pt x="207967" y="738141"/>
                </a:cubicBezTo>
                <a:cubicBezTo>
                  <a:pt x="207015" y="753380"/>
                  <a:pt x="205110" y="769573"/>
                  <a:pt x="210825" y="781955"/>
                </a:cubicBezTo>
                <a:cubicBezTo>
                  <a:pt x="223207" y="808626"/>
                  <a:pt x="241305" y="832438"/>
                  <a:pt x="256545" y="858155"/>
                </a:cubicBezTo>
                <a:cubicBezTo>
                  <a:pt x="248925" y="882920"/>
                  <a:pt x="227970" y="883873"/>
                  <a:pt x="208920" y="882920"/>
                </a:cubicBezTo>
                <a:cubicBezTo>
                  <a:pt x="171772" y="882920"/>
                  <a:pt x="133672" y="878158"/>
                  <a:pt x="96525" y="875301"/>
                </a:cubicBezTo>
                <a:cubicBezTo>
                  <a:pt x="73665" y="873395"/>
                  <a:pt x="51757" y="872443"/>
                  <a:pt x="28897" y="870538"/>
                </a:cubicBezTo>
                <a:cubicBezTo>
                  <a:pt x="24135" y="869585"/>
                  <a:pt x="19372" y="864823"/>
                  <a:pt x="13657" y="861966"/>
                </a:cubicBezTo>
                <a:cubicBezTo>
                  <a:pt x="8895" y="792433"/>
                  <a:pt x="4132" y="721948"/>
                  <a:pt x="322" y="652416"/>
                </a:cubicBezTo>
                <a:cubicBezTo>
                  <a:pt x="-630" y="638128"/>
                  <a:pt x="-630" y="621935"/>
                  <a:pt x="17467" y="615268"/>
                </a:cubicBezTo>
                <a:cubicBezTo>
                  <a:pt x="40327" y="625745"/>
                  <a:pt x="64140" y="637176"/>
                  <a:pt x="87000" y="647653"/>
                </a:cubicBezTo>
                <a:cubicBezTo>
                  <a:pt x="87000" y="647653"/>
                  <a:pt x="87000" y="647653"/>
                  <a:pt x="87000" y="647653"/>
                </a:cubicBezTo>
                <a:cubicBezTo>
                  <a:pt x="91762" y="649558"/>
                  <a:pt x="95572" y="650510"/>
                  <a:pt x="100335" y="652416"/>
                </a:cubicBezTo>
                <a:cubicBezTo>
                  <a:pt x="133672" y="659083"/>
                  <a:pt x="167010" y="661941"/>
                  <a:pt x="199395" y="644795"/>
                </a:cubicBezTo>
                <a:cubicBezTo>
                  <a:pt x="236542" y="624793"/>
                  <a:pt x="264165" y="580978"/>
                  <a:pt x="260355" y="540973"/>
                </a:cubicBezTo>
                <a:cubicBezTo>
                  <a:pt x="255592" y="492395"/>
                  <a:pt x="231780" y="457153"/>
                  <a:pt x="186060" y="439055"/>
                </a:cubicBezTo>
                <a:cubicBezTo>
                  <a:pt x="167962" y="432388"/>
                  <a:pt x="147960" y="432388"/>
                  <a:pt x="128910" y="429530"/>
                </a:cubicBezTo>
                <a:cubicBezTo>
                  <a:pt x="83190" y="423816"/>
                  <a:pt x="49852" y="445723"/>
                  <a:pt x="19372" y="475251"/>
                </a:cubicBezTo>
                <a:cubicBezTo>
                  <a:pt x="13657" y="463820"/>
                  <a:pt x="2227" y="452391"/>
                  <a:pt x="2227" y="440960"/>
                </a:cubicBezTo>
                <a:cubicBezTo>
                  <a:pt x="4132" y="372380"/>
                  <a:pt x="8895" y="303801"/>
                  <a:pt x="12705" y="232363"/>
                </a:cubicBezTo>
                <a:cubicBezTo>
                  <a:pt x="43185" y="234268"/>
                  <a:pt x="68902" y="236173"/>
                  <a:pt x="94620" y="238078"/>
                </a:cubicBezTo>
                <a:cubicBezTo>
                  <a:pt x="146055" y="241888"/>
                  <a:pt x="197490" y="245698"/>
                  <a:pt x="248925" y="248555"/>
                </a:cubicBezTo>
                <a:cubicBezTo>
                  <a:pt x="263212" y="249508"/>
                  <a:pt x="271785" y="236173"/>
                  <a:pt x="268927" y="223790"/>
                </a:cubicBezTo>
                <a:cubicBezTo>
                  <a:pt x="265117" y="209503"/>
                  <a:pt x="257497" y="196168"/>
                  <a:pt x="248925" y="183785"/>
                </a:cubicBezTo>
                <a:cubicBezTo>
                  <a:pt x="213682" y="137113"/>
                  <a:pt x="211777" y="87583"/>
                  <a:pt x="244162" y="40910"/>
                </a:cubicBezTo>
                <a:cubicBezTo>
                  <a:pt x="267022" y="7573"/>
                  <a:pt x="315600" y="-7667"/>
                  <a:pt x="360367" y="3763"/>
                </a:cubicBezTo>
                <a:cubicBezTo>
                  <a:pt x="404182" y="14240"/>
                  <a:pt x="433710" y="48530"/>
                  <a:pt x="441330" y="88535"/>
                </a:cubicBezTo>
                <a:cubicBezTo>
                  <a:pt x="448950" y="127588"/>
                  <a:pt x="433710" y="157115"/>
                  <a:pt x="414660" y="188548"/>
                </a:cubicBezTo>
                <a:cubicBezTo>
                  <a:pt x="407040" y="199978"/>
                  <a:pt x="402277" y="214265"/>
                  <a:pt x="400372" y="227601"/>
                </a:cubicBezTo>
                <a:cubicBezTo>
                  <a:pt x="397515" y="242840"/>
                  <a:pt x="407040" y="248555"/>
                  <a:pt x="423232" y="247603"/>
                </a:cubicBezTo>
                <a:cubicBezTo>
                  <a:pt x="501337" y="240935"/>
                  <a:pt x="578490" y="236173"/>
                  <a:pt x="656595" y="23141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66" name="Google Shape;666;p11"/>
          <p:cNvSpPr/>
          <p:nvPr/>
        </p:nvSpPr>
        <p:spPr>
          <a:xfrm flipH="1" rot="10800000">
            <a:off x="895811" y="1348158"/>
            <a:ext cx="145684" cy="62018"/>
          </a:xfrm>
          <a:custGeom>
            <a:rect b="b" l="l" r="r" t="t"/>
            <a:pathLst>
              <a:path extrusionOk="0" h="46630" w="109537">
                <a:moveTo>
                  <a:pt x="0" y="46630"/>
                </a:moveTo>
                <a:cubicBezTo>
                  <a:pt x="30480" y="17103"/>
                  <a:pt x="64770" y="-4805"/>
                  <a:pt x="109538" y="910"/>
                </a:cubicBezTo>
                <a:cubicBezTo>
                  <a:pt x="85725" y="13293"/>
                  <a:pt x="62865" y="26628"/>
                  <a:pt x="38100" y="38058"/>
                </a:cubicBezTo>
                <a:cubicBezTo>
                  <a:pt x="26670" y="43773"/>
                  <a:pt x="13335" y="43773"/>
                  <a:pt x="0" y="4663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11"/>
          <p:cNvSpPr/>
          <p:nvPr/>
        </p:nvSpPr>
        <p:spPr>
          <a:xfrm flipH="1" rot="10800000">
            <a:off x="912290" y="2200041"/>
            <a:ext cx="130482" cy="62150"/>
          </a:xfrm>
          <a:custGeom>
            <a:rect b="b" l="l" r="r" t="t"/>
            <a:pathLst>
              <a:path extrusionOk="0" h="46729" w="98107">
                <a:moveTo>
                  <a:pt x="98108" y="1009"/>
                </a:moveTo>
                <a:cubicBezTo>
                  <a:pt x="74295" y="14344"/>
                  <a:pt x="51435" y="27680"/>
                  <a:pt x="27623" y="40062"/>
                </a:cubicBezTo>
                <a:cubicBezTo>
                  <a:pt x="19050" y="43872"/>
                  <a:pt x="9525" y="44825"/>
                  <a:pt x="0" y="46730"/>
                </a:cubicBezTo>
                <a:cubicBezTo>
                  <a:pt x="28575" y="21964"/>
                  <a:pt x="55245" y="-5658"/>
                  <a:pt x="98108" y="1009"/>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11"/>
          <p:cNvSpPr/>
          <p:nvPr/>
        </p:nvSpPr>
        <p:spPr>
          <a:xfrm flipH="1" rot="10800000">
            <a:off x="294929" y="694086"/>
            <a:ext cx="68858" cy="139351"/>
          </a:xfrm>
          <a:custGeom>
            <a:rect b="b" l="l" r="r" t="t"/>
            <a:pathLst>
              <a:path extrusionOk="0" h="104775" w="51773">
                <a:moveTo>
                  <a:pt x="0" y="104775"/>
                </a:moveTo>
                <a:cubicBezTo>
                  <a:pt x="7620" y="87630"/>
                  <a:pt x="15240" y="70485"/>
                  <a:pt x="21907" y="53340"/>
                </a:cubicBezTo>
                <a:cubicBezTo>
                  <a:pt x="29527" y="35242"/>
                  <a:pt x="37148" y="18097"/>
                  <a:pt x="44768" y="0"/>
                </a:cubicBezTo>
                <a:cubicBezTo>
                  <a:pt x="46673" y="5715"/>
                  <a:pt x="53340" y="13335"/>
                  <a:pt x="51435" y="17145"/>
                </a:cubicBezTo>
                <a:cubicBezTo>
                  <a:pt x="35243" y="47625"/>
                  <a:pt x="17145" y="76200"/>
                  <a:pt x="0" y="10477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11"/>
          <p:cNvSpPr/>
          <p:nvPr/>
        </p:nvSpPr>
        <p:spPr>
          <a:xfrm flipH="1" rot="10800000">
            <a:off x="895811" y="1117433"/>
            <a:ext cx="92478" cy="52390"/>
          </a:xfrm>
          <a:custGeom>
            <a:rect b="b" l="l" r="r" t="t"/>
            <a:pathLst>
              <a:path extrusionOk="0" h="39391" w="69532">
                <a:moveTo>
                  <a:pt x="69532" y="39391"/>
                </a:moveTo>
                <a:cubicBezTo>
                  <a:pt x="46673" y="28914"/>
                  <a:pt x="22860" y="17484"/>
                  <a:pt x="0" y="7006"/>
                </a:cubicBezTo>
                <a:cubicBezTo>
                  <a:pt x="5715" y="5101"/>
                  <a:pt x="14288" y="-1566"/>
                  <a:pt x="17145" y="339"/>
                </a:cubicBezTo>
                <a:cubicBezTo>
                  <a:pt x="35242" y="11769"/>
                  <a:pt x="52388" y="26056"/>
                  <a:pt x="69532" y="3939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11"/>
          <p:cNvSpPr/>
          <p:nvPr/>
        </p:nvSpPr>
        <p:spPr>
          <a:xfrm flipH="1" rot="10800000">
            <a:off x="988351" y="1112331"/>
            <a:ext cx="17736" cy="6333"/>
          </a:xfrm>
          <a:custGeom>
            <a:rect b="b" l="l" r="r" t="t"/>
            <a:pathLst>
              <a:path extrusionOk="0" h="4762" w="13335">
                <a:moveTo>
                  <a:pt x="13335" y="4763"/>
                </a:moveTo>
                <a:cubicBezTo>
                  <a:pt x="8573" y="2857"/>
                  <a:pt x="4763" y="1905"/>
                  <a:pt x="0" y="0"/>
                </a:cubicBezTo>
                <a:cubicBezTo>
                  <a:pt x="3810" y="1905"/>
                  <a:pt x="8573" y="3810"/>
                  <a:pt x="13335"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11"/>
          <p:cNvSpPr/>
          <p:nvPr/>
        </p:nvSpPr>
        <p:spPr>
          <a:xfrm flipH="1" rot="10800000">
            <a:off x="10433852" y="839304"/>
            <a:ext cx="891919" cy="1176716"/>
          </a:xfrm>
          <a:custGeom>
            <a:rect b="b" l="l" r="r" t="t"/>
            <a:pathLst>
              <a:path extrusionOk="0" h="884749" w="670616">
                <a:moveTo>
                  <a:pt x="14288" y="866652"/>
                </a:moveTo>
                <a:cubicBezTo>
                  <a:pt x="9525" y="800929"/>
                  <a:pt x="3810" y="735207"/>
                  <a:pt x="953" y="670437"/>
                </a:cubicBezTo>
                <a:cubicBezTo>
                  <a:pt x="0" y="657102"/>
                  <a:pt x="7620" y="637099"/>
                  <a:pt x="18098" y="630432"/>
                </a:cubicBezTo>
                <a:cubicBezTo>
                  <a:pt x="26670" y="624717"/>
                  <a:pt x="47625" y="631384"/>
                  <a:pt x="59055" y="638052"/>
                </a:cubicBezTo>
                <a:cubicBezTo>
                  <a:pt x="87630" y="656149"/>
                  <a:pt x="115253" y="672342"/>
                  <a:pt x="150495" y="671389"/>
                </a:cubicBezTo>
                <a:cubicBezTo>
                  <a:pt x="208598" y="669484"/>
                  <a:pt x="259080" y="618049"/>
                  <a:pt x="260032" y="558994"/>
                </a:cubicBezTo>
                <a:cubicBezTo>
                  <a:pt x="260032" y="497082"/>
                  <a:pt x="203835" y="444694"/>
                  <a:pt x="150495" y="444694"/>
                </a:cubicBezTo>
                <a:cubicBezTo>
                  <a:pt x="109538" y="444694"/>
                  <a:pt x="80010" y="462792"/>
                  <a:pt x="48578" y="482794"/>
                </a:cubicBezTo>
                <a:cubicBezTo>
                  <a:pt x="20003" y="500892"/>
                  <a:pt x="0" y="492319"/>
                  <a:pt x="0" y="458982"/>
                </a:cubicBezTo>
                <a:cubicBezTo>
                  <a:pt x="0" y="414214"/>
                  <a:pt x="3810" y="370399"/>
                  <a:pt x="6668" y="325632"/>
                </a:cubicBezTo>
                <a:cubicBezTo>
                  <a:pt x="8573" y="295152"/>
                  <a:pt x="10478" y="263719"/>
                  <a:pt x="13335" y="233239"/>
                </a:cubicBezTo>
                <a:cubicBezTo>
                  <a:pt x="49530" y="238002"/>
                  <a:pt x="84773" y="243717"/>
                  <a:pt x="120968" y="245622"/>
                </a:cubicBezTo>
                <a:cubicBezTo>
                  <a:pt x="162878" y="248479"/>
                  <a:pt x="203835" y="249432"/>
                  <a:pt x="245745" y="250384"/>
                </a:cubicBezTo>
                <a:cubicBezTo>
                  <a:pt x="272415" y="251337"/>
                  <a:pt x="280035" y="238954"/>
                  <a:pt x="270510" y="214189"/>
                </a:cubicBezTo>
                <a:cubicBezTo>
                  <a:pt x="265748" y="201807"/>
                  <a:pt x="257175" y="190377"/>
                  <a:pt x="249555" y="178947"/>
                </a:cubicBezTo>
                <a:cubicBezTo>
                  <a:pt x="201930" y="106557"/>
                  <a:pt x="242888" y="12259"/>
                  <a:pt x="329565" y="829"/>
                </a:cubicBezTo>
                <a:cubicBezTo>
                  <a:pt x="366713" y="-3933"/>
                  <a:pt x="412432" y="11307"/>
                  <a:pt x="439103" y="59884"/>
                </a:cubicBezTo>
                <a:cubicBezTo>
                  <a:pt x="460057" y="98937"/>
                  <a:pt x="456248" y="147514"/>
                  <a:pt x="429578" y="179899"/>
                </a:cubicBezTo>
                <a:cubicBezTo>
                  <a:pt x="419100" y="192282"/>
                  <a:pt x="410528" y="207522"/>
                  <a:pt x="404813" y="222762"/>
                </a:cubicBezTo>
                <a:cubicBezTo>
                  <a:pt x="399098" y="238954"/>
                  <a:pt x="408623" y="251337"/>
                  <a:pt x="426720" y="250384"/>
                </a:cubicBezTo>
                <a:cubicBezTo>
                  <a:pt x="493395" y="246574"/>
                  <a:pt x="559118" y="241812"/>
                  <a:pt x="625793" y="238002"/>
                </a:cubicBezTo>
                <a:cubicBezTo>
                  <a:pt x="634365" y="237049"/>
                  <a:pt x="643890" y="238002"/>
                  <a:pt x="656273" y="238002"/>
                </a:cubicBezTo>
                <a:cubicBezTo>
                  <a:pt x="659130" y="263719"/>
                  <a:pt x="663893" y="289437"/>
                  <a:pt x="665798" y="315154"/>
                </a:cubicBezTo>
                <a:cubicBezTo>
                  <a:pt x="668655" y="357064"/>
                  <a:pt x="669607" y="398022"/>
                  <a:pt x="670560" y="439932"/>
                </a:cubicBezTo>
                <a:cubicBezTo>
                  <a:pt x="670560" y="454219"/>
                  <a:pt x="670560" y="469459"/>
                  <a:pt x="652463" y="475174"/>
                </a:cubicBezTo>
                <a:cubicBezTo>
                  <a:pt x="619125" y="452314"/>
                  <a:pt x="587693" y="426597"/>
                  <a:pt x="542925" y="433264"/>
                </a:cubicBezTo>
                <a:cubicBezTo>
                  <a:pt x="471488" y="431359"/>
                  <a:pt x="416243" y="476127"/>
                  <a:pt x="410528" y="539944"/>
                </a:cubicBezTo>
                <a:cubicBezTo>
                  <a:pt x="403860" y="618049"/>
                  <a:pt x="484823" y="681867"/>
                  <a:pt x="561975" y="657102"/>
                </a:cubicBezTo>
                <a:cubicBezTo>
                  <a:pt x="599123" y="658054"/>
                  <a:pt x="625793" y="634242"/>
                  <a:pt x="654368" y="616144"/>
                </a:cubicBezTo>
                <a:cubicBezTo>
                  <a:pt x="660082" y="626622"/>
                  <a:pt x="671513" y="638052"/>
                  <a:pt x="670560" y="648529"/>
                </a:cubicBezTo>
                <a:cubicBezTo>
                  <a:pt x="668655" y="707584"/>
                  <a:pt x="662940" y="765687"/>
                  <a:pt x="659130" y="824742"/>
                </a:cubicBezTo>
                <a:cubicBezTo>
                  <a:pt x="658178" y="839029"/>
                  <a:pt x="658178" y="853317"/>
                  <a:pt x="657225" y="867604"/>
                </a:cubicBezTo>
                <a:cubicBezTo>
                  <a:pt x="635318" y="870462"/>
                  <a:pt x="614363" y="874272"/>
                  <a:pt x="592455" y="876177"/>
                </a:cubicBezTo>
                <a:cubicBezTo>
                  <a:pt x="547688" y="879987"/>
                  <a:pt x="501968" y="883797"/>
                  <a:pt x="457200" y="884749"/>
                </a:cubicBezTo>
                <a:cubicBezTo>
                  <a:pt x="442913" y="884749"/>
                  <a:pt x="429578" y="873319"/>
                  <a:pt x="415290" y="867604"/>
                </a:cubicBezTo>
                <a:cubicBezTo>
                  <a:pt x="420053" y="860937"/>
                  <a:pt x="424815" y="854269"/>
                  <a:pt x="429578" y="846649"/>
                </a:cubicBezTo>
                <a:cubicBezTo>
                  <a:pt x="452438" y="809502"/>
                  <a:pt x="481013" y="773307"/>
                  <a:pt x="457200" y="725682"/>
                </a:cubicBezTo>
                <a:cubicBezTo>
                  <a:pt x="453390" y="676152"/>
                  <a:pt x="423863" y="645672"/>
                  <a:pt x="380048" y="628527"/>
                </a:cubicBezTo>
                <a:cubicBezTo>
                  <a:pt x="338138" y="612334"/>
                  <a:pt x="299085" y="621859"/>
                  <a:pt x="266700" y="653292"/>
                </a:cubicBezTo>
                <a:cubicBezTo>
                  <a:pt x="214313" y="704727"/>
                  <a:pt x="212407" y="761877"/>
                  <a:pt x="259080" y="818074"/>
                </a:cubicBezTo>
                <a:cubicBezTo>
                  <a:pt x="261938" y="821884"/>
                  <a:pt x="265748" y="825694"/>
                  <a:pt x="266700" y="829504"/>
                </a:cubicBezTo>
                <a:cubicBezTo>
                  <a:pt x="269557" y="841887"/>
                  <a:pt x="278130" y="859032"/>
                  <a:pt x="272415" y="865699"/>
                </a:cubicBezTo>
                <a:cubicBezTo>
                  <a:pt x="263843" y="875224"/>
                  <a:pt x="246698" y="882844"/>
                  <a:pt x="233363" y="882844"/>
                </a:cubicBezTo>
                <a:cubicBezTo>
                  <a:pt x="178118" y="880939"/>
                  <a:pt x="122873" y="876177"/>
                  <a:pt x="68580" y="872367"/>
                </a:cubicBezTo>
                <a:cubicBezTo>
                  <a:pt x="50482" y="869509"/>
                  <a:pt x="32385" y="868557"/>
                  <a:pt x="14288" y="866652"/>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672" name="Google Shape;672;p11"/>
          <p:cNvSpPr/>
          <p:nvPr/>
        </p:nvSpPr>
        <p:spPr>
          <a:xfrm flipH="1" rot="10800000">
            <a:off x="11327567" y="2557511"/>
            <a:ext cx="317972" cy="36933"/>
          </a:xfrm>
          <a:custGeom>
            <a:rect b="b" l="l" r="r" t="t"/>
            <a:pathLst>
              <a:path extrusionOk="0" h="27769" w="239077">
                <a:moveTo>
                  <a:pt x="0" y="18245"/>
                </a:moveTo>
                <a:cubicBezTo>
                  <a:pt x="953" y="16340"/>
                  <a:pt x="2857" y="15387"/>
                  <a:pt x="3810" y="13482"/>
                </a:cubicBezTo>
                <a:cubicBezTo>
                  <a:pt x="58103" y="8720"/>
                  <a:pt x="111443" y="4910"/>
                  <a:pt x="165735" y="1100"/>
                </a:cubicBezTo>
                <a:cubicBezTo>
                  <a:pt x="183832" y="147"/>
                  <a:pt x="201930" y="-805"/>
                  <a:pt x="220028" y="1100"/>
                </a:cubicBezTo>
                <a:cubicBezTo>
                  <a:pt x="226695" y="2052"/>
                  <a:pt x="232410" y="11577"/>
                  <a:pt x="239078" y="18245"/>
                </a:cubicBezTo>
                <a:cubicBezTo>
                  <a:pt x="206693" y="16340"/>
                  <a:pt x="174307" y="12530"/>
                  <a:pt x="141923" y="14435"/>
                </a:cubicBezTo>
                <a:cubicBezTo>
                  <a:pt x="96203" y="16340"/>
                  <a:pt x="50482" y="23007"/>
                  <a:pt x="4763" y="27770"/>
                </a:cubicBezTo>
                <a:cubicBezTo>
                  <a:pt x="2857" y="24912"/>
                  <a:pt x="953" y="22055"/>
                  <a:pt x="0" y="18245"/>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11"/>
          <p:cNvSpPr/>
          <p:nvPr/>
        </p:nvSpPr>
        <p:spPr>
          <a:xfrm flipH="1" rot="10800000">
            <a:off x="11115865" y="2229404"/>
            <a:ext cx="179889" cy="68161"/>
          </a:xfrm>
          <a:custGeom>
            <a:rect b="b" l="l" r="r" t="t"/>
            <a:pathLst>
              <a:path extrusionOk="0" h="51249" w="135255">
                <a:moveTo>
                  <a:pt x="135255" y="50449"/>
                </a:moveTo>
                <a:cubicBezTo>
                  <a:pt x="114300" y="54259"/>
                  <a:pt x="99060" y="43782"/>
                  <a:pt x="83820" y="33304"/>
                </a:cubicBezTo>
                <a:cubicBezTo>
                  <a:pt x="59055" y="15207"/>
                  <a:pt x="31433" y="3777"/>
                  <a:pt x="0" y="4729"/>
                </a:cubicBezTo>
                <a:cubicBezTo>
                  <a:pt x="37148" y="-3843"/>
                  <a:pt x="73343" y="-2891"/>
                  <a:pt x="102870" y="25684"/>
                </a:cubicBezTo>
                <a:cubicBezTo>
                  <a:pt x="113348" y="34257"/>
                  <a:pt x="124778" y="41877"/>
                  <a:pt x="135255" y="50449"/>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11"/>
          <p:cNvSpPr/>
          <p:nvPr/>
        </p:nvSpPr>
        <p:spPr>
          <a:xfrm flipH="1" rot="10800000">
            <a:off x="11156431" y="1372172"/>
            <a:ext cx="145684" cy="69032"/>
          </a:xfrm>
          <a:custGeom>
            <a:rect b="b" l="l" r="r" t="t"/>
            <a:pathLst>
              <a:path extrusionOk="0" h="51904" w="109537">
                <a:moveTo>
                  <a:pt x="0" y="1364"/>
                </a:moveTo>
                <a:cubicBezTo>
                  <a:pt x="44768" y="-6256"/>
                  <a:pt x="76200" y="19462"/>
                  <a:pt x="109538" y="43275"/>
                </a:cubicBezTo>
                <a:cubicBezTo>
                  <a:pt x="97155" y="61372"/>
                  <a:pt x="85725" y="46132"/>
                  <a:pt x="75248" y="41369"/>
                </a:cubicBezTo>
                <a:cubicBezTo>
                  <a:pt x="50482" y="28987"/>
                  <a:pt x="25718" y="14700"/>
                  <a:pt x="0" y="1364"/>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11"/>
          <p:cNvSpPr/>
          <p:nvPr/>
        </p:nvSpPr>
        <p:spPr>
          <a:xfrm flipH="1" rot="10800000">
            <a:off x="11181784" y="1142755"/>
            <a:ext cx="122881" cy="59847"/>
          </a:xfrm>
          <a:custGeom>
            <a:rect b="b" l="l" r="r" t="t"/>
            <a:pathLst>
              <a:path extrusionOk="0" h="44998" w="92392">
                <a:moveTo>
                  <a:pt x="92393" y="4013"/>
                </a:moveTo>
                <a:cubicBezTo>
                  <a:pt x="63818" y="23063"/>
                  <a:pt x="37148" y="45922"/>
                  <a:pt x="0" y="44970"/>
                </a:cubicBezTo>
                <a:cubicBezTo>
                  <a:pt x="15240" y="34493"/>
                  <a:pt x="31432" y="24015"/>
                  <a:pt x="46673" y="14490"/>
                </a:cubicBezTo>
                <a:cubicBezTo>
                  <a:pt x="60960" y="5918"/>
                  <a:pt x="73343" y="-6465"/>
                  <a:pt x="92393" y="401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11"/>
          <p:cNvSpPr/>
          <p:nvPr/>
        </p:nvSpPr>
        <p:spPr>
          <a:xfrm flipH="1" rot="10800000">
            <a:off x="11411236" y="863864"/>
            <a:ext cx="60806" cy="5067"/>
          </a:xfrm>
          <a:custGeom>
            <a:rect b="b" l="l" r="r" t="t"/>
            <a:pathLst>
              <a:path extrusionOk="0" h="3810" w="45719">
                <a:moveTo>
                  <a:pt x="45720" y="0"/>
                </a:moveTo>
                <a:cubicBezTo>
                  <a:pt x="30480" y="953"/>
                  <a:pt x="15240" y="2858"/>
                  <a:pt x="0" y="3810"/>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11"/>
          <p:cNvSpPr/>
          <p:nvPr/>
        </p:nvSpPr>
        <p:spPr>
          <a:xfrm flipH="1" rot="10800000">
            <a:off x="11345316" y="856261"/>
            <a:ext cx="60806" cy="6333"/>
          </a:xfrm>
          <a:custGeom>
            <a:rect b="b" l="l" r="r" t="t"/>
            <a:pathLst>
              <a:path extrusionOk="0" h="4762" w="45719">
                <a:moveTo>
                  <a:pt x="45720" y="0"/>
                </a:moveTo>
                <a:cubicBezTo>
                  <a:pt x="30480" y="1905"/>
                  <a:pt x="15240" y="2858"/>
                  <a:pt x="0" y="4763"/>
                </a:cubicBezTo>
                <a:cubicBezTo>
                  <a:pt x="15240" y="2858"/>
                  <a:pt x="30480" y="1905"/>
                  <a:pt x="4572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8" name="Google Shape;678;p11"/>
          <p:cNvSpPr/>
          <p:nvPr/>
        </p:nvSpPr>
        <p:spPr>
          <a:xfrm flipH="1" rot="10800000">
            <a:off x="11333906" y="851188"/>
            <a:ext cx="11401" cy="5067"/>
          </a:xfrm>
          <a:custGeom>
            <a:rect b="b" l="l" r="r" t="t"/>
            <a:pathLst>
              <a:path extrusionOk="0" h="3810" w="8572">
                <a:moveTo>
                  <a:pt x="8573" y="0"/>
                </a:moveTo>
                <a:cubicBezTo>
                  <a:pt x="5715" y="953"/>
                  <a:pt x="2857" y="2858"/>
                  <a:pt x="0" y="3810"/>
                </a:cubicBezTo>
                <a:cubicBezTo>
                  <a:pt x="0" y="2858"/>
                  <a:pt x="0" y="1905"/>
                  <a:pt x="953" y="0"/>
                </a:cubicBezTo>
                <a:cubicBezTo>
                  <a:pt x="2857" y="0"/>
                  <a:pt x="5715" y="0"/>
                  <a:pt x="857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9" name="Google Shape;679;p11"/>
          <p:cNvSpPr/>
          <p:nvPr/>
        </p:nvSpPr>
        <p:spPr>
          <a:xfrm flipH="1" rot="10800000">
            <a:off x="4965070" y="242435"/>
            <a:ext cx="212827" cy="78858"/>
          </a:xfrm>
          <a:custGeom>
            <a:rect b="b" l="l" r="r" t="t"/>
            <a:pathLst>
              <a:path extrusionOk="0" h="59292" w="160020">
                <a:moveTo>
                  <a:pt x="160020" y="12382"/>
                </a:moveTo>
                <a:cubicBezTo>
                  <a:pt x="139065" y="21907"/>
                  <a:pt x="118110" y="30480"/>
                  <a:pt x="98108" y="40957"/>
                </a:cubicBezTo>
                <a:cubicBezTo>
                  <a:pt x="66675" y="58103"/>
                  <a:pt x="34290" y="67628"/>
                  <a:pt x="0" y="49530"/>
                </a:cubicBezTo>
                <a:cubicBezTo>
                  <a:pt x="39053" y="52388"/>
                  <a:pt x="72390" y="40957"/>
                  <a:pt x="101918" y="15240"/>
                </a:cubicBezTo>
                <a:cubicBezTo>
                  <a:pt x="113347" y="5715"/>
                  <a:pt x="130493" y="2857"/>
                  <a:pt x="145733" y="0"/>
                </a:cubicBezTo>
                <a:cubicBezTo>
                  <a:pt x="149543" y="0"/>
                  <a:pt x="155258" y="8572"/>
                  <a:pt x="160020" y="12382"/>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11"/>
          <p:cNvSpPr/>
          <p:nvPr/>
        </p:nvSpPr>
        <p:spPr>
          <a:xfrm flipH="1" rot="10800000">
            <a:off x="6114859" y="71659"/>
            <a:ext cx="12668" cy="146952"/>
          </a:xfrm>
          <a:custGeom>
            <a:rect b="b" l="l" r="r" t="t"/>
            <a:pathLst>
              <a:path extrusionOk="0" h="110490" w="9525">
                <a:moveTo>
                  <a:pt x="0" y="0"/>
                </a:moveTo>
                <a:cubicBezTo>
                  <a:pt x="1905" y="953"/>
                  <a:pt x="5715" y="1905"/>
                  <a:pt x="5715" y="2857"/>
                </a:cubicBezTo>
                <a:cubicBezTo>
                  <a:pt x="6667" y="39053"/>
                  <a:pt x="7620" y="74295"/>
                  <a:pt x="9525" y="110490"/>
                </a:cubicBezTo>
                <a:cubicBezTo>
                  <a:pt x="5715" y="73342"/>
                  <a:pt x="2857" y="36195"/>
                  <a:pt x="0"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11"/>
          <p:cNvSpPr/>
          <p:nvPr/>
        </p:nvSpPr>
        <p:spPr>
          <a:xfrm flipH="1" rot="10800000">
            <a:off x="6110800" y="228816"/>
            <a:ext cx="23057" cy="92478"/>
          </a:xfrm>
          <a:custGeom>
            <a:rect b="b" l="l" r="r" t="t"/>
            <a:pathLst>
              <a:path extrusionOk="0" h="69532" w="17336">
                <a:moveTo>
                  <a:pt x="17337" y="0"/>
                </a:moveTo>
                <a:cubicBezTo>
                  <a:pt x="12574" y="22860"/>
                  <a:pt x="7812" y="45720"/>
                  <a:pt x="3049" y="69532"/>
                </a:cubicBezTo>
                <a:cubicBezTo>
                  <a:pt x="2097" y="49530"/>
                  <a:pt x="-761" y="28575"/>
                  <a:pt x="192" y="8572"/>
                </a:cubicBezTo>
                <a:cubicBezTo>
                  <a:pt x="192" y="4763"/>
                  <a:pt x="10669" y="2857"/>
                  <a:pt x="17337"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11"/>
          <p:cNvSpPr/>
          <p:nvPr/>
        </p:nvSpPr>
        <p:spPr>
          <a:xfrm flipH="1" rot="10800000">
            <a:off x="10978684" y="862722"/>
            <a:ext cx="74828" cy="188756"/>
          </a:xfrm>
          <a:custGeom>
            <a:rect b="b" l="l" r="r" t="t"/>
            <a:pathLst>
              <a:path extrusionOk="0" h="141922" w="56262">
                <a:moveTo>
                  <a:pt x="46877" y="0"/>
                </a:moveTo>
                <a:cubicBezTo>
                  <a:pt x="71642" y="47625"/>
                  <a:pt x="42114" y="83820"/>
                  <a:pt x="19254" y="120968"/>
                </a:cubicBezTo>
                <a:cubicBezTo>
                  <a:pt x="14492" y="127635"/>
                  <a:pt x="9729" y="134303"/>
                  <a:pt x="4967" y="141922"/>
                </a:cubicBezTo>
                <a:cubicBezTo>
                  <a:pt x="-6463" y="122872"/>
                  <a:pt x="4014" y="107633"/>
                  <a:pt x="14492" y="94297"/>
                </a:cubicBezTo>
                <a:cubicBezTo>
                  <a:pt x="38304" y="66675"/>
                  <a:pt x="50687" y="36195"/>
                  <a:pt x="46877"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11"/>
          <p:cNvSpPr/>
          <p:nvPr/>
        </p:nvSpPr>
        <p:spPr>
          <a:xfrm flipH="1" rot="10800000">
            <a:off x="7616747" y="509998"/>
            <a:ext cx="298017" cy="81028"/>
          </a:xfrm>
          <a:custGeom>
            <a:rect b="b" l="l" r="r" t="t"/>
            <a:pathLst>
              <a:path extrusionOk="0" h="60923" w="224073">
                <a:moveTo>
                  <a:pt x="236" y="51221"/>
                </a:moveTo>
                <a:cubicBezTo>
                  <a:pt x="-2622" y="25504"/>
                  <a:pt x="21191" y="22646"/>
                  <a:pt x="34526" y="15026"/>
                </a:cubicBezTo>
                <a:cubicBezTo>
                  <a:pt x="69769" y="-4976"/>
                  <a:pt x="123108" y="-10691"/>
                  <a:pt x="172639" y="34076"/>
                </a:cubicBezTo>
                <a:cubicBezTo>
                  <a:pt x="187878" y="47411"/>
                  <a:pt x="204071" y="55984"/>
                  <a:pt x="224073" y="46459"/>
                </a:cubicBezTo>
                <a:cubicBezTo>
                  <a:pt x="219311" y="62651"/>
                  <a:pt x="206928" y="62651"/>
                  <a:pt x="194546" y="58841"/>
                </a:cubicBezTo>
                <a:cubicBezTo>
                  <a:pt x="183116" y="55031"/>
                  <a:pt x="171686" y="49316"/>
                  <a:pt x="162161" y="41696"/>
                </a:cubicBezTo>
                <a:cubicBezTo>
                  <a:pt x="108821" y="1691"/>
                  <a:pt x="54528" y="3596"/>
                  <a:pt x="4998" y="47411"/>
                </a:cubicBezTo>
                <a:cubicBezTo>
                  <a:pt x="4046" y="49316"/>
                  <a:pt x="2141" y="50269"/>
                  <a:pt x="236" y="51221"/>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11"/>
          <p:cNvSpPr/>
          <p:nvPr/>
        </p:nvSpPr>
        <p:spPr>
          <a:xfrm flipH="1" rot="10800000">
            <a:off x="8755440" y="265524"/>
            <a:ext cx="206492" cy="70132"/>
          </a:xfrm>
          <a:custGeom>
            <a:rect b="b" l="l" r="r" t="t"/>
            <a:pathLst>
              <a:path extrusionOk="0" h="52731" w="155257">
                <a:moveTo>
                  <a:pt x="155257" y="46987"/>
                </a:moveTo>
                <a:cubicBezTo>
                  <a:pt x="120015" y="56512"/>
                  <a:pt x="87630" y="55559"/>
                  <a:pt x="56197" y="33652"/>
                </a:cubicBezTo>
                <a:cubicBezTo>
                  <a:pt x="39052" y="21269"/>
                  <a:pt x="19050" y="13649"/>
                  <a:pt x="0" y="4124"/>
                </a:cubicBezTo>
                <a:cubicBezTo>
                  <a:pt x="18097" y="-5401"/>
                  <a:pt x="33338" y="3172"/>
                  <a:pt x="45720" y="13649"/>
                </a:cubicBezTo>
                <a:cubicBezTo>
                  <a:pt x="78105" y="40319"/>
                  <a:pt x="114300" y="50797"/>
                  <a:pt x="155257" y="4698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11"/>
          <p:cNvSpPr/>
          <p:nvPr/>
        </p:nvSpPr>
        <p:spPr>
          <a:xfrm flipH="1" rot="10800000">
            <a:off x="7605653" y="515254"/>
            <a:ext cx="11401" cy="6333"/>
          </a:xfrm>
          <a:custGeom>
            <a:rect b="b" l="l" r="r" t="t"/>
            <a:pathLst>
              <a:path extrusionOk="0" h="4762" w="8572">
                <a:moveTo>
                  <a:pt x="0" y="4763"/>
                </a:moveTo>
                <a:cubicBezTo>
                  <a:pt x="2857" y="2857"/>
                  <a:pt x="5715" y="952"/>
                  <a:pt x="8572" y="0"/>
                </a:cubicBezTo>
                <a:cubicBezTo>
                  <a:pt x="5715" y="952"/>
                  <a:pt x="2857" y="2857"/>
                  <a:pt x="0" y="4763"/>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11"/>
          <p:cNvSpPr/>
          <p:nvPr/>
        </p:nvSpPr>
        <p:spPr>
          <a:xfrm flipH="1" rot="10800000">
            <a:off x="4322356" y="486138"/>
            <a:ext cx="259698" cy="66375"/>
          </a:xfrm>
          <a:custGeom>
            <a:rect b="b" l="l" r="r" t="t"/>
            <a:pathLst>
              <a:path extrusionOk="0" h="49906" w="195262">
                <a:moveTo>
                  <a:pt x="0" y="49907"/>
                </a:moveTo>
                <a:cubicBezTo>
                  <a:pt x="33338" y="22284"/>
                  <a:pt x="66675" y="-3433"/>
                  <a:pt x="114300" y="376"/>
                </a:cubicBezTo>
                <a:cubicBezTo>
                  <a:pt x="141922" y="2282"/>
                  <a:pt x="166688" y="10854"/>
                  <a:pt x="187642" y="27999"/>
                </a:cubicBezTo>
                <a:cubicBezTo>
                  <a:pt x="192405" y="31809"/>
                  <a:pt x="193357" y="39429"/>
                  <a:pt x="195263" y="46097"/>
                </a:cubicBezTo>
                <a:cubicBezTo>
                  <a:pt x="142875" y="8949"/>
                  <a:pt x="89535" y="-576"/>
                  <a:pt x="33338" y="38476"/>
                </a:cubicBezTo>
                <a:cubicBezTo>
                  <a:pt x="24765" y="45144"/>
                  <a:pt x="11430" y="46097"/>
                  <a:pt x="0" y="499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11"/>
          <p:cNvSpPr/>
          <p:nvPr/>
        </p:nvSpPr>
        <p:spPr>
          <a:xfrm flipH="1" rot="10800000">
            <a:off x="3189047" y="229343"/>
            <a:ext cx="260966" cy="73076"/>
          </a:xfrm>
          <a:custGeom>
            <a:rect b="b" l="l" r="r" t="t"/>
            <a:pathLst>
              <a:path extrusionOk="0" h="54944" w="196215">
                <a:moveTo>
                  <a:pt x="196215" y="7726"/>
                </a:moveTo>
                <a:cubicBezTo>
                  <a:pt x="175260" y="18203"/>
                  <a:pt x="152400" y="25823"/>
                  <a:pt x="132398" y="38206"/>
                </a:cubicBezTo>
                <a:cubicBezTo>
                  <a:pt x="95250" y="62971"/>
                  <a:pt x="33338" y="60113"/>
                  <a:pt x="0" y="30586"/>
                </a:cubicBezTo>
                <a:cubicBezTo>
                  <a:pt x="16193" y="35348"/>
                  <a:pt x="33338" y="41063"/>
                  <a:pt x="49530" y="43921"/>
                </a:cubicBezTo>
                <a:cubicBezTo>
                  <a:pt x="85725" y="48683"/>
                  <a:pt x="115253" y="32491"/>
                  <a:pt x="143828" y="13441"/>
                </a:cubicBezTo>
                <a:cubicBezTo>
                  <a:pt x="155258" y="5821"/>
                  <a:pt x="171450" y="2963"/>
                  <a:pt x="185738" y="106"/>
                </a:cubicBezTo>
                <a:cubicBezTo>
                  <a:pt x="188595" y="-847"/>
                  <a:pt x="192405" y="4868"/>
                  <a:pt x="196215" y="7726"/>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11"/>
          <p:cNvSpPr/>
          <p:nvPr/>
        </p:nvSpPr>
        <p:spPr>
          <a:xfrm flipH="1" rot="10800000">
            <a:off x="3181442" y="260450"/>
            <a:ext cx="7600" cy="6333"/>
          </a:xfrm>
          <a:custGeom>
            <a:rect b="b" l="l" r="r" t="t"/>
            <a:pathLst>
              <a:path extrusionOk="0" h="4762" w="5714">
                <a:moveTo>
                  <a:pt x="5715" y="4763"/>
                </a:moveTo>
                <a:cubicBezTo>
                  <a:pt x="3810" y="2858"/>
                  <a:pt x="1905" y="1905"/>
                  <a:pt x="0" y="0"/>
                </a:cubicBezTo>
                <a:cubicBezTo>
                  <a:pt x="1905" y="1905"/>
                  <a:pt x="3810" y="2858"/>
                  <a:pt x="5715" y="476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11"/>
          <p:cNvSpPr/>
          <p:nvPr/>
        </p:nvSpPr>
        <p:spPr>
          <a:xfrm flipH="1" rot="10800000">
            <a:off x="1146636" y="837363"/>
            <a:ext cx="66050" cy="181155"/>
          </a:xfrm>
          <a:custGeom>
            <a:rect b="b" l="l" r="r" t="t"/>
            <a:pathLst>
              <a:path extrusionOk="0" h="136207" w="49662">
                <a:moveTo>
                  <a:pt x="49662" y="136207"/>
                </a:moveTo>
                <a:cubicBezTo>
                  <a:pt x="34422" y="110490"/>
                  <a:pt x="16325" y="86678"/>
                  <a:pt x="3942" y="60007"/>
                </a:cubicBezTo>
                <a:cubicBezTo>
                  <a:pt x="-1773" y="47625"/>
                  <a:pt x="132" y="30480"/>
                  <a:pt x="1085" y="16193"/>
                </a:cubicBezTo>
                <a:cubicBezTo>
                  <a:pt x="1085" y="10478"/>
                  <a:pt x="8705" y="5715"/>
                  <a:pt x="13467" y="0"/>
                </a:cubicBezTo>
                <a:cubicBezTo>
                  <a:pt x="9657" y="38100"/>
                  <a:pt x="20135" y="71438"/>
                  <a:pt x="42995" y="101918"/>
                </a:cubicBezTo>
                <a:cubicBezTo>
                  <a:pt x="48710" y="109538"/>
                  <a:pt x="47757" y="123825"/>
                  <a:pt x="49662" y="13620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11"/>
          <p:cNvSpPr/>
          <p:nvPr/>
        </p:nvSpPr>
        <p:spPr>
          <a:xfrm flipH="1" rot="10800000">
            <a:off x="580158" y="297216"/>
            <a:ext cx="6333" cy="12668"/>
          </a:xfrm>
          <a:custGeom>
            <a:rect b="b" l="l" r="r" t="t"/>
            <a:pathLst>
              <a:path extrusionOk="0" h="9525" w="4762">
                <a:moveTo>
                  <a:pt x="4763" y="9525"/>
                </a:moveTo>
                <a:cubicBezTo>
                  <a:pt x="2858" y="6668"/>
                  <a:pt x="1905" y="3810"/>
                  <a:pt x="0" y="0"/>
                </a:cubicBezTo>
                <a:cubicBezTo>
                  <a:pt x="1905" y="3810"/>
                  <a:pt x="2858" y="6668"/>
                  <a:pt x="4763"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11"/>
          <p:cNvSpPr/>
          <p:nvPr/>
        </p:nvSpPr>
        <p:spPr>
          <a:xfrm flipH="1" rot="10800000">
            <a:off x="1162024" y="1033733"/>
            <a:ext cx="2532" cy="3800"/>
          </a:xfrm>
          <a:custGeom>
            <a:rect b="b" l="l" r="r" t="t"/>
            <a:pathLst>
              <a:path extrusionOk="0" h="2857" w="1904">
                <a:moveTo>
                  <a:pt x="952" y="2857"/>
                </a:moveTo>
                <a:cubicBezTo>
                  <a:pt x="952" y="1905"/>
                  <a:pt x="0" y="953"/>
                  <a:pt x="0" y="953"/>
                </a:cubicBezTo>
                <a:cubicBezTo>
                  <a:pt x="952" y="953"/>
                  <a:pt x="952" y="0"/>
                  <a:pt x="1905" y="0"/>
                </a:cubicBezTo>
                <a:cubicBezTo>
                  <a:pt x="952" y="953"/>
                  <a:pt x="952" y="1905"/>
                  <a:pt x="952" y="2857"/>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11"/>
          <p:cNvSpPr/>
          <p:nvPr/>
        </p:nvSpPr>
        <p:spPr>
          <a:xfrm flipH="1" rot="10800000">
            <a:off x="360849" y="2206001"/>
            <a:ext cx="188756" cy="43438"/>
          </a:xfrm>
          <a:custGeom>
            <a:rect b="b" l="l" r="r" t="t"/>
            <a:pathLst>
              <a:path extrusionOk="0" h="32660" w="141922">
                <a:moveTo>
                  <a:pt x="141922" y="3810"/>
                </a:moveTo>
                <a:cubicBezTo>
                  <a:pt x="108585" y="43815"/>
                  <a:pt x="31432" y="41910"/>
                  <a:pt x="0" y="0"/>
                </a:cubicBezTo>
                <a:cubicBezTo>
                  <a:pt x="4763" y="1905"/>
                  <a:pt x="10477" y="1905"/>
                  <a:pt x="14288" y="4763"/>
                </a:cubicBezTo>
                <a:cubicBezTo>
                  <a:pt x="51435" y="31433"/>
                  <a:pt x="88582" y="28575"/>
                  <a:pt x="127635" y="9525"/>
                </a:cubicBezTo>
                <a:cubicBezTo>
                  <a:pt x="132397" y="7620"/>
                  <a:pt x="137160" y="5715"/>
                  <a:pt x="141922"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11"/>
          <p:cNvSpPr/>
          <p:nvPr/>
        </p:nvSpPr>
        <p:spPr>
          <a:xfrm flipH="1" rot="10800000">
            <a:off x="325354" y="2272271"/>
            <a:ext cx="16468" cy="22803"/>
          </a:xfrm>
          <a:custGeom>
            <a:rect b="b" l="l" r="r" t="t"/>
            <a:pathLst>
              <a:path extrusionOk="0" h="17145" w="12382">
                <a:moveTo>
                  <a:pt x="12382" y="17145"/>
                </a:moveTo>
                <a:cubicBezTo>
                  <a:pt x="8572" y="11430"/>
                  <a:pt x="3810" y="5715"/>
                  <a:pt x="0" y="0"/>
                </a:cubicBezTo>
                <a:cubicBezTo>
                  <a:pt x="4763" y="4763"/>
                  <a:pt x="8572" y="10477"/>
                  <a:pt x="12382" y="17145"/>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11"/>
          <p:cNvSpPr/>
          <p:nvPr/>
        </p:nvSpPr>
        <p:spPr>
          <a:xfrm flipH="1" rot="10800000">
            <a:off x="111116" y="2527069"/>
            <a:ext cx="34204" cy="12668"/>
          </a:xfrm>
          <a:custGeom>
            <a:rect b="b" l="l" r="r" t="t"/>
            <a:pathLst>
              <a:path extrusionOk="0" h="9525" w="25717">
                <a:moveTo>
                  <a:pt x="25718" y="0"/>
                </a:moveTo>
                <a:cubicBezTo>
                  <a:pt x="17145" y="0"/>
                  <a:pt x="8573" y="0"/>
                  <a:pt x="0" y="0"/>
                </a:cubicBezTo>
                <a:cubicBezTo>
                  <a:pt x="8573" y="0"/>
                  <a:pt x="17145" y="0"/>
                  <a:pt x="25718" y="0"/>
                </a:cubicBezTo>
                <a:close/>
              </a:path>
            </a:pathLst>
          </a:custGeom>
          <a:solidFill>
            <a:srgbClr val="FEFEF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11"/>
          <p:cNvSpPr/>
          <p:nvPr/>
        </p:nvSpPr>
        <p:spPr>
          <a:xfrm flipH="1" rot="10800000">
            <a:off x="317748" y="3609667"/>
            <a:ext cx="563" cy="6333"/>
          </a:xfrm>
          <a:custGeom>
            <a:rect b="b" l="l" r="r" t="t"/>
            <a:pathLst>
              <a:path extrusionOk="0" h="4762" w="423">
                <a:moveTo>
                  <a:pt x="0" y="4763"/>
                </a:moveTo>
                <a:cubicBezTo>
                  <a:pt x="0" y="2858"/>
                  <a:pt x="0" y="1905"/>
                  <a:pt x="0" y="0"/>
                </a:cubicBezTo>
                <a:cubicBezTo>
                  <a:pt x="953" y="952"/>
                  <a:pt x="0" y="2858"/>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11"/>
          <p:cNvSpPr/>
          <p:nvPr/>
        </p:nvSpPr>
        <p:spPr>
          <a:xfrm flipH="1" rot="10800000">
            <a:off x="549733" y="2533404"/>
            <a:ext cx="6333" cy="6333"/>
          </a:xfrm>
          <a:custGeom>
            <a:rect b="b" l="l" r="r" t="t"/>
            <a:pathLst>
              <a:path extrusionOk="0" h="4762" w="4762">
                <a:moveTo>
                  <a:pt x="4763" y="0"/>
                </a:moveTo>
                <a:cubicBezTo>
                  <a:pt x="2858" y="1905"/>
                  <a:pt x="1905" y="2858"/>
                  <a:pt x="0" y="4763"/>
                </a:cubicBezTo>
                <a:cubicBezTo>
                  <a:pt x="1905" y="2858"/>
                  <a:pt x="2858" y="953"/>
                  <a:pt x="4763"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11"/>
          <p:cNvSpPr/>
          <p:nvPr/>
        </p:nvSpPr>
        <p:spPr>
          <a:xfrm flipH="1" rot="10800000">
            <a:off x="11109526" y="3087422"/>
            <a:ext cx="193824" cy="65694"/>
          </a:xfrm>
          <a:custGeom>
            <a:rect b="b" l="l" r="r" t="t"/>
            <a:pathLst>
              <a:path extrusionOk="0" h="49394" w="145732">
                <a:moveTo>
                  <a:pt x="0" y="8437"/>
                </a:moveTo>
                <a:cubicBezTo>
                  <a:pt x="36195" y="-7755"/>
                  <a:pt x="69533" y="817"/>
                  <a:pt x="101918" y="21772"/>
                </a:cubicBezTo>
                <a:cubicBezTo>
                  <a:pt x="116205" y="31297"/>
                  <a:pt x="130493" y="39870"/>
                  <a:pt x="145733" y="49395"/>
                </a:cubicBezTo>
                <a:cubicBezTo>
                  <a:pt x="128588" y="43679"/>
                  <a:pt x="109538" y="40822"/>
                  <a:pt x="94298" y="32250"/>
                </a:cubicBezTo>
                <a:cubicBezTo>
                  <a:pt x="64770" y="13200"/>
                  <a:pt x="34290" y="4627"/>
                  <a:pt x="0" y="8437"/>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11"/>
          <p:cNvSpPr/>
          <p:nvPr/>
        </p:nvSpPr>
        <p:spPr>
          <a:xfrm flipH="1" rot="10800000">
            <a:off x="11697732" y="3689573"/>
            <a:ext cx="164687" cy="69481"/>
          </a:xfrm>
          <a:custGeom>
            <a:rect b="b" l="l" r="r" t="t"/>
            <a:pathLst>
              <a:path extrusionOk="0" h="52241" w="123825">
                <a:moveTo>
                  <a:pt x="0" y="6521"/>
                </a:moveTo>
                <a:cubicBezTo>
                  <a:pt x="46673" y="-11576"/>
                  <a:pt x="103823" y="9379"/>
                  <a:pt x="123825" y="52241"/>
                </a:cubicBezTo>
                <a:cubicBezTo>
                  <a:pt x="120015" y="51289"/>
                  <a:pt x="116205" y="50336"/>
                  <a:pt x="113348" y="48431"/>
                </a:cubicBezTo>
                <a:cubicBezTo>
                  <a:pt x="83820" y="13189"/>
                  <a:pt x="44768" y="1759"/>
                  <a:pt x="0" y="6521"/>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11"/>
          <p:cNvSpPr/>
          <p:nvPr/>
        </p:nvSpPr>
        <p:spPr>
          <a:xfrm flipH="1" rot="10800000">
            <a:off x="11648292" y="2236106"/>
            <a:ext cx="190024" cy="42488"/>
          </a:xfrm>
          <a:custGeom>
            <a:rect b="b" l="l" r="r" t="t"/>
            <a:pathLst>
              <a:path extrusionOk="0" h="31946" w="142875">
                <a:moveTo>
                  <a:pt x="142875" y="0"/>
                </a:moveTo>
                <a:cubicBezTo>
                  <a:pt x="106680" y="40957"/>
                  <a:pt x="36195" y="42863"/>
                  <a:pt x="0" y="3810"/>
                </a:cubicBezTo>
                <a:cubicBezTo>
                  <a:pt x="18098" y="10477"/>
                  <a:pt x="36195" y="19050"/>
                  <a:pt x="55245" y="21907"/>
                </a:cubicBezTo>
                <a:cubicBezTo>
                  <a:pt x="80010" y="25717"/>
                  <a:pt x="104775" y="22860"/>
                  <a:pt x="125730" y="5715"/>
                </a:cubicBezTo>
                <a:cubicBezTo>
                  <a:pt x="130493" y="1905"/>
                  <a:pt x="137160" y="1905"/>
                  <a:pt x="142875" y="0"/>
                </a:cubicBezTo>
                <a:close/>
              </a:path>
            </a:pathLst>
          </a:custGeom>
          <a:solidFill>
            <a:srgbClr val="F3F6F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11"/>
          <p:cNvSpPr/>
          <p:nvPr/>
        </p:nvSpPr>
        <p:spPr>
          <a:xfrm flipH="1" rot="10800000">
            <a:off x="2605915" y="1324084"/>
            <a:ext cx="230561" cy="79434"/>
          </a:xfrm>
          <a:custGeom>
            <a:rect b="b" l="l" r="r" t="t"/>
            <a:pathLst>
              <a:path extrusionOk="0" h="59725" w="173354">
                <a:moveTo>
                  <a:pt x="0" y="51153"/>
                </a:moveTo>
                <a:cubicBezTo>
                  <a:pt x="14288" y="43533"/>
                  <a:pt x="31433" y="38771"/>
                  <a:pt x="42863" y="28293"/>
                </a:cubicBezTo>
                <a:cubicBezTo>
                  <a:pt x="77152" y="-1234"/>
                  <a:pt x="115252" y="-5997"/>
                  <a:pt x="157163" y="6386"/>
                </a:cubicBezTo>
                <a:cubicBezTo>
                  <a:pt x="162877" y="8291"/>
                  <a:pt x="167640" y="14958"/>
                  <a:pt x="173355" y="19721"/>
                </a:cubicBezTo>
                <a:cubicBezTo>
                  <a:pt x="128588" y="8291"/>
                  <a:pt x="88583" y="15911"/>
                  <a:pt x="52388" y="45438"/>
                </a:cubicBezTo>
                <a:cubicBezTo>
                  <a:pt x="43815" y="53058"/>
                  <a:pt x="31433" y="57821"/>
                  <a:pt x="20002" y="59726"/>
                </a:cubicBezTo>
                <a:cubicBezTo>
                  <a:pt x="14288" y="59726"/>
                  <a:pt x="6667" y="53058"/>
                  <a:pt x="0" y="51153"/>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11"/>
          <p:cNvSpPr/>
          <p:nvPr/>
        </p:nvSpPr>
        <p:spPr>
          <a:xfrm flipH="1" rot="10800000">
            <a:off x="2269978" y="905822"/>
            <a:ext cx="67492" cy="187489"/>
          </a:xfrm>
          <a:custGeom>
            <a:rect b="b" l="l" r="r" t="t"/>
            <a:pathLst>
              <a:path extrusionOk="0" h="140969" w="50746">
                <a:moveTo>
                  <a:pt x="30480" y="140970"/>
                </a:moveTo>
                <a:cubicBezTo>
                  <a:pt x="52388" y="91440"/>
                  <a:pt x="43815" y="47625"/>
                  <a:pt x="4763" y="9525"/>
                </a:cubicBezTo>
                <a:cubicBezTo>
                  <a:pt x="1905" y="7620"/>
                  <a:pt x="1905" y="2857"/>
                  <a:pt x="0" y="0"/>
                </a:cubicBezTo>
                <a:cubicBezTo>
                  <a:pt x="35242" y="6667"/>
                  <a:pt x="58102" y="72390"/>
                  <a:pt x="48577" y="101917"/>
                </a:cubicBezTo>
                <a:cubicBezTo>
                  <a:pt x="44767" y="115253"/>
                  <a:pt x="37147" y="128588"/>
                  <a:pt x="30480" y="14097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11"/>
          <p:cNvSpPr/>
          <p:nvPr/>
        </p:nvSpPr>
        <p:spPr>
          <a:xfrm flipH="1" rot="10800000">
            <a:off x="1542329" y="1341816"/>
            <a:ext cx="162154" cy="55962"/>
          </a:xfrm>
          <a:custGeom>
            <a:rect b="b" l="l" r="r" t="t"/>
            <a:pathLst>
              <a:path extrusionOk="0" h="42077" w="121920">
                <a:moveTo>
                  <a:pt x="0" y="4930"/>
                </a:moveTo>
                <a:cubicBezTo>
                  <a:pt x="48578" y="-9358"/>
                  <a:pt x="87630" y="8740"/>
                  <a:pt x="121920" y="42077"/>
                </a:cubicBezTo>
                <a:cubicBezTo>
                  <a:pt x="114300" y="39220"/>
                  <a:pt x="104775" y="38267"/>
                  <a:pt x="99060" y="33505"/>
                </a:cubicBezTo>
                <a:cubicBezTo>
                  <a:pt x="69533" y="9692"/>
                  <a:pt x="37148" y="1120"/>
                  <a:pt x="0" y="49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11"/>
          <p:cNvSpPr/>
          <p:nvPr/>
        </p:nvSpPr>
        <p:spPr>
          <a:xfrm flipH="1" rot="10800000">
            <a:off x="2195184" y="1106002"/>
            <a:ext cx="57006" cy="18393"/>
          </a:xfrm>
          <a:custGeom>
            <a:rect b="b" l="l" r="r" t="t"/>
            <a:pathLst>
              <a:path extrusionOk="0" h="13829" w="42862">
                <a:moveTo>
                  <a:pt x="42863" y="13830"/>
                </a:moveTo>
                <a:cubicBezTo>
                  <a:pt x="28575" y="10020"/>
                  <a:pt x="14288" y="6209"/>
                  <a:pt x="0" y="2399"/>
                </a:cubicBezTo>
                <a:cubicBezTo>
                  <a:pt x="17145" y="-3316"/>
                  <a:pt x="31433" y="1447"/>
                  <a:pt x="42863" y="1383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11"/>
          <p:cNvSpPr/>
          <p:nvPr/>
        </p:nvSpPr>
        <p:spPr>
          <a:xfrm flipH="1" rot="10800000">
            <a:off x="1704592" y="1323577"/>
            <a:ext cx="43072" cy="18200"/>
          </a:xfrm>
          <a:custGeom>
            <a:rect b="b" l="l" r="r" t="t"/>
            <a:pathLst>
              <a:path extrusionOk="0" h="13684" w="32385">
                <a:moveTo>
                  <a:pt x="0" y="0"/>
                </a:moveTo>
                <a:cubicBezTo>
                  <a:pt x="10478" y="1905"/>
                  <a:pt x="21908" y="2857"/>
                  <a:pt x="32385" y="4763"/>
                </a:cubicBezTo>
                <a:cubicBezTo>
                  <a:pt x="19050" y="19050"/>
                  <a:pt x="8573" y="15240"/>
                  <a:pt x="0"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11"/>
          <p:cNvSpPr/>
          <p:nvPr/>
        </p:nvSpPr>
        <p:spPr>
          <a:xfrm flipH="1" rot="10800000">
            <a:off x="2252231" y="1093320"/>
            <a:ext cx="19002" cy="12668"/>
          </a:xfrm>
          <a:custGeom>
            <a:rect b="b" l="l" r="r" t="t"/>
            <a:pathLst>
              <a:path extrusionOk="0" h="9525" w="14287">
                <a:moveTo>
                  <a:pt x="14288" y="9525"/>
                </a:moveTo>
                <a:cubicBezTo>
                  <a:pt x="9525" y="6667"/>
                  <a:pt x="4763" y="3810"/>
                  <a:pt x="0" y="0"/>
                </a:cubicBezTo>
                <a:cubicBezTo>
                  <a:pt x="4763" y="3810"/>
                  <a:pt x="9525" y="6667"/>
                  <a:pt x="14288" y="9525"/>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11"/>
          <p:cNvSpPr/>
          <p:nvPr/>
        </p:nvSpPr>
        <p:spPr>
          <a:xfrm flipH="1" rot="10800000">
            <a:off x="2836633" y="1368406"/>
            <a:ext cx="17734" cy="11401"/>
          </a:xfrm>
          <a:custGeom>
            <a:rect b="b" l="l" r="r" t="t"/>
            <a:pathLst>
              <a:path extrusionOk="0" h="8572" w="13334">
                <a:moveTo>
                  <a:pt x="0" y="0"/>
                </a:moveTo>
                <a:cubicBezTo>
                  <a:pt x="4763" y="2857"/>
                  <a:pt x="8572" y="5715"/>
                  <a:pt x="13335" y="8572"/>
                </a:cubicBezTo>
                <a:cubicBezTo>
                  <a:pt x="8572" y="6668"/>
                  <a:pt x="4763" y="2857"/>
                  <a:pt x="0" y="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11"/>
          <p:cNvSpPr/>
          <p:nvPr/>
        </p:nvSpPr>
        <p:spPr>
          <a:xfrm flipH="1" rot="10800000">
            <a:off x="2152084" y="1119935"/>
            <a:ext cx="11401" cy="1266"/>
          </a:xfrm>
          <a:custGeom>
            <a:rect b="b" l="l" r="r" t="t"/>
            <a:pathLst>
              <a:path extrusionOk="0" h="952" w="8572">
                <a:moveTo>
                  <a:pt x="8572" y="0"/>
                </a:moveTo>
                <a:cubicBezTo>
                  <a:pt x="5715" y="0"/>
                  <a:pt x="2858" y="0"/>
                  <a:pt x="0" y="953"/>
                </a:cubicBezTo>
                <a:cubicBezTo>
                  <a:pt x="2858" y="953"/>
                  <a:pt x="5715" y="0"/>
                  <a:pt x="8572" y="0"/>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11"/>
          <p:cNvSpPr/>
          <p:nvPr/>
        </p:nvSpPr>
        <p:spPr>
          <a:xfrm flipH="1" rot="10800000">
            <a:off x="2296599" y="881615"/>
            <a:ext cx="8867" cy="6333"/>
          </a:xfrm>
          <a:custGeom>
            <a:rect b="b" l="l" r="r" t="t"/>
            <a:pathLst>
              <a:path extrusionOk="0" h="4762" w="6667">
                <a:moveTo>
                  <a:pt x="0" y="4763"/>
                </a:moveTo>
                <a:cubicBezTo>
                  <a:pt x="953" y="2858"/>
                  <a:pt x="1905" y="1905"/>
                  <a:pt x="3810" y="0"/>
                </a:cubicBezTo>
                <a:cubicBezTo>
                  <a:pt x="4763" y="953"/>
                  <a:pt x="5715" y="1905"/>
                  <a:pt x="6668" y="2858"/>
                </a:cubicBezTo>
                <a:cubicBezTo>
                  <a:pt x="3810" y="3810"/>
                  <a:pt x="1905" y="3810"/>
                  <a:pt x="0" y="4763"/>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11"/>
          <p:cNvSpPr/>
          <p:nvPr/>
        </p:nvSpPr>
        <p:spPr>
          <a:xfrm flipH="1" rot="10800000">
            <a:off x="9361393" y="1364703"/>
            <a:ext cx="225494" cy="70688"/>
          </a:xfrm>
          <a:custGeom>
            <a:rect b="b" l="l" r="r" t="t"/>
            <a:pathLst>
              <a:path extrusionOk="0" h="53149" w="169544">
                <a:moveTo>
                  <a:pt x="0" y="15094"/>
                </a:moveTo>
                <a:cubicBezTo>
                  <a:pt x="35243" y="-7766"/>
                  <a:pt x="87630" y="-3956"/>
                  <a:pt x="120015" y="21761"/>
                </a:cubicBezTo>
                <a:cubicBezTo>
                  <a:pt x="135255" y="34144"/>
                  <a:pt x="153352" y="41764"/>
                  <a:pt x="169545" y="51289"/>
                </a:cubicBezTo>
                <a:cubicBezTo>
                  <a:pt x="157163" y="51289"/>
                  <a:pt x="141922" y="56051"/>
                  <a:pt x="133350" y="50336"/>
                </a:cubicBezTo>
                <a:cubicBezTo>
                  <a:pt x="92393" y="24619"/>
                  <a:pt x="49530" y="7474"/>
                  <a:pt x="0" y="15094"/>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11"/>
          <p:cNvSpPr/>
          <p:nvPr/>
        </p:nvSpPr>
        <p:spPr>
          <a:xfrm flipH="1" rot="10800000">
            <a:off x="9856916" y="997078"/>
            <a:ext cx="131891" cy="162354"/>
          </a:xfrm>
          <a:custGeom>
            <a:rect b="b" l="l" r="r" t="t"/>
            <a:pathLst>
              <a:path extrusionOk="0" h="122071" w="99166">
                <a:moveTo>
                  <a:pt x="99166" y="3962"/>
                </a:moveTo>
                <a:cubicBezTo>
                  <a:pt x="44873" y="17297"/>
                  <a:pt x="4868" y="66827"/>
                  <a:pt x="7726" y="122072"/>
                </a:cubicBezTo>
                <a:cubicBezTo>
                  <a:pt x="4868" y="117309"/>
                  <a:pt x="-846" y="113499"/>
                  <a:pt x="106" y="108737"/>
                </a:cubicBezTo>
                <a:cubicBezTo>
                  <a:pt x="2963" y="61112"/>
                  <a:pt x="35348" y="11582"/>
                  <a:pt x="85831" y="152"/>
                </a:cubicBezTo>
                <a:cubicBezTo>
                  <a:pt x="89641" y="-801"/>
                  <a:pt x="94404" y="3009"/>
                  <a:pt x="99166" y="3962"/>
                </a:cubicBezTo>
                <a:close/>
              </a:path>
            </a:pathLst>
          </a:custGeom>
          <a:solidFill>
            <a:srgbClr val="F7EEE7"/>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11"/>
          <p:cNvSpPr/>
          <p:nvPr/>
        </p:nvSpPr>
        <p:spPr>
          <a:xfrm flipH="1" rot="10800000">
            <a:off x="9344914" y="1403899"/>
            <a:ext cx="5066" cy="5066"/>
          </a:xfrm>
          <a:custGeom>
            <a:rect b="b" l="l" r="r" t="t"/>
            <a:pathLst>
              <a:path extrusionOk="0" h="3809" w="3809">
                <a:moveTo>
                  <a:pt x="0" y="3810"/>
                </a:moveTo>
                <a:cubicBezTo>
                  <a:pt x="952" y="2857"/>
                  <a:pt x="2857" y="952"/>
                  <a:pt x="3810" y="0"/>
                </a:cubicBezTo>
                <a:cubicBezTo>
                  <a:pt x="2857" y="952"/>
                  <a:pt x="952" y="1905"/>
                  <a:pt x="0" y="3810"/>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11"/>
          <p:cNvSpPr/>
          <p:nvPr/>
        </p:nvSpPr>
        <p:spPr>
          <a:xfrm flipH="1" rot="10800000">
            <a:off x="9021654" y="869003"/>
            <a:ext cx="54473" cy="105146"/>
          </a:xfrm>
          <a:custGeom>
            <a:rect b="b" l="l" r="r" t="t"/>
            <a:pathLst>
              <a:path extrusionOk="0" h="79057" w="40957">
                <a:moveTo>
                  <a:pt x="40957" y="79057"/>
                </a:moveTo>
                <a:cubicBezTo>
                  <a:pt x="29527" y="60960"/>
                  <a:pt x="16192" y="43815"/>
                  <a:pt x="5715" y="25718"/>
                </a:cubicBezTo>
                <a:cubicBezTo>
                  <a:pt x="1905" y="18097"/>
                  <a:pt x="1905" y="8572"/>
                  <a:pt x="0" y="0"/>
                </a:cubicBezTo>
                <a:cubicBezTo>
                  <a:pt x="11430" y="17145"/>
                  <a:pt x="22860" y="33338"/>
                  <a:pt x="33338" y="51435"/>
                </a:cubicBezTo>
                <a:cubicBezTo>
                  <a:pt x="38100" y="60007"/>
                  <a:pt x="39052" y="69532"/>
                  <a:pt x="40957" y="79057"/>
                </a:cubicBezTo>
                <a:close/>
              </a:path>
            </a:pathLst>
          </a:custGeom>
          <a:solidFill>
            <a:srgbClr val="FAFAFA"/>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1"/>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Ovr>
    <a:masterClrMapping/>
  </p:clrMapOvr>
  <mc:AlternateContent>
    <mc:Choice Requires="p14">
      <p:transition spd="slow" p14:dur="700">
        <p:fade/>
      </p:transition>
    </mc:Choice>
    <mc:Fallback>
      <p:transition spd="slow">
        <p:fade/>
      </p:transition>
    </mc:Fallback>
  </mc:AlternateConten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1">
  <p:cSld name="CUSTOM">
    <p:spTree>
      <p:nvGrpSpPr>
        <p:cNvPr id="714" name="Shape 714"/>
        <p:cNvGrpSpPr/>
        <p:nvPr/>
      </p:nvGrpSpPr>
      <p:grpSpPr>
        <a:xfrm>
          <a:off x="0" y="0"/>
          <a:ext cx="0" cy="0"/>
          <a:chOff x="0" y="0"/>
          <a:chExt cx="0" cy="0"/>
        </a:xfrm>
      </p:grpSpPr>
      <p:grpSp>
        <p:nvGrpSpPr>
          <p:cNvPr id="715" name="Google Shape;715;p12"/>
          <p:cNvGrpSpPr/>
          <p:nvPr/>
        </p:nvGrpSpPr>
        <p:grpSpPr>
          <a:xfrm>
            <a:off x="0" y="0"/>
            <a:ext cx="12192000" cy="6858000"/>
            <a:chOff x="0" y="0"/>
            <a:chExt cx="12192000" cy="6858000"/>
          </a:xfrm>
        </p:grpSpPr>
        <p:sp>
          <p:nvSpPr>
            <p:cNvPr id="716" name="Google Shape;716;p1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17" name="Google Shape;717;p12">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718" name="Google Shape;718;p1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719" name="Google Shape;719;p1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720" name="Google Shape;720;p12">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721" name="Google Shape;721;p12">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722" name="Google Shape;722;p12">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723" name="Google Shape;723;p12">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724" name="Google Shape;724;p1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F2F2F2"/>
        </a:solidFill>
      </p:bgPr>
    </p:bg>
    <p:spTree>
      <p:nvGrpSpPr>
        <p:cNvPr id="5" name="Shape 5"/>
        <p:cNvGrpSpPr/>
        <p:nvPr/>
      </p:nvGrpSpPr>
      <p:grpSpPr>
        <a:xfrm>
          <a:off x="0" y="0"/>
          <a:ext cx="0" cy="0"/>
          <a:chOff x="0" y="0"/>
          <a:chExt cx="0" cy="0"/>
        </a:xfrm>
      </p:grpSpPr>
      <p:sp>
        <p:nvSpPr>
          <p:cNvPr id="6" name="Google Shape;6;p1"/>
          <p:cNvSpPr txBox="1"/>
          <p:nvPr/>
        </p:nvSpPr>
        <p:spPr>
          <a:xfrm rot="5400000">
            <a:off x="-616850" y="61626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a:solidFill>
                  <a:srgbClr val="000000"/>
                </a:solidFill>
                <a:latin typeface="Barlow Condensed"/>
                <a:ea typeface="Barlow Condensed"/>
                <a:cs typeface="Barlow Condensed"/>
                <a:sym typeface="Barlow Condensed"/>
              </a:rPr>
              <a:t>SLIDESMANIA.COM</a:t>
            </a:r>
            <a:endParaRPr>
              <a:solidFill>
                <a:srgbClr val="000000"/>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mc:AlternateContent>
    <mc:Choice Requires="p14">
      <p:transition spd="slow" p14:dur="700">
        <p:fade/>
      </p:transition>
    </mc:Choice>
    <mc:Fallback>
      <p:transition spd="slow">
        <p:fade/>
      </p:transition>
    </mc:Fallback>
  </mc:AlternateConten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28" name="Shape 728"/>
        <p:cNvGrpSpPr/>
        <p:nvPr/>
      </p:nvGrpSpPr>
      <p:grpSpPr>
        <a:xfrm>
          <a:off x="0" y="0"/>
          <a:ext cx="0" cy="0"/>
          <a:chOff x="0" y="0"/>
          <a:chExt cx="0" cy="0"/>
        </a:xfrm>
      </p:grpSpPr>
      <p:sp>
        <p:nvSpPr>
          <p:cNvPr id="729" name="Google Shape;729;p13"/>
          <p:cNvSpPr txBox="1"/>
          <p:nvPr/>
        </p:nvSpPr>
        <p:spPr>
          <a:xfrm>
            <a:off x="2939025" y="2558850"/>
            <a:ext cx="6323100" cy="1875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6000" u="none" cap="none" strike="noStrike">
                <a:solidFill>
                  <a:srgbClr val="D96976"/>
                </a:solidFill>
                <a:latin typeface="Anton"/>
                <a:ea typeface="Anton"/>
                <a:cs typeface="Anton"/>
                <a:sym typeface="Anton"/>
              </a:rPr>
              <a:t>HERE</a:t>
            </a:r>
            <a:r>
              <a:rPr b="1" i="0" lang="es-ES" sz="6000" u="none" cap="none" strike="noStrike">
                <a:solidFill>
                  <a:schemeClr val="dk1"/>
                </a:solidFill>
                <a:latin typeface="Anton"/>
                <a:ea typeface="Anton"/>
                <a:cs typeface="Anton"/>
                <a:sym typeface="Anton"/>
              </a:rPr>
              <a:t> </a:t>
            </a:r>
            <a:r>
              <a:rPr b="1" i="0" lang="es-ES" sz="6000" u="none" cap="none" strike="noStrike">
                <a:solidFill>
                  <a:srgbClr val="F9B266"/>
                </a:solidFill>
                <a:latin typeface="Anton"/>
                <a:ea typeface="Anton"/>
                <a:cs typeface="Anton"/>
                <a:sym typeface="Anton"/>
              </a:rPr>
              <a:t>GOES</a:t>
            </a:r>
            <a:r>
              <a:rPr b="1" i="0" lang="es-ES" sz="6000" u="none" cap="none" strike="noStrike">
                <a:solidFill>
                  <a:schemeClr val="dk1"/>
                </a:solidFill>
                <a:latin typeface="Anton"/>
                <a:ea typeface="Anton"/>
                <a:cs typeface="Anton"/>
                <a:sym typeface="Anton"/>
              </a:rPr>
              <a:t> </a:t>
            </a:r>
            <a:r>
              <a:rPr b="1" i="0" lang="es-ES" sz="6000" u="none" cap="none" strike="noStrike">
                <a:solidFill>
                  <a:srgbClr val="4DA3D8"/>
                </a:solidFill>
                <a:latin typeface="Anton"/>
                <a:ea typeface="Anton"/>
                <a:cs typeface="Anton"/>
                <a:sym typeface="Anton"/>
              </a:rPr>
              <a:t>YOUR</a:t>
            </a:r>
            <a:r>
              <a:rPr b="1" i="0" lang="es-ES" sz="6000" u="none" cap="none" strike="noStrike">
                <a:solidFill>
                  <a:schemeClr val="dk1"/>
                </a:solidFill>
                <a:latin typeface="Anton"/>
                <a:ea typeface="Anton"/>
                <a:cs typeface="Anton"/>
                <a:sym typeface="Anton"/>
              </a:rPr>
              <a:t> </a:t>
            </a:r>
            <a:endParaRPr sz="2600"/>
          </a:p>
          <a:p>
            <a:pPr indent="0" lvl="0" marL="0" marR="0" rtl="0" algn="l">
              <a:spcBef>
                <a:spcPts val="0"/>
              </a:spcBef>
              <a:spcAft>
                <a:spcPts val="0"/>
              </a:spcAft>
              <a:buNone/>
            </a:pPr>
            <a:r>
              <a:rPr b="1" lang="es-ES" sz="6000">
                <a:solidFill>
                  <a:schemeClr val="dk1"/>
                </a:solidFill>
                <a:latin typeface="Anton"/>
                <a:ea typeface="Anton"/>
                <a:cs typeface="Anton"/>
                <a:sym typeface="Anton"/>
              </a:rPr>
              <a:t>	</a:t>
            </a:r>
            <a:r>
              <a:rPr b="1" lang="es-ES" sz="6000">
                <a:solidFill>
                  <a:srgbClr val="9E87B7"/>
                </a:solidFill>
                <a:latin typeface="Anton"/>
                <a:ea typeface="Anton"/>
                <a:cs typeface="Anton"/>
                <a:sym typeface="Anton"/>
              </a:rPr>
              <a:t>PRESENTATION</a:t>
            </a:r>
            <a:r>
              <a:rPr b="1" lang="es-ES" sz="6000">
                <a:solidFill>
                  <a:schemeClr val="dk1"/>
                </a:solidFill>
                <a:latin typeface="Anton"/>
                <a:ea typeface="Anton"/>
                <a:cs typeface="Anton"/>
                <a:sym typeface="Anton"/>
              </a:rPr>
              <a:t> </a:t>
            </a:r>
            <a:r>
              <a:rPr b="1" lang="es-ES" sz="6000">
                <a:solidFill>
                  <a:srgbClr val="8CC081"/>
                </a:solidFill>
                <a:latin typeface="Anton"/>
                <a:ea typeface="Anton"/>
                <a:cs typeface="Anton"/>
                <a:sym typeface="Anton"/>
              </a:rPr>
              <a:t>TITLE</a:t>
            </a:r>
            <a:endParaRPr sz="2600"/>
          </a:p>
        </p:txBody>
      </p:sp>
    </p:spTree>
  </p:cSld>
  <p:clrMapOvr>
    <a:masterClrMapping/>
  </p:clrMapOvr>
  <mc:AlternateContent>
    <mc:Choice Requires="p14">
      <p:transition spd="slow" p14:dur="700">
        <p:fade/>
      </p:transition>
    </mc:Choice>
    <mc:Fallback>
      <p:transition spd="slow">
        <p:fade/>
      </p:transition>
    </mc:Fallback>
  </mc:AlternateContent>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33" name="Shape 733"/>
        <p:cNvGrpSpPr/>
        <p:nvPr/>
      </p:nvGrpSpPr>
      <p:grpSpPr>
        <a:xfrm>
          <a:off x="0" y="0"/>
          <a:ext cx="0" cy="0"/>
          <a:chOff x="0" y="0"/>
          <a:chExt cx="0" cy="0"/>
        </a:xfrm>
      </p:grpSpPr>
      <p:sp>
        <p:nvSpPr>
          <p:cNvPr id="734" name="Google Shape;734;p14"/>
          <p:cNvSpPr txBox="1"/>
          <p:nvPr/>
        </p:nvSpPr>
        <p:spPr>
          <a:xfrm>
            <a:off x="573716" y="938442"/>
            <a:ext cx="3026791"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A</a:t>
            </a:r>
            <a:r>
              <a:rPr b="1" lang="es-ES" sz="4800">
                <a:solidFill>
                  <a:schemeClr val="dk1"/>
                </a:solidFill>
                <a:latin typeface="Anton"/>
                <a:ea typeface="Anton"/>
                <a:cs typeface="Anton"/>
                <a:sym typeface="Anton"/>
              </a:rPr>
              <a:t> </a:t>
            </a:r>
            <a:r>
              <a:rPr b="1" lang="es-ES" sz="4800">
                <a:solidFill>
                  <a:srgbClr val="F9B266"/>
                </a:solidFill>
                <a:latin typeface="Anton"/>
                <a:ea typeface="Anton"/>
                <a:cs typeface="Anton"/>
                <a:sym typeface="Anton"/>
              </a:rPr>
              <a:t>title</a:t>
            </a:r>
            <a:r>
              <a:rPr b="1" lang="es-ES" sz="4800">
                <a:solidFill>
                  <a:schemeClr val="dk1"/>
                </a:solidFill>
                <a:latin typeface="Anton"/>
                <a:ea typeface="Anton"/>
                <a:cs typeface="Anton"/>
                <a:sym typeface="Anton"/>
              </a:rPr>
              <a:t> </a:t>
            </a:r>
            <a:r>
              <a:rPr b="1" lang="es-ES" sz="4800">
                <a:solidFill>
                  <a:srgbClr val="4DA3D8"/>
                </a:solidFill>
                <a:latin typeface="Anton"/>
                <a:ea typeface="Anton"/>
                <a:cs typeface="Anton"/>
                <a:sym typeface="Anton"/>
              </a:rPr>
              <a:t>here</a:t>
            </a:r>
            <a:r>
              <a:rPr b="1" lang="es-ES" sz="4800">
                <a:solidFill>
                  <a:schemeClr val="dk1"/>
                </a:solidFill>
                <a:latin typeface="Anton"/>
                <a:ea typeface="Anton"/>
                <a:cs typeface="Anton"/>
                <a:sym typeface="Anton"/>
              </a:rPr>
              <a:t> </a:t>
            </a:r>
            <a:endParaRPr/>
          </a:p>
        </p:txBody>
      </p:sp>
      <p:sp>
        <p:nvSpPr>
          <p:cNvPr id="735" name="Google Shape;735;p14"/>
          <p:cNvSpPr txBox="1"/>
          <p:nvPr/>
        </p:nvSpPr>
        <p:spPr>
          <a:xfrm>
            <a:off x="573716" y="2362219"/>
            <a:ext cx="9158113"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dogs can smell your feelings?</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Dogs can pick up on subtle changes in your scent, which can help him figure out how you are feeling, such as by smelling your perspiration when you become nervous or fearful.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39" name="Shape 739"/>
        <p:cNvGrpSpPr/>
        <p:nvPr/>
      </p:nvGrpSpPr>
      <p:grpSpPr>
        <a:xfrm>
          <a:off x="0" y="0"/>
          <a:ext cx="0" cy="0"/>
          <a:chOff x="0" y="0"/>
          <a:chExt cx="0" cy="0"/>
        </a:xfrm>
      </p:grpSpPr>
      <p:sp>
        <p:nvSpPr>
          <p:cNvPr id="740" name="Google Shape;740;p15"/>
          <p:cNvSpPr txBox="1"/>
          <p:nvPr/>
        </p:nvSpPr>
        <p:spPr>
          <a:xfrm>
            <a:off x="2664609" y="2540562"/>
            <a:ext cx="8224216"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a cat uses its whiskers as feelers to determine if a space is too small to squeeze through?</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Also, cats love to sleep. A fifteen-year-old cat has probably spent ten years of its life sleeping.</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41" name="Google Shape;741;p15"/>
          <p:cNvSpPr txBox="1"/>
          <p:nvPr/>
        </p:nvSpPr>
        <p:spPr>
          <a:xfrm>
            <a:off x="2664609" y="966434"/>
            <a:ext cx="3013967"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4DA3D8"/>
                </a:solidFill>
                <a:latin typeface="Anton"/>
                <a:ea typeface="Anton"/>
                <a:cs typeface="Anton"/>
                <a:sym typeface="Anton"/>
              </a:rPr>
              <a:t>A</a:t>
            </a:r>
            <a:r>
              <a:rPr b="1" lang="es-ES" sz="4800">
                <a:solidFill>
                  <a:schemeClr val="dk1"/>
                </a:solidFill>
                <a:latin typeface="Anton"/>
                <a:ea typeface="Anton"/>
                <a:cs typeface="Anton"/>
                <a:sym typeface="Anton"/>
              </a:rPr>
              <a:t> </a:t>
            </a:r>
            <a:r>
              <a:rPr b="1" lang="es-ES" sz="4800">
                <a:solidFill>
                  <a:srgbClr val="9E87B7"/>
                </a:solidFill>
                <a:latin typeface="Anton"/>
                <a:ea typeface="Anton"/>
                <a:cs typeface="Anton"/>
                <a:sym typeface="Anton"/>
              </a:rPr>
              <a:t>TITLE</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HERE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45" name="Shape 745"/>
        <p:cNvGrpSpPr/>
        <p:nvPr/>
      </p:nvGrpSpPr>
      <p:grpSpPr>
        <a:xfrm>
          <a:off x="0" y="0"/>
          <a:ext cx="0" cy="0"/>
          <a:chOff x="0" y="0"/>
          <a:chExt cx="0" cy="0"/>
        </a:xfrm>
      </p:grpSpPr>
      <p:sp>
        <p:nvSpPr>
          <p:cNvPr id="746" name="Google Shape;746;p16"/>
          <p:cNvSpPr txBox="1"/>
          <p:nvPr/>
        </p:nvSpPr>
        <p:spPr>
          <a:xfrm>
            <a:off x="1947380" y="1961864"/>
            <a:ext cx="8224216"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pandas don’t hibernate?</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When winter approaches, they head lower down their mountain homes to warmer temperatures, where they continue to chomp away on bamboo!</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47" name="Google Shape;747;p16"/>
          <p:cNvSpPr txBox="1"/>
          <p:nvPr/>
        </p:nvSpPr>
        <p:spPr>
          <a:xfrm>
            <a:off x="1947380" y="704977"/>
            <a:ext cx="288252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A </a:t>
            </a:r>
            <a:r>
              <a:rPr b="1" lang="es-ES" sz="4800">
                <a:solidFill>
                  <a:srgbClr val="9E87B7"/>
                </a:solidFill>
                <a:latin typeface="Anton"/>
                <a:ea typeface="Anton"/>
                <a:cs typeface="Anton"/>
                <a:sym typeface="Anton"/>
              </a:rPr>
              <a:t>title</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here</a:t>
            </a:r>
            <a:endParaRPr b="1" sz="4800">
              <a:solidFill>
                <a:srgbClr val="8CC081"/>
              </a:solidFill>
              <a:latin typeface="Anton"/>
              <a:ea typeface="Anton"/>
              <a:cs typeface="Anton"/>
              <a:sym typeface="Ant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1" name="Shape 751"/>
        <p:cNvGrpSpPr/>
        <p:nvPr/>
      </p:nvGrpSpPr>
      <p:grpSpPr>
        <a:xfrm>
          <a:off x="0" y="0"/>
          <a:ext cx="0" cy="0"/>
          <a:chOff x="0" y="0"/>
          <a:chExt cx="0" cy="0"/>
        </a:xfrm>
      </p:grpSpPr>
      <p:sp>
        <p:nvSpPr>
          <p:cNvPr id="752" name="Google Shape;752;p17"/>
          <p:cNvSpPr txBox="1"/>
          <p:nvPr/>
        </p:nvSpPr>
        <p:spPr>
          <a:xfrm>
            <a:off x="540315" y="1666319"/>
            <a:ext cx="5285908" cy="332398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pandas don’t hibernate?</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When winter approaches, they head lower down their mountain homes to warmer temperatures, where they continue to chomp away on bamboo!</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53" name="Google Shape;753;p17"/>
          <p:cNvSpPr txBox="1"/>
          <p:nvPr/>
        </p:nvSpPr>
        <p:spPr>
          <a:xfrm>
            <a:off x="6365780" y="1666319"/>
            <a:ext cx="5446776" cy="3693319"/>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there are more kangaroos than humans in Australia? </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It is estimated that more than 50 million kangaroos live there. They are Australia’s national symbol and appear on postage stamps, coins, and airplanes.</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54" name="Google Shape;754;p17"/>
          <p:cNvSpPr txBox="1"/>
          <p:nvPr/>
        </p:nvSpPr>
        <p:spPr>
          <a:xfrm>
            <a:off x="2856972" y="481243"/>
            <a:ext cx="6478055"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MAYBE</a:t>
            </a:r>
            <a:r>
              <a:rPr b="1" lang="es-ES" sz="4800">
                <a:solidFill>
                  <a:schemeClr val="dk1"/>
                </a:solidFill>
                <a:latin typeface="Anton"/>
                <a:ea typeface="Anton"/>
                <a:cs typeface="Anton"/>
                <a:sym typeface="Anton"/>
              </a:rPr>
              <a:t> </a:t>
            </a:r>
            <a:r>
              <a:rPr b="1" lang="es-ES" sz="4800">
                <a:solidFill>
                  <a:srgbClr val="F9B266"/>
                </a:solidFill>
                <a:latin typeface="Anton"/>
                <a:ea typeface="Anton"/>
                <a:cs typeface="Anton"/>
                <a:sym typeface="Anton"/>
              </a:rPr>
              <a:t>TWO</a:t>
            </a:r>
            <a:r>
              <a:rPr b="1" lang="es-ES" sz="4800">
                <a:solidFill>
                  <a:schemeClr val="dk1"/>
                </a:solidFill>
                <a:latin typeface="Anton"/>
                <a:ea typeface="Anton"/>
                <a:cs typeface="Anton"/>
                <a:sym typeface="Anton"/>
              </a:rPr>
              <a:t> </a:t>
            </a:r>
            <a:r>
              <a:rPr b="1" lang="es-ES" sz="4800">
                <a:solidFill>
                  <a:srgbClr val="4DA3D8"/>
                </a:solidFill>
                <a:latin typeface="Anton"/>
                <a:ea typeface="Anton"/>
                <a:cs typeface="Anton"/>
                <a:sym typeface="Anton"/>
              </a:rPr>
              <a:t>COLUMNS</a:t>
            </a:r>
            <a:r>
              <a:rPr b="1" lang="es-ES" sz="4800">
                <a:solidFill>
                  <a:schemeClr val="dk1"/>
                </a:solidFill>
                <a:latin typeface="Anton"/>
                <a:ea typeface="Anton"/>
                <a:cs typeface="Anton"/>
                <a:sym typeface="Anton"/>
              </a:rPr>
              <a:t> </a:t>
            </a:r>
            <a:r>
              <a:rPr b="1" lang="es-ES" sz="4800">
                <a:solidFill>
                  <a:srgbClr val="9E87B7"/>
                </a:solidFill>
                <a:latin typeface="Anton"/>
                <a:ea typeface="Anton"/>
                <a:cs typeface="Anton"/>
                <a:sym typeface="Anton"/>
              </a:rPr>
              <a:t>HERE</a:t>
            </a:r>
            <a:endParaRPr b="1" sz="4800">
              <a:solidFill>
                <a:srgbClr val="8CC081"/>
              </a:solidFill>
              <a:latin typeface="Anton"/>
              <a:ea typeface="Anton"/>
              <a:cs typeface="Anton"/>
              <a:sym typeface="Ant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8" name="Shape 758"/>
        <p:cNvGrpSpPr/>
        <p:nvPr/>
      </p:nvGrpSpPr>
      <p:grpSpPr>
        <a:xfrm>
          <a:off x="0" y="0"/>
          <a:ext cx="0" cy="0"/>
          <a:chOff x="0" y="0"/>
          <a:chExt cx="0" cy="0"/>
        </a:xfrm>
      </p:grpSpPr>
      <p:sp>
        <p:nvSpPr>
          <p:cNvPr id="759" name="Google Shape;759;p18"/>
          <p:cNvSpPr txBox="1"/>
          <p:nvPr/>
        </p:nvSpPr>
        <p:spPr>
          <a:xfrm>
            <a:off x="2247859" y="3146851"/>
            <a:ext cx="8224216" cy="2585323"/>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Koalas are even more lazy than cats?</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Koalas don’t have much energy and, when not feasting on leaves, they spend their time dozing in the branches. Believe it or not, they can sleep for up to 18 hours a day!</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760" name="Google Shape;760;p18"/>
          <p:cNvSpPr txBox="1"/>
          <p:nvPr/>
        </p:nvSpPr>
        <p:spPr>
          <a:xfrm>
            <a:off x="4365908" y="1936618"/>
            <a:ext cx="288252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A </a:t>
            </a:r>
            <a:r>
              <a:rPr b="1" lang="es-ES" sz="4800">
                <a:solidFill>
                  <a:srgbClr val="9E87B7"/>
                </a:solidFill>
                <a:latin typeface="Anton"/>
                <a:ea typeface="Anton"/>
                <a:cs typeface="Anton"/>
                <a:sym typeface="Anton"/>
              </a:rPr>
              <a:t>title</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here</a:t>
            </a:r>
            <a:endParaRPr b="1" sz="4800">
              <a:solidFill>
                <a:srgbClr val="8CC081"/>
              </a:solidFill>
              <a:latin typeface="Anton"/>
              <a:ea typeface="Anton"/>
              <a:cs typeface="Anton"/>
              <a:sym typeface="Ant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64" name="Shape 764"/>
        <p:cNvGrpSpPr/>
        <p:nvPr/>
      </p:nvGrpSpPr>
      <p:grpSpPr>
        <a:xfrm>
          <a:off x="0" y="0"/>
          <a:ext cx="0" cy="0"/>
          <a:chOff x="0" y="0"/>
          <a:chExt cx="0" cy="0"/>
        </a:xfrm>
      </p:grpSpPr>
      <p:sp>
        <p:nvSpPr>
          <p:cNvPr id="765" name="Google Shape;765;p19"/>
          <p:cNvSpPr txBox="1"/>
          <p:nvPr/>
        </p:nvSpPr>
        <p:spPr>
          <a:xfrm>
            <a:off x="2670222" y="1358320"/>
            <a:ext cx="684835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Maybe</a:t>
            </a:r>
            <a:r>
              <a:rPr b="1" lang="es-ES" sz="4800">
                <a:solidFill>
                  <a:schemeClr val="dk1"/>
                </a:solidFill>
                <a:latin typeface="Anton"/>
                <a:ea typeface="Anton"/>
                <a:cs typeface="Anton"/>
                <a:sym typeface="Anton"/>
              </a:rPr>
              <a:t> </a:t>
            </a:r>
            <a:r>
              <a:rPr b="1" lang="es-ES" sz="4800">
                <a:solidFill>
                  <a:srgbClr val="F9B266"/>
                </a:solidFill>
                <a:latin typeface="Anton"/>
                <a:ea typeface="Anton"/>
                <a:cs typeface="Anton"/>
                <a:sym typeface="Anton"/>
              </a:rPr>
              <a:t>three</a:t>
            </a:r>
            <a:r>
              <a:rPr b="1" lang="es-ES" sz="4800">
                <a:solidFill>
                  <a:schemeClr val="dk1"/>
                </a:solidFill>
                <a:latin typeface="Anton"/>
                <a:ea typeface="Anton"/>
                <a:cs typeface="Anton"/>
                <a:sym typeface="Anton"/>
              </a:rPr>
              <a:t> </a:t>
            </a:r>
            <a:r>
              <a:rPr b="1" lang="es-ES" sz="4800">
                <a:solidFill>
                  <a:srgbClr val="4DA3D8"/>
                </a:solidFill>
                <a:latin typeface="Anton"/>
                <a:ea typeface="Anton"/>
                <a:cs typeface="Anton"/>
                <a:sym typeface="Anton"/>
              </a:rPr>
              <a:t>columns</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here</a:t>
            </a:r>
            <a:endParaRPr b="1" sz="4800">
              <a:solidFill>
                <a:srgbClr val="8CC081"/>
              </a:solidFill>
              <a:latin typeface="Anton"/>
              <a:ea typeface="Anton"/>
              <a:cs typeface="Anton"/>
              <a:sym typeface="Anton"/>
            </a:endParaRPr>
          </a:p>
        </p:txBody>
      </p:sp>
      <p:sp>
        <p:nvSpPr>
          <p:cNvPr id="766" name="Google Shape;766;p19"/>
          <p:cNvSpPr txBox="1"/>
          <p:nvPr/>
        </p:nvSpPr>
        <p:spPr>
          <a:xfrm>
            <a:off x="8201608" y="2506074"/>
            <a:ext cx="3518501" cy="267765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Flamingos are naturally white? </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Their diet of brine shrimp and algae turns them pink!</a:t>
            </a:r>
            <a:endParaRPr sz="1800">
              <a:solidFill>
                <a:schemeClr val="dk1"/>
              </a:solidFill>
              <a:latin typeface="Calibri"/>
              <a:ea typeface="Calibri"/>
              <a:cs typeface="Calibri"/>
              <a:sym typeface="Calibri"/>
            </a:endParaRPr>
          </a:p>
        </p:txBody>
      </p:sp>
      <p:sp>
        <p:nvSpPr>
          <p:cNvPr id="767" name="Google Shape;767;p19"/>
          <p:cNvSpPr txBox="1"/>
          <p:nvPr/>
        </p:nvSpPr>
        <p:spPr>
          <a:xfrm>
            <a:off x="4291678" y="2506074"/>
            <a:ext cx="3608644" cy="4154984"/>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dolphins have very acute eyesight, both in and out of the water and that their hearing is 10 times better than of humans? </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But they have no sense of smell!</a:t>
            </a:r>
            <a:endParaRPr sz="1800">
              <a:solidFill>
                <a:schemeClr val="dk1"/>
              </a:solidFill>
              <a:latin typeface="Calibri"/>
              <a:ea typeface="Calibri"/>
              <a:cs typeface="Calibri"/>
              <a:sym typeface="Calibri"/>
            </a:endParaRPr>
          </a:p>
        </p:txBody>
      </p:sp>
      <p:sp>
        <p:nvSpPr>
          <p:cNvPr id="768" name="Google Shape;768;p19"/>
          <p:cNvSpPr txBox="1"/>
          <p:nvPr/>
        </p:nvSpPr>
        <p:spPr>
          <a:xfrm>
            <a:off x="580747" y="2506074"/>
            <a:ext cx="3518501" cy="304698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Did you know that tigers have striped skin the same as their fur? </a:t>
            </a:r>
            <a:endParaRPr/>
          </a:p>
          <a:p>
            <a:pPr indent="0" lvl="0" marL="0" marR="0" rtl="0" algn="l">
              <a:spcBef>
                <a:spcPts val="0"/>
              </a:spcBef>
              <a:spcAft>
                <a:spcPts val="0"/>
              </a:spcAft>
              <a:buNone/>
            </a:pPr>
            <a:r>
              <a:t/>
            </a:r>
            <a:endParaRPr sz="24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400">
                <a:solidFill>
                  <a:schemeClr val="dk1"/>
                </a:solidFill>
                <a:latin typeface="Montserrat"/>
                <a:ea typeface="Montserrat"/>
                <a:cs typeface="Montserrat"/>
                <a:sym typeface="Montserrat"/>
              </a:rPr>
              <a:t>Each patter is as unique as a fingerprint.</a:t>
            </a:r>
            <a:endParaRPr sz="1800">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2" name="Shape 772"/>
        <p:cNvGrpSpPr/>
        <p:nvPr/>
      </p:nvGrpSpPr>
      <p:grpSpPr>
        <a:xfrm>
          <a:off x="0" y="0"/>
          <a:ext cx="0" cy="0"/>
          <a:chOff x="0" y="0"/>
          <a:chExt cx="0" cy="0"/>
        </a:xfrm>
      </p:grpSpPr>
      <p:sp>
        <p:nvSpPr>
          <p:cNvPr id="773" name="Google Shape;773;p20"/>
          <p:cNvSpPr txBox="1"/>
          <p:nvPr/>
        </p:nvSpPr>
        <p:spPr>
          <a:xfrm>
            <a:off x="2541316" y="2732660"/>
            <a:ext cx="6986208" cy="156966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“GO</a:t>
            </a:r>
            <a:r>
              <a:rPr b="1" lang="es-ES" sz="4800">
                <a:solidFill>
                  <a:schemeClr val="dk1"/>
                </a:solidFill>
                <a:latin typeface="Anton"/>
                <a:ea typeface="Anton"/>
                <a:cs typeface="Anton"/>
                <a:sym typeface="Anton"/>
              </a:rPr>
              <a:t> </a:t>
            </a:r>
            <a:r>
              <a:rPr b="1" lang="es-ES" sz="4800">
                <a:solidFill>
                  <a:srgbClr val="F9B266"/>
                </a:solidFill>
                <a:latin typeface="Anton"/>
                <a:ea typeface="Anton"/>
                <a:cs typeface="Anton"/>
                <a:sym typeface="Anton"/>
              </a:rPr>
              <a:t>THE</a:t>
            </a:r>
            <a:r>
              <a:rPr b="1" lang="es-ES" sz="4800">
                <a:solidFill>
                  <a:schemeClr val="dk1"/>
                </a:solidFill>
                <a:latin typeface="Anton"/>
                <a:ea typeface="Anton"/>
                <a:cs typeface="Anton"/>
                <a:sym typeface="Anton"/>
              </a:rPr>
              <a:t> </a:t>
            </a:r>
            <a:r>
              <a:rPr b="1" lang="es-ES" sz="4800">
                <a:solidFill>
                  <a:srgbClr val="4DA3D8"/>
                </a:solidFill>
                <a:latin typeface="Anton"/>
                <a:ea typeface="Anton"/>
                <a:cs typeface="Anton"/>
                <a:sym typeface="Anton"/>
              </a:rPr>
              <a:t>EXTRA </a:t>
            </a:r>
            <a:r>
              <a:rPr b="1" lang="es-ES" sz="4800">
                <a:solidFill>
                  <a:srgbClr val="9E87B7"/>
                </a:solidFill>
                <a:latin typeface="Anton"/>
                <a:ea typeface="Anton"/>
                <a:cs typeface="Anton"/>
                <a:sym typeface="Anton"/>
              </a:rPr>
              <a:t>MILE</a:t>
            </a:r>
            <a:r>
              <a:rPr b="1" lang="es-ES" sz="4800">
                <a:solidFill>
                  <a:schemeClr val="dk1"/>
                </a:solidFill>
                <a:latin typeface="Anton"/>
                <a:ea typeface="Anton"/>
                <a:cs typeface="Anton"/>
                <a:sym typeface="Anton"/>
              </a:rPr>
              <a:t> </a:t>
            </a:r>
            <a:endParaRPr/>
          </a:p>
          <a:p>
            <a:pPr indent="0" lvl="0" marL="0" marR="0" rtl="0" algn="l">
              <a:spcBef>
                <a:spcPts val="0"/>
              </a:spcBef>
              <a:spcAft>
                <a:spcPts val="0"/>
              </a:spcAft>
              <a:buNone/>
            </a:pPr>
            <a:r>
              <a:rPr b="1" lang="es-ES" sz="4800">
                <a:solidFill>
                  <a:srgbClr val="8CC081"/>
                </a:solidFill>
                <a:latin typeface="Anton"/>
                <a:ea typeface="Anton"/>
                <a:cs typeface="Anton"/>
                <a:sym typeface="Anton"/>
              </a:rPr>
              <a:t>		IT’S </a:t>
            </a:r>
            <a:r>
              <a:rPr b="1" lang="es-ES" sz="4800">
                <a:solidFill>
                  <a:srgbClr val="D96976"/>
                </a:solidFill>
                <a:latin typeface="Anton"/>
                <a:ea typeface="Anton"/>
                <a:cs typeface="Anton"/>
                <a:sym typeface="Anton"/>
              </a:rPr>
              <a:t>NEVER</a:t>
            </a:r>
            <a:r>
              <a:rPr b="1" lang="es-ES" sz="4800">
                <a:solidFill>
                  <a:schemeClr val="dk1"/>
                </a:solidFill>
                <a:latin typeface="Anton"/>
                <a:ea typeface="Anton"/>
                <a:cs typeface="Anton"/>
                <a:sym typeface="Anton"/>
              </a:rPr>
              <a:t> </a:t>
            </a:r>
            <a:r>
              <a:rPr b="1" lang="es-ES" sz="4800">
                <a:solidFill>
                  <a:srgbClr val="F9B266"/>
                </a:solidFill>
                <a:latin typeface="Anton"/>
                <a:ea typeface="Anton"/>
                <a:cs typeface="Anton"/>
                <a:sym typeface="Anton"/>
              </a:rPr>
              <a:t>CROWDED”</a:t>
            </a:r>
            <a:endParaRPr b="1" sz="4800">
              <a:solidFill>
                <a:srgbClr val="8CC081"/>
              </a:solidFill>
              <a:latin typeface="Anton"/>
              <a:ea typeface="Anton"/>
              <a:cs typeface="Anton"/>
              <a:sym typeface="Anton"/>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7" name="Shape 777"/>
        <p:cNvGrpSpPr/>
        <p:nvPr/>
      </p:nvGrpSpPr>
      <p:grpSpPr>
        <a:xfrm>
          <a:off x="0" y="0"/>
          <a:ext cx="0" cy="0"/>
          <a:chOff x="0" y="0"/>
          <a:chExt cx="0" cy="0"/>
        </a:xfrm>
      </p:grpSpPr>
      <p:sp>
        <p:nvSpPr>
          <p:cNvPr id="778" name="Google Shape;778;p21"/>
          <p:cNvSpPr/>
          <p:nvPr/>
        </p:nvSpPr>
        <p:spPr>
          <a:xfrm rot="5400000">
            <a:off x="8877597" y="90684"/>
            <a:ext cx="1333368" cy="1304397"/>
          </a:xfrm>
          <a:custGeom>
            <a:rect b="b" l="l" r="r" t="t"/>
            <a:pathLst>
              <a:path extrusionOk="0" h="875434" w="894878">
                <a:moveTo>
                  <a:pt x="886306" y="479195"/>
                </a:moveTo>
                <a:cubicBezTo>
                  <a:pt x="869161" y="473480"/>
                  <a:pt x="852969" y="466813"/>
                  <a:pt x="835823" y="461097"/>
                </a:cubicBezTo>
                <a:cubicBezTo>
                  <a:pt x="805344" y="432522"/>
                  <a:pt x="769148" y="428713"/>
                  <a:pt x="731048" y="436333"/>
                </a:cubicBezTo>
                <a:cubicBezTo>
                  <a:pt x="707236" y="441095"/>
                  <a:pt x="683423" y="448715"/>
                  <a:pt x="671994" y="474433"/>
                </a:cubicBezTo>
                <a:cubicBezTo>
                  <a:pt x="671994" y="474433"/>
                  <a:pt x="671994" y="474433"/>
                  <a:pt x="671994" y="474433"/>
                </a:cubicBezTo>
                <a:cubicBezTo>
                  <a:pt x="671041" y="475385"/>
                  <a:pt x="669136" y="477290"/>
                  <a:pt x="668184" y="478243"/>
                </a:cubicBezTo>
                <a:cubicBezTo>
                  <a:pt x="668184" y="478243"/>
                  <a:pt x="668184" y="478243"/>
                  <a:pt x="668184" y="478243"/>
                </a:cubicBezTo>
                <a:cubicBezTo>
                  <a:pt x="638656" y="501103"/>
                  <a:pt x="630084" y="570635"/>
                  <a:pt x="658659" y="602067"/>
                </a:cubicBezTo>
                <a:cubicBezTo>
                  <a:pt x="658659" y="602067"/>
                  <a:pt x="658659" y="602067"/>
                  <a:pt x="658659" y="602067"/>
                </a:cubicBezTo>
                <a:cubicBezTo>
                  <a:pt x="669136" y="614450"/>
                  <a:pt x="679614" y="626833"/>
                  <a:pt x="691044" y="638263"/>
                </a:cubicBezTo>
                <a:cubicBezTo>
                  <a:pt x="691044" y="638263"/>
                  <a:pt x="691044" y="638263"/>
                  <a:pt x="691044" y="638263"/>
                </a:cubicBezTo>
                <a:cubicBezTo>
                  <a:pt x="695806" y="640167"/>
                  <a:pt x="700569" y="641120"/>
                  <a:pt x="704379" y="643025"/>
                </a:cubicBezTo>
                <a:cubicBezTo>
                  <a:pt x="704379" y="643025"/>
                  <a:pt x="704379" y="643025"/>
                  <a:pt x="704379" y="643025"/>
                </a:cubicBezTo>
                <a:cubicBezTo>
                  <a:pt x="706284" y="644930"/>
                  <a:pt x="707236" y="645883"/>
                  <a:pt x="709141" y="647788"/>
                </a:cubicBezTo>
                <a:cubicBezTo>
                  <a:pt x="733906" y="667790"/>
                  <a:pt x="798676" y="665885"/>
                  <a:pt x="824394" y="644930"/>
                </a:cubicBezTo>
                <a:cubicBezTo>
                  <a:pt x="838681" y="632547"/>
                  <a:pt x="853921" y="622070"/>
                  <a:pt x="869161" y="611592"/>
                </a:cubicBezTo>
                <a:cubicBezTo>
                  <a:pt x="873923" y="611592"/>
                  <a:pt x="877734" y="611592"/>
                  <a:pt x="882496" y="611592"/>
                </a:cubicBezTo>
                <a:cubicBezTo>
                  <a:pt x="882496" y="611592"/>
                  <a:pt x="882496" y="611592"/>
                  <a:pt x="882496" y="611592"/>
                </a:cubicBezTo>
                <a:cubicBezTo>
                  <a:pt x="886306" y="622070"/>
                  <a:pt x="894879" y="633500"/>
                  <a:pt x="894879" y="643978"/>
                </a:cubicBezTo>
                <a:cubicBezTo>
                  <a:pt x="890116" y="720178"/>
                  <a:pt x="884401" y="795425"/>
                  <a:pt x="877734" y="871625"/>
                </a:cubicBezTo>
                <a:cubicBezTo>
                  <a:pt x="872019" y="872578"/>
                  <a:pt x="866304" y="875435"/>
                  <a:pt x="860589" y="875435"/>
                </a:cubicBezTo>
                <a:cubicBezTo>
                  <a:pt x="652944" y="875435"/>
                  <a:pt x="445298" y="875435"/>
                  <a:pt x="238606" y="875435"/>
                </a:cubicBezTo>
                <a:cubicBezTo>
                  <a:pt x="244321" y="801140"/>
                  <a:pt x="250989" y="726845"/>
                  <a:pt x="255751" y="652550"/>
                </a:cubicBezTo>
                <a:cubicBezTo>
                  <a:pt x="256704" y="641120"/>
                  <a:pt x="250989" y="624928"/>
                  <a:pt x="243369" y="619213"/>
                </a:cubicBezTo>
                <a:cubicBezTo>
                  <a:pt x="237654" y="614450"/>
                  <a:pt x="221461" y="621117"/>
                  <a:pt x="210984" y="624928"/>
                </a:cubicBezTo>
                <a:cubicBezTo>
                  <a:pt x="201459" y="627785"/>
                  <a:pt x="193839" y="634453"/>
                  <a:pt x="185266" y="639215"/>
                </a:cubicBezTo>
                <a:cubicBezTo>
                  <a:pt x="183361" y="641120"/>
                  <a:pt x="181456" y="642072"/>
                  <a:pt x="179551" y="643978"/>
                </a:cubicBezTo>
                <a:cubicBezTo>
                  <a:pt x="179551" y="643978"/>
                  <a:pt x="179551" y="643978"/>
                  <a:pt x="179551" y="643978"/>
                </a:cubicBezTo>
                <a:cubicBezTo>
                  <a:pt x="177646" y="645883"/>
                  <a:pt x="175741" y="646835"/>
                  <a:pt x="173836" y="648740"/>
                </a:cubicBezTo>
                <a:cubicBezTo>
                  <a:pt x="170979" y="650645"/>
                  <a:pt x="169073" y="651597"/>
                  <a:pt x="166216" y="653503"/>
                </a:cubicBezTo>
                <a:cubicBezTo>
                  <a:pt x="161454" y="655408"/>
                  <a:pt x="156691" y="656360"/>
                  <a:pt x="151929" y="658265"/>
                </a:cubicBezTo>
                <a:cubicBezTo>
                  <a:pt x="151929" y="658265"/>
                  <a:pt x="151929" y="658265"/>
                  <a:pt x="151929" y="658265"/>
                </a:cubicBezTo>
                <a:cubicBezTo>
                  <a:pt x="127164" y="658265"/>
                  <a:pt x="103351" y="658265"/>
                  <a:pt x="78586" y="658265"/>
                </a:cubicBezTo>
                <a:cubicBezTo>
                  <a:pt x="78586" y="658265"/>
                  <a:pt x="78586" y="658265"/>
                  <a:pt x="78586" y="658265"/>
                </a:cubicBezTo>
                <a:cubicBezTo>
                  <a:pt x="73824" y="656360"/>
                  <a:pt x="69061" y="655408"/>
                  <a:pt x="64299" y="653503"/>
                </a:cubicBezTo>
                <a:cubicBezTo>
                  <a:pt x="481" y="628738"/>
                  <a:pt x="-14759" y="545870"/>
                  <a:pt x="13816" y="493483"/>
                </a:cubicBezTo>
                <a:cubicBezTo>
                  <a:pt x="45249" y="436333"/>
                  <a:pt x="121449" y="416330"/>
                  <a:pt x="175741" y="451572"/>
                </a:cubicBezTo>
                <a:cubicBezTo>
                  <a:pt x="190029" y="460145"/>
                  <a:pt x="203364" y="470622"/>
                  <a:pt x="218604" y="476338"/>
                </a:cubicBezTo>
                <a:cubicBezTo>
                  <a:pt x="240511" y="485863"/>
                  <a:pt x="256704" y="475385"/>
                  <a:pt x="256704" y="450620"/>
                </a:cubicBezTo>
                <a:cubicBezTo>
                  <a:pt x="256704" y="416330"/>
                  <a:pt x="252894" y="381088"/>
                  <a:pt x="250036" y="346797"/>
                </a:cubicBezTo>
                <a:cubicBezTo>
                  <a:pt x="248131" y="313460"/>
                  <a:pt x="245273" y="279170"/>
                  <a:pt x="242416" y="242975"/>
                </a:cubicBezTo>
                <a:cubicBezTo>
                  <a:pt x="270039" y="244880"/>
                  <a:pt x="293851" y="245833"/>
                  <a:pt x="317664" y="247738"/>
                </a:cubicBezTo>
                <a:cubicBezTo>
                  <a:pt x="366241" y="251547"/>
                  <a:pt x="413866" y="257263"/>
                  <a:pt x="462444" y="258215"/>
                </a:cubicBezTo>
                <a:cubicBezTo>
                  <a:pt x="476731" y="258215"/>
                  <a:pt x="500544" y="246785"/>
                  <a:pt x="504354" y="235355"/>
                </a:cubicBezTo>
                <a:cubicBezTo>
                  <a:pt x="509116" y="222020"/>
                  <a:pt x="497686" y="202018"/>
                  <a:pt x="491019" y="186778"/>
                </a:cubicBezTo>
                <a:cubicBezTo>
                  <a:pt x="482446" y="165822"/>
                  <a:pt x="468159" y="147725"/>
                  <a:pt x="462444" y="126770"/>
                </a:cubicBezTo>
                <a:cubicBezTo>
                  <a:pt x="445298" y="64858"/>
                  <a:pt x="511973" y="-2770"/>
                  <a:pt x="563409" y="88"/>
                </a:cubicBezTo>
                <a:cubicBezTo>
                  <a:pt x="624369" y="2945"/>
                  <a:pt x="663421" y="25805"/>
                  <a:pt x="678661" y="76288"/>
                </a:cubicBezTo>
                <a:cubicBezTo>
                  <a:pt x="681519" y="86765"/>
                  <a:pt x="681519" y="98195"/>
                  <a:pt x="682471" y="109625"/>
                </a:cubicBezTo>
                <a:cubicBezTo>
                  <a:pt x="669136" y="133438"/>
                  <a:pt x="655801" y="156297"/>
                  <a:pt x="643419" y="180110"/>
                </a:cubicBezTo>
                <a:cubicBezTo>
                  <a:pt x="638656" y="189635"/>
                  <a:pt x="638656" y="200113"/>
                  <a:pt x="636751" y="210590"/>
                </a:cubicBezTo>
                <a:cubicBezTo>
                  <a:pt x="630084" y="239165"/>
                  <a:pt x="640561" y="255358"/>
                  <a:pt x="674851" y="255358"/>
                </a:cubicBezTo>
                <a:cubicBezTo>
                  <a:pt x="711998" y="256310"/>
                  <a:pt x="750098" y="252500"/>
                  <a:pt x="787246" y="250595"/>
                </a:cubicBezTo>
                <a:cubicBezTo>
                  <a:pt x="817726" y="248690"/>
                  <a:pt x="848206" y="244880"/>
                  <a:pt x="878686" y="242022"/>
                </a:cubicBezTo>
                <a:cubicBezTo>
                  <a:pt x="880591" y="250595"/>
                  <a:pt x="882496" y="260120"/>
                  <a:pt x="882496" y="268693"/>
                </a:cubicBezTo>
                <a:cubicBezTo>
                  <a:pt x="884401" y="297268"/>
                  <a:pt x="887259" y="325843"/>
                  <a:pt x="888211" y="354418"/>
                </a:cubicBezTo>
                <a:cubicBezTo>
                  <a:pt x="890116" y="394422"/>
                  <a:pt x="890116" y="435380"/>
                  <a:pt x="891069" y="475385"/>
                </a:cubicBezTo>
                <a:cubicBezTo>
                  <a:pt x="891069" y="475385"/>
                  <a:pt x="891069" y="475385"/>
                  <a:pt x="891069" y="475385"/>
                </a:cubicBezTo>
                <a:cubicBezTo>
                  <a:pt x="889164" y="476338"/>
                  <a:pt x="888211" y="478243"/>
                  <a:pt x="886306" y="479195"/>
                </a:cubicBez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21"/>
          <p:cNvSpPr/>
          <p:nvPr/>
        </p:nvSpPr>
        <p:spPr>
          <a:xfrm flipH="1" rot="10800000">
            <a:off x="6830988" y="263357"/>
            <a:ext cx="1712020" cy="1335736"/>
          </a:xfrm>
          <a:custGeom>
            <a:rect b="b" l="l" r="r" t="t"/>
            <a:pathLst>
              <a:path extrusionOk="0" h="878774" w="1126329">
                <a:moveTo>
                  <a:pt x="884965" y="878775"/>
                </a:moveTo>
                <a:cubicBezTo>
                  <a:pt x="670652" y="878775"/>
                  <a:pt x="456340" y="878775"/>
                  <a:pt x="242027" y="878775"/>
                </a:cubicBezTo>
                <a:cubicBezTo>
                  <a:pt x="242980" y="856867"/>
                  <a:pt x="242980" y="834960"/>
                  <a:pt x="244885" y="814005"/>
                </a:cubicBezTo>
                <a:cubicBezTo>
                  <a:pt x="249647" y="756855"/>
                  <a:pt x="255362" y="700657"/>
                  <a:pt x="259172" y="643507"/>
                </a:cubicBezTo>
                <a:cubicBezTo>
                  <a:pt x="260125" y="625410"/>
                  <a:pt x="250600" y="614932"/>
                  <a:pt x="232502" y="613980"/>
                </a:cubicBezTo>
                <a:lnTo>
                  <a:pt x="232502" y="613980"/>
                </a:lnTo>
                <a:cubicBezTo>
                  <a:pt x="227740" y="613980"/>
                  <a:pt x="223930" y="613980"/>
                  <a:pt x="219167" y="613980"/>
                </a:cubicBezTo>
                <a:cubicBezTo>
                  <a:pt x="203927" y="625410"/>
                  <a:pt x="188687" y="635888"/>
                  <a:pt x="174400" y="647317"/>
                </a:cubicBezTo>
                <a:cubicBezTo>
                  <a:pt x="148682" y="668272"/>
                  <a:pt x="83912" y="671130"/>
                  <a:pt x="59147" y="650175"/>
                </a:cubicBezTo>
                <a:cubicBezTo>
                  <a:pt x="57242" y="648270"/>
                  <a:pt x="56290" y="647317"/>
                  <a:pt x="54385" y="645413"/>
                </a:cubicBezTo>
                <a:cubicBezTo>
                  <a:pt x="54385" y="645413"/>
                  <a:pt x="54385" y="645413"/>
                  <a:pt x="54385" y="645413"/>
                </a:cubicBezTo>
                <a:cubicBezTo>
                  <a:pt x="49622" y="643507"/>
                  <a:pt x="44860" y="642555"/>
                  <a:pt x="41050" y="640650"/>
                </a:cubicBezTo>
                <a:lnTo>
                  <a:pt x="41050" y="640650"/>
                </a:lnTo>
                <a:cubicBezTo>
                  <a:pt x="30572" y="628267"/>
                  <a:pt x="20095" y="615885"/>
                  <a:pt x="8665" y="604455"/>
                </a:cubicBezTo>
                <a:lnTo>
                  <a:pt x="8665" y="604455"/>
                </a:lnTo>
                <a:cubicBezTo>
                  <a:pt x="5807" y="589215"/>
                  <a:pt x="-860" y="573022"/>
                  <a:pt x="92" y="558735"/>
                </a:cubicBezTo>
                <a:cubicBezTo>
                  <a:pt x="2950" y="532065"/>
                  <a:pt x="11522" y="507300"/>
                  <a:pt x="17237" y="480630"/>
                </a:cubicBezTo>
                <a:cubicBezTo>
                  <a:pt x="17237" y="480630"/>
                  <a:pt x="17237" y="480630"/>
                  <a:pt x="17237" y="480630"/>
                </a:cubicBezTo>
                <a:cubicBezTo>
                  <a:pt x="18190" y="479677"/>
                  <a:pt x="20095" y="477772"/>
                  <a:pt x="21047" y="476820"/>
                </a:cubicBezTo>
                <a:lnTo>
                  <a:pt x="21047" y="476820"/>
                </a:lnTo>
                <a:cubicBezTo>
                  <a:pt x="26762" y="474915"/>
                  <a:pt x="34382" y="473962"/>
                  <a:pt x="39145" y="469200"/>
                </a:cubicBezTo>
                <a:cubicBezTo>
                  <a:pt x="59147" y="451102"/>
                  <a:pt x="82960" y="441577"/>
                  <a:pt x="109630" y="445387"/>
                </a:cubicBezTo>
                <a:cubicBezTo>
                  <a:pt x="135347" y="449197"/>
                  <a:pt x="160112" y="456817"/>
                  <a:pt x="185830" y="463485"/>
                </a:cubicBezTo>
                <a:cubicBezTo>
                  <a:pt x="202975" y="469200"/>
                  <a:pt x="219167" y="475867"/>
                  <a:pt x="236312" y="481582"/>
                </a:cubicBezTo>
                <a:cubicBezTo>
                  <a:pt x="238217" y="479677"/>
                  <a:pt x="239170" y="478725"/>
                  <a:pt x="241075" y="476820"/>
                </a:cubicBezTo>
                <a:cubicBezTo>
                  <a:pt x="241075" y="476820"/>
                  <a:pt x="241075" y="476820"/>
                  <a:pt x="241075" y="476820"/>
                </a:cubicBezTo>
                <a:cubicBezTo>
                  <a:pt x="246790" y="468247"/>
                  <a:pt x="257267" y="458722"/>
                  <a:pt x="258220" y="449197"/>
                </a:cubicBezTo>
                <a:cubicBezTo>
                  <a:pt x="259172" y="431100"/>
                  <a:pt x="254410" y="413002"/>
                  <a:pt x="253457" y="393952"/>
                </a:cubicBezTo>
                <a:cubicBezTo>
                  <a:pt x="250600" y="343470"/>
                  <a:pt x="247742" y="293940"/>
                  <a:pt x="244885" y="243457"/>
                </a:cubicBezTo>
                <a:cubicBezTo>
                  <a:pt x="279175" y="246315"/>
                  <a:pt x="312512" y="249172"/>
                  <a:pt x="346802" y="251077"/>
                </a:cubicBezTo>
                <a:cubicBezTo>
                  <a:pt x="386807" y="253935"/>
                  <a:pt x="426812" y="256792"/>
                  <a:pt x="466817" y="255840"/>
                </a:cubicBezTo>
                <a:cubicBezTo>
                  <a:pt x="500155" y="255840"/>
                  <a:pt x="512537" y="230122"/>
                  <a:pt x="494440" y="200595"/>
                </a:cubicBezTo>
                <a:cubicBezTo>
                  <a:pt x="491582" y="195832"/>
                  <a:pt x="487772" y="190117"/>
                  <a:pt x="483962" y="185355"/>
                </a:cubicBezTo>
                <a:cubicBezTo>
                  <a:pt x="464912" y="159637"/>
                  <a:pt x="458245" y="131062"/>
                  <a:pt x="459197" y="99630"/>
                </a:cubicBezTo>
                <a:cubicBezTo>
                  <a:pt x="462055" y="35812"/>
                  <a:pt x="529682" y="-13718"/>
                  <a:pt x="590642" y="3427"/>
                </a:cubicBezTo>
                <a:cubicBezTo>
                  <a:pt x="640172" y="16762"/>
                  <a:pt x="663985" y="50100"/>
                  <a:pt x="674462" y="97725"/>
                </a:cubicBezTo>
                <a:cubicBezTo>
                  <a:pt x="664937" y="120585"/>
                  <a:pt x="655412" y="144397"/>
                  <a:pt x="646840" y="167257"/>
                </a:cubicBezTo>
                <a:cubicBezTo>
                  <a:pt x="640172" y="184402"/>
                  <a:pt x="635410" y="201547"/>
                  <a:pt x="629695" y="218692"/>
                </a:cubicBezTo>
                <a:cubicBezTo>
                  <a:pt x="630647" y="246315"/>
                  <a:pt x="642077" y="256792"/>
                  <a:pt x="674462" y="255840"/>
                </a:cubicBezTo>
                <a:cubicBezTo>
                  <a:pt x="743042" y="252030"/>
                  <a:pt x="811622" y="247267"/>
                  <a:pt x="880202" y="242505"/>
                </a:cubicBezTo>
                <a:cubicBezTo>
                  <a:pt x="881155" y="245362"/>
                  <a:pt x="883060" y="248220"/>
                  <a:pt x="883060" y="250125"/>
                </a:cubicBezTo>
                <a:cubicBezTo>
                  <a:pt x="877345" y="315847"/>
                  <a:pt x="872582" y="381570"/>
                  <a:pt x="866867" y="447292"/>
                </a:cubicBezTo>
                <a:cubicBezTo>
                  <a:pt x="864962" y="465390"/>
                  <a:pt x="872582" y="473962"/>
                  <a:pt x="889727" y="475867"/>
                </a:cubicBezTo>
                <a:lnTo>
                  <a:pt x="889727" y="475867"/>
                </a:lnTo>
                <a:cubicBezTo>
                  <a:pt x="891632" y="475867"/>
                  <a:pt x="892585" y="475867"/>
                  <a:pt x="894490" y="475867"/>
                </a:cubicBezTo>
                <a:cubicBezTo>
                  <a:pt x="921160" y="479677"/>
                  <a:pt x="939257" y="461580"/>
                  <a:pt x="959260" y="449197"/>
                </a:cubicBezTo>
                <a:cubicBezTo>
                  <a:pt x="988787" y="429195"/>
                  <a:pt x="1020220" y="425385"/>
                  <a:pt x="1054510" y="434910"/>
                </a:cubicBezTo>
                <a:cubicBezTo>
                  <a:pt x="1056415" y="435862"/>
                  <a:pt x="1057367" y="437767"/>
                  <a:pt x="1059272" y="438720"/>
                </a:cubicBezTo>
                <a:lnTo>
                  <a:pt x="1059272" y="438720"/>
                </a:lnTo>
                <a:cubicBezTo>
                  <a:pt x="1065940" y="441577"/>
                  <a:pt x="1072607" y="445387"/>
                  <a:pt x="1079275" y="448245"/>
                </a:cubicBezTo>
                <a:lnTo>
                  <a:pt x="1081180" y="448245"/>
                </a:lnTo>
                <a:cubicBezTo>
                  <a:pt x="1084990" y="451102"/>
                  <a:pt x="1087847" y="454912"/>
                  <a:pt x="1091657" y="457770"/>
                </a:cubicBezTo>
                <a:lnTo>
                  <a:pt x="1091657" y="457770"/>
                </a:lnTo>
                <a:cubicBezTo>
                  <a:pt x="1096420" y="463485"/>
                  <a:pt x="1101182" y="470152"/>
                  <a:pt x="1105945" y="475867"/>
                </a:cubicBezTo>
                <a:lnTo>
                  <a:pt x="1105945" y="475867"/>
                </a:lnTo>
                <a:cubicBezTo>
                  <a:pt x="1111660" y="493012"/>
                  <a:pt x="1120232" y="509205"/>
                  <a:pt x="1124042" y="526350"/>
                </a:cubicBezTo>
                <a:cubicBezTo>
                  <a:pt x="1131663" y="559687"/>
                  <a:pt x="1119280" y="590167"/>
                  <a:pt x="1101182" y="617790"/>
                </a:cubicBezTo>
                <a:cubicBezTo>
                  <a:pt x="1042127" y="667320"/>
                  <a:pt x="1009742" y="669225"/>
                  <a:pt x="944020" y="627315"/>
                </a:cubicBezTo>
                <a:cubicBezTo>
                  <a:pt x="937352" y="622552"/>
                  <a:pt x="930685" y="616838"/>
                  <a:pt x="922112" y="614932"/>
                </a:cubicBezTo>
                <a:cubicBezTo>
                  <a:pt x="910682" y="613027"/>
                  <a:pt x="898300" y="613980"/>
                  <a:pt x="886870" y="613027"/>
                </a:cubicBezTo>
                <a:cubicBezTo>
                  <a:pt x="872582" y="613027"/>
                  <a:pt x="868772" y="622552"/>
                  <a:pt x="868772" y="633982"/>
                </a:cubicBezTo>
                <a:cubicBezTo>
                  <a:pt x="869725" y="670177"/>
                  <a:pt x="871630" y="706372"/>
                  <a:pt x="874487" y="742567"/>
                </a:cubicBezTo>
                <a:cubicBezTo>
                  <a:pt x="876392" y="788288"/>
                  <a:pt x="880202" y="834007"/>
                  <a:pt x="884965" y="878775"/>
                </a:cubicBezTo>
                <a:close/>
              </a:path>
            </a:pathLst>
          </a:custGeom>
          <a:solidFill>
            <a:schemeClr val="accent4"/>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21"/>
          <p:cNvSpPr/>
          <p:nvPr/>
        </p:nvSpPr>
        <p:spPr>
          <a:xfrm flipH="1" rot="10800000">
            <a:off x="5254349" y="254804"/>
            <a:ext cx="1141127" cy="1124696"/>
          </a:xfrm>
          <a:custGeom>
            <a:rect b="b" l="l" r="r" t="t"/>
            <a:pathLst>
              <a:path extrusionOk="0" h="672464" w="677227">
                <a:moveTo>
                  <a:pt x="269558" y="234315"/>
                </a:moveTo>
                <a:cubicBezTo>
                  <a:pt x="321945" y="266700"/>
                  <a:pt x="379095" y="260032"/>
                  <a:pt x="421958" y="217170"/>
                </a:cubicBezTo>
                <a:cubicBezTo>
                  <a:pt x="455295" y="183832"/>
                  <a:pt x="466725" y="117157"/>
                  <a:pt x="430530" y="71438"/>
                </a:cubicBezTo>
                <a:cubicBezTo>
                  <a:pt x="421005" y="60007"/>
                  <a:pt x="413385" y="45720"/>
                  <a:pt x="407670" y="32385"/>
                </a:cubicBezTo>
                <a:cubicBezTo>
                  <a:pt x="398145" y="12382"/>
                  <a:pt x="404813" y="1905"/>
                  <a:pt x="427673" y="1905"/>
                </a:cubicBezTo>
                <a:cubicBezTo>
                  <a:pt x="458153" y="2857"/>
                  <a:pt x="489585" y="3810"/>
                  <a:pt x="520065" y="6667"/>
                </a:cubicBezTo>
                <a:cubicBezTo>
                  <a:pt x="560070" y="10477"/>
                  <a:pt x="599123" y="15240"/>
                  <a:pt x="639128" y="20002"/>
                </a:cubicBezTo>
                <a:cubicBezTo>
                  <a:pt x="645795" y="20955"/>
                  <a:pt x="652463" y="25717"/>
                  <a:pt x="658178" y="28575"/>
                </a:cubicBezTo>
                <a:cubicBezTo>
                  <a:pt x="661035" y="59055"/>
                  <a:pt x="663893" y="89535"/>
                  <a:pt x="666750" y="120015"/>
                </a:cubicBezTo>
                <a:cubicBezTo>
                  <a:pt x="669608" y="155257"/>
                  <a:pt x="671513" y="190500"/>
                  <a:pt x="673418" y="225742"/>
                </a:cubicBezTo>
                <a:cubicBezTo>
                  <a:pt x="674370" y="240030"/>
                  <a:pt x="674370" y="254317"/>
                  <a:pt x="671513" y="267652"/>
                </a:cubicBezTo>
                <a:cubicBezTo>
                  <a:pt x="670560" y="271463"/>
                  <a:pt x="658178" y="277177"/>
                  <a:pt x="653415" y="275272"/>
                </a:cubicBezTo>
                <a:cubicBezTo>
                  <a:pt x="637223" y="268605"/>
                  <a:pt x="620078" y="260985"/>
                  <a:pt x="605790" y="249555"/>
                </a:cubicBezTo>
                <a:cubicBezTo>
                  <a:pt x="569595" y="221932"/>
                  <a:pt x="530543" y="220027"/>
                  <a:pt x="492443" y="238125"/>
                </a:cubicBezTo>
                <a:cubicBezTo>
                  <a:pt x="451485" y="257175"/>
                  <a:pt x="429578" y="290513"/>
                  <a:pt x="430530" y="338138"/>
                </a:cubicBezTo>
                <a:cubicBezTo>
                  <a:pt x="431483" y="390525"/>
                  <a:pt x="456248" y="426720"/>
                  <a:pt x="503873" y="442913"/>
                </a:cubicBezTo>
                <a:cubicBezTo>
                  <a:pt x="546735" y="460057"/>
                  <a:pt x="595313" y="447675"/>
                  <a:pt x="626745" y="410527"/>
                </a:cubicBezTo>
                <a:cubicBezTo>
                  <a:pt x="626745" y="410527"/>
                  <a:pt x="626745" y="410527"/>
                  <a:pt x="626745" y="410527"/>
                </a:cubicBezTo>
                <a:cubicBezTo>
                  <a:pt x="629603" y="408622"/>
                  <a:pt x="632460" y="407670"/>
                  <a:pt x="636270" y="405765"/>
                </a:cubicBezTo>
                <a:cubicBezTo>
                  <a:pt x="636270" y="405765"/>
                  <a:pt x="636270" y="405765"/>
                  <a:pt x="636270" y="405765"/>
                </a:cubicBezTo>
                <a:cubicBezTo>
                  <a:pt x="646748" y="405765"/>
                  <a:pt x="658178" y="405765"/>
                  <a:pt x="668655" y="405765"/>
                </a:cubicBezTo>
                <a:cubicBezTo>
                  <a:pt x="671513" y="412432"/>
                  <a:pt x="677228" y="419100"/>
                  <a:pt x="677228" y="424815"/>
                </a:cubicBezTo>
                <a:cubicBezTo>
                  <a:pt x="675323" y="461963"/>
                  <a:pt x="671513" y="500063"/>
                  <a:pt x="668655" y="537210"/>
                </a:cubicBezTo>
                <a:cubicBezTo>
                  <a:pt x="665798" y="577215"/>
                  <a:pt x="662940" y="618172"/>
                  <a:pt x="660083" y="658177"/>
                </a:cubicBezTo>
                <a:cubicBezTo>
                  <a:pt x="659130" y="675322"/>
                  <a:pt x="646748" y="671513"/>
                  <a:pt x="636270" y="671513"/>
                </a:cubicBezTo>
                <a:cubicBezTo>
                  <a:pt x="551498" y="671513"/>
                  <a:pt x="467678" y="671513"/>
                  <a:pt x="382905" y="671513"/>
                </a:cubicBezTo>
                <a:cubicBezTo>
                  <a:pt x="263843" y="671513"/>
                  <a:pt x="143828" y="671513"/>
                  <a:pt x="24765" y="672465"/>
                </a:cubicBezTo>
                <a:cubicBezTo>
                  <a:pt x="6668" y="672465"/>
                  <a:pt x="0" y="668655"/>
                  <a:pt x="0" y="648652"/>
                </a:cubicBezTo>
                <a:cubicBezTo>
                  <a:pt x="953" y="445770"/>
                  <a:pt x="0" y="242888"/>
                  <a:pt x="953" y="39052"/>
                </a:cubicBezTo>
                <a:cubicBezTo>
                  <a:pt x="953" y="31432"/>
                  <a:pt x="3810" y="24765"/>
                  <a:pt x="4763" y="17145"/>
                </a:cubicBezTo>
                <a:cubicBezTo>
                  <a:pt x="46673" y="14288"/>
                  <a:pt x="88583" y="11430"/>
                  <a:pt x="130493" y="8572"/>
                </a:cubicBezTo>
                <a:cubicBezTo>
                  <a:pt x="172403" y="5715"/>
                  <a:pt x="214313" y="2857"/>
                  <a:pt x="256223" y="0"/>
                </a:cubicBezTo>
                <a:cubicBezTo>
                  <a:pt x="270510" y="17145"/>
                  <a:pt x="261938" y="31432"/>
                  <a:pt x="252413" y="47625"/>
                </a:cubicBezTo>
                <a:cubicBezTo>
                  <a:pt x="240030" y="67627"/>
                  <a:pt x="226695" y="86677"/>
                  <a:pt x="219075" y="108585"/>
                </a:cubicBezTo>
                <a:cubicBezTo>
                  <a:pt x="206693" y="147638"/>
                  <a:pt x="215265" y="200025"/>
                  <a:pt x="260985" y="223838"/>
                </a:cubicBezTo>
                <a:cubicBezTo>
                  <a:pt x="262890" y="224790"/>
                  <a:pt x="263843" y="226695"/>
                  <a:pt x="265748" y="227647"/>
                </a:cubicBezTo>
                <a:cubicBezTo>
                  <a:pt x="266700" y="231457"/>
                  <a:pt x="268605" y="233363"/>
                  <a:pt x="269558" y="234315"/>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21"/>
          <p:cNvSpPr/>
          <p:nvPr/>
        </p:nvSpPr>
        <p:spPr>
          <a:xfrm rot="10800000">
            <a:off x="3331212" y="290569"/>
            <a:ext cx="1276934" cy="1281302"/>
          </a:xfrm>
          <a:custGeom>
            <a:rect b="b" l="l" r="r" t="t"/>
            <a:pathLst>
              <a:path extrusionOk="0" h="899159" w="896094">
                <a:moveTo>
                  <a:pt x="200117" y="481013"/>
                </a:moveTo>
                <a:cubicBezTo>
                  <a:pt x="200117" y="481013"/>
                  <a:pt x="198212" y="481013"/>
                  <a:pt x="198212" y="481013"/>
                </a:cubicBezTo>
                <a:cubicBezTo>
                  <a:pt x="191545" y="478155"/>
                  <a:pt x="184878" y="474345"/>
                  <a:pt x="178210" y="471488"/>
                </a:cubicBezTo>
                <a:cubicBezTo>
                  <a:pt x="178210" y="471488"/>
                  <a:pt x="178210" y="471488"/>
                  <a:pt x="178210" y="471488"/>
                </a:cubicBezTo>
                <a:cubicBezTo>
                  <a:pt x="176305" y="470535"/>
                  <a:pt x="175353" y="468630"/>
                  <a:pt x="173447" y="467678"/>
                </a:cubicBezTo>
                <a:cubicBezTo>
                  <a:pt x="139157" y="457200"/>
                  <a:pt x="107725" y="461963"/>
                  <a:pt x="78197" y="481965"/>
                </a:cubicBezTo>
                <a:cubicBezTo>
                  <a:pt x="58195" y="495300"/>
                  <a:pt x="40097" y="513397"/>
                  <a:pt x="13427" y="508635"/>
                </a:cubicBezTo>
                <a:cubicBezTo>
                  <a:pt x="11522" y="508635"/>
                  <a:pt x="10570" y="508635"/>
                  <a:pt x="8665" y="508635"/>
                </a:cubicBezTo>
                <a:cubicBezTo>
                  <a:pt x="8665" y="508635"/>
                  <a:pt x="8665" y="508635"/>
                  <a:pt x="8665" y="508635"/>
                </a:cubicBezTo>
                <a:cubicBezTo>
                  <a:pt x="5807" y="492443"/>
                  <a:pt x="-860" y="476250"/>
                  <a:pt x="92" y="460058"/>
                </a:cubicBezTo>
                <a:cubicBezTo>
                  <a:pt x="4855" y="389572"/>
                  <a:pt x="11522" y="318135"/>
                  <a:pt x="17237" y="247650"/>
                </a:cubicBezTo>
                <a:cubicBezTo>
                  <a:pt x="82960" y="252413"/>
                  <a:pt x="148682" y="257175"/>
                  <a:pt x="214405" y="260033"/>
                </a:cubicBezTo>
                <a:cubicBezTo>
                  <a:pt x="228692" y="260985"/>
                  <a:pt x="248695" y="255270"/>
                  <a:pt x="256315" y="244793"/>
                </a:cubicBezTo>
                <a:cubicBezTo>
                  <a:pt x="266792" y="231458"/>
                  <a:pt x="258220" y="213360"/>
                  <a:pt x="247742" y="199072"/>
                </a:cubicBezTo>
                <a:cubicBezTo>
                  <a:pt x="222025" y="165735"/>
                  <a:pt x="205832" y="129540"/>
                  <a:pt x="218215" y="84772"/>
                </a:cubicBezTo>
                <a:cubicBezTo>
                  <a:pt x="232503" y="36195"/>
                  <a:pt x="277270" y="0"/>
                  <a:pt x="329657" y="0"/>
                </a:cubicBezTo>
                <a:cubicBezTo>
                  <a:pt x="379187" y="0"/>
                  <a:pt x="425860" y="37147"/>
                  <a:pt x="438242" y="84772"/>
                </a:cubicBezTo>
                <a:cubicBezTo>
                  <a:pt x="448720" y="123825"/>
                  <a:pt x="440147" y="158115"/>
                  <a:pt x="412525" y="187643"/>
                </a:cubicBezTo>
                <a:cubicBezTo>
                  <a:pt x="406810" y="193358"/>
                  <a:pt x="402047" y="200978"/>
                  <a:pt x="398237" y="207645"/>
                </a:cubicBezTo>
                <a:cubicBezTo>
                  <a:pt x="382997" y="234315"/>
                  <a:pt x="394428" y="258128"/>
                  <a:pt x="424907" y="258128"/>
                </a:cubicBezTo>
                <a:cubicBezTo>
                  <a:pt x="467770" y="258128"/>
                  <a:pt x="510632" y="254318"/>
                  <a:pt x="554447" y="251460"/>
                </a:cubicBezTo>
                <a:cubicBezTo>
                  <a:pt x="585880" y="249555"/>
                  <a:pt x="617312" y="246697"/>
                  <a:pt x="654460" y="242888"/>
                </a:cubicBezTo>
                <a:cubicBezTo>
                  <a:pt x="651603" y="280035"/>
                  <a:pt x="648745" y="314325"/>
                  <a:pt x="645887" y="348615"/>
                </a:cubicBezTo>
                <a:cubicBezTo>
                  <a:pt x="643030" y="392430"/>
                  <a:pt x="640172" y="436245"/>
                  <a:pt x="639220" y="480060"/>
                </a:cubicBezTo>
                <a:cubicBezTo>
                  <a:pt x="639220" y="498158"/>
                  <a:pt x="654460" y="508635"/>
                  <a:pt x="672557" y="501968"/>
                </a:cubicBezTo>
                <a:cubicBezTo>
                  <a:pt x="688750" y="495300"/>
                  <a:pt x="703037" y="485775"/>
                  <a:pt x="718278" y="477203"/>
                </a:cubicBezTo>
                <a:cubicBezTo>
                  <a:pt x="760187" y="451485"/>
                  <a:pt x="802097" y="450533"/>
                  <a:pt x="843055" y="477203"/>
                </a:cubicBezTo>
                <a:cubicBezTo>
                  <a:pt x="885917" y="504825"/>
                  <a:pt x="903062" y="546735"/>
                  <a:pt x="893537" y="595313"/>
                </a:cubicBezTo>
                <a:cubicBezTo>
                  <a:pt x="884965" y="641985"/>
                  <a:pt x="853532" y="669608"/>
                  <a:pt x="807812" y="683895"/>
                </a:cubicBezTo>
                <a:cubicBezTo>
                  <a:pt x="763997" y="697230"/>
                  <a:pt x="727803" y="679133"/>
                  <a:pt x="694465" y="654367"/>
                </a:cubicBezTo>
                <a:cubicBezTo>
                  <a:pt x="691607" y="652463"/>
                  <a:pt x="689703" y="649605"/>
                  <a:pt x="686845" y="648653"/>
                </a:cubicBezTo>
                <a:cubicBezTo>
                  <a:pt x="674462" y="645795"/>
                  <a:pt x="660175" y="637222"/>
                  <a:pt x="651603" y="641033"/>
                </a:cubicBezTo>
                <a:cubicBezTo>
                  <a:pt x="643982" y="644842"/>
                  <a:pt x="639220" y="662940"/>
                  <a:pt x="640172" y="674370"/>
                </a:cubicBezTo>
                <a:cubicBezTo>
                  <a:pt x="643982" y="741997"/>
                  <a:pt x="649697" y="810578"/>
                  <a:pt x="656365" y="878205"/>
                </a:cubicBezTo>
                <a:cubicBezTo>
                  <a:pt x="658270" y="893445"/>
                  <a:pt x="655412" y="899160"/>
                  <a:pt x="639220" y="899160"/>
                </a:cubicBezTo>
                <a:cubicBezTo>
                  <a:pt x="596357" y="898208"/>
                  <a:pt x="554447" y="898208"/>
                  <a:pt x="511585" y="898208"/>
                </a:cubicBezTo>
                <a:cubicBezTo>
                  <a:pt x="345850" y="898208"/>
                  <a:pt x="180115" y="898208"/>
                  <a:pt x="14380" y="898208"/>
                </a:cubicBezTo>
                <a:cubicBezTo>
                  <a:pt x="10570" y="846772"/>
                  <a:pt x="4855" y="795338"/>
                  <a:pt x="1997" y="744855"/>
                </a:cubicBezTo>
                <a:cubicBezTo>
                  <a:pt x="92" y="711517"/>
                  <a:pt x="3902" y="677228"/>
                  <a:pt x="4855" y="642938"/>
                </a:cubicBezTo>
                <a:cubicBezTo>
                  <a:pt x="17237" y="642938"/>
                  <a:pt x="28667" y="641985"/>
                  <a:pt x="40097" y="644842"/>
                </a:cubicBezTo>
                <a:cubicBezTo>
                  <a:pt x="47717" y="646747"/>
                  <a:pt x="54385" y="652463"/>
                  <a:pt x="62005" y="657225"/>
                </a:cubicBezTo>
                <a:cubicBezTo>
                  <a:pt x="127727" y="699135"/>
                  <a:pt x="160112" y="697230"/>
                  <a:pt x="219167" y="647700"/>
                </a:cubicBezTo>
                <a:cubicBezTo>
                  <a:pt x="222025" y="646747"/>
                  <a:pt x="225835" y="647700"/>
                  <a:pt x="227740" y="645795"/>
                </a:cubicBezTo>
                <a:cubicBezTo>
                  <a:pt x="260125" y="618172"/>
                  <a:pt x="262982" y="539115"/>
                  <a:pt x="232503" y="508635"/>
                </a:cubicBezTo>
                <a:cubicBezTo>
                  <a:pt x="230597" y="506730"/>
                  <a:pt x="226787" y="506730"/>
                  <a:pt x="223930" y="505778"/>
                </a:cubicBezTo>
                <a:cubicBezTo>
                  <a:pt x="223930" y="505778"/>
                  <a:pt x="223930" y="505778"/>
                  <a:pt x="223930" y="505778"/>
                </a:cubicBezTo>
                <a:cubicBezTo>
                  <a:pt x="219167" y="500063"/>
                  <a:pt x="214405" y="493395"/>
                  <a:pt x="209642" y="487680"/>
                </a:cubicBezTo>
                <a:cubicBezTo>
                  <a:pt x="209642" y="487680"/>
                  <a:pt x="209642" y="487680"/>
                  <a:pt x="209642" y="487680"/>
                </a:cubicBezTo>
                <a:cubicBezTo>
                  <a:pt x="206785" y="486728"/>
                  <a:pt x="202975" y="483870"/>
                  <a:pt x="200117" y="481013"/>
                </a:cubicBezTo>
                <a:close/>
              </a:path>
            </a:pathLst>
          </a:custGeom>
          <a:solidFill>
            <a:schemeClr val="accent6"/>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21"/>
          <p:cNvSpPr/>
          <p:nvPr/>
        </p:nvSpPr>
        <p:spPr>
          <a:xfrm>
            <a:off x="1830651" y="269472"/>
            <a:ext cx="1018761" cy="1323507"/>
          </a:xfrm>
          <a:custGeom>
            <a:rect b="b" l="l" r="r" t="t"/>
            <a:pathLst>
              <a:path extrusionOk="0" h="903418" w="695400">
                <a:moveTo>
                  <a:pt x="685699" y="658281"/>
                </a:moveTo>
                <a:cubicBezTo>
                  <a:pt x="681889" y="660186"/>
                  <a:pt x="677126" y="662091"/>
                  <a:pt x="673316" y="663996"/>
                </a:cubicBezTo>
                <a:cubicBezTo>
                  <a:pt x="620928" y="659233"/>
                  <a:pt x="569494" y="654471"/>
                  <a:pt x="517106" y="651613"/>
                </a:cubicBezTo>
                <a:cubicBezTo>
                  <a:pt x="490436" y="649708"/>
                  <a:pt x="463766" y="649708"/>
                  <a:pt x="437096" y="651613"/>
                </a:cubicBezTo>
                <a:cubicBezTo>
                  <a:pt x="419951" y="652566"/>
                  <a:pt x="419951" y="667806"/>
                  <a:pt x="423761" y="679236"/>
                </a:cubicBezTo>
                <a:cubicBezTo>
                  <a:pt x="426619" y="689713"/>
                  <a:pt x="434239" y="700191"/>
                  <a:pt x="440906" y="707811"/>
                </a:cubicBezTo>
                <a:cubicBezTo>
                  <a:pt x="480911" y="754483"/>
                  <a:pt x="483769" y="818301"/>
                  <a:pt x="444716" y="862116"/>
                </a:cubicBezTo>
                <a:cubicBezTo>
                  <a:pt x="407569" y="904026"/>
                  <a:pt x="349466" y="919266"/>
                  <a:pt x="294221" y="883071"/>
                </a:cubicBezTo>
                <a:cubicBezTo>
                  <a:pt x="270408" y="867831"/>
                  <a:pt x="248501" y="846876"/>
                  <a:pt x="243739" y="816396"/>
                </a:cubicBezTo>
                <a:cubicBezTo>
                  <a:pt x="238023" y="773533"/>
                  <a:pt x="250406" y="736386"/>
                  <a:pt x="277076" y="703048"/>
                </a:cubicBezTo>
                <a:cubicBezTo>
                  <a:pt x="287553" y="689713"/>
                  <a:pt x="296126" y="673521"/>
                  <a:pt x="284696" y="655423"/>
                </a:cubicBezTo>
                <a:cubicBezTo>
                  <a:pt x="278981" y="652566"/>
                  <a:pt x="273266" y="646851"/>
                  <a:pt x="267551" y="646851"/>
                </a:cubicBezTo>
                <a:cubicBezTo>
                  <a:pt x="200876" y="650661"/>
                  <a:pt x="135153" y="655423"/>
                  <a:pt x="68478" y="660186"/>
                </a:cubicBezTo>
                <a:cubicBezTo>
                  <a:pt x="53239" y="661138"/>
                  <a:pt x="38951" y="663996"/>
                  <a:pt x="23711" y="664948"/>
                </a:cubicBezTo>
                <a:cubicBezTo>
                  <a:pt x="20853" y="661138"/>
                  <a:pt x="15139" y="658281"/>
                  <a:pt x="15139" y="654471"/>
                </a:cubicBezTo>
                <a:cubicBezTo>
                  <a:pt x="10376" y="587796"/>
                  <a:pt x="5614" y="520168"/>
                  <a:pt x="851" y="453493"/>
                </a:cubicBezTo>
                <a:cubicBezTo>
                  <a:pt x="-102" y="435396"/>
                  <a:pt x="6566" y="419203"/>
                  <a:pt x="22758" y="408726"/>
                </a:cubicBezTo>
                <a:cubicBezTo>
                  <a:pt x="37998" y="416346"/>
                  <a:pt x="55144" y="422061"/>
                  <a:pt x="67526" y="432538"/>
                </a:cubicBezTo>
                <a:cubicBezTo>
                  <a:pt x="100864" y="462066"/>
                  <a:pt x="139916" y="463018"/>
                  <a:pt x="179921" y="455398"/>
                </a:cubicBezTo>
                <a:cubicBezTo>
                  <a:pt x="186589" y="454446"/>
                  <a:pt x="191351" y="447778"/>
                  <a:pt x="198019" y="443968"/>
                </a:cubicBezTo>
                <a:cubicBezTo>
                  <a:pt x="244691" y="417298"/>
                  <a:pt x="263741" y="373483"/>
                  <a:pt x="252311" y="319191"/>
                </a:cubicBezTo>
                <a:cubicBezTo>
                  <a:pt x="240881" y="265851"/>
                  <a:pt x="175158" y="222988"/>
                  <a:pt x="123723" y="238228"/>
                </a:cubicBezTo>
                <a:cubicBezTo>
                  <a:pt x="98006" y="245848"/>
                  <a:pt x="75146" y="261088"/>
                  <a:pt x="51333" y="274423"/>
                </a:cubicBezTo>
                <a:cubicBezTo>
                  <a:pt x="25616" y="288711"/>
                  <a:pt x="5614" y="282043"/>
                  <a:pt x="1803" y="253468"/>
                </a:cubicBezTo>
                <a:cubicBezTo>
                  <a:pt x="-1054" y="227751"/>
                  <a:pt x="-102" y="200128"/>
                  <a:pt x="1803" y="174411"/>
                </a:cubicBezTo>
                <a:cubicBezTo>
                  <a:pt x="4661" y="127738"/>
                  <a:pt x="9423" y="81066"/>
                  <a:pt x="13233" y="35346"/>
                </a:cubicBezTo>
                <a:cubicBezTo>
                  <a:pt x="16091" y="27726"/>
                  <a:pt x="18948" y="20106"/>
                  <a:pt x="21806" y="12486"/>
                </a:cubicBezTo>
                <a:cubicBezTo>
                  <a:pt x="36094" y="12486"/>
                  <a:pt x="49428" y="13438"/>
                  <a:pt x="63716" y="12486"/>
                </a:cubicBezTo>
                <a:cubicBezTo>
                  <a:pt x="123723" y="8676"/>
                  <a:pt x="184683" y="2961"/>
                  <a:pt x="244691" y="103"/>
                </a:cubicBezTo>
                <a:cubicBezTo>
                  <a:pt x="257073" y="-849"/>
                  <a:pt x="273266" y="5818"/>
                  <a:pt x="279933" y="14391"/>
                </a:cubicBezTo>
                <a:cubicBezTo>
                  <a:pt x="284696" y="21058"/>
                  <a:pt x="277076" y="37251"/>
                  <a:pt x="272314" y="48681"/>
                </a:cubicBezTo>
                <a:cubicBezTo>
                  <a:pt x="260883" y="75351"/>
                  <a:pt x="244691" y="101068"/>
                  <a:pt x="238023" y="128691"/>
                </a:cubicBezTo>
                <a:cubicBezTo>
                  <a:pt x="223736" y="182031"/>
                  <a:pt x="284696" y="253468"/>
                  <a:pt x="334226" y="249658"/>
                </a:cubicBezTo>
                <a:cubicBezTo>
                  <a:pt x="363753" y="247753"/>
                  <a:pt x="393281" y="252516"/>
                  <a:pt x="420903" y="231561"/>
                </a:cubicBezTo>
                <a:cubicBezTo>
                  <a:pt x="473291" y="192508"/>
                  <a:pt x="482816" y="112498"/>
                  <a:pt x="439953" y="64873"/>
                </a:cubicBezTo>
                <a:cubicBezTo>
                  <a:pt x="436144" y="60111"/>
                  <a:pt x="431381" y="55348"/>
                  <a:pt x="429476" y="50586"/>
                </a:cubicBezTo>
                <a:cubicBezTo>
                  <a:pt x="425666" y="38203"/>
                  <a:pt x="416141" y="21058"/>
                  <a:pt x="420903" y="14391"/>
                </a:cubicBezTo>
                <a:cubicBezTo>
                  <a:pt x="427571" y="4866"/>
                  <a:pt x="445669" y="-849"/>
                  <a:pt x="458051" y="103"/>
                </a:cubicBezTo>
                <a:cubicBezTo>
                  <a:pt x="522821" y="2961"/>
                  <a:pt x="587591" y="8676"/>
                  <a:pt x="653314" y="13438"/>
                </a:cubicBezTo>
                <a:cubicBezTo>
                  <a:pt x="661886" y="14391"/>
                  <a:pt x="669506" y="16296"/>
                  <a:pt x="678078" y="17248"/>
                </a:cubicBezTo>
                <a:cubicBezTo>
                  <a:pt x="679031" y="31536"/>
                  <a:pt x="680936" y="45823"/>
                  <a:pt x="681889" y="60111"/>
                </a:cubicBezTo>
                <a:cubicBezTo>
                  <a:pt x="686651" y="119166"/>
                  <a:pt x="691414" y="177268"/>
                  <a:pt x="695224" y="236323"/>
                </a:cubicBezTo>
                <a:cubicBezTo>
                  <a:pt x="696176" y="248706"/>
                  <a:pt x="693319" y="265851"/>
                  <a:pt x="685699" y="273471"/>
                </a:cubicBezTo>
                <a:cubicBezTo>
                  <a:pt x="679983" y="278233"/>
                  <a:pt x="661886" y="273471"/>
                  <a:pt x="651408" y="267756"/>
                </a:cubicBezTo>
                <a:cubicBezTo>
                  <a:pt x="630453" y="258231"/>
                  <a:pt x="612356" y="242038"/>
                  <a:pt x="590449" y="233466"/>
                </a:cubicBezTo>
                <a:cubicBezTo>
                  <a:pt x="529489" y="210606"/>
                  <a:pt x="468528" y="254421"/>
                  <a:pt x="450431" y="308713"/>
                </a:cubicBezTo>
                <a:cubicBezTo>
                  <a:pt x="436144" y="353481"/>
                  <a:pt x="454241" y="403011"/>
                  <a:pt x="492341" y="428728"/>
                </a:cubicBezTo>
                <a:cubicBezTo>
                  <a:pt x="536156" y="459208"/>
                  <a:pt x="585686" y="458256"/>
                  <a:pt x="624739" y="428728"/>
                </a:cubicBezTo>
                <a:cubicBezTo>
                  <a:pt x="633311" y="422061"/>
                  <a:pt x="642836" y="414441"/>
                  <a:pt x="653314" y="410631"/>
                </a:cubicBezTo>
                <a:cubicBezTo>
                  <a:pt x="663791" y="407773"/>
                  <a:pt x="679031" y="404916"/>
                  <a:pt x="686651" y="409678"/>
                </a:cubicBezTo>
                <a:cubicBezTo>
                  <a:pt x="693319" y="413488"/>
                  <a:pt x="695224" y="429681"/>
                  <a:pt x="695224" y="440158"/>
                </a:cubicBezTo>
                <a:cubicBezTo>
                  <a:pt x="691414" y="502071"/>
                  <a:pt x="685699" y="563983"/>
                  <a:pt x="681889" y="625896"/>
                </a:cubicBezTo>
                <a:cubicBezTo>
                  <a:pt x="681889" y="636373"/>
                  <a:pt x="684746" y="646851"/>
                  <a:pt x="685699" y="658281"/>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aphicFrame>
        <p:nvGraphicFramePr>
          <p:cNvPr id="783" name="Google Shape;783;p21"/>
          <p:cNvGraphicFramePr/>
          <p:nvPr/>
        </p:nvGraphicFramePr>
        <p:xfrm>
          <a:off x="1748745" y="1829682"/>
          <a:ext cx="3000000" cy="3000000"/>
        </p:xfrm>
        <a:graphic>
          <a:graphicData uri="http://schemas.openxmlformats.org/drawingml/2006/table">
            <a:tbl>
              <a:tblPr>
                <a:noFill/>
                <a:tableStyleId>{9D8909FC-926F-4016-88AD-D4E1EEEDDED8}</a:tableStyleId>
              </a:tblPr>
              <a:tblGrid>
                <a:gridCol w="1724300"/>
                <a:gridCol w="1724300"/>
                <a:gridCol w="1724300"/>
                <a:gridCol w="1724300"/>
                <a:gridCol w="1724300"/>
              </a:tblGrid>
              <a:tr h="1066200">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The</a:t>
                      </a:r>
                      <a:endParaRPr sz="16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Top</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Five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Puzzle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Pieces</a:t>
                      </a:r>
                      <a:endParaRPr sz="3200" u="none" cap="none" strike="noStrike">
                        <a:solidFill>
                          <a:schemeClr val="dk1"/>
                        </a:solidFill>
                        <a:latin typeface="Montserrat"/>
                        <a:ea typeface="Montserrat"/>
                        <a:cs typeface="Montserrat"/>
                        <a:sym typeface="Montserrat"/>
                      </a:endParaRPr>
                    </a:p>
                  </a:txBody>
                  <a:tcPr marT="45725" marB="45725" marR="91450" marL="91450" anchor="ctr"/>
                </a:tc>
              </a:tr>
              <a:tr h="1066200">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Are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Loose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For</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You</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To</a:t>
                      </a:r>
                      <a:endParaRPr sz="3200" u="none" cap="none" strike="noStrike">
                        <a:solidFill>
                          <a:schemeClr val="dk1"/>
                        </a:solidFill>
                        <a:latin typeface="Montserrat"/>
                        <a:ea typeface="Montserrat"/>
                        <a:cs typeface="Montserrat"/>
                        <a:sym typeface="Montserrat"/>
                      </a:endParaRPr>
                    </a:p>
                  </a:txBody>
                  <a:tcPr marT="45725" marB="45725" marR="91450" marL="91450" anchor="ctr"/>
                </a:tc>
              </a:tr>
              <a:tr h="1066200">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Use.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Just</a:t>
                      </a:r>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Move</a:t>
                      </a:r>
                      <a:endParaRPr sz="3200" u="none" cap="none" strike="noStrike">
                        <a:solidFill>
                          <a:schemeClr val="dk1"/>
                        </a:solidFill>
                        <a:latin typeface="Montserrat"/>
                        <a:ea typeface="Montserrat"/>
                        <a:cs typeface="Montserrat"/>
                        <a:sym typeface="Montserrat"/>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Them</a:t>
                      </a:r>
                      <a:endParaRPr/>
                    </a:p>
                  </a:txBody>
                  <a:tcPr marT="45725" marB="45725" marR="91450" marL="91450" anchor="ctr"/>
                </a:tc>
                <a:tc>
                  <a:txBody>
                    <a:bodyPr/>
                    <a:lstStyle/>
                    <a:p>
                      <a:pPr indent="0" lvl="0" marL="0" marR="0" rtl="0" algn="ctr">
                        <a:spcBef>
                          <a:spcPts val="0"/>
                        </a:spcBef>
                        <a:spcAft>
                          <a:spcPts val="0"/>
                        </a:spcAft>
                        <a:buNone/>
                      </a:pPr>
                      <a:r>
                        <a:rPr lang="es-ES" sz="3200" u="none" cap="none" strike="noStrike">
                          <a:solidFill>
                            <a:schemeClr val="dk1"/>
                          </a:solidFill>
                          <a:latin typeface="Montserrat"/>
                          <a:ea typeface="Montserrat"/>
                          <a:cs typeface="Montserrat"/>
                          <a:sym typeface="Montserrat"/>
                        </a:rPr>
                        <a:t>Around</a:t>
                      </a:r>
                      <a:endParaRPr sz="3200" u="none" cap="none" strike="noStrike">
                        <a:solidFill>
                          <a:schemeClr val="dk1"/>
                        </a:solidFill>
                        <a:latin typeface="Montserrat"/>
                        <a:ea typeface="Montserrat"/>
                        <a:cs typeface="Montserrat"/>
                        <a:sym typeface="Montserrat"/>
                      </a:endParaRPr>
                    </a:p>
                  </a:txBody>
                  <a:tcPr marT="45725" marB="45725" marR="91450" marL="91450" anchor="ctr"/>
                </a:tc>
              </a:tr>
            </a:tbl>
          </a:graphicData>
        </a:graphic>
      </p:graphicFrame>
      <p:sp>
        <p:nvSpPr>
          <p:cNvPr id="784" name="Google Shape;784;p21"/>
          <p:cNvSpPr txBox="1"/>
          <p:nvPr/>
        </p:nvSpPr>
        <p:spPr>
          <a:xfrm>
            <a:off x="2120758" y="452916"/>
            <a:ext cx="8128000"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A</a:t>
            </a:r>
            <a:r>
              <a:rPr b="1" lang="es-ES" sz="4800">
                <a:solidFill>
                  <a:schemeClr val="dk1"/>
                </a:solidFill>
                <a:latin typeface="Anton"/>
                <a:ea typeface="Anton"/>
                <a:cs typeface="Anton"/>
                <a:sym typeface="Anton"/>
              </a:rPr>
              <a:t>          </a:t>
            </a:r>
            <a:r>
              <a:rPr b="1" lang="es-ES" sz="4800">
                <a:solidFill>
                  <a:schemeClr val="accent1"/>
                </a:solidFill>
                <a:latin typeface="Anton"/>
                <a:ea typeface="Anton"/>
                <a:cs typeface="Anton"/>
                <a:sym typeface="Anton"/>
              </a:rPr>
              <a:t>B</a:t>
            </a:r>
            <a:r>
              <a:rPr b="1" lang="es-ES" sz="4800">
                <a:solidFill>
                  <a:schemeClr val="dk1"/>
                </a:solidFill>
                <a:latin typeface="Anton"/>
                <a:ea typeface="Anton"/>
                <a:cs typeface="Anton"/>
                <a:sym typeface="Anton"/>
              </a:rPr>
              <a:t>          </a:t>
            </a:r>
            <a:r>
              <a:rPr b="1" lang="es-ES" sz="4800">
                <a:solidFill>
                  <a:srgbClr val="4DA3D8"/>
                </a:solidFill>
                <a:latin typeface="Anton"/>
                <a:ea typeface="Anton"/>
                <a:cs typeface="Anton"/>
                <a:sym typeface="Anton"/>
              </a:rPr>
              <a:t>C</a:t>
            </a:r>
            <a:r>
              <a:rPr b="1" lang="es-ES" sz="4800">
                <a:solidFill>
                  <a:schemeClr val="dk1"/>
                </a:solidFill>
                <a:latin typeface="Anton"/>
                <a:ea typeface="Anton"/>
                <a:cs typeface="Anton"/>
                <a:sym typeface="Anton"/>
              </a:rPr>
              <a:t>           </a:t>
            </a:r>
            <a:r>
              <a:rPr b="1" lang="es-ES" sz="4800">
                <a:solidFill>
                  <a:srgbClr val="9E87B7"/>
                </a:solidFill>
                <a:latin typeface="Anton"/>
                <a:ea typeface="Anton"/>
                <a:cs typeface="Anton"/>
                <a:sym typeface="Anton"/>
              </a:rPr>
              <a:t>D</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E</a:t>
            </a:r>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88" name="Shape 788"/>
        <p:cNvGrpSpPr/>
        <p:nvPr/>
      </p:nvGrpSpPr>
      <p:grpSpPr>
        <a:xfrm>
          <a:off x="0" y="0"/>
          <a:ext cx="0" cy="0"/>
          <a:chOff x="0" y="0"/>
          <a:chExt cx="0" cy="0"/>
        </a:xfrm>
      </p:grpSpPr>
      <p:sp>
        <p:nvSpPr>
          <p:cNvPr id="789" name="Google Shape;789;p22"/>
          <p:cNvSpPr txBox="1"/>
          <p:nvPr/>
        </p:nvSpPr>
        <p:spPr>
          <a:xfrm>
            <a:off x="4651193" y="1507610"/>
            <a:ext cx="2646878" cy="83099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4800">
                <a:solidFill>
                  <a:srgbClr val="D96976"/>
                </a:solidFill>
                <a:latin typeface="Anton"/>
                <a:ea typeface="Anton"/>
                <a:cs typeface="Anton"/>
                <a:sym typeface="Anton"/>
              </a:rPr>
              <a:t>THANK</a:t>
            </a:r>
            <a:r>
              <a:rPr b="1" lang="es-ES" sz="4800">
                <a:solidFill>
                  <a:schemeClr val="dk1"/>
                </a:solidFill>
                <a:latin typeface="Anton"/>
                <a:ea typeface="Anton"/>
                <a:cs typeface="Anton"/>
                <a:sym typeface="Anton"/>
              </a:rPr>
              <a:t> </a:t>
            </a:r>
            <a:r>
              <a:rPr b="1" lang="es-ES" sz="4800">
                <a:solidFill>
                  <a:srgbClr val="8CC081"/>
                </a:solidFill>
                <a:latin typeface="Anton"/>
                <a:ea typeface="Anton"/>
                <a:cs typeface="Anton"/>
                <a:sym typeface="Anton"/>
              </a:rPr>
              <a:t>YOU</a:t>
            </a:r>
            <a:endParaRPr/>
          </a:p>
        </p:txBody>
      </p:sp>
      <p:sp>
        <p:nvSpPr>
          <p:cNvPr id="790" name="Google Shape;790;p22"/>
          <p:cNvSpPr txBox="1"/>
          <p:nvPr/>
        </p:nvSpPr>
        <p:spPr>
          <a:xfrm>
            <a:off x="3536302" y="2697548"/>
            <a:ext cx="5299787" cy="2523768"/>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s-ES" sz="2800">
                <a:solidFill>
                  <a:schemeClr val="dk1"/>
                </a:solidFill>
                <a:latin typeface="Montserrat"/>
                <a:ea typeface="Montserrat"/>
                <a:cs typeface="Montserrat"/>
                <a:sym typeface="Montserrat"/>
              </a:rPr>
              <a:t>Slides: </a:t>
            </a:r>
            <a:r>
              <a:rPr lang="es-ES" sz="2800" u="sng">
                <a:solidFill>
                  <a:schemeClr val="hlink"/>
                </a:solidFill>
                <a:latin typeface="Montserrat"/>
                <a:ea typeface="Montserrat"/>
                <a:cs typeface="Montserrat"/>
                <a:sym typeface="Montserrat"/>
                <a:hlinkClick r:id="rId3"/>
              </a:rPr>
              <a:t>SlidesMania</a:t>
            </a:r>
            <a:endParaRPr sz="2800">
              <a:solidFill>
                <a:schemeClr val="dk1"/>
              </a:solidFill>
              <a:latin typeface="Montserrat"/>
              <a:ea typeface="Montserrat"/>
              <a:cs typeface="Montserrat"/>
              <a:sym typeface="Montserrat"/>
            </a:endParaRPr>
          </a:p>
          <a:p>
            <a:pPr indent="0" lvl="0" marL="0" marR="0" rtl="0" algn="l">
              <a:spcBef>
                <a:spcPts val="0"/>
              </a:spcBef>
              <a:spcAft>
                <a:spcPts val="0"/>
              </a:spcAft>
              <a:buNone/>
            </a:pPr>
            <a:r>
              <a:rPr lang="es-ES" sz="2800">
                <a:solidFill>
                  <a:schemeClr val="dk1"/>
                </a:solidFill>
                <a:latin typeface="Montserrat"/>
                <a:ea typeface="Montserrat"/>
                <a:cs typeface="Montserrat"/>
                <a:sym typeface="Montserrat"/>
              </a:rPr>
              <a:t>  </a:t>
            </a:r>
            <a:endParaRPr/>
          </a:p>
          <a:p>
            <a:pPr indent="0" lvl="0" marL="0" marR="0" rtl="0" algn="l">
              <a:spcBef>
                <a:spcPts val="0"/>
              </a:spcBef>
              <a:spcAft>
                <a:spcPts val="0"/>
              </a:spcAft>
              <a:buNone/>
            </a:pPr>
            <a:r>
              <a:rPr lang="es-ES" sz="2800">
                <a:solidFill>
                  <a:schemeClr val="dk1"/>
                </a:solidFill>
                <a:latin typeface="Montserrat"/>
                <a:ea typeface="Montserrat"/>
                <a:cs typeface="Montserrat"/>
                <a:sym typeface="Montserrat"/>
              </a:rPr>
              <a:t>FONTS USED:</a:t>
            </a:r>
            <a:endParaRPr/>
          </a:p>
          <a:p>
            <a:pPr indent="0" lvl="0" marL="0" marR="0" rtl="0" algn="l">
              <a:spcBef>
                <a:spcPts val="0"/>
              </a:spcBef>
              <a:spcAft>
                <a:spcPts val="0"/>
              </a:spcAft>
              <a:buNone/>
            </a:pPr>
            <a:r>
              <a:rPr lang="es-ES" sz="2800">
                <a:solidFill>
                  <a:schemeClr val="dk1"/>
                </a:solidFill>
                <a:latin typeface="Montserrat"/>
                <a:ea typeface="Montserrat"/>
                <a:cs typeface="Montserrat"/>
                <a:sym typeface="Montserrat"/>
              </a:rPr>
              <a:t>Montserrat</a:t>
            </a:r>
            <a:endParaRPr/>
          </a:p>
          <a:p>
            <a:pPr indent="0" lvl="0" marL="0" marR="0" rtl="0" algn="l">
              <a:spcBef>
                <a:spcPts val="0"/>
              </a:spcBef>
              <a:spcAft>
                <a:spcPts val="0"/>
              </a:spcAft>
              <a:buNone/>
            </a:pPr>
            <a:r>
              <a:rPr lang="es-ES" sz="2800">
                <a:solidFill>
                  <a:schemeClr val="dk1"/>
                </a:solidFill>
                <a:latin typeface="Anton"/>
                <a:ea typeface="Anton"/>
                <a:cs typeface="Anton"/>
                <a:sym typeface="Anton"/>
              </a:rPr>
              <a:t>Anton</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Tree>
  </p:cSld>
  <p:clrMapOvr>
    <a:masterClrMapping/>
  </p:clrMapOvr>
  <mc:AlternateContent>
    <mc:Choice Requires="p14">
      <p:transition spd="slow" p14:dur="700">
        <p:fade/>
      </p:transition>
    </mc:Choice>
    <mc:Fallback>
      <p:transition spd="slow">
        <p:fade/>
      </p:transition>
    </mc:Fallback>
  </mc:AlternateContent>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94" name="Shape 79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21_Spilsbury_Template_SlidesMania">
  <a:themeElements>
    <a:clrScheme name="Aspecto">
      <a:dk1>
        <a:srgbClr val="000000"/>
      </a:dk1>
      <a:lt1>
        <a:srgbClr val="FFFFFF"/>
      </a:lt1>
      <a:dk2>
        <a:srgbClr val="323232"/>
      </a:dk2>
      <a:lt2>
        <a:srgbClr val="E3DED1"/>
      </a:lt2>
      <a:accent1>
        <a:srgbClr val="FDD79C"/>
      </a:accent1>
      <a:accent2>
        <a:srgbClr val="C7B8DB"/>
      </a:accent2>
      <a:accent3>
        <a:srgbClr val="B9E4B1"/>
      </a:accent3>
      <a:accent4>
        <a:srgbClr val="AEC6E1"/>
      </a:accent4>
      <a:accent5>
        <a:srgbClr val="F9B266"/>
      </a:accent5>
      <a:accent6>
        <a:srgbClr val="F8A2A6"/>
      </a:accent6>
      <a:hlink>
        <a:srgbClr val="6B9F25"/>
      </a:hlink>
      <a:folHlink>
        <a:srgbClr val="B26B0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