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257" r:id="rId3"/>
    <p:sldId id="445" r:id="rId4"/>
    <p:sldId id="450" r:id="rId5"/>
    <p:sldId id="451" r:id="rId6"/>
    <p:sldId id="453" r:id="rId7"/>
    <p:sldId id="420" r:id="rId8"/>
    <p:sldId id="452" r:id="rId9"/>
    <p:sldId id="449" r:id="rId10"/>
    <p:sldId id="435" r:id="rId11"/>
    <p:sldId id="441" r:id="rId12"/>
    <p:sldId id="448" r:id="rId13"/>
    <p:sldId id="436" r:id="rId14"/>
    <p:sldId id="433" r:id="rId15"/>
    <p:sldId id="442" r:id="rId16"/>
    <p:sldId id="437" r:id="rId17"/>
    <p:sldId id="455" r:id="rId18"/>
    <p:sldId id="292" r:id="rId19"/>
    <p:sldId id="287" r:id="rId20"/>
    <p:sldId id="389" r:id="rId21"/>
    <p:sldId id="443" r:id="rId22"/>
    <p:sldId id="444" r:id="rId23"/>
    <p:sldId id="291" r:id="rId24"/>
    <p:sldId id="294" r:id="rId25"/>
    <p:sldId id="293" r:id="rId26"/>
    <p:sldId id="295" r:id="rId27"/>
    <p:sldId id="431" r:id="rId28"/>
  </p:sldIdLst>
  <p:sldSz cx="12192000" cy="6858000"/>
  <p:notesSz cx="6858000" cy="9144000"/>
  <p:embeddedFontLst>
    <p:embeddedFont>
      <p:font typeface="Poppins Black" panose="00000A00000000000000" pitchFamily="2" charset="0"/>
      <p:bold r:id="rId31"/>
      <p:boldItalic r:id="rId32"/>
    </p:embeddedFont>
    <p:embeddedFont>
      <p:font typeface="Poppins Light" panose="00000400000000000000" pitchFamily="2" charset="0"/>
      <p:regular r:id="rId33"/>
      <p: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83FFF"/>
    <a:srgbClr val="00C255"/>
    <a:srgbClr val="FF197F"/>
    <a:srgbClr val="FF911B"/>
    <a:srgbClr val="F8DBC0"/>
    <a:srgbClr val="CC9A82"/>
    <a:srgbClr val="FF6673"/>
    <a:srgbClr val="5259FF"/>
    <a:srgbClr val="D08CFF"/>
    <a:srgbClr val="F7F4F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806" autoAdjust="0"/>
    <p:restoredTop sz="94660"/>
  </p:normalViewPr>
  <p:slideViewPr>
    <p:cSldViewPr snapToGrid="0">
      <p:cViewPr>
        <p:scale>
          <a:sx n="66" d="100"/>
          <a:sy n="66" d="100"/>
        </p:scale>
        <p:origin x="996" y="58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 dirty="0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 dirty="0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 dirty="0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2021-09-08</a:t>
            </a:fld>
            <a:endParaRPr lang="ko-KR" altLang="en-US" dirty="0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 dirty="0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 dirty="0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10.svg"/><Relationship Id="rId18" Type="http://schemas.openxmlformats.org/officeDocument/2006/relationships/image" Target="../media/image15.png"/><Relationship Id="rId3" Type="http://schemas.openxmlformats.org/officeDocument/2006/relationships/image" Target="../media/image2.png"/><Relationship Id="rId21" Type="http://schemas.openxmlformats.org/officeDocument/2006/relationships/image" Target="../media/image18.svg"/><Relationship Id="rId7" Type="http://schemas.openxmlformats.org/officeDocument/2006/relationships/image" Target="../media/image4.png"/><Relationship Id="rId12" Type="http://schemas.openxmlformats.org/officeDocument/2006/relationships/image" Target="../media/image9.png"/><Relationship Id="rId17" Type="http://schemas.openxmlformats.org/officeDocument/2006/relationships/image" Target="../media/image14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3.png"/><Relationship Id="rId20" Type="http://schemas.openxmlformats.org/officeDocument/2006/relationships/image" Target="../media/image17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sv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2.svg"/><Relationship Id="rId10" Type="http://schemas.openxmlformats.org/officeDocument/2006/relationships/image" Target="../media/image7.png"/><Relationship Id="rId19" Type="http://schemas.openxmlformats.org/officeDocument/2006/relationships/image" Target="../media/image16.svg"/><Relationship Id="rId4" Type="http://schemas.openxmlformats.org/officeDocument/2006/relationships/image" Target="../media/image3.svg"/><Relationship Id="rId9" Type="http://schemas.openxmlformats.org/officeDocument/2006/relationships/image" Target="../media/image6.png"/><Relationship Id="rId14" Type="http://schemas.openxmlformats.org/officeDocument/2006/relationships/image" Target="../media/image11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2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22.svg"/><Relationship Id="rId17" Type="http://schemas.openxmlformats.org/officeDocument/2006/relationships/image" Target="../media/image2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6.svg"/><Relationship Id="rId20" Type="http://schemas.openxmlformats.org/officeDocument/2006/relationships/image" Target="../media/image3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5.png"/><Relationship Id="rId10" Type="http://schemas.openxmlformats.org/officeDocument/2006/relationships/image" Target="../media/image20.svg"/><Relationship Id="rId19" Type="http://schemas.openxmlformats.org/officeDocument/2006/relationships/image" Target="../media/image29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24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3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34.svg"/><Relationship Id="rId17" Type="http://schemas.openxmlformats.org/officeDocument/2006/relationships/image" Target="../media/image3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3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32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31.png"/><Relationship Id="rId14" Type="http://schemas.openxmlformats.org/officeDocument/2006/relationships/image" Target="../media/image24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44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2.svg"/><Relationship Id="rId17" Type="http://schemas.openxmlformats.org/officeDocument/2006/relationships/image" Target="../media/image4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20.svg"/><Relationship Id="rId19" Type="http://schemas.openxmlformats.org/officeDocument/2006/relationships/image" Target="../media/image45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24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49.png"/><Relationship Id="rId18" Type="http://schemas.openxmlformats.org/officeDocument/2006/relationships/image" Target="../media/image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8.svg"/><Relationship Id="rId1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2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51.png"/><Relationship Id="rId10" Type="http://schemas.openxmlformats.org/officeDocument/2006/relationships/image" Target="../media/image20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50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55.png"/><Relationship Id="rId18" Type="http://schemas.openxmlformats.org/officeDocument/2006/relationships/image" Target="../media/image5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8.svg"/><Relationship Id="rId17" Type="http://schemas.openxmlformats.org/officeDocument/2006/relationships/image" Target="../media/image5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2.svg"/><Relationship Id="rId20" Type="http://schemas.openxmlformats.org/officeDocument/2006/relationships/image" Target="../media/image4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51.png"/><Relationship Id="rId10" Type="http://schemas.openxmlformats.org/officeDocument/2006/relationships/image" Target="../media/image54.svg"/><Relationship Id="rId19" Type="http://schemas.openxmlformats.org/officeDocument/2006/relationships/image" Target="../media/image45.png"/><Relationship Id="rId4" Type="http://schemas.openxmlformats.org/officeDocument/2006/relationships/image" Target="../media/image3.svg"/><Relationship Id="rId9" Type="http://schemas.openxmlformats.org/officeDocument/2006/relationships/image" Target="../media/image53.png"/><Relationship Id="rId14" Type="http://schemas.openxmlformats.org/officeDocument/2006/relationships/image" Target="../media/image56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2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22.svg"/><Relationship Id="rId17" Type="http://schemas.openxmlformats.org/officeDocument/2006/relationships/image" Target="../media/image2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6.svg"/><Relationship Id="rId20" Type="http://schemas.openxmlformats.org/officeDocument/2006/relationships/image" Target="../media/image3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5.png"/><Relationship Id="rId10" Type="http://schemas.openxmlformats.org/officeDocument/2006/relationships/image" Target="../media/image20.svg"/><Relationship Id="rId19" Type="http://schemas.openxmlformats.org/officeDocument/2006/relationships/image" Target="../media/image29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24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3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34.svg"/><Relationship Id="rId17" Type="http://schemas.openxmlformats.org/officeDocument/2006/relationships/image" Target="../media/image3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3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32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31.png"/><Relationship Id="rId14" Type="http://schemas.openxmlformats.org/officeDocument/2006/relationships/image" Target="../media/image24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44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2.svg"/><Relationship Id="rId17" Type="http://schemas.openxmlformats.org/officeDocument/2006/relationships/image" Target="../media/image4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20.svg"/><Relationship Id="rId19" Type="http://schemas.openxmlformats.org/officeDocument/2006/relationships/image" Target="../media/image45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24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49.png"/><Relationship Id="rId18" Type="http://schemas.openxmlformats.org/officeDocument/2006/relationships/image" Target="../media/image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8.svg"/><Relationship Id="rId1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2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51.png"/><Relationship Id="rId10" Type="http://schemas.openxmlformats.org/officeDocument/2006/relationships/image" Target="../media/image20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50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51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5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48.svg"/><Relationship Id="rId4" Type="http://schemas.openxmlformats.org/officeDocument/2006/relationships/image" Target="../media/image3.svg"/><Relationship Id="rId9" Type="http://schemas.openxmlformats.org/officeDocument/2006/relationships/image" Target="../media/image47.png"/><Relationship Id="rId14" Type="http://schemas.openxmlformats.org/officeDocument/2006/relationships/image" Target="../media/image52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2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22.svg"/><Relationship Id="rId17" Type="http://schemas.openxmlformats.org/officeDocument/2006/relationships/image" Target="../media/image2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6.svg"/><Relationship Id="rId20" Type="http://schemas.openxmlformats.org/officeDocument/2006/relationships/image" Target="../media/image3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5.png"/><Relationship Id="rId10" Type="http://schemas.openxmlformats.org/officeDocument/2006/relationships/image" Target="../media/image20.svg"/><Relationship Id="rId19" Type="http://schemas.openxmlformats.org/officeDocument/2006/relationships/image" Target="../media/image29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24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3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34.svg"/><Relationship Id="rId17" Type="http://schemas.openxmlformats.org/officeDocument/2006/relationships/image" Target="../media/image3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3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32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31.png"/><Relationship Id="rId14" Type="http://schemas.openxmlformats.org/officeDocument/2006/relationships/image" Target="../media/image24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44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2.svg"/><Relationship Id="rId17" Type="http://schemas.openxmlformats.org/officeDocument/2006/relationships/image" Target="../media/image4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20.svg"/><Relationship Id="rId19" Type="http://schemas.openxmlformats.org/officeDocument/2006/relationships/image" Target="../media/image45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24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49.png"/><Relationship Id="rId18" Type="http://schemas.openxmlformats.org/officeDocument/2006/relationships/image" Target="../media/image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8.svg"/><Relationship Id="rId1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2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51.png"/><Relationship Id="rId10" Type="http://schemas.openxmlformats.org/officeDocument/2006/relationships/image" Target="../media/image20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19.png"/><Relationship Id="rId14" Type="http://schemas.openxmlformats.org/officeDocument/2006/relationships/image" Target="../media/image50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55.png"/><Relationship Id="rId18" Type="http://schemas.openxmlformats.org/officeDocument/2006/relationships/image" Target="../media/image5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48.svg"/><Relationship Id="rId17" Type="http://schemas.openxmlformats.org/officeDocument/2006/relationships/image" Target="../media/image5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2.svg"/><Relationship Id="rId20" Type="http://schemas.openxmlformats.org/officeDocument/2006/relationships/image" Target="../media/image4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51.png"/><Relationship Id="rId10" Type="http://schemas.openxmlformats.org/officeDocument/2006/relationships/image" Target="../media/image54.svg"/><Relationship Id="rId19" Type="http://schemas.openxmlformats.org/officeDocument/2006/relationships/image" Target="../media/image45.png"/><Relationship Id="rId4" Type="http://schemas.openxmlformats.org/officeDocument/2006/relationships/image" Target="../media/image3.svg"/><Relationship Id="rId9" Type="http://schemas.openxmlformats.org/officeDocument/2006/relationships/image" Target="../media/image53.png"/><Relationship Id="rId14" Type="http://schemas.openxmlformats.org/officeDocument/2006/relationships/image" Target="../media/image56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svg"/><Relationship Id="rId13" Type="http://schemas.openxmlformats.org/officeDocument/2006/relationships/image" Target="../media/image23.png"/><Relationship Id="rId18" Type="http://schemas.openxmlformats.org/officeDocument/2006/relationships/image" Target="../media/image38.sv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34.svg"/><Relationship Id="rId17" Type="http://schemas.openxmlformats.org/officeDocument/2006/relationships/image" Target="../media/image3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6.svg"/><Relationship Id="rId20" Type="http://schemas.openxmlformats.org/officeDocument/2006/relationships/image" Target="../media/image4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3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5.png"/><Relationship Id="rId10" Type="http://schemas.openxmlformats.org/officeDocument/2006/relationships/image" Target="../media/image32.svg"/><Relationship Id="rId19" Type="http://schemas.openxmlformats.org/officeDocument/2006/relationships/image" Target="../media/image39.png"/><Relationship Id="rId4" Type="http://schemas.openxmlformats.org/officeDocument/2006/relationships/image" Target="../media/image3.svg"/><Relationship Id="rId9" Type="http://schemas.openxmlformats.org/officeDocument/2006/relationships/image" Target="../media/image31.png"/><Relationship Id="rId14" Type="http://schemas.openxmlformats.org/officeDocument/2006/relationships/image" Target="../media/image24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E455B074-35B9-4302-B89A-5E18A7B1B81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DF4244FD-C767-4432-ADB1-9A7178241A5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8" name="그래픽 47">
            <a:extLst>
              <a:ext uri="{FF2B5EF4-FFF2-40B4-BE49-F238E27FC236}">
                <a16:creationId xmlns:a16="http://schemas.microsoft.com/office/drawing/2014/main" id="{99F3995F-6895-44DC-B230-6C35A97AE7E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>
            <a:off x="0" y="327660"/>
            <a:ext cx="2333743" cy="1315353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956EB746-A891-4A83-B1FB-83ED41F769E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>
            <a:off x="10455039" y="243639"/>
            <a:ext cx="1736961" cy="1302365"/>
          </a:xfrm>
          <a:prstGeom prst="rect">
            <a:avLst/>
          </a:prstGeom>
        </p:spPr>
      </p:pic>
      <p:pic>
        <p:nvPicPr>
          <p:cNvPr id="52" name="그래픽 51">
            <a:extLst>
              <a:ext uri="{FF2B5EF4-FFF2-40B4-BE49-F238E27FC236}">
                <a16:creationId xmlns:a16="http://schemas.microsoft.com/office/drawing/2014/main" id="{D50B0FB2-B410-4443-9F8F-BEDED7F07A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rot="16200000">
            <a:off x="82940" y="5104831"/>
            <a:ext cx="1670229" cy="1836108"/>
          </a:xfrm>
          <a:prstGeom prst="rect">
            <a:avLst/>
          </a:prstGeom>
        </p:spPr>
      </p:pic>
      <p:pic>
        <p:nvPicPr>
          <p:cNvPr id="55" name="그래픽 54">
            <a:extLst>
              <a:ext uri="{FF2B5EF4-FFF2-40B4-BE49-F238E27FC236}">
                <a16:creationId xmlns:a16="http://schemas.microsoft.com/office/drawing/2014/main" id="{48C18B3B-680E-4C63-B62C-280DCB028B3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rot="10800000">
            <a:off x="10224333" y="5353139"/>
            <a:ext cx="1967667" cy="1504861"/>
          </a:xfrm>
          <a:prstGeom prst="rect">
            <a:avLst/>
          </a:prstGeom>
        </p:spPr>
      </p:pic>
      <p:pic>
        <p:nvPicPr>
          <p:cNvPr id="74" name="그림 73">
            <a:extLst>
              <a:ext uri="{FF2B5EF4-FFF2-40B4-BE49-F238E27FC236}">
                <a16:creationId xmlns:a16="http://schemas.microsoft.com/office/drawing/2014/main" id="{4047F025-2CB0-4FC4-8AF3-3B2A37BC90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054"/>
          <a:stretch/>
        </p:blipFill>
        <p:spPr>
          <a:xfrm>
            <a:off x="5915171" y="683539"/>
            <a:ext cx="6048506" cy="5490922"/>
          </a:xfrm>
          <a:prstGeom prst="rect">
            <a:avLst/>
          </a:prstGeom>
        </p:spPr>
      </p:pic>
      <p:pic>
        <p:nvPicPr>
          <p:cNvPr id="84" name="그래픽 83">
            <a:extLst>
              <a:ext uri="{FF2B5EF4-FFF2-40B4-BE49-F238E27FC236}">
                <a16:creationId xmlns:a16="http://schemas.microsoft.com/office/drawing/2014/main" id="{D39EE141-A0CF-43A8-B895-E1E3643F2C35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323519" y="767428"/>
            <a:ext cx="209611" cy="209611"/>
          </a:xfrm>
          <a:prstGeom prst="rect">
            <a:avLst/>
          </a:prstGeom>
        </p:spPr>
      </p:pic>
      <p:pic>
        <p:nvPicPr>
          <p:cNvPr id="85" name="그래픽 84">
            <a:extLst>
              <a:ext uri="{FF2B5EF4-FFF2-40B4-BE49-F238E27FC236}">
                <a16:creationId xmlns:a16="http://schemas.microsoft.com/office/drawing/2014/main" id="{04991E6C-AE84-431A-96D9-206216B7E0D3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9016747" y="6269808"/>
            <a:ext cx="173932" cy="173932"/>
          </a:xfrm>
          <a:prstGeom prst="rect">
            <a:avLst/>
          </a:prstGeom>
        </p:spPr>
      </p:pic>
      <p:pic>
        <p:nvPicPr>
          <p:cNvPr id="86" name="그래픽 85">
            <a:extLst>
              <a:ext uri="{FF2B5EF4-FFF2-40B4-BE49-F238E27FC236}">
                <a16:creationId xmlns:a16="http://schemas.microsoft.com/office/drawing/2014/main" id="{4012F6D2-2B05-4CCD-B765-F59825B28B5A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6686033" y="1136261"/>
            <a:ext cx="173932" cy="173932"/>
          </a:xfrm>
          <a:prstGeom prst="rect">
            <a:avLst/>
          </a:prstGeom>
        </p:spPr>
      </p:pic>
      <p:pic>
        <p:nvPicPr>
          <p:cNvPr id="87" name="그래픽 86">
            <a:extLst>
              <a:ext uri="{FF2B5EF4-FFF2-40B4-BE49-F238E27FC236}">
                <a16:creationId xmlns:a16="http://schemas.microsoft.com/office/drawing/2014/main" id="{2165E42B-3346-4F63-B80B-C50BDC1C10FD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228323" y="529262"/>
            <a:ext cx="334485" cy="334485"/>
          </a:xfrm>
          <a:prstGeom prst="rect">
            <a:avLst/>
          </a:prstGeom>
        </p:spPr>
      </p:pic>
      <p:pic>
        <p:nvPicPr>
          <p:cNvPr id="88" name="그래픽 87">
            <a:extLst>
              <a:ext uri="{FF2B5EF4-FFF2-40B4-BE49-F238E27FC236}">
                <a16:creationId xmlns:a16="http://schemas.microsoft.com/office/drawing/2014/main" id="{6E8F4CC9-1E73-46CD-BD5F-C7E63F9BED9C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346508" y="6097740"/>
            <a:ext cx="432600" cy="432600"/>
          </a:xfrm>
          <a:prstGeom prst="rect">
            <a:avLst/>
          </a:prstGeom>
        </p:spPr>
      </p:pic>
      <p:pic>
        <p:nvPicPr>
          <p:cNvPr id="89" name="그래픽 88">
            <a:extLst>
              <a:ext uri="{FF2B5EF4-FFF2-40B4-BE49-F238E27FC236}">
                <a16:creationId xmlns:a16="http://schemas.microsoft.com/office/drawing/2014/main" id="{54D87260-73E2-4847-B0B2-870E7C40337B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11479789" y="6356774"/>
            <a:ext cx="365703" cy="3657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8" name="그래픽 37">
            <a:extLst>
              <a:ext uri="{FF2B5EF4-FFF2-40B4-BE49-F238E27FC236}">
                <a16:creationId xmlns:a16="http://schemas.microsoft.com/office/drawing/2014/main" id="{CD9482FB-2600-4B53-91FD-C9EE299D7B0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rot="16200000">
            <a:off x="10643074" y="5309074"/>
            <a:ext cx="1981200" cy="1116651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1ED25BFC-DF14-4ABD-A3CD-63864FDFF91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9675" t="37033" b="26850"/>
          <a:stretch/>
        </p:blipFill>
        <p:spPr>
          <a:xfrm>
            <a:off x="10326801" y="0"/>
            <a:ext cx="1865199" cy="1130178"/>
          </a:xfrm>
          <a:prstGeom prst="rect">
            <a:avLst/>
          </a:prstGeom>
        </p:spPr>
      </p:pic>
      <p:pic>
        <p:nvPicPr>
          <p:cNvPr id="41" name="그래픽 40">
            <a:extLst>
              <a:ext uri="{FF2B5EF4-FFF2-40B4-BE49-F238E27FC236}">
                <a16:creationId xmlns:a16="http://schemas.microsoft.com/office/drawing/2014/main" id="{CDCE6BAC-8474-4AED-89F5-E97511993D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flipH="1">
            <a:off x="0" y="5752375"/>
            <a:ext cx="1474570" cy="1105625"/>
          </a:xfrm>
          <a:prstGeom prst="rect">
            <a:avLst/>
          </a:prstGeom>
        </p:spPr>
      </p:pic>
      <p:pic>
        <p:nvPicPr>
          <p:cNvPr id="43" name="그래픽 42">
            <a:extLst>
              <a:ext uri="{FF2B5EF4-FFF2-40B4-BE49-F238E27FC236}">
                <a16:creationId xmlns:a16="http://schemas.microsoft.com/office/drawing/2014/main" id="{FBE9BE37-1287-4C28-932C-BCDEC41C63C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5400000" flipH="1">
            <a:off x="450762" y="-450762"/>
            <a:ext cx="1084332" cy="1985856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1012A93-B85D-4CD6-8232-A6BD61D44F6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537788" y="378881"/>
            <a:ext cx="365703" cy="365703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B0EF3B02-58EB-43AE-93F6-89BB10B5DCD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892468" y="596216"/>
            <a:ext cx="432600" cy="432600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60525C50-CCAA-41CF-BEAE-098F7B8FD69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725226" y="6017850"/>
            <a:ext cx="334485" cy="334485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A9A1E97D-2446-46F0-A8AF-87AB96EBF5EE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633674" y="6305187"/>
            <a:ext cx="173932" cy="173932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3A1BA57F-FCDB-4963-B688-CE118ED0B598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355639" y="355478"/>
            <a:ext cx="209611" cy="209611"/>
          </a:xfrm>
          <a:prstGeom prst="rect">
            <a:avLst/>
          </a:prstGeom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A2C92EE3-9F24-4240-AC95-79890175BAEE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398253" y="956246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119882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flipH="1">
            <a:off x="0" y="0"/>
            <a:ext cx="1967668" cy="136528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>
            <a:off x="10455039" y="0"/>
            <a:ext cx="1736961" cy="130236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>
            <a:off x="0" y="4518773"/>
            <a:ext cx="1277282" cy="2339227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E9E8007-D28E-44D5-B3E7-585652574A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rot="10800000">
            <a:off x="10224333" y="5353139"/>
            <a:ext cx="1967667" cy="150486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EA332ECE-C30A-4A98-91AC-5DB31C0E570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600372" y="6290139"/>
            <a:ext cx="365703" cy="3657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29F001F6-72B5-45EE-93B4-37B87E484AE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991866" y="466341"/>
            <a:ext cx="432600" cy="43260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9B4C0AD5-2AF3-439D-9EF4-8705AD3EC44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0039" y="6248011"/>
            <a:ext cx="334485" cy="33448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2A9328A9-BC1B-4CE0-889A-BD19B54A8607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809902" y="747916"/>
            <a:ext cx="173932" cy="1739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0F3A7413-D40A-42B4-9EF8-117EEC7F945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266933" y="5353139"/>
            <a:ext cx="209611" cy="20961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8410C1F-8BBE-4C18-8B24-3DA0B607CE70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149587" y="5717814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752359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>
            <a:off x="10224332" y="0"/>
            <a:ext cx="1967668" cy="13652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rot="16200000">
            <a:off x="82940" y="5104831"/>
            <a:ext cx="1670229" cy="1836108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E9E8007-D28E-44D5-B3E7-585652574A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rot="10800000">
            <a:off x="10224333" y="5353139"/>
            <a:ext cx="1967667" cy="150486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1BA4E293-E044-4EF9-9145-F003CBC5A9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rot="5400000" flipV="1">
            <a:off x="-231403" y="231403"/>
            <a:ext cx="1967667" cy="15048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208BF0B8-AFBD-4AC8-8E3D-A952C9C4C4E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919570" y="806624"/>
            <a:ext cx="365703" cy="365703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EE6FDF38-0073-44AB-A154-06F9C575042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627933" y="252134"/>
            <a:ext cx="432600" cy="432600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98F60306-DCB0-498B-97CD-49C8E2C169B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18030" y="5486011"/>
            <a:ext cx="334485" cy="334485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46201B44-C998-43C0-BB97-14510F35260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58188" y="6355961"/>
            <a:ext cx="173932" cy="173932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6CE8EDEE-800D-4D90-AD19-6783AD7D7AF2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739427" y="6396255"/>
            <a:ext cx="209611" cy="209611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648F5824-8D3E-49C9-991C-58E2EC8B1E6C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924699" y="809901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600453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rot="16200000">
            <a:off x="-369494" y="509195"/>
            <a:ext cx="2333743" cy="1315353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B9701E5-2D7A-41CC-9F53-A419FD09A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9675" t="37033" b="26850"/>
          <a:stretch/>
        </p:blipFill>
        <p:spPr>
          <a:xfrm>
            <a:off x="0" y="5225040"/>
            <a:ext cx="2197100" cy="1331286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rot="16200000">
            <a:off x="10431037" y="217298"/>
            <a:ext cx="1736961" cy="130236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>
            <a:off x="10142446" y="5049745"/>
            <a:ext cx="1277282" cy="233922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60BCE3B-D79A-4EE1-9A6C-B78BD4787F5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236042" y="730997"/>
            <a:ext cx="365703" cy="3657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53DAE05C-0FCC-4E76-8FD0-0FACA2C8B7D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665950" y="301674"/>
            <a:ext cx="432600" cy="43260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4BE83E9-7B15-47AC-9AED-7D3774F55F42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41299" y="6219358"/>
            <a:ext cx="334485" cy="33448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F5F15620-170A-4A11-8E94-96B8E99A551C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83588" y="1166871"/>
            <a:ext cx="173932" cy="1739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5CE5DE45-E542-439E-ABE4-BB02E1CF5C0E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58633" y="6451520"/>
            <a:ext cx="209611" cy="20961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767EFF9E-FB4D-4BAF-8D6F-FCCA06EEE4D8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427813" y="5580717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5636770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>
            <a:off x="0" y="327660"/>
            <a:ext cx="2333743" cy="131535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>
            <a:off x="10224332" y="0"/>
            <a:ext cx="1967668" cy="136528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>
            <a:off x="10455039" y="5187770"/>
            <a:ext cx="1736961" cy="1302365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rot="16200000">
            <a:off x="82940" y="5104831"/>
            <a:ext cx="1670229" cy="1836108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8E4FEF34-58E2-4921-A9C2-5505A4329F2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52351" y="5843324"/>
            <a:ext cx="365703" cy="3657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D957EC2A-D56E-413D-B1E2-EB0EF30FF02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143265" y="151565"/>
            <a:ext cx="432600" cy="43260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17847CD3-1662-4B6A-9528-A3897CDC169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513322" y="5988813"/>
            <a:ext cx="334485" cy="33448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0D2C4C5B-2562-4000-81E6-2612470FBB6A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229588" y="540070"/>
            <a:ext cx="173932" cy="1739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8794F2B6-A5B8-4FFA-9E69-808D324DE8B6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959518" y="5838952"/>
            <a:ext cx="209611" cy="20961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919F3037-4A03-4408-8D3A-230AC9030C9B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149587" y="811404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914763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flipV="1">
            <a:off x="10224332" y="5492717"/>
            <a:ext cx="1967668" cy="1365283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>
            <a:off x="632573" y="5049745"/>
            <a:ext cx="1277282" cy="2339227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E9E8007-D28E-44D5-B3E7-585652574A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>
            <a:off x="0" y="0"/>
            <a:ext cx="1967667" cy="15048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B8EF7A5-A12C-407F-B61E-E8582E0BCE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 flipH="1" flipV="1">
            <a:off x="10282145" y="-530971"/>
            <a:ext cx="1277282" cy="2339227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FCA040A0-D85F-4FBC-B445-B0C7E82D743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370774" y="5512648"/>
            <a:ext cx="365703" cy="365703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79E2BBD2-94C5-495F-A1A0-9266A60B48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976676" y="5805781"/>
            <a:ext cx="432600" cy="432600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8B677046-398D-4082-89E1-F3EEA6FB569E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242033" y="482262"/>
            <a:ext cx="334485" cy="334485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4FE005DB-5A7B-40E0-B208-288A8B77E2F0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94138" y="355478"/>
            <a:ext cx="173932" cy="173932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B66969C9-A984-462D-A0C1-22ED00523935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736494" y="6269508"/>
            <a:ext cx="209611" cy="209611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EFECF66E-65BB-4E51-B026-153D2E044C27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729559" y="5704419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5006319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>
            <a:off x="0" y="5313332"/>
            <a:ext cx="2333743" cy="131535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rot="5400000">
            <a:off x="10525524" y="5191524"/>
            <a:ext cx="1967668" cy="13652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>
            <a:off x="0" y="0"/>
            <a:ext cx="1670229" cy="1836108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5400000" flipV="1">
            <a:off x="10188074" y="-530971"/>
            <a:ext cx="1277282" cy="233922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92EACBA9-CBBD-4EE8-90E5-DFC66BF388A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66933" y="466341"/>
            <a:ext cx="365703" cy="3657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FD2D5074-BCBE-491B-A439-BFBBE06727B2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808542" y="6223242"/>
            <a:ext cx="432600" cy="43260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210802E-C08D-456C-A256-233A229A010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788484" y="539687"/>
            <a:ext cx="334485" cy="33448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1E427298-25E2-4801-AB59-A809ADBCF4C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249174" y="6200335"/>
            <a:ext cx="173932" cy="1739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343FE316-099A-4FF0-84F9-C5765ED3BB4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756464" y="1559433"/>
            <a:ext cx="209611" cy="20961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A3C74DB7-2217-4AAC-AAD4-6CACA8F5A44A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909489" y="1230437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863499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8" name="그래픽 37">
            <a:extLst>
              <a:ext uri="{FF2B5EF4-FFF2-40B4-BE49-F238E27FC236}">
                <a16:creationId xmlns:a16="http://schemas.microsoft.com/office/drawing/2014/main" id="{CD9482FB-2600-4B53-91FD-C9EE299D7B0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rot="16200000" flipH="1" flipV="1">
            <a:off x="-279874" y="432275"/>
            <a:ext cx="1981200" cy="1116651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1ED25BFC-DF14-4ABD-A3CD-63864FDFF91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9675" t="37033" b="26850"/>
          <a:stretch/>
        </p:blipFill>
        <p:spPr>
          <a:xfrm flipH="1" flipV="1">
            <a:off x="0" y="5524622"/>
            <a:ext cx="1865199" cy="1130178"/>
          </a:xfrm>
          <a:prstGeom prst="rect">
            <a:avLst/>
          </a:prstGeom>
        </p:spPr>
      </p:pic>
      <p:pic>
        <p:nvPicPr>
          <p:cNvPr id="41" name="그래픽 40">
            <a:extLst>
              <a:ext uri="{FF2B5EF4-FFF2-40B4-BE49-F238E27FC236}">
                <a16:creationId xmlns:a16="http://schemas.microsoft.com/office/drawing/2014/main" id="{CDCE6BAC-8474-4AED-89F5-E97511993D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flipV="1">
            <a:off x="10717430" y="342900"/>
            <a:ext cx="1474570" cy="1105625"/>
          </a:xfrm>
          <a:prstGeom prst="rect">
            <a:avLst/>
          </a:prstGeom>
        </p:spPr>
      </p:pic>
      <p:pic>
        <p:nvPicPr>
          <p:cNvPr id="43" name="그래픽 42">
            <a:extLst>
              <a:ext uri="{FF2B5EF4-FFF2-40B4-BE49-F238E27FC236}">
                <a16:creationId xmlns:a16="http://schemas.microsoft.com/office/drawing/2014/main" id="{FBE9BE37-1287-4C28-932C-BCDEC41C63C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5400000" flipV="1">
            <a:off x="10466406" y="5322906"/>
            <a:ext cx="1084332" cy="19858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8FEA3F42-5769-4710-9EE8-3F8350A0DA4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51882" y="5965966"/>
            <a:ext cx="365703" cy="3657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50C3F6C1-77DF-448A-B53B-12A4687B967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674488" y="6315834"/>
            <a:ext cx="432600" cy="432600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65F2DBD2-5474-478D-A7D0-CA1CD5AE971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35198" y="656115"/>
            <a:ext cx="334485" cy="33448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AC4191EA-30E3-48C0-9FB8-79BF8158BD14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886601" y="328107"/>
            <a:ext cx="173932" cy="173932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4B161B57-34D8-4536-B916-33345D58E19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569683" y="252134"/>
            <a:ext cx="209611" cy="209611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CBFE44A9-616A-4FE6-84E7-E45E6A8634F3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420090" y="5874167"/>
            <a:ext cx="173932" cy="173932"/>
          </a:xfrm>
          <a:prstGeom prst="rect">
            <a:avLst/>
          </a:prstGeom>
        </p:spPr>
      </p:pic>
      <p:sp>
        <p:nvSpPr>
          <p:cNvPr id="16" name="그림 개체 틀 12">
            <a:extLst>
              <a:ext uri="{FF2B5EF4-FFF2-40B4-BE49-F238E27FC236}">
                <a16:creationId xmlns:a16="http://schemas.microsoft.com/office/drawing/2014/main" id="{66F68CDF-7034-4035-9677-B90B574F129A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117590" y="1456145"/>
            <a:ext cx="4000509" cy="4000498"/>
          </a:xfrm>
          <a:prstGeom prst="roundRect">
            <a:avLst>
              <a:gd name="adj" fmla="val 68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marR="0" indent="0" algn="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757071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flipV="1">
            <a:off x="10224332" y="5492717"/>
            <a:ext cx="1967668" cy="136528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flipH="1" flipV="1">
            <a:off x="230706" y="5555635"/>
            <a:ext cx="1736961" cy="130236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 flipH="1" flipV="1">
            <a:off x="10066245" y="-530972"/>
            <a:ext cx="1277282" cy="2339227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E9E8007-D28E-44D5-B3E7-585652574A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rot="10800000" flipH="1" flipV="1">
            <a:off x="0" y="0"/>
            <a:ext cx="1967667" cy="1504861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3B8C07E-1CA7-4BB4-AE0D-2B0EF53977B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389831" y="6079128"/>
            <a:ext cx="365703" cy="3657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740F2230-3182-48D9-BB89-5287A7EEFDA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744494" y="6228531"/>
            <a:ext cx="432600" cy="432600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41FA45A1-075C-4A63-B43B-BC1BF5B63AB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267260" y="408962"/>
            <a:ext cx="334485" cy="33448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816ABDB8-FAFF-45FB-94C1-00AA1E46299A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185524" y="5622002"/>
            <a:ext cx="173932" cy="173932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2239A5C0-C67D-465A-BA5E-B127CEF4E47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574800" y="301674"/>
            <a:ext cx="209611" cy="20961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6FE2D652-E90A-482A-9229-FD2A461A9E1F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241299" y="1208156"/>
            <a:ext cx="173932" cy="173932"/>
          </a:xfrm>
          <a:prstGeom prst="rect">
            <a:avLst/>
          </a:prstGeom>
        </p:spPr>
      </p:pic>
      <p:sp>
        <p:nvSpPr>
          <p:cNvPr id="19" name="그림 개체 틀 4">
            <a:extLst>
              <a:ext uri="{FF2B5EF4-FFF2-40B4-BE49-F238E27FC236}">
                <a16:creationId xmlns:a16="http://schemas.microsoft.com/office/drawing/2014/main" id="{3CF294D8-140E-4DE9-8009-8AEE24EF081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521433" y="732971"/>
            <a:ext cx="3499134" cy="5392058"/>
          </a:xfrm>
          <a:prstGeom prst="roundRect">
            <a:avLst>
              <a:gd name="adj" fmla="val 572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834336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rot="16200000" flipH="1" flipV="1">
            <a:off x="10438831" y="-82939"/>
            <a:ext cx="1670229" cy="1836108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1BA4E293-E044-4EF9-9145-F003CBC5A9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rot="5400000" flipH="1">
            <a:off x="10455736" y="5121736"/>
            <a:ext cx="1967667" cy="1504861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AFC83B93-42C8-4041-977E-AD2415F9919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744494" y="6121243"/>
            <a:ext cx="432600" cy="432600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406CB82-6DA2-4174-BA1D-A74F2401CBB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267260" y="301674"/>
            <a:ext cx="334485" cy="33448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EF2749AD-EF8F-4E3F-9EC3-E97179C11AF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85524" y="5514714"/>
            <a:ext cx="173932" cy="173932"/>
          </a:xfrm>
          <a:prstGeom prst="rect">
            <a:avLst/>
          </a:prstGeom>
        </p:spPr>
      </p:pic>
      <p:sp>
        <p:nvSpPr>
          <p:cNvPr id="16" name="그림 개체 틀 4">
            <a:extLst>
              <a:ext uri="{FF2B5EF4-FFF2-40B4-BE49-F238E27FC236}">
                <a16:creationId xmlns:a16="http://schemas.microsoft.com/office/drawing/2014/main" id="{372B9FDF-B878-4914-81C8-986B6364EB40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0" y="0"/>
            <a:ext cx="4450446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37707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rot="16200000" flipH="1" flipV="1">
            <a:off x="10164251" y="5033452"/>
            <a:ext cx="2333743" cy="1315353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B9701E5-2D7A-41CC-9F53-A419FD09A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9675" t="37033" b="26850"/>
          <a:stretch/>
        </p:blipFill>
        <p:spPr>
          <a:xfrm flipH="1" flipV="1">
            <a:off x="9994900" y="301674"/>
            <a:ext cx="2197100" cy="1331286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rot="16200000" flipH="1" flipV="1">
            <a:off x="24002" y="5338337"/>
            <a:ext cx="1736961" cy="130236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 flipH="1" flipV="1">
            <a:off x="772272" y="-530972"/>
            <a:ext cx="1277282" cy="2339227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23D05A14-5416-4C98-8648-9F0B4C122E1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537788" y="6090013"/>
            <a:ext cx="365703" cy="3657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D9A48B61-48AB-4276-8294-4D5B753726A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892468" y="5805781"/>
            <a:ext cx="432600" cy="432600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FCF13F33-7D45-4CE5-970D-D0E29B19AD25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725226" y="482262"/>
            <a:ext cx="334485" cy="334485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DA7FF707-F0C0-48DE-BF31-EA12632269E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633674" y="355478"/>
            <a:ext cx="173932" cy="173932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9419F500-50C2-4C7B-A7CD-73B93EFE4F6F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355639" y="6269508"/>
            <a:ext cx="209611" cy="20961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D9F55267-DB5D-4676-A212-43EF266C054A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398253" y="5704419"/>
            <a:ext cx="173932" cy="173932"/>
          </a:xfrm>
          <a:prstGeom prst="rect">
            <a:avLst/>
          </a:prstGeom>
        </p:spPr>
      </p:pic>
      <p:sp>
        <p:nvSpPr>
          <p:cNvPr id="19" name="그림 개체 틀 2">
            <a:extLst>
              <a:ext uri="{FF2B5EF4-FFF2-40B4-BE49-F238E27FC236}">
                <a16:creationId xmlns:a16="http://schemas.microsoft.com/office/drawing/2014/main" id="{7A43668D-BB8F-4A4F-BF0F-2D1F7B0586EE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7262585" y="1559218"/>
            <a:ext cx="3737430" cy="373956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3219082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flipH="1" flipV="1">
            <a:off x="9858257" y="5214986"/>
            <a:ext cx="2333743" cy="131535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flipH="1" flipV="1">
            <a:off x="0" y="5492716"/>
            <a:ext cx="1967668" cy="136528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flipH="1" flipV="1">
            <a:off x="0" y="367864"/>
            <a:ext cx="1736961" cy="1302365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rot="16200000" flipH="1" flipV="1">
            <a:off x="10438831" y="-82940"/>
            <a:ext cx="1670229" cy="1836108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F26DE6E0-A138-4473-A516-3EBFA3378DB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600372" y="466341"/>
            <a:ext cx="365703" cy="3657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A7F44365-5515-4A5A-BCC8-6418BE7BD2A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991866" y="6223242"/>
            <a:ext cx="432600" cy="4326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81F65441-05CF-4927-AA96-51632397BC2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0039" y="539687"/>
            <a:ext cx="334485" cy="33448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10B5739B-7296-4A7A-9F0B-A305A47D31DE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809902" y="6200335"/>
            <a:ext cx="173932" cy="173932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41E86B39-A44A-4357-96C9-0EC6AA544C18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266933" y="1559433"/>
            <a:ext cx="209611" cy="20961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4735EA01-26A9-428C-A3C9-D0BD61681F9D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149587" y="1230437"/>
            <a:ext cx="173932" cy="173932"/>
          </a:xfrm>
          <a:prstGeom prst="rect">
            <a:avLst/>
          </a:prstGeom>
        </p:spPr>
      </p:pic>
      <p:sp>
        <p:nvSpPr>
          <p:cNvPr id="19" name="그림 개체 틀 2">
            <a:extLst>
              <a:ext uri="{FF2B5EF4-FFF2-40B4-BE49-F238E27FC236}">
                <a16:creationId xmlns:a16="http://schemas.microsoft.com/office/drawing/2014/main" id="{5D0A1A08-9036-46D1-80CE-7ED44A2A47C3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670315" y="9166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그림 개체 틀 2">
            <a:extLst>
              <a:ext uri="{FF2B5EF4-FFF2-40B4-BE49-F238E27FC236}">
                <a16:creationId xmlns:a16="http://schemas.microsoft.com/office/drawing/2014/main" id="{3720BB60-0C03-456A-9244-A7C3FA954188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6819901" y="9166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1" name="그림 개체 틀 2">
            <a:extLst>
              <a:ext uri="{FF2B5EF4-FFF2-40B4-BE49-F238E27FC236}">
                <a16:creationId xmlns:a16="http://schemas.microsoft.com/office/drawing/2014/main" id="{166FD528-F8CE-4F6B-A961-CAF1831DABBE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70315" y="36653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2" name="그림 개체 틀 2">
            <a:extLst>
              <a:ext uri="{FF2B5EF4-FFF2-40B4-BE49-F238E27FC236}">
                <a16:creationId xmlns:a16="http://schemas.microsoft.com/office/drawing/2014/main" id="{F2A74D16-BC27-4A86-9096-D7455679071F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6819901" y="36653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86221983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flipH="1">
            <a:off x="0" y="0"/>
            <a:ext cx="1967668" cy="1365283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 flipH="1" flipV="1">
            <a:off x="10282145" y="-530972"/>
            <a:ext cx="1277282" cy="2339227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E9E8007-D28E-44D5-B3E7-585652574A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2112" t="37588" r="30730" b="21586"/>
          <a:stretch/>
        </p:blipFill>
        <p:spPr>
          <a:xfrm flipH="1" flipV="1">
            <a:off x="10224333" y="5353139"/>
            <a:ext cx="1967667" cy="150486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1B8EF7A5-A12C-407F-B61E-E8582E0BCE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16200000">
            <a:off x="632573" y="5049744"/>
            <a:ext cx="1277282" cy="2339227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BCCD99CD-A51B-49EB-9DDE-C98E7857CFF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919570" y="5685673"/>
            <a:ext cx="365703" cy="3657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353039FE-EDF5-4B35-9E73-DCEAF64F2BF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627933" y="6173266"/>
            <a:ext cx="432600" cy="432600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7FFEA8D0-E3A2-4A09-BFA0-69207C928E3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18030" y="1037504"/>
            <a:ext cx="334485" cy="33448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91F29909-28A3-4D5E-B4A3-144C11A47F82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58188" y="328107"/>
            <a:ext cx="173932" cy="17393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92331210-C16F-4596-B84F-3FA5ABB37D30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739427" y="252134"/>
            <a:ext cx="209611" cy="209611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7F11804C-46DD-4045-9491-F9AFA9474A6F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924699" y="5874167"/>
            <a:ext cx="173932" cy="173932"/>
          </a:xfrm>
          <a:prstGeom prst="rect">
            <a:avLst/>
          </a:prstGeom>
        </p:spPr>
      </p:pic>
      <p:sp>
        <p:nvSpPr>
          <p:cNvPr id="18" name="그림 개체 틀 11">
            <a:extLst>
              <a:ext uri="{FF2B5EF4-FFF2-40B4-BE49-F238E27FC236}">
                <a16:creationId xmlns:a16="http://schemas.microsoft.com/office/drawing/2014/main" id="{95AA5A40-3933-403F-AB78-7BB8FE177FB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716277" y="8631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6051004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flipH="1" flipV="1">
            <a:off x="9858256" y="229315"/>
            <a:ext cx="2333743" cy="131535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rot="5400000" flipH="1" flipV="1">
            <a:off x="-301193" y="301193"/>
            <a:ext cx="1967668" cy="13652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flipH="1" flipV="1">
            <a:off x="10521770" y="5021892"/>
            <a:ext cx="1670229" cy="1836108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5400000" flipH="1">
            <a:off x="726643" y="5049744"/>
            <a:ext cx="1277282" cy="2339227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A23E8AC8-5214-4A41-B35D-E61DE386BA7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236042" y="5866105"/>
            <a:ext cx="365703" cy="3657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7ABB7753-04F8-4C3F-8036-8D2CF8627CD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665950" y="6228531"/>
            <a:ext cx="432600" cy="4326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13E57348-F2A0-49B1-829D-40A45069278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41299" y="408962"/>
            <a:ext cx="334485" cy="33448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BD8BCDB0-0C36-4260-8EEE-BCD161E63119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83588" y="5622002"/>
            <a:ext cx="173932" cy="173932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256DD62-0D18-4D6F-B1D8-655C4E3148BC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58633" y="301674"/>
            <a:ext cx="209611" cy="20961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4651E74B-37F3-4E59-8203-2027B43B66C4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11427813" y="1208156"/>
            <a:ext cx="173932" cy="173932"/>
          </a:xfrm>
          <a:prstGeom prst="rect">
            <a:avLst/>
          </a:prstGeom>
        </p:spPr>
      </p:pic>
      <p:sp>
        <p:nvSpPr>
          <p:cNvPr id="19" name="그림 개체 틀 5">
            <a:extLst>
              <a:ext uri="{FF2B5EF4-FFF2-40B4-BE49-F238E27FC236}">
                <a16:creationId xmlns:a16="http://schemas.microsoft.com/office/drawing/2014/main" id="{47BE1C38-45D9-419F-99B0-F9362A8C6BD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763497" y="7540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6155504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 flipV="1">
            <a:off x="0" y="5214986"/>
            <a:ext cx="2333743" cy="131535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flipV="1">
            <a:off x="10224332" y="5492716"/>
            <a:ext cx="1967668" cy="136528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430EDCC-9EA7-4925-8F03-F022B8CF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6026" b="64668"/>
          <a:stretch/>
        </p:blipFill>
        <p:spPr>
          <a:xfrm flipV="1">
            <a:off x="10455039" y="367864"/>
            <a:ext cx="1736961" cy="1302365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 rot="5400000" flipV="1">
            <a:off x="82940" y="-82940"/>
            <a:ext cx="1670229" cy="1836108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8E4FEF34-58E2-4921-A9C2-5505A4329F2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V="1">
            <a:off x="552351" y="648972"/>
            <a:ext cx="365703" cy="3657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D957EC2A-D56E-413D-B1E2-EB0EF30FF02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V="1">
            <a:off x="10143265" y="6273834"/>
            <a:ext cx="432600" cy="43260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17847CD3-1662-4B6A-9528-A3897CDC169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V="1">
            <a:off x="11513322" y="534701"/>
            <a:ext cx="334485" cy="33448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0D2C4C5B-2562-4000-81E6-2612470FBB6A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V="1">
            <a:off x="229588" y="6143997"/>
            <a:ext cx="173932" cy="1739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8794F2B6-A5B8-4FFA-9E69-808D324DE8B6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flipV="1">
            <a:off x="10959518" y="809436"/>
            <a:ext cx="209611" cy="20961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919F3037-4A03-4408-8D3A-230AC9030C9B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V="1">
            <a:off x="11149587" y="5872663"/>
            <a:ext cx="173932" cy="173932"/>
          </a:xfrm>
          <a:prstGeom prst="rect">
            <a:avLst/>
          </a:prstGeom>
        </p:spPr>
      </p:pic>
      <p:sp>
        <p:nvSpPr>
          <p:cNvPr id="16" name="그림 개체 틀 8">
            <a:extLst>
              <a:ext uri="{FF2B5EF4-FFF2-40B4-BE49-F238E27FC236}">
                <a16:creationId xmlns:a16="http://schemas.microsoft.com/office/drawing/2014/main" id="{94A50234-7C7F-4036-BA10-A8108F9281D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40532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9271513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156B2E90-157C-4EE2-ABAD-92CEF0A3C6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7790" b="64315"/>
          <a:stretch/>
        </p:blipFill>
        <p:spPr>
          <a:xfrm>
            <a:off x="0" y="229315"/>
            <a:ext cx="2333743" cy="131535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90463CF-BED9-4550-A86B-CD72431BCF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211" r="40631" b="62961"/>
          <a:stretch/>
        </p:blipFill>
        <p:spPr>
          <a:xfrm rot="5400000">
            <a:off x="10525524" y="301193"/>
            <a:ext cx="1967668" cy="136528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AF33DDD-2753-4D29-B497-F9B393D14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85" r="76947" b="14503"/>
          <a:stretch/>
        </p:blipFill>
        <p:spPr>
          <a:xfrm>
            <a:off x="0" y="5021892"/>
            <a:ext cx="1670229" cy="1836108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B522FE0-9246-4838-8566-48CC6AA1D2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4710" t="36538" r="57660"/>
          <a:stretch/>
        </p:blipFill>
        <p:spPr>
          <a:xfrm rot="5400000" flipV="1">
            <a:off x="10188074" y="5049744"/>
            <a:ext cx="1277282" cy="233922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92EACBA9-CBBD-4EE8-90E5-DFC66BF388A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66933" y="6025956"/>
            <a:ext cx="365703" cy="3657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FD2D5074-BCBE-491B-A439-BFBBE06727B2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808542" y="202158"/>
            <a:ext cx="432600" cy="43260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6210802E-C08D-456C-A256-233A229A010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788484" y="5983828"/>
            <a:ext cx="334485" cy="33448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1E427298-25E2-4801-AB59-A809ADBCF4C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249174" y="483733"/>
            <a:ext cx="173932" cy="1739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343FE316-099A-4FF0-84F9-C5765ED3BB4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756464" y="5088956"/>
            <a:ext cx="209611" cy="20961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A3C74DB7-2217-4AAC-AAD4-6CACA8F5A44A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909489" y="5453631"/>
            <a:ext cx="173932" cy="173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749895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AD16DBBD-FF62-47F1-B24C-B538778E1A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5F78F875-67BE-49FD-A6BD-BCFDF3FEBB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2BA47AF1-78F5-4ABB-9F93-CAE33E532F8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85A13-943B-4A6E-A069-5ABE63212B9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image" Target="../media/image1.png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1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703" r:id="rId17"/>
    <p:sldLayoutId id="2147483687" r:id="rId18"/>
    <p:sldLayoutId id="2147483664" r:id="rId19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60.png"/><Relationship Id="rId2" Type="http://schemas.openxmlformats.org/officeDocument/2006/relationships/image" Target="../media/image59.png"/><Relationship Id="rId1" Type="http://schemas.openxmlformats.org/officeDocument/2006/relationships/slideLayout" Target="../slideLayouts/slideLayout9.xml"/><Relationship Id="rId5" Type="http://schemas.openxmlformats.org/officeDocument/2006/relationships/image" Target="../media/image62.png"/><Relationship Id="rId4" Type="http://schemas.openxmlformats.org/officeDocument/2006/relationships/image" Target="../media/image61.svg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64.png"/><Relationship Id="rId2" Type="http://schemas.openxmlformats.org/officeDocument/2006/relationships/image" Target="../media/image63.png"/><Relationship Id="rId1" Type="http://schemas.openxmlformats.org/officeDocument/2006/relationships/slideLayout" Target="../slideLayouts/slideLayout6.xml"/><Relationship Id="rId4" Type="http://schemas.openxmlformats.org/officeDocument/2006/relationships/image" Target="../media/image6.png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59.png"/><Relationship Id="rId3" Type="http://schemas.openxmlformats.org/officeDocument/2006/relationships/image" Target="../media/image5.svg"/><Relationship Id="rId7" Type="http://schemas.openxmlformats.org/officeDocument/2006/relationships/image" Target="../media/image40.sv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39.png"/><Relationship Id="rId5" Type="http://schemas.openxmlformats.org/officeDocument/2006/relationships/image" Target="../media/image54.svg"/><Relationship Id="rId4" Type="http://schemas.openxmlformats.org/officeDocument/2006/relationships/image" Target="../media/image53.png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71.png"/><Relationship Id="rId3" Type="http://schemas.openxmlformats.org/officeDocument/2006/relationships/image" Target="../media/image66.svg"/><Relationship Id="rId7" Type="http://schemas.openxmlformats.org/officeDocument/2006/relationships/image" Target="../media/image70.svg"/><Relationship Id="rId2" Type="http://schemas.openxmlformats.org/officeDocument/2006/relationships/image" Target="../media/image65.png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69.png"/><Relationship Id="rId5" Type="http://schemas.openxmlformats.org/officeDocument/2006/relationships/image" Target="../media/image68.svg"/><Relationship Id="rId4" Type="http://schemas.openxmlformats.org/officeDocument/2006/relationships/image" Target="../media/image67.png"/><Relationship Id="rId9" Type="http://schemas.openxmlformats.org/officeDocument/2006/relationships/image" Target="../media/image72.sv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3.png"/><Relationship Id="rId2" Type="http://schemas.openxmlformats.org/officeDocument/2006/relationships/image" Target="../media/image63.png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62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5.svg"/><Relationship Id="rId2" Type="http://schemas.openxmlformats.org/officeDocument/2006/relationships/image" Target="../media/image74.png"/><Relationship Id="rId1" Type="http://schemas.openxmlformats.org/officeDocument/2006/relationships/slideLayout" Target="../slideLayouts/slideLayout4.xml"/><Relationship Id="rId5" Type="http://schemas.openxmlformats.org/officeDocument/2006/relationships/image" Target="../media/image77.svg"/><Relationship Id="rId4" Type="http://schemas.openxmlformats.org/officeDocument/2006/relationships/image" Target="../media/image76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9.svg"/><Relationship Id="rId7" Type="http://schemas.openxmlformats.org/officeDocument/2006/relationships/image" Target="../media/image83.svg"/><Relationship Id="rId2" Type="http://schemas.openxmlformats.org/officeDocument/2006/relationships/image" Target="../media/image78.png"/><Relationship Id="rId1" Type="http://schemas.openxmlformats.org/officeDocument/2006/relationships/slideLayout" Target="../slideLayouts/slideLayout17.xml"/><Relationship Id="rId6" Type="http://schemas.openxmlformats.org/officeDocument/2006/relationships/image" Target="../media/image82.png"/><Relationship Id="rId5" Type="http://schemas.openxmlformats.org/officeDocument/2006/relationships/image" Target="../media/image81.svg"/><Relationship Id="rId4" Type="http://schemas.openxmlformats.org/officeDocument/2006/relationships/image" Target="../media/image80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68.svg"/><Relationship Id="rId2" Type="http://schemas.openxmlformats.org/officeDocument/2006/relationships/image" Target="../media/image84.png"/><Relationship Id="rId1" Type="http://schemas.openxmlformats.org/officeDocument/2006/relationships/slideLayout" Target="../slideLayouts/slideLayout3.xml"/><Relationship Id="rId5" Type="http://schemas.openxmlformats.org/officeDocument/2006/relationships/image" Target="../media/image72.svg"/><Relationship Id="rId4" Type="http://schemas.openxmlformats.org/officeDocument/2006/relationships/image" Target="../media/image85.pn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73.png"/><Relationship Id="rId1" Type="http://schemas.openxmlformats.org/officeDocument/2006/relationships/slideLayout" Target="../slideLayouts/slideLayout1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87.png"/><Relationship Id="rId2" Type="http://schemas.openxmlformats.org/officeDocument/2006/relationships/image" Target="../media/image86.png"/><Relationship Id="rId1" Type="http://schemas.openxmlformats.org/officeDocument/2006/relationships/slideLayout" Target="../slideLayouts/slideLayout14.xml"/><Relationship Id="rId4" Type="http://schemas.openxmlformats.org/officeDocument/2006/relationships/image" Target="../media/image64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62.png"/><Relationship Id="rId2" Type="http://schemas.openxmlformats.org/officeDocument/2006/relationships/image" Target="../media/image88.png"/><Relationship Id="rId1" Type="http://schemas.openxmlformats.org/officeDocument/2006/relationships/slideLayout" Target="../slideLayouts/slideLayout15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2" Type="http://schemas.openxmlformats.org/officeDocument/2006/relationships/image" Target="../media/image89.png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9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90.png"/><Relationship Id="rId1" Type="http://schemas.openxmlformats.org/officeDocument/2006/relationships/slideLayout" Target="../slideLayouts/slideLayout1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4612F2B8-3D54-4A7C-8C3D-6FB888576609}"/>
              </a:ext>
            </a:extLst>
          </p:cNvPr>
          <p:cNvSpPr txBox="1"/>
          <p:nvPr/>
        </p:nvSpPr>
        <p:spPr>
          <a:xfrm>
            <a:off x="931168" y="1605345"/>
            <a:ext cx="4911367" cy="212365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6600" dirty="0">
                <a:solidFill>
                  <a:srgbClr val="183FFF"/>
                </a:solidFill>
                <a:cs typeface="Arial" panose="020B0604020202020204" pitchFamily="34" charset="0"/>
              </a:rPr>
              <a:t>Social</a:t>
            </a:r>
          </a:p>
          <a:p>
            <a:r>
              <a:rPr lang="en-US" altLang="ko-KR" sz="6600" dirty="0">
                <a:solidFill>
                  <a:srgbClr val="183FFF"/>
                </a:solidFill>
                <a:latin typeface="+mj-lt"/>
                <a:cs typeface="Arial" panose="020B0604020202020204" pitchFamily="34" charset="0"/>
              </a:rPr>
              <a:t>Business</a:t>
            </a:r>
            <a:endParaRPr lang="ko-KR" altLang="en-US" sz="6600" dirty="0">
              <a:solidFill>
                <a:srgbClr val="183FFF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58F791B-AB96-46CA-9557-50C1BCB5CC5B}"/>
              </a:ext>
            </a:extLst>
          </p:cNvPr>
          <p:cNvSpPr txBox="1"/>
          <p:nvPr/>
        </p:nvSpPr>
        <p:spPr>
          <a:xfrm>
            <a:off x="1007369" y="4690025"/>
            <a:ext cx="3875314" cy="562630"/>
          </a:xfrm>
          <a:prstGeom prst="roundRect">
            <a:avLst>
              <a:gd name="adj" fmla="val 50000"/>
            </a:avLst>
          </a:prstGeom>
          <a:solidFill>
            <a:srgbClr val="00C255"/>
          </a:solidFill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Company name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A951F135-76C5-42AD-A91D-85A3A086FE8E}"/>
              </a:ext>
            </a:extLst>
          </p:cNvPr>
          <p:cNvSpPr txBox="1"/>
          <p:nvPr/>
        </p:nvSpPr>
        <p:spPr>
          <a:xfrm>
            <a:off x="999389" y="3729003"/>
            <a:ext cx="484843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2F3CB443-3396-48BE-A4DD-0B97CAB4EBF2}"/>
              </a:ext>
            </a:extLst>
          </p:cNvPr>
          <p:cNvSpPr txBox="1"/>
          <p:nvPr/>
        </p:nvSpPr>
        <p:spPr>
          <a:xfrm>
            <a:off x="1265589" y="4084831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4D659323-7D36-41A5-BFE4-57763E2F7A57}"/>
              </a:ext>
            </a:extLst>
          </p:cNvPr>
          <p:cNvSpPr/>
          <p:nvPr/>
        </p:nvSpPr>
        <p:spPr>
          <a:xfrm>
            <a:off x="1265588" y="3382843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EADB3CBF-1490-4DD3-A138-78E810742A98}"/>
              </a:ext>
            </a:extLst>
          </p:cNvPr>
          <p:cNvSpPr/>
          <p:nvPr/>
        </p:nvSpPr>
        <p:spPr>
          <a:xfrm>
            <a:off x="1265588" y="2859623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BAA610D8-A01E-49B2-A7C1-2D62274B3D42}"/>
              </a:ext>
            </a:extLst>
          </p:cNvPr>
          <p:cNvSpPr txBox="1"/>
          <p:nvPr/>
        </p:nvSpPr>
        <p:spPr>
          <a:xfrm>
            <a:off x="4720609" y="4084831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2E9C7FF3-7DC7-4F30-B485-71B9EBE4F5AA}"/>
              </a:ext>
            </a:extLst>
          </p:cNvPr>
          <p:cNvSpPr/>
          <p:nvPr/>
        </p:nvSpPr>
        <p:spPr>
          <a:xfrm>
            <a:off x="4720608" y="3382843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8659F938-CE2E-46AF-9B8C-E5895EFDE65E}"/>
              </a:ext>
            </a:extLst>
          </p:cNvPr>
          <p:cNvSpPr/>
          <p:nvPr/>
        </p:nvSpPr>
        <p:spPr>
          <a:xfrm>
            <a:off x="4720608" y="2859623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81966DB-C680-47D4-923E-3400EA680D21}"/>
              </a:ext>
            </a:extLst>
          </p:cNvPr>
          <p:cNvSpPr txBox="1"/>
          <p:nvPr/>
        </p:nvSpPr>
        <p:spPr>
          <a:xfrm>
            <a:off x="8175629" y="4084831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760C9FED-88B1-43AE-B6DE-A9491271B4D0}"/>
              </a:ext>
            </a:extLst>
          </p:cNvPr>
          <p:cNvSpPr/>
          <p:nvPr/>
        </p:nvSpPr>
        <p:spPr>
          <a:xfrm>
            <a:off x="8175628" y="3382843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2E6B9CC8-A216-4E5F-8143-C0DD27DF392C}"/>
              </a:ext>
            </a:extLst>
          </p:cNvPr>
          <p:cNvSpPr/>
          <p:nvPr/>
        </p:nvSpPr>
        <p:spPr>
          <a:xfrm>
            <a:off x="8175628" y="2859623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03</a:t>
            </a:r>
            <a:endParaRPr lang="ko-KR" altLang="en-US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CE9F41A8-5DE4-4B09-AFF1-828DE72DEBD0}"/>
              </a:ext>
            </a:extLst>
          </p:cNvPr>
          <p:cNvSpPr/>
          <p:nvPr/>
        </p:nvSpPr>
        <p:spPr>
          <a:xfrm>
            <a:off x="1346200" y="1449730"/>
            <a:ext cx="9499600" cy="79746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</a:rPr>
              <a:t>Contents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타원 25">
            <a:extLst>
              <a:ext uri="{FF2B5EF4-FFF2-40B4-BE49-F238E27FC236}">
                <a16:creationId xmlns:a16="http://schemas.microsoft.com/office/drawing/2014/main" id="{E493E495-A2BE-40F4-A9F9-A309845DD407}"/>
              </a:ext>
            </a:extLst>
          </p:cNvPr>
          <p:cNvSpPr/>
          <p:nvPr/>
        </p:nvSpPr>
        <p:spPr>
          <a:xfrm>
            <a:off x="5560600" y="3096169"/>
            <a:ext cx="1259658" cy="1259656"/>
          </a:xfrm>
          <a:prstGeom prst="ellipse">
            <a:avLst/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E4C5AE05-A84B-4BAC-9262-960E96ED3E9C}"/>
              </a:ext>
            </a:extLst>
          </p:cNvPr>
          <p:cNvSpPr/>
          <p:nvPr/>
        </p:nvSpPr>
        <p:spPr>
          <a:xfrm>
            <a:off x="4680627" y="4749610"/>
            <a:ext cx="3019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adipiscing</a:t>
            </a:r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elit</a:t>
            </a:r>
            <a:endParaRPr lang="en-US" altLang="ko-KR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C3B7FB5C-879A-4367-AD56-D435E5224969}"/>
              </a:ext>
            </a:extLst>
          </p:cNvPr>
          <p:cNvGrpSpPr/>
          <p:nvPr/>
        </p:nvGrpSpPr>
        <p:grpSpPr>
          <a:xfrm>
            <a:off x="5934946" y="3456235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9CE03D91-C903-49CA-8344-A63250913F9B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B37F1C72-1F63-4AC3-932C-E044D5FBD0E2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355E99CB-DE79-4E10-85BB-7D960B785FD9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0F84A4C0-4134-493A-9E8D-4F7933C06B41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" name="타원 41">
            <a:extLst>
              <a:ext uri="{FF2B5EF4-FFF2-40B4-BE49-F238E27FC236}">
                <a16:creationId xmlns:a16="http://schemas.microsoft.com/office/drawing/2014/main" id="{BF186F48-31FA-434C-AA01-78EC43587D06}"/>
              </a:ext>
            </a:extLst>
          </p:cNvPr>
          <p:cNvSpPr/>
          <p:nvPr/>
        </p:nvSpPr>
        <p:spPr>
          <a:xfrm>
            <a:off x="2416170" y="3096169"/>
            <a:ext cx="1259658" cy="1259656"/>
          </a:xfrm>
          <a:prstGeom prst="ellipse">
            <a:avLst/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F46F3A81-76CB-4897-BD3A-FC2693733F9C}"/>
              </a:ext>
            </a:extLst>
          </p:cNvPr>
          <p:cNvSpPr/>
          <p:nvPr/>
        </p:nvSpPr>
        <p:spPr>
          <a:xfrm>
            <a:off x="1536198" y="4749610"/>
            <a:ext cx="3019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amet</a:t>
            </a:r>
            <a:endParaRPr lang="en-US" altLang="ko-KR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grpSp>
        <p:nvGrpSpPr>
          <p:cNvPr id="44" name="그룹 43">
            <a:extLst>
              <a:ext uri="{FF2B5EF4-FFF2-40B4-BE49-F238E27FC236}">
                <a16:creationId xmlns:a16="http://schemas.microsoft.com/office/drawing/2014/main" id="{52E97452-543F-47A8-9809-44511F51C193}"/>
              </a:ext>
            </a:extLst>
          </p:cNvPr>
          <p:cNvGrpSpPr/>
          <p:nvPr/>
        </p:nvGrpSpPr>
        <p:grpSpPr>
          <a:xfrm>
            <a:off x="2845210" y="3450891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EC568E65-E1FD-43DC-B8C3-5EC77D6660E8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9A1B5F4D-F4E4-4B7A-9244-1CE9B76D0154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7" name="타원 46">
            <a:extLst>
              <a:ext uri="{FF2B5EF4-FFF2-40B4-BE49-F238E27FC236}">
                <a16:creationId xmlns:a16="http://schemas.microsoft.com/office/drawing/2014/main" id="{E21FF4A5-A46B-4632-B57D-3B34752118E7}"/>
              </a:ext>
            </a:extLst>
          </p:cNvPr>
          <p:cNvSpPr/>
          <p:nvPr/>
        </p:nvSpPr>
        <p:spPr>
          <a:xfrm>
            <a:off x="8709886" y="3096169"/>
            <a:ext cx="1259658" cy="1259656"/>
          </a:xfrm>
          <a:prstGeom prst="ellipse">
            <a:avLst/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AD3820B1-2C72-41DF-B12C-E04F91A8BE6B}"/>
              </a:ext>
            </a:extLst>
          </p:cNvPr>
          <p:cNvSpPr/>
          <p:nvPr/>
        </p:nvSpPr>
        <p:spPr>
          <a:xfrm>
            <a:off x="7829913" y="4749610"/>
            <a:ext cx="3019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Sed do </a:t>
            </a:r>
            <a:r>
              <a:rPr lang="en-US" altLang="ko-KR" sz="24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eiusmod</a:t>
            </a:r>
            <a:r>
              <a:rPr lang="en-US" altLang="ko-KR" sz="24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tempor</a:t>
            </a:r>
            <a:endParaRPr lang="en-US" altLang="ko-KR" sz="24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201DC883-53ED-4814-98F2-CFBA51F82379}"/>
              </a:ext>
            </a:extLst>
          </p:cNvPr>
          <p:cNvGrpSpPr/>
          <p:nvPr/>
        </p:nvGrpSpPr>
        <p:grpSpPr>
          <a:xfrm>
            <a:off x="9056853" y="3453094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AA1EFE76-C479-4F4C-9FEB-082D1D85D919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524DD3FC-C1EC-434A-9D62-74BEAD1F866D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BD3851DB-6782-4F17-96FA-60DA0862719D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C00F1DD7-E7C7-48CC-B98D-90BD20BF079A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3FB59E45-1A33-4873-9C3D-1ACF957130FA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589C7B58-F9CB-4D26-9FC0-638618020709}"/>
              </a:ext>
            </a:extLst>
          </p:cNvPr>
          <p:cNvSpPr/>
          <p:nvPr/>
        </p:nvSpPr>
        <p:spPr>
          <a:xfrm>
            <a:off x="1342487" y="1277394"/>
            <a:ext cx="9499600" cy="797461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</a:rPr>
              <a:t>Agenda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458731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0BA552C8-25C3-4C18-AB56-4E9B243FDA16}"/>
              </a:ext>
            </a:extLst>
          </p:cNvPr>
          <p:cNvSpPr/>
          <p:nvPr/>
        </p:nvSpPr>
        <p:spPr>
          <a:xfrm>
            <a:off x="3164114" y="1778000"/>
            <a:ext cx="5863772" cy="3302000"/>
          </a:xfrm>
          <a:prstGeom prst="roundRect">
            <a:avLst>
              <a:gd name="adj" fmla="val 8590"/>
            </a:avLst>
          </a:prstGeom>
          <a:solidFill>
            <a:srgbClr val="00C25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</a:rPr>
              <a:t>Section Break</a:t>
            </a:r>
          </a:p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</a:rPr>
              <a:t>Slide Title</a:t>
            </a:r>
            <a:endParaRPr lang="ko-KR" altLang="en-US" sz="36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476238266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4F125C76-D24D-41E2-B6AD-6C40C3D51A64}"/>
              </a:ext>
            </a:extLst>
          </p:cNvPr>
          <p:cNvSpPr/>
          <p:nvPr/>
        </p:nvSpPr>
        <p:spPr>
          <a:xfrm>
            <a:off x="1346200" y="1595232"/>
            <a:ext cx="9499600" cy="79746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</a:rPr>
              <a:t>Section break slide title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6FD9E203-7A96-40FC-ADB6-6E1217AC21AC}"/>
              </a:ext>
            </a:extLst>
          </p:cNvPr>
          <p:cNvSpPr txBox="1"/>
          <p:nvPr/>
        </p:nvSpPr>
        <p:spPr>
          <a:xfrm>
            <a:off x="3676122" y="4308661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6F0F7C9E-C80D-4ACF-A72B-1D9408FC550F}"/>
              </a:ext>
            </a:extLst>
          </p:cNvPr>
          <p:cNvSpPr/>
          <p:nvPr/>
        </p:nvSpPr>
        <p:spPr>
          <a:xfrm>
            <a:off x="3676121" y="3476301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Consectetur adipisicing elit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D1F30B9B-3C40-4021-9AB0-8C472320F3F6}"/>
              </a:ext>
            </a:extLst>
          </p:cNvPr>
          <p:cNvSpPr/>
          <p:nvPr/>
        </p:nvSpPr>
        <p:spPr>
          <a:xfrm>
            <a:off x="3676149" y="2987916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02.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28B3CACA-A480-40AD-98DD-7C41AF33470E}"/>
              </a:ext>
            </a:extLst>
          </p:cNvPr>
          <p:cNvSpPr txBox="1"/>
          <p:nvPr/>
        </p:nvSpPr>
        <p:spPr>
          <a:xfrm>
            <a:off x="6289961" y="4308661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6E6B7C5B-0536-44A6-9748-5EF53EF9B191}"/>
              </a:ext>
            </a:extLst>
          </p:cNvPr>
          <p:cNvSpPr/>
          <p:nvPr/>
        </p:nvSpPr>
        <p:spPr>
          <a:xfrm>
            <a:off x="6289960" y="3476301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Sed </a:t>
            </a:r>
            <a:r>
              <a:rPr lang="en-US" altLang="ko-KR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do eiusmod tempor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E9EA3DF1-B07D-4DE4-9A45-B93FD10FC5F9}"/>
              </a:ext>
            </a:extLst>
          </p:cNvPr>
          <p:cNvSpPr/>
          <p:nvPr/>
        </p:nvSpPr>
        <p:spPr>
          <a:xfrm>
            <a:off x="6289987" y="2987916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03.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B6CB8D20-54F7-413D-A37F-432A684F2CB5}"/>
              </a:ext>
            </a:extLst>
          </p:cNvPr>
          <p:cNvSpPr txBox="1"/>
          <p:nvPr/>
        </p:nvSpPr>
        <p:spPr>
          <a:xfrm>
            <a:off x="1090832" y="4308661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C9E9AD43-9D09-44E9-ADA3-AEBD689D138B}"/>
              </a:ext>
            </a:extLst>
          </p:cNvPr>
          <p:cNvSpPr/>
          <p:nvPr/>
        </p:nvSpPr>
        <p:spPr>
          <a:xfrm>
            <a:off x="1090831" y="3476301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sit amet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54CD91B-87C8-47C8-A310-DA24EB287C4C}"/>
              </a:ext>
            </a:extLst>
          </p:cNvPr>
          <p:cNvSpPr/>
          <p:nvPr/>
        </p:nvSpPr>
        <p:spPr>
          <a:xfrm>
            <a:off x="1090858" y="2987916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01.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6853780-DAAE-4D94-B7B1-9130B5922424}"/>
              </a:ext>
            </a:extLst>
          </p:cNvPr>
          <p:cNvSpPr txBox="1"/>
          <p:nvPr/>
        </p:nvSpPr>
        <p:spPr>
          <a:xfrm>
            <a:off x="8871024" y="4308661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4609459F-3F16-4FAA-909F-14EE0038C038}"/>
              </a:ext>
            </a:extLst>
          </p:cNvPr>
          <p:cNvSpPr/>
          <p:nvPr/>
        </p:nvSpPr>
        <p:spPr>
          <a:xfrm>
            <a:off x="8871023" y="3476301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Incididunt ut labore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et dolore</a:t>
            </a: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47EEA5CC-3C48-4D01-ADE9-61A12C94300A}"/>
              </a:ext>
            </a:extLst>
          </p:cNvPr>
          <p:cNvSpPr/>
          <p:nvPr/>
        </p:nvSpPr>
        <p:spPr>
          <a:xfrm>
            <a:off x="8871051" y="2987916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170404624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318706C4-BA5E-4234-BA32-331EEFD355B6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2588" b="2941"/>
          <a:stretch/>
        </p:blipFill>
        <p:spPr>
          <a:xfrm>
            <a:off x="2251971" y="150403"/>
            <a:ext cx="3844029" cy="2884897"/>
          </a:xfrm>
          <a:prstGeom prst="rect">
            <a:avLst/>
          </a:prstGeom>
        </p:spPr>
      </p:pic>
      <p:pic>
        <p:nvPicPr>
          <p:cNvPr id="2" name="그래픽 1">
            <a:extLst>
              <a:ext uri="{FF2B5EF4-FFF2-40B4-BE49-F238E27FC236}">
                <a16:creationId xmlns:a16="http://schemas.microsoft.com/office/drawing/2014/main" id="{27FA37F1-6F8F-449A-B829-4D0B30756622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6425620" y="2338743"/>
            <a:ext cx="551100" cy="40011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5000C302-07BE-4635-9FF0-1A301EC5826A}"/>
              </a:ext>
            </a:extLst>
          </p:cNvPr>
          <p:cNvSpPr txBox="1"/>
          <p:nvPr/>
        </p:nvSpPr>
        <p:spPr>
          <a:xfrm>
            <a:off x="6425621" y="2921168"/>
            <a:ext cx="4345048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20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0BCF9882-1D80-4B40-85EB-7EABC44F0021}"/>
              </a:ext>
            </a:extLst>
          </p:cNvPr>
          <p:cNvSpPr txBox="1"/>
          <p:nvPr/>
        </p:nvSpPr>
        <p:spPr>
          <a:xfrm>
            <a:off x="6425621" y="4426922"/>
            <a:ext cx="434504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- john doe, Founder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12695D8-A803-4EAE-AC0C-4B3344F501A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A12C6C09-F767-4FAE-B5F2-85FC64892AEE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1002" b="14467"/>
          <a:stretch/>
        </p:blipFill>
        <p:spPr>
          <a:xfrm>
            <a:off x="141259" y="4827562"/>
            <a:ext cx="2297141" cy="193482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0186496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0AFBF39D-97FB-477E-925A-527E894970D0}"/>
              </a:ext>
            </a:extLst>
          </p:cNvPr>
          <p:cNvSpPr txBox="1"/>
          <p:nvPr/>
        </p:nvSpPr>
        <p:spPr>
          <a:xfrm>
            <a:off x="954962" y="3928021"/>
            <a:ext cx="264525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2A3FC63-F7D9-4264-9526-18161C6BD445}"/>
              </a:ext>
            </a:extLst>
          </p:cNvPr>
          <p:cNvSpPr txBox="1"/>
          <p:nvPr/>
        </p:nvSpPr>
        <p:spPr>
          <a:xfrm>
            <a:off x="954962" y="3421390"/>
            <a:ext cx="222349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01.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4095C2A-D4CF-4E97-8E1B-F0F841D63902}"/>
              </a:ext>
            </a:extLst>
          </p:cNvPr>
          <p:cNvSpPr txBox="1"/>
          <p:nvPr/>
        </p:nvSpPr>
        <p:spPr>
          <a:xfrm>
            <a:off x="4196892" y="3928021"/>
            <a:ext cx="264525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823F2991-5AA9-46FD-8073-9E746DEF2E85}"/>
              </a:ext>
            </a:extLst>
          </p:cNvPr>
          <p:cNvSpPr txBox="1"/>
          <p:nvPr/>
        </p:nvSpPr>
        <p:spPr>
          <a:xfrm>
            <a:off x="4196892" y="3421390"/>
            <a:ext cx="222349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02.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F18F69C-3472-4819-99DB-E84612154197}"/>
              </a:ext>
            </a:extLst>
          </p:cNvPr>
          <p:cNvSpPr txBox="1"/>
          <p:nvPr/>
        </p:nvSpPr>
        <p:spPr>
          <a:xfrm>
            <a:off x="886320" y="1989029"/>
            <a:ext cx="595582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  <a:cs typeface="Arial" panose="020B0604020202020204" pitchFamily="34" charset="0"/>
              </a:rPr>
              <a:t>Overview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D2F2CF7-AB5C-4B5E-AC92-0EC9C50EDF60}"/>
              </a:ext>
            </a:extLst>
          </p:cNvPr>
          <p:cNvSpPr txBox="1"/>
          <p:nvPr/>
        </p:nvSpPr>
        <p:spPr>
          <a:xfrm>
            <a:off x="886320" y="2573804"/>
            <a:ext cx="5955824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A725126-7FD4-4EBE-8139-933A8528293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05F50E46-478C-4A68-9E0C-5F647ABDE373}"/>
              </a:ext>
            </a:extLst>
          </p:cNvPr>
          <p:cNvSpPr/>
          <p:nvPr/>
        </p:nvSpPr>
        <p:spPr>
          <a:xfrm>
            <a:off x="6527455" y="4512796"/>
            <a:ext cx="1987956" cy="1987956"/>
          </a:xfrm>
          <a:prstGeom prst="ellipse">
            <a:avLst/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35382082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9EFCE506-4C29-4E47-BBA8-D8172190FCE8}"/>
              </a:ext>
            </a:extLst>
          </p:cNvPr>
          <p:cNvSpPr/>
          <p:nvPr/>
        </p:nvSpPr>
        <p:spPr>
          <a:xfrm>
            <a:off x="729600" y="1760986"/>
            <a:ext cx="2953426" cy="4441372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FFDFD9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86C5CE5E-63A0-4563-A8D7-03AD75CD481B}"/>
              </a:ext>
            </a:extLst>
          </p:cNvPr>
          <p:cNvSpPr txBox="1"/>
          <p:nvPr/>
        </p:nvSpPr>
        <p:spPr>
          <a:xfrm>
            <a:off x="1024724" y="4833111"/>
            <a:ext cx="236318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5A5CBFA0-063E-42D1-832B-D46AD0E04D29}"/>
              </a:ext>
            </a:extLst>
          </p:cNvPr>
          <p:cNvSpPr/>
          <p:nvPr/>
        </p:nvSpPr>
        <p:spPr>
          <a:xfrm>
            <a:off x="4619287" y="1760986"/>
            <a:ext cx="2953426" cy="4441372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FFDFD9"/>
              </a:solidFill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EA4292D-F663-47FF-811F-7F809CA2B0FB}"/>
              </a:ext>
            </a:extLst>
          </p:cNvPr>
          <p:cNvSpPr txBox="1"/>
          <p:nvPr/>
        </p:nvSpPr>
        <p:spPr>
          <a:xfrm>
            <a:off x="4914409" y="4833111"/>
            <a:ext cx="236318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5676678D-9242-49EA-9C3E-B38E2B96DB67}"/>
              </a:ext>
            </a:extLst>
          </p:cNvPr>
          <p:cNvSpPr/>
          <p:nvPr/>
        </p:nvSpPr>
        <p:spPr>
          <a:xfrm>
            <a:off x="8508974" y="1760986"/>
            <a:ext cx="2953426" cy="4441372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FFDFD9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11E7E642-1DCC-44D0-B143-AF1C43D27199}"/>
              </a:ext>
            </a:extLst>
          </p:cNvPr>
          <p:cNvSpPr txBox="1"/>
          <p:nvPr/>
        </p:nvSpPr>
        <p:spPr>
          <a:xfrm>
            <a:off x="8804095" y="4833111"/>
            <a:ext cx="236318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31F45280-FEB1-4BDA-8471-9329BABC6E82}"/>
              </a:ext>
            </a:extLst>
          </p:cNvPr>
          <p:cNvSpPr/>
          <p:nvPr/>
        </p:nvSpPr>
        <p:spPr>
          <a:xfrm>
            <a:off x="2547170" y="655642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Place Subtitle Text Here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4ED00A41-E219-473A-9659-B1CFEF4E3806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8093"/>
          <a:stretch/>
        </p:blipFill>
        <p:spPr>
          <a:xfrm>
            <a:off x="9154699" y="2114296"/>
            <a:ext cx="1661976" cy="237206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1950A041-AF9E-43A7-B164-DF2476C79E91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1145"/>
          <a:stretch/>
        </p:blipFill>
        <p:spPr>
          <a:xfrm>
            <a:off x="1176212" y="2219722"/>
            <a:ext cx="2060202" cy="2161208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CF45EB5-4CA4-454A-8930-639D681D41EA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1002"/>
          <a:stretch/>
        </p:blipFill>
        <p:spPr>
          <a:xfrm>
            <a:off x="5062884" y="2325147"/>
            <a:ext cx="2066232" cy="195035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8813848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B2FA7578-E049-43F8-9615-DA98FF165580}"/>
              </a:ext>
            </a:extLst>
          </p:cNvPr>
          <p:cNvSpPr/>
          <p:nvPr/>
        </p:nvSpPr>
        <p:spPr>
          <a:xfrm>
            <a:off x="6383813" y="4424019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F197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 dirty="0">
              <a:solidFill>
                <a:schemeClr val="lt1"/>
              </a:solidFill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B1AD2486-CE54-4A72-B91F-611062D914BE}"/>
              </a:ext>
            </a:extLst>
          </p:cNvPr>
          <p:cNvSpPr txBox="1"/>
          <p:nvPr/>
        </p:nvSpPr>
        <p:spPr>
          <a:xfrm>
            <a:off x="2096060" y="2708630"/>
            <a:ext cx="371492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336A4DA1-A840-42CA-B531-F53D46A976E2}"/>
              </a:ext>
            </a:extLst>
          </p:cNvPr>
          <p:cNvSpPr txBox="1"/>
          <p:nvPr/>
        </p:nvSpPr>
        <p:spPr>
          <a:xfrm>
            <a:off x="2130696" y="3142378"/>
            <a:ext cx="36847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01D377A-424D-49DD-AB44-4D64F11E87A3}"/>
              </a:ext>
            </a:extLst>
          </p:cNvPr>
          <p:cNvSpPr txBox="1"/>
          <p:nvPr/>
        </p:nvSpPr>
        <p:spPr>
          <a:xfrm>
            <a:off x="7000190" y="2708630"/>
            <a:ext cx="371492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379C4A-818D-4D2F-8B25-A45B2CD2A666}"/>
              </a:ext>
            </a:extLst>
          </p:cNvPr>
          <p:cNvSpPr txBox="1"/>
          <p:nvPr/>
        </p:nvSpPr>
        <p:spPr>
          <a:xfrm>
            <a:off x="7034826" y="3142378"/>
            <a:ext cx="36847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FC599B-4FDE-47E7-B358-0D28613B1C92}"/>
              </a:ext>
            </a:extLst>
          </p:cNvPr>
          <p:cNvSpPr txBox="1"/>
          <p:nvPr/>
        </p:nvSpPr>
        <p:spPr>
          <a:xfrm>
            <a:off x="2096060" y="4378338"/>
            <a:ext cx="371492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E540E01E-E5D9-4FBB-846E-113DE73B1E42}"/>
              </a:ext>
            </a:extLst>
          </p:cNvPr>
          <p:cNvSpPr txBox="1"/>
          <p:nvPr/>
        </p:nvSpPr>
        <p:spPr>
          <a:xfrm>
            <a:off x="2130696" y="4812086"/>
            <a:ext cx="36847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DC150C8D-48AB-4726-9AA1-1E166A9419B9}"/>
              </a:ext>
            </a:extLst>
          </p:cNvPr>
          <p:cNvSpPr txBox="1"/>
          <p:nvPr/>
        </p:nvSpPr>
        <p:spPr>
          <a:xfrm>
            <a:off x="7000190" y="4378338"/>
            <a:ext cx="371492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8B5AC5F-3215-4EFC-B34D-7079CB1ECEDB}"/>
              </a:ext>
            </a:extLst>
          </p:cNvPr>
          <p:cNvSpPr txBox="1"/>
          <p:nvPr/>
        </p:nvSpPr>
        <p:spPr>
          <a:xfrm>
            <a:off x="7034826" y="4812086"/>
            <a:ext cx="36847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51" name="그래픽 2">
            <a:extLst>
              <a:ext uri="{FF2B5EF4-FFF2-40B4-BE49-F238E27FC236}">
                <a16:creationId xmlns:a16="http://schemas.microsoft.com/office/drawing/2014/main" id="{38C85093-3890-4CB8-9775-FF10A10D4539}"/>
              </a:ext>
            </a:extLst>
          </p:cNvPr>
          <p:cNvSpPr/>
          <p:nvPr/>
        </p:nvSpPr>
        <p:spPr>
          <a:xfrm>
            <a:off x="1472447" y="2747379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C25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52" name="그래픽 8">
            <a:extLst>
              <a:ext uri="{FF2B5EF4-FFF2-40B4-BE49-F238E27FC236}">
                <a16:creationId xmlns:a16="http://schemas.microsoft.com/office/drawing/2014/main" id="{6BD4716B-6618-43FE-B4BC-9503CA89006E}"/>
              </a:ext>
            </a:extLst>
          </p:cNvPr>
          <p:cNvSpPr/>
          <p:nvPr/>
        </p:nvSpPr>
        <p:spPr>
          <a:xfrm>
            <a:off x="1472447" y="4417087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C25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53" name="그래픽 5">
            <a:extLst>
              <a:ext uri="{FF2B5EF4-FFF2-40B4-BE49-F238E27FC236}">
                <a16:creationId xmlns:a16="http://schemas.microsoft.com/office/drawing/2014/main" id="{5C318B59-0A7F-421B-BF7C-363C29F45397}"/>
              </a:ext>
            </a:extLst>
          </p:cNvPr>
          <p:cNvSpPr/>
          <p:nvPr/>
        </p:nvSpPr>
        <p:spPr>
          <a:xfrm>
            <a:off x="6376577" y="2747379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C25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BDBD0553-C3C0-458C-9A49-A33F5CAA28E3}"/>
              </a:ext>
            </a:extLst>
          </p:cNvPr>
          <p:cNvSpPr/>
          <p:nvPr/>
        </p:nvSpPr>
        <p:spPr>
          <a:xfrm>
            <a:off x="2547170" y="1522694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Insert Your Title Here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754394378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2956B30-582B-4E2C-BBA1-DE8A3375FB1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CAF51D74-BFDD-4023-BB29-60E80D80CC1D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32211" r="40631" b="62961"/>
          <a:stretch/>
        </p:blipFill>
        <p:spPr>
          <a:xfrm flipH="1" flipV="1">
            <a:off x="0" y="5492717"/>
            <a:ext cx="1967668" cy="1365283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1C5D1963-C7C5-43F3-8889-73F739CA4EF1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42112" t="37588" r="30730" b="21586"/>
          <a:stretch/>
        </p:blipFill>
        <p:spPr>
          <a:xfrm rot="10800000" flipH="1" flipV="1">
            <a:off x="0" y="0"/>
            <a:ext cx="1967667" cy="150486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485F0B50-1685-4506-9CFD-038ECB1A83F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524048" y="6105569"/>
            <a:ext cx="365703" cy="36570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B37BB78-ED85-4AC5-A4FC-E9143F8B2632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556201" y="884968"/>
            <a:ext cx="173932" cy="173932"/>
          </a:xfrm>
          <a:prstGeom prst="rect">
            <a:avLst/>
          </a:prstGeom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6CDFE509-DEC8-4F75-ACFF-B1AF1335B07F}"/>
              </a:ext>
            </a:extLst>
          </p:cNvPr>
          <p:cNvSpPr txBox="1"/>
          <p:nvPr/>
        </p:nvSpPr>
        <p:spPr>
          <a:xfrm>
            <a:off x="5906319" y="2112068"/>
            <a:ext cx="496113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C7F7A45F-B2F3-4C02-A8AE-738AE9FA2645}"/>
              </a:ext>
            </a:extLst>
          </p:cNvPr>
          <p:cNvSpPr txBox="1"/>
          <p:nvPr/>
        </p:nvSpPr>
        <p:spPr>
          <a:xfrm>
            <a:off x="5906319" y="4543049"/>
            <a:ext cx="496113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enim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ad minim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veniam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quis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nostrud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exercitation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ullamco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laboris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nisi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aliquip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commodo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consequat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8895D4A4-15DE-40B5-BC66-531320EE2A16}"/>
              </a:ext>
            </a:extLst>
          </p:cNvPr>
          <p:cNvSpPr/>
          <p:nvPr/>
        </p:nvSpPr>
        <p:spPr>
          <a:xfrm>
            <a:off x="5592813" y="1377998"/>
            <a:ext cx="5274644" cy="646331"/>
          </a:xfrm>
          <a:prstGeom prst="roundRect">
            <a:avLst>
              <a:gd name="adj" fmla="val 50000"/>
            </a:avLst>
          </a:prstGeom>
          <a:solidFill>
            <a:srgbClr val="00C255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2000" dirty="0" err="1">
                <a:solidFill>
                  <a:schemeClr val="bg1"/>
                </a:solidFill>
              </a:rPr>
              <a:t>amet</a:t>
            </a:r>
            <a:r>
              <a:rPr lang="en-US" altLang="ko-KR" sz="2000" dirty="0">
                <a:solidFill>
                  <a:schemeClr val="bg1"/>
                </a:solidFill>
              </a:rPr>
              <a:t>,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75DDEFC1-537E-42A9-92D8-F819EF2B7771}"/>
              </a:ext>
            </a:extLst>
          </p:cNvPr>
          <p:cNvSpPr/>
          <p:nvPr/>
        </p:nvSpPr>
        <p:spPr>
          <a:xfrm>
            <a:off x="5592813" y="3808979"/>
            <a:ext cx="5274644" cy="646331"/>
          </a:xfrm>
          <a:prstGeom prst="roundRect">
            <a:avLst>
              <a:gd name="adj" fmla="val 50000"/>
            </a:avLst>
          </a:prstGeom>
          <a:solidFill>
            <a:srgbClr val="00C255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r>
              <a:rPr lang="en-US" altLang="ko-KR" sz="2000" dirty="0">
                <a:solidFill>
                  <a:schemeClr val="bg1"/>
                </a:solidFill>
              </a:rPr>
              <a:t>Ut </a:t>
            </a:r>
            <a:r>
              <a:rPr lang="en-US" altLang="ko-KR" sz="2000" dirty="0" err="1">
                <a:solidFill>
                  <a:schemeClr val="bg1"/>
                </a:solidFill>
              </a:rPr>
              <a:t>enim</a:t>
            </a:r>
            <a:r>
              <a:rPr lang="en-US" altLang="ko-KR" sz="2000" dirty="0">
                <a:solidFill>
                  <a:schemeClr val="bg1"/>
                </a:solidFill>
              </a:rPr>
              <a:t> ad minim </a:t>
            </a:r>
            <a:r>
              <a:rPr lang="en-US" altLang="ko-KR" sz="2000" dirty="0" err="1">
                <a:solidFill>
                  <a:schemeClr val="bg1"/>
                </a:solidFill>
              </a:rPr>
              <a:t>veniam</a:t>
            </a:r>
            <a:r>
              <a:rPr lang="en-US" altLang="ko-KR" sz="2000" dirty="0">
                <a:solidFill>
                  <a:schemeClr val="bg1"/>
                </a:solidFill>
              </a:rPr>
              <a:t>,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7A009C4B-4470-472B-9F2F-9FCC8E86B979}"/>
              </a:ext>
            </a:extLst>
          </p:cNvPr>
          <p:cNvPicPr>
            <a:picLocks noChangeAspect="1"/>
          </p:cNvPicPr>
          <p:nvPr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194" t="58972"/>
          <a:stretch/>
        </p:blipFill>
        <p:spPr>
          <a:xfrm>
            <a:off x="3366556" y="5353138"/>
            <a:ext cx="2167779" cy="15048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53299338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84F67170-7D20-4126-B952-E9B858DBEE9F}"/>
              </a:ext>
            </a:extLst>
          </p:cNvPr>
          <p:cNvSpPr/>
          <p:nvPr/>
        </p:nvSpPr>
        <p:spPr>
          <a:xfrm>
            <a:off x="2547170" y="940327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SWOT analysis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0564A838-98E7-4F01-8DCF-3C81A653DDFB}"/>
              </a:ext>
            </a:extLst>
          </p:cNvPr>
          <p:cNvSpPr txBox="1"/>
          <p:nvPr/>
        </p:nvSpPr>
        <p:spPr>
          <a:xfrm>
            <a:off x="8085497" y="2359485"/>
            <a:ext cx="319637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EA814F7E-5A74-4967-9DD0-C2311198EE7E}"/>
              </a:ext>
            </a:extLst>
          </p:cNvPr>
          <p:cNvSpPr txBox="1"/>
          <p:nvPr/>
        </p:nvSpPr>
        <p:spPr>
          <a:xfrm>
            <a:off x="8085497" y="4511225"/>
            <a:ext cx="319637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135813FA-556A-4067-A1BA-91AEF9ABF449}"/>
              </a:ext>
            </a:extLst>
          </p:cNvPr>
          <p:cNvSpPr txBox="1"/>
          <p:nvPr/>
        </p:nvSpPr>
        <p:spPr>
          <a:xfrm>
            <a:off x="818148" y="2359485"/>
            <a:ext cx="319637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2C3BEE10-FFC5-4C00-88D1-1B2FB3949E83}"/>
              </a:ext>
            </a:extLst>
          </p:cNvPr>
          <p:cNvSpPr txBox="1"/>
          <p:nvPr/>
        </p:nvSpPr>
        <p:spPr>
          <a:xfrm>
            <a:off x="818148" y="4511225"/>
            <a:ext cx="319637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dolor sit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endParaRPr lang="en-US" altLang="ko-KR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sed do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495F1F90-65DE-4BF8-B2EA-093C565D1C8C}"/>
              </a:ext>
            </a:extLst>
          </p:cNvPr>
          <p:cNvSpPr/>
          <p:nvPr/>
        </p:nvSpPr>
        <p:spPr>
          <a:xfrm>
            <a:off x="4040414" y="2492270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BC160B5F-7B2B-428C-B782-220065F36762}"/>
              </a:ext>
            </a:extLst>
          </p:cNvPr>
          <p:cNvSpPr/>
          <p:nvPr/>
        </p:nvSpPr>
        <p:spPr>
          <a:xfrm>
            <a:off x="5960180" y="2492270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F887F4A2-8D6F-4F1B-A304-958C21AEDF6C}"/>
              </a:ext>
            </a:extLst>
          </p:cNvPr>
          <p:cNvSpPr/>
          <p:nvPr/>
        </p:nvSpPr>
        <p:spPr>
          <a:xfrm>
            <a:off x="4040414" y="4017889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468F1942-65C0-4C54-B793-B1F71EF4C560}"/>
              </a:ext>
            </a:extLst>
          </p:cNvPr>
          <p:cNvSpPr/>
          <p:nvPr/>
        </p:nvSpPr>
        <p:spPr>
          <a:xfrm>
            <a:off x="5960180" y="4017889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0D90F4A4-1D2B-479A-9CB5-7A71CF74526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709099" y="2793779"/>
            <a:ext cx="371436" cy="222862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DE38DAFB-E117-4CBA-9275-C9021501ACA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679516" y="2793779"/>
            <a:ext cx="270135" cy="270135"/>
          </a:xfrm>
          <a:prstGeom prst="rect">
            <a:avLst/>
          </a:prstGeom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E3D99941-4382-492E-AD54-F5C0D5D24A3C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709100" y="4287777"/>
            <a:ext cx="371435" cy="360823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42E93A7B-E274-445C-8806-044E1C93B1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679516" y="4336979"/>
            <a:ext cx="270135" cy="256629"/>
          </a:xfrm>
          <a:prstGeom prst="rect">
            <a:avLst/>
          </a:prstGeom>
        </p:spPr>
      </p:pic>
      <p:sp>
        <p:nvSpPr>
          <p:cNvPr id="36" name="직사각형 35">
            <a:extLst>
              <a:ext uri="{FF2B5EF4-FFF2-40B4-BE49-F238E27FC236}">
                <a16:creationId xmlns:a16="http://schemas.microsoft.com/office/drawing/2014/main" id="{9693F8D0-8FDE-4A14-AA51-85473FC88941}"/>
              </a:ext>
            </a:extLst>
          </p:cNvPr>
          <p:cNvSpPr/>
          <p:nvPr/>
        </p:nvSpPr>
        <p:spPr>
          <a:xfrm>
            <a:off x="4040414" y="4729136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Opportunities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9D8BF992-8693-459C-B77D-903396AD3DE0}"/>
              </a:ext>
            </a:extLst>
          </p:cNvPr>
          <p:cNvSpPr/>
          <p:nvPr/>
        </p:nvSpPr>
        <p:spPr>
          <a:xfrm>
            <a:off x="5960180" y="4729136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Threats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104FEE54-1AEC-4271-8FAB-111EC2D41153}"/>
              </a:ext>
            </a:extLst>
          </p:cNvPr>
          <p:cNvSpPr/>
          <p:nvPr/>
        </p:nvSpPr>
        <p:spPr>
          <a:xfrm>
            <a:off x="4040414" y="3199442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Strengths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EA2B9EA2-0092-4537-8D03-3682B3763FC0}"/>
              </a:ext>
            </a:extLst>
          </p:cNvPr>
          <p:cNvSpPr/>
          <p:nvPr/>
        </p:nvSpPr>
        <p:spPr>
          <a:xfrm>
            <a:off x="5960180" y="3199442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Weakness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52308795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TextBox 31">
            <a:extLst>
              <a:ext uri="{FF2B5EF4-FFF2-40B4-BE49-F238E27FC236}">
                <a16:creationId xmlns:a16="http://schemas.microsoft.com/office/drawing/2014/main" id="{4A13A1BD-FE95-4F23-91A4-942CC4D7716D}"/>
              </a:ext>
            </a:extLst>
          </p:cNvPr>
          <p:cNvSpPr txBox="1"/>
          <p:nvPr/>
        </p:nvSpPr>
        <p:spPr>
          <a:xfrm>
            <a:off x="1146509" y="5335535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7975AB0D-E851-4671-BB73-3743AC8D18CF}"/>
              </a:ext>
            </a:extLst>
          </p:cNvPr>
          <p:cNvSpPr/>
          <p:nvPr/>
        </p:nvSpPr>
        <p:spPr>
          <a:xfrm>
            <a:off x="1150412" y="4180103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Phase 1.</a:t>
            </a:r>
          </a:p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amet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F9F1FD1B-13A2-47B6-BD5E-66A66A910D76}"/>
              </a:ext>
            </a:extLst>
          </p:cNvPr>
          <p:cNvSpPr txBox="1"/>
          <p:nvPr/>
        </p:nvSpPr>
        <p:spPr>
          <a:xfrm>
            <a:off x="4740609" y="5335535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ACB071F0-CD12-45A6-B4E0-62658E876519}"/>
              </a:ext>
            </a:extLst>
          </p:cNvPr>
          <p:cNvSpPr/>
          <p:nvPr/>
        </p:nvSpPr>
        <p:spPr>
          <a:xfrm>
            <a:off x="4744512" y="4180103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Phase 2.</a:t>
            </a:r>
          </a:p>
          <a:p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Consectetur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adipisicing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elit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7C634170-62C7-4DA3-BA93-5204578A5AE1}"/>
              </a:ext>
            </a:extLst>
          </p:cNvPr>
          <p:cNvSpPr txBox="1"/>
          <p:nvPr/>
        </p:nvSpPr>
        <p:spPr>
          <a:xfrm>
            <a:off x="8330818" y="5335535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5EE96282-5955-4E96-9C16-E21848E541AA}"/>
              </a:ext>
            </a:extLst>
          </p:cNvPr>
          <p:cNvSpPr/>
          <p:nvPr/>
        </p:nvSpPr>
        <p:spPr>
          <a:xfrm>
            <a:off x="8334721" y="4180103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Phase 3.</a:t>
            </a:r>
          </a:p>
          <a:p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Sed do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eiusmod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tempor</a:t>
            </a:r>
            <a:endParaRPr lang="ko-KR" altLang="en-US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2404571A-34E5-4F76-8420-3C5F0A1F6325}"/>
              </a:ext>
            </a:extLst>
          </p:cNvPr>
          <p:cNvSpPr/>
          <p:nvPr/>
        </p:nvSpPr>
        <p:spPr>
          <a:xfrm>
            <a:off x="2547170" y="940327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Place Subtitle Text Here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C86D1FB9-70D6-4B45-8CBB-4FE553F842BE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1907"/>
          <a:stretch/>
        </p:blipFill>
        <p:spPr>
          <a:xfrm>
            <a:off x="8334721" y="2296864"/>
            <a:ext cx="1672879" cy="1722404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D88E9D78-AEE6-4D9F-B5DF-835B594460B2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2777"/>
          <a:stretch/>
        </p:blipFill>
        <p:spPr>
          <a:xfrm>
            <a:off x="4744513" y="2188813"/>
            <a:ext cx="1793220" cy="1960379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F477932C-F617-417D-86EB-C7DB57CFA2B9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434" r="1"/>
          <a:stretch/>
        </p:blipFill>
        <p:spPr>
          <a:xfrm>
            <a:off x="1150412" y="2247004"/>
            <a:ext cx="1882156" cy="183221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10992296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그래픽 28">
            <a:extLst>
              <a:ext uri="{FF2B5EF4-FFF2-40B4-BE49-F238E27FC236}">
                <a16:creationId xmlns:a16="http://schemas.microsoft.com/office/drawing/2014/main" id="{364F8BCC-7423-42D0-80A9-30677BF051D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807222" y="4066912"/>
            <a:ext cx="609600" cy="66675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5B4AF2E9-7143-4D05-BA65-E3225475F18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838898" y="4105012"/>
            <a:ext cx="657225" cy="628650"/>
          </a:xfrm>
          <a:prstGeom prst="rect">
            <a:avLst/>
          </a:prstGeom>
        </p:spPr>
      </p:pic>
      <p:sp>
        <p:nvSpPr>
          <p:cNvPr id="31" name="직사각형 30">
            <a:extLst>
              <a:ext uri="{FF2B5EF4-FFF2-40B4-BE49-F238E27FC236}">
                <a16:creationId xmlns:a16="http://schemas.microsoft.com/office/drawing/2014/main" id="{74AAA4CB-D358-4E82-B5BD-BB63F3B6F31F}"/>
              </a:ext>
            </a:extLst>
          </p:cNvPr>
          <p:cNvSpPr/>
          <p:nvPr/>
        </p:nvSpPr>
        <p:spPr>
          <a:xfrm>
            <a:off x="2043448" y="2124988"/>
            <a:ext cx="2236451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Gender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73B6576D-985F-469A-8C1C-79662A89C394}"/>
              </a:ext>
            </a:extLst>
          </p:cNvPr>
          <p:cNvSpPr/>
          <p:nvPr/>
        </p:nvSpPr>
        <p:spPr>
          <a:xfrm>
            <a:off x="7734301" y="2124988"/>
            <a:ext cx="2236451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Age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cxnSp>
        <p:nvCxnSpPr>
          <p:cNvPr id="33" name="직선 연결선 32">
            <a:extLst>
              <a:ext uri="{FF2B5EF4-FFF2-40B4-BE49-F238E27FC236}">
                <a16:creationId xmlns:a16="http://schemas.microsoft.com/office/drawing/2014/main" id="{B196A81C-7501-4DE8-81C1-FD8CB8E23863}"/>
              </a:ext>
            </a:extLst>
          </p:cNvPr>
          <p:cNvCxnSpPr>
            <a:cxnSpLocks/>
          </p:cNvCxnSpPr>
          <p:nvPr/>
        </p:nvCxnSpPr>
        <p:spPr>
          <a:xfrm>
            <a:off x="6096000" y="2472389"/>
            <a:ext cx="0" cy="3540798"/>
          </a:xfrm>
          <a:prstGeom prst="line">
            <a:avLst/>
          </a:prstGeom>
          <a:ln w="9525" cap="rnd">
            <a:solidFill>
              <a:schemeClr val="bg1">
                <a:lumMod val="85000"/>
              </a:schemeClr>
            </a:solidFill>
            <a:prstDash val="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사각형: 둥근 모서리 33">
            <a:extLst>
              <a:ext uri="{FF2B5EF4-FFF2-40B4-BE49-F238E27FC236}">
                <a16:creationId xmlns:a16="http://schemas.microsoft.com/office/drawing/2014/main" id="{E8E2DC4A-0C74-4391-810D-E1144AB5ED78}"/>
              </a:ext>
            </a:extLst>
          </p:cNvPr>
          <p:cNvSpPr/>
          <p:nvPr/>
        </p:nvSpPr>
        <p:spPr>
          <a:xfrm>
            <a:off x="939800" y="2827756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50%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5" name="사각형: 둥근 모서리 34">
            <a:extLst>
              <a:ext uri="{FF2B5EF4-FFF2-40B4-BE49-F238E27FC236}">
                <a16:creationId xmlns:a16="http://schemas.microsoft.com/office/drawing/2014/main" id="{65A200DD-E349-4773-A837-B3C4BA2420E4}"/>
              </a:ext>
            </a:extLst>
          </p:cNvPr>
          <p:cNvSpPr/>
          <p:nvPr/>
        </p:nvSpPr>
        <p:spPr>
          <a:xfrm>
            <a:off x="939800" y="2827756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50%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8988A1E-4B3E-4550-9114-4ACE06128A0A}"/>
              </a:ext>
            </a:extLst>
          </p:cNvPr>
          <p:cNvSpPr txBox="1"/>
          <p:nvPr/>
        </p:nvSpPr>
        <p:spPr>
          <a:xfrm>
            <a:off x="1394073" y="4947371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Female</a:t>
            </a:r>
          </a:p>
          <a:p>
            <a:pPr algn="ctr"/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50%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DEF7E31-0D25-456F-BC10-5148BC471457}"/>
              </a:ext>
            </a:extLst>
          </p:cNvPr>
          <p:cNvSpPr txBox="1"/>
          <p:nvPr/>
        </p:nvSpPr>
        <p:spPr>
          <a:xfrm>
            <a:off x="3449562" y="4947371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Male</a:t>
            </a:r>
          </a:p>
          <a:p>
            <a:pPr algn="ctr"/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50%</a:t>
            </a:r>
          </a:p>
        </p:txBody>
      </p:sp>
      <p:sp>
        <p:nvSpPr>
          <p:cNvPr id="38" name="사각형: 둥근 모서리 37">
            <a:extLst>
              <a:ext uri="{FF2B5EF4-FFF2-40B4-BE49-F238E27FC236}">
                <a16:creationId xmlns:a16="http://schemas.microsoft.com/office/drawing/2014/main" id="{52B74379-CB60-42C6-93C3-BC4E224A5B98}"/>
              </a:ext>
            </a:extLst>
          </p:cNvPr>
          <p:cNvSpPr/>
          <p:nvPr/>
        </p:nvSpPr>
        <p:spPr>
          <a:xfrm>
            <a:off x="6883401" y="2827756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39" name="사각형: 둥근 모서리 38">
            <a:extLst>
              <a:ext uri="{FF2B5EF4-FFF2-40B4-BE49-F238E27FC236}">
                <a16:creationId xmlns:a16="http://schemas.microsoft.com/office/drawing/2014/main" id="{4F0D0C5C-2DB5-4C9A-89D2-B9C1D56C78AB}"/>
              </a:ext>
            </a:extLst>
          </p:cNvPr>
          <p:cNvSpPr/>
          <p:nvPr/>
        </p:nvSpPr>
        <p:spPr>
          <a:xfrm>
            <a:off x="6883401" y="2827756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20-35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0" name="사각형: 둥근 모서리 39">
            <a:extLst>
              <a:ext uri="{FF2B5EF4-FFF2-40B4-BE49-F238E27FC236}">
                <a16:creationId xmlns:a16="http://schemas.microsoft.com/office/drawing/2014/main" id="{99321462-373A-4F1C-A145-088A7D7FE002}"/>
              </a:ext>
            </a:extLst>
          </p:cNvPr>
          <p:cNvSpPr/>
          <p:nvPr/>
        </p:nvSpPr>
        <p:spPr>
          <a:xfrm>
            <a:off x="6883401" y="3833440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41" name="사각형: 둥근 모서리 40">
            <a:extLst>
              <a:ext uri="{FF2B5EF4-FFF2-40B4-BE49-F238E27FC236}">
                <a16:creationId xmlns:a16="http://schemas.microsoft.com/office/drawing/2014/main" id="{97F5F85C-2972-4BC4-803B-DD8600AE3B16}"/>
              </a:ext>
            </a:extLst>
          </p:cNvPr>
          <p:cNvSpPr/>
          <p:nvPr/>
        </p:nvSpPr>
        <p:spPr>
          <a:xfrm>
            <a:off x="6883402" y="3833440"/>
            <a:ext cx="1001486" cy="458254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35-50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2" name="사각형: 둥근 모서리 41">
            <a:extLst>
              <a:ext uri="{FF2B5EF4-FFF2-40B4-BE49-F238E27FC236}">
                <a16:creationId xmlns:a16="http://schemas.microsoft.com/office/drawing/2014/main" id="{8A64365F-15AC-4B59-A533-21DE524A5DAB}"/>
              </a:ext>
            </a:extLst>
          </p:cNvPr>
          <p:cNvSpPr/>
          <p:nvPr/>
        </p:nvSpPr>
        <p:spPr>
          <a:xfrm>
            <a:off x="6883401" y="4839124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43" name="사각형: 둥근 모서리 42">
            <a:extLst>
              <a:ext uri="{FF2B5EF4-FFF2-40B4-BE49-F238E27FC236}">
                <a16:creationId xmlns:a16="http://schemas.microsoft.com/office/drawing/2014/main" id="{5CA2C772-C84C-4D1C-8586-691878253312}"/>
              </a:ext>
            </a:extLst>
          </p:cNvPr>
          <p:cNvSpPr/>
          <p:nvPr/>
        </p:nvSpPr>
        <p:spPr>
          <a:xfrm>
            <a:off x="6883401" y="4839124"/>
            <a:ext cx="1001487" cy="458254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50-65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4" name="사각형: 둥근 모서리 43">
            <a:extLst>
              <a:ext uri="{FF2B5EF4-FFF2-40B4-BE49-F238E27FC236}">
                <a16:creationId xmlns:a16="http://schemas.microsoft.com/office/drawing/2014/main" id="{AA66897D-9209-4174-909E-9058D608FAB7}"/>
              </a:ext>
            </a:extLst>
          </p:cNvPr>
          <p:cNvSpPr/>
          <p:nvPr/>
        </p:nvSpPr>
        <p:spPr>
          <a:xfrm>
            <a:off x="2547170" y="844814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00C25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Audience demographics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31993726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직사각형 36">
            <a:extLst>
              <a:ext uri="{FF2B5EF4-FFF2-40B4-BE49-F238E27FC236}">
                <a16:creationId xmlns:a16="http://schemas.microsoft.com/office/drawing/2014/main" id="{1AB13A9C-E433-44F9-AA3D-8728DE8B97B1}"/>
              </a:ext>
            </a:extLst>
          </p:cNvPr>
          <p:cNvSpPr/>
          <p:nvPr/>
        </p:nvSpPr>
        <p:spPr>
          <a:xfrm>
            <a:off x="883389" y="3064301"/>
            <a:ext cx="2436200" cy="301352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02731F2-2B8B-4958-9774-55476CB3FC99}"/>
              </a:ext>
            </a:extLst>
          </p:cNvPr>
          <p:cNvSpPr txBox="1"/>
          <p:nvPr/>
        </p:nvSpPr>
        <p:spPr>
          <a:xfrm>
            <a:off x="1056413" y="5198773"/>
            <a:ext cx="20901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C9E553D9-FE1B-46E0-AF1B-B4FA2320B703}"/>
              </a:ext>
            </a:extLst>
          </p:cNvPr>
          <p:cNvSpPr/>
          <p:nvPr/>
        </p:nvSpPr>
        <p:spPr>
          <a:xfrm>
            <a:off x="3546396" y="2022902"/>
            <a:ext cx="2436200" cy="4054929"/>
          </a:xfrm>
          <a:prstGeom prst="rect">
            <a:avLst/>
          </a:prstGeom>
          <a:solidFill>
            <a:srgbClr val="FF197F"/>
          </a:solidFill>
          <a:ln>
            <a:noFill/>
          </a:ln>
          <a:effectLst>
            <a:outerShdw blurRad="127000" dist="3810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ECA96F12-97EC-4812-AB23-7777EC10C1A4}"/>
              </a:ext>
            </a:extLst>
          </p:cNvPr>
          <p:cNvSpPr txBox="1"/>
          <p:nvPr/>
        </p:nvSpPr>
        <p:spPr>
          <a:xfrm>
            <a:off x="3719420" y="4214313"/>
            <a:ext cx="209015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1.7M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3BE789FE-3752-41A5-B961-2B071D741C7F}"/>
              </a:ext>
            </a:extLst>
          </p:cNvPr>
          <p:cNvSpPr txBox="1"/>
          <p:nvPr/>
        </p:nvSpPr>
        <p:spPr>
          <a:xfrm>
            <a:off x="3719420" y="4928008"/>
            <a:ext cx="209015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0AA95EF6-CF55-4C25-89D7-9A58C5A91F10}"/>
              </a:ext>
            </a:extLst>
          </p:cNvPr>
          <p:cNvSpPr txBox="1"/>
          <p:nvPr/>
        </p:nvSpPr>
        <p:spPr>
          <a:xfrm>
            <a:off x="1056413" y="4610742"/>
            <a:ext cx="209015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300K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A200466D-815E-4BB2-9F0E-D811A4EB5BB0}"/>
              </a:ext>
            </a:extLst>
          </p:cNvPr>
          <p:cNvSpPr/>
          <p:nvPr/>
        </p:nvSpPr>
        <p:spPr>
          <a:xfrm>
            <a:off x="6209403" y="3064301"/>
            <a:ext cx="2436200" cy="301352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C47CE0D0-0F4A-4A38-9CF9-6412DBE31ABF}"/>
              </a:ext>
            </a:extLst>
          </p:cNvPr>
          <p:cNvSpPr txBox="1"/>
          <p:nvPr/>
        </p:nvSpPr>
        <p:spPr>
          <a:xfrm>
            <a:off x="6382427" y="5198773"/>
            <a:ext cx="20901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B943C7B-4123-43E0-A782-650A70362FCD}"/>
              </a:ext>
            </a:extLst>
          </p:cNvPr>
          <p:cNvSpPr txBox="1"/>
          <p:nvPr/>
        </p:nvSpPr>
        <p:spPr>
          <a:xfrm>
            <a:off x="6382427" y="4610742"/>
            <a:ext cx="209015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720K</a:t>
            </a: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5B6FEA6B-3E6A-4875-8551-F91DD5498350}"/>
              </a:ext>
            </a:extLst>
          </p:cNvPr>
          <p:cNvSpPr/>
          <p:nvPr/>
        </p:nvSpPr>
        <p:spPr>
          <a:xfrm>
            <a:off x="8872411" y="3064301"/>
            <a:ext cx="2436200" cy="301352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 dirty="0">
              <a:solidFill>
                <a:srgbClr val="322F32"/>
              </a:solidFill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4A00B217-46C6-408C-A25B-8AA88A04A27F}"/>
              </a:ext>
            </a:extLst>
          </p:cNvPr>
          <p:cNvSpPr txBox="1"/>
          <p:nvPr/>
        </p:nvSpPr>
        <p:spPr>
          <a:xfrm>
            <a:off x="9045435" y="5198773"/>
            <a:ext cx="20901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79699175-56B2-43EE-901D-F0B268713CF0}"/>
              </a:ext>
            </a:extLst>
          </p:cNvPr>
          <p:cNvSpPr txBox="1"/>
          <p:nvPr/>
        </p:nvSpPr>
        <p:spPr>
          <a:xfrm>
            <a:off x="9045435" y="4610742"/>
            <a:ext cx="209015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500K</a:t>
            </a:r>
          </a:p>
        </p:txBody>
      </p:sp>
      <p:pic>
        <p:nvPicPr>
          <p:cNvPr id="49" name="그래픽 48">
            <a:extLst>
              <a:ext uri="{FF2B5EF4-FFF2-40B4-BE49-F238E27FC236}">
                <a16:creationId xmlns:a16="http://schemas.microsoft.com/office/drawing/2014/main" id="{B75DEE95-6F31-493A-8808-B16909C7F42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40234" y="3365927"/>
            <a:ext cx="571500" cy="571500"/>
          </a:xfrm>
          <a:prstGeom prst="rect">
            <a:avLst/>
          </a:prstGeom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558F184F-7C55-4DD6-8B97-C93D48E9AFC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456630" y="3365927"/>
            <a:ext cx="571500" cy="571500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3630E509-1A99-407A-8BB2-B39A5F96FB48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9129449" y="3365927"/>
            <a:ext cx="571500" cy="571500"/>
          </a:xfrm>
          <a:prstGeom prst="rect">
            <a:avLst/>
          </a:prstGeom>
        </p:spPr>
      </p:pic>
      <p:sp>
        <p:nvSpPr>
          <p:cNvPr id="52" name="자유형: 도형 51">
            <a:extLst>
              <a:ext uri="{FF2B5EF4-FFF2-40B4-BE49-F238E27FC236}">
                <a16:creationId xmlns:a16="http://schemas.microsoft.com/office/drawing/2014/main" id="{7AA1B2AD-CE43-4111-BB25-236D11B49243}"/>
              </a:ext>
            </a:extLst>
          </p:cNvPr>
          <p:cNvSpPr/>
          <p:nvPr/>
        </p:nvSpPr>
        <p:spPr>
          <a:xfrm>
            <a:off x="3854041" y="2343051"/>
            <a:ext cx="638558" cy="447103"/>
          </a:xfrm>
          <a:custGeom>
            <a:avLst/>
            <a:gdLst>
              <a:gd name="connsiteX0" fmla="*/ 255842 w 638558"/>
              <a:gd name="connsiteY0" fmla="*/ 127826 h 447103"/>
              <a:gd name="connsiteX1" fmla="*/ 255842 w 638558"/>
              <a:gd name="connsiteY1" fmla="*/ 319278 h 447103"/>
              <a:gd name="connsiteX2" fmla="*/ 422053 w 638558"/>
              <a:gd name="connsiteY2" fmla="*/ 223552 h 447103"/>
              <a:gd name="connsiteX3" fmla="*/ 319278 w 638558"/>
              <a:gd name="connsiteY3" fmla="*/ 0 h 447103"/>
              <a:gd name="connsiteX4" fmla="*/ 569023 w 638558"/>
              <a:gd name="connsiteY4" fmla="*/ 13621 h 447103"/>
              <a:gd name="connsiteX5" fmla="*/ 625316 w 638558"/>
              <a:gd name="connsiteY5" fmla="*/ 69913 h 447103"/>
              <a:gd name="connsiteX6" fmla="*/ 638556 w 638558"/>
              <a:gd name="connsiteY6" fmla="*/ 224123 h 447103"/>
              <a:gd name="connsiteX7" fmla="*/ 625411 w 638558"/>
              <a:gd name="connsiteY7" fmla="*/ 377666 h 447103"/>
              <a:gd name="connsiteX8" fmla="*/ 569119 w 638558"/>
              <a:gd name="connsiteY8" fmla="*/ 433959 h 447103"/>
              <a:gd name="connsiteX9" fmla="*/ 319278 w 638558"/>
              <a:gd name="connsiteY9" fmla="*/ 447103 h 447103"/>
              <a:gd name="connsiteX10" fmla="*/ 69437 w 638558"/>
              <a:gd name="connsiteY10" fmla="*/ 433387 h 447103"/>
              <a:gd name="connsiteX11" fmla="*/ 13144 w 638558"/>
              <a:gd name="connsiteY11" fmla="*/ 377095 h 447103"/>
              <a:gd name="connsiteX12" fmla="*/ 0 w 638558"/>
              <a:gd name="connsiteY12" fmla="*/ 223552 h 447103"/>
              <a:gd name="connsiteX13" fmla="*/ 13144 w 638558"/>
              <a:gd name="connsiteY13" fmla="*/ 69913 h 447103"/>
              <a:gd name="connsiteX14" fmla="*/ 69437 w 638558"/>
              <a:gd name="connsiteY14" fmla="*/ 13144 h 447103"/>
              <a:gd name="connsiteX15" fmla="*/ 319278 w 638558"/>
              <a:gd name="connsiteY15" fmla="*/ 0 h 447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638558" h="447103">
                <a:moveTo>
                  <a:pt x="255842" y="127826"/>
                </a:moveTo>
                <a:lnTo>
                  <a:pt x="255842" y="319278"/>
                </a:lnTo>
                <a:lnTo>
                  <a:pt x="422053" y="223552"/>
                </a:lnTo>
                <a:close/>
                <a:moveTo>
                  <a:pt x="319278" y="0"/>
                </a:moveTo>
                <a:cubicBezTo>
                  <a:pt x="319278" y="0"/>
                  <a:pt x="519112" y="0"/>
                  <a:pt x="569023" y="13621"/>
                </a:cubicBezTo>
                <a:cubicBezTo>
                  <a:pt x="596360" y="20955"/>
                  <a:pt x="617982" y="42576"/>
                  <a:pt x="625316" y="69913"/>
                </a:cubicBezTo>
                <a:cubicBezTo>
                  <a:pt x="639032" y="119920"/>
                  <a:pt x="638556" y="224123"/>
                  <a:pt x="638556" y="224123"/>
                </a:cubicBezTo>
                <a:cubicBezTo>
                  <a:pt x="638556" y="224123"/>
                  <a:pt x="638556" y="327660"/>
                  <a:pt x="625411" y="377666"/>
                </a:cubicBezTo>
                <a:cubicBezTo>
                  <a:pt x="618077" y="405003"/>
                  <a:pt x="596455" y="426625"/>
                  <a:pt x="569119" y="433959"/>
                </a:cubicBezTo>
                <a:cubicBezTo>
                  <a:pt x="519112" y="447103"/>
                  <a:pt x="319278" y="447103"/>
                  <a:pt x="319278" y="447103"/>
                </a:cubicBezTo>
                <a:cubicBezTo>
                  <a:pt x="319278" y="447103"/>
                  <a:pt x="119920" y="447103"/>
                  <a:pt x="69437" y="433387"/>
                </a:cubicBezTo>
                <a:cubicBezTo>
                  <a:pt x="42100" y="426053"/>
                  <a:pt x="20479" y="404431"/>
                  <a:pt x="13144" y="377095"/>
                </a:cubicBezTo>
                <a:cubicBezTo>
                  <a:pt x="0" y="327660"/>
                  <a:pt x="0" y="223552"/>
                  <a:pt x="0" y="223552"/>
                </a:cubicBezTo>
                <a:cubicBezTo>
                  <a:pt x="0" y="223552"/>
                  <a:pt x="0" y="119920"/>
                  <a:pt x="13144" y="69913"/>
                </a:cubicBezTo>
                <a:cubicBezTo>
                  <a:pt x="20479" y="42576"/>
                  <a:pt x="42576" y="20479"/>
                  <a:pt x="69437" y="13144"/>
                </a:cubicBezTo>
                <a:cubicBezTo>
                  <a:pt x="119348" y="0"/>
                  <a:pt x="319278" y="0"/>
                  <a:pt x="319278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3" name="사각형: 둥근 모서리 52">
            <a:extLst>
              <a:ext uri="{FF2B5EF4-FFF2-40B4-BE49-F238E27FC236}">
                <a16:creationId xmlns:a16="http://schemas.microsoft.com/office/drawing/2014/main" id="{B1FEF2B0-B633-4B45-B505-08DD51F38096}"/>
              </a:ext>
            </a:extLst>
          </p:cNvPr>
          <p:cNvSpPr/>
          <p:nvPr/>
        </p:nvSpPr>
        <p:spPr>
          <a:xfrm>
            <a:off x="2547170" y="780169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Social Media Analytics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88216944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02C60849-88EC-4951-828D-9EA105A36664}"/>
              </a:ext>
            </a:extLst>
          </p:cNvPr>
          <p:cNvSpPr txBox="1"/>
          <p:nvPr/>
        </p:nvSpPr>
        <p:spPr>
          <a:xfrm>
            <a:off x="3569012" y="2953534"/>
            <a:ext cx="707358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enim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ad minim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veniam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quis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nostrud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exercitation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ullamco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laboris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aliquip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commodo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consequat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F6E6CEA-32C0-4D2E-8960-2D0CBF7874E3}"/>
              </a:ext>
            </a:extLst>
          </p:cNvPr>
          <p:cNvSpPr/>
          <p:nvPr/>
        </p:nvSpPr>
        <p:spPr>
          <a:xfrm>
            <a:off x="3483287" y="2551558"/>
            <a:ext cx="489674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70D88CCF-1372-4289-A268-7AEA7A91706B}"/>
              </a:ext>
            </a:extLst>
          </p:cNvPr>
          <p:cNvSpPr/>
          <p:nvPr/>
        </p:nvSpPr>
        <p:spPr>
          <a:xfrm>
            <a:off x="1965100" y="2445852"/>
            <a:ext cx="1249610" cy="1249610"/>
          </a:xfrm>
          <a:prstGeom prst="roundRect">
            <a:avLst/>
          </a:prstGeom>
          <a:solidFill>
            <a:srgbClr val="183FFF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altLang="ko-KR" sz="2400" dirty="0">
              <a:solidFill>
                <a:schemeClr val="lt1"/>
              </a:solidFill>
              <a:latin typeface="+mj-lt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C5D41D58-273F-497D-B096-65853E7F819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362225" y="2842977"/>
            <a:ext cx="455360" cy="455360"/>
          </a:xfrm>
          <a:prstGeom prst="rect">
            <a:avLst/>
          </a:prstGeom>
          <a:effectLst/>
        </p:spPr>
      </p:pic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B64D1D05-6629-4AC3-9C7D-DA65BAFE12E9}"/>
              </a:ext>
            </a:extLst>
          </p:cNvPr>
          <p:cNvSpPr/>
          <p:nvPr/>
        </p:nvSpPr>
        <p:spPr>
          <a:xfrm>
            <a:off x="1965100" y="4455884"/>
            <a:ext cx="1249610" cy="1249610"/>
          </a:xfrm>
          <a:prstGeom prst="roundRect">
            <a:avLst/>
          </a:prstGeom>
          <a:solidFill>
            <a:srgbClr val="FF197F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altLang="ko-KR" sz="2400" dirty="0">
              <a:solidFill>
                <a:schemeClr val="lt1"/>
              </a:solidFill>
              <a:latin typeface="+mj-lt"/>
            </a:endParaRPr>
          </a:p>
        </p:txBody>
      </p:sp>
      <p:pic>
        <p:nvPicPr>
          <p:cNvPr id="19" name="그래픽 18">
            <a:extLst>
              <a:ext uri="{FF2B5EF4-FFF2-40B4-BE49-F238E27FC236}">
                <a16:creationId xmlns:a16="http://schemas.microsoft.com/office/drawing/2014/main" id="{8C8A84C7-863C-4266-B84E-05ACE551351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359282" y="4827629"/>
            <a:ext cx="455360" cy="432594"/>
          </a:xfrm>
          <a:prstGeom prst="rect">
            <a:avLst/>
          </a:prstGeom>
          <a:effectLst/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5A3FBBCB-9D5B-4C7E-A800-60081CB195C6}"/>
              </a:ext>
            </a:extLst>
          </p:cNvPr>
          <p:cNvSpPr txBox="1"/>
          <p:nvPr/>
        </p:nvSpPr>
        <p:spPr>
          <a:xfrm>
            <a:off x="3569012" y="4963566"/>
            <a:ext cx="707358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endParaRPr lang="en-US" altLang="ko-KR" dirty="0">
              <a:solidFill>
                <a:schemeClr val="tx1">
                  <a:lumMod val="85000"/>
                  <a:lumOff val="15000"/>
                </a:schemeClr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enim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ad minim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veniam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quis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nostrud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exercitation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ullamco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laboris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aliquip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commodo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consequat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AD5D803-433C-499E-96EA-C459F426EE4B}"/>
              </a:ext>
            </a:extLst>
          </p:cNvPr>
          <p:cNvSpPr/>
          <p:nvPr/>
        </p:nvSpPr>
        <p:spPr>
          <a:xfrm>
            <a:off x="3483287" y="4561590"/>
            <a:ext cx="489674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5416B53B-3D07-42AC-A24D-24C93C042002}"/>
              </a:ext>
            </a:extLst>
          </p:cNvPr>
          <p:cNvSpPr/>
          <p:nvPr/>
        </p:nvSpPr>
        <p:spPr>
          <a:xfrm>
            <a:off x="2547170" y="940327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00C25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Make Your Title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075309096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6CBD2F55-8460-4A8F-9DE7-79EE4D7F54E3}"/>
              </a:ext>
            </a:extLst>
          </p:cNvPr>
          <p:cNvSpPr/>
          <p:nvPr/>
        </p:nvSpPr>
        <p:spPr>
          <a:xfrm>
            <a:off x="769810" y="1146992"/>
            <a:ext cx="5274644" cy="646331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r>
              <a:rPr lang="en-US" altLang="ko-KR" sz="2000" dirty="0">
                <a:solidFill>
                  <a:schemeClr val="bg1"/>
                </a:solidFill>
              </a:rPr>
              <a:t>Deliverables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03AC1DF1-66DE-4A82-9E2F-FD408F28F235}"/>
              </a:ext>
            </a:extLst>
          </p:cNvPr>
          <p:cNvSpPr txBox="1"/>
          <p:nvPr/>
        </p:nvSpPr>
        <p:spPr>
          <a:xfrm>
            <a:off x="757956" y="3205501"/>
            <a:ext cx="2656996" cy="70788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83FFF"/>
                </a:solidFill>
                <a:latin typeface="+mj-lt"/>
              </a:rPr>
              <a:t>32K</a:t>
            </a:r>
            <a:endParaRPr lang="ko-KR" altLang="en-US" sz="4000" dirty="0">
              <a:solidFill>
                <a:srgbClr val="183FFF"/>
              </a:solidFill>
              <a:latin typeface="+mj-lt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C52FDECB-F7F0-40FA-A48D-5BBE0603C0E3}"/>
              </a:ext>
            </a:extLst>
          </p:cNvPr>
          <p:cNvSpPr/>
          <p:nvPr/>
        </p:nvSpPr>
        <p:spPr>
          <a:xfrm>
            <a:off x="757956" y="2262235"/>
            <a:ext cx="265699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83FFF"/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rgbClr val="183FFF"/>
                </a:solidFill>
                <a:latin typeface="+mj-lt"/>
              </a:rPr>
              <a:t>amet</a:t>
            </a:r>
            <a:endParaRPr lang="en-US" altLang="ko-KR" dirty="0">
              <a:solidFill>
                <a:srgbClr val="183FFF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6A05379-0727-472F-981B-B2FCC03D4A45}"/>
              </a:ext>
            </a:extLst>
          </p:cNvPr>
          <p:cNvSpPr txBox="1"/>
          <p:nvPr/>
        </p:nvSpPr>
        <p:spPr>
          <a:xfrm>
            <a:off x="757956" y="4016587"/>
            <a:ext cx="2656996" cy="1200329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C158202-291A-4AB6-95C6-020DBC50E207}"/>
              </a:ext>
            </a:extLst>
          </p:cNvPr>
          <p:cNvSpPr txBox="1"/>
          <p:nvPr/>
        </p:nvSpPr>
        <p:spPr>
          <a:xfrm>
            <a:off x="4010270" y="3205501"/>
            <a:ext cx="2656996" cy="70788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83FFF"/>
                </a:solidFill>
                <a:latin typeface="+mj-lt"/>
              </a:rPr>
              <a:t>514K</a:t>
            </a:r>
            <a:endParaRPr lang="ko-KR" altLang="en-US" sz="4000" dirty="0">
              <a:solidFill>
                <a:srgbClr val="183FFF"/>
              </a:solidFill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2C56D365-713F-4549-BC90-D41D0F6D3FE3}"/>
              </a:ext>
            </a:extLst>
          </p:cNvPr>
          <p:cNvSpPr/>
          <p:nvPr/>
        </p:nvSpPr>
        <p:spPr>
          <a:xfrm>
            <a:off x="4010270" y="2262235"/>
            <a:ext cx="265699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 err="1">
                <a:solidFill>
                  <a:srgbClr val="183FFF"/>
                </a:solidFill>
                <a:latin typeface="+mj-lt"/>
              </a:rPr>
              <a:t>Consectetur</a:t>
            </a:r>
            <a:r>
              <a:rPr lang="en-US" altLang="ko-KR" dirty="0">
                <a:solidFill>
                  <a:srgbClr val="183FFF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183FFF"/>
                </a:solidFill>
                <a:latin typeface="+mj-lt"/>
              </a:rPr>
              <a:t>adipisicing</a:t>
            </a:r>
            <a:r>
              <a:rPr lang="en-US" altLang="ko-KR" dirty="0">
                <a:solidFill>
                  <a:srgbClr val="183FFF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183FFF"/>
                </a:solidFill>
                <a:latin typeface="+mj-lt"/>
              </a:rPr>
              <a:t>elit</a:t>
            </a:r>
            <a:endParaRPr lang="en-US" altLang="ko-KR" dirty="0">
              <a:solidFill>
                <a:srgbClr val="183FFF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108F2107-120D-40BA-B7CB-D7EF30EAA9B4}"/>
              </a:ext>
            </a:extLst>
          </p:cNvPr>
          <p:cNvSpPr txBox="1"/>
          <p:nvPr/>
        </p:nvSpPr>
        <p:spPr>
          <a:xfrm>
            <a:off x="4010270" y="4016587"/>
            <a:ext cx="2656996" cy="1200329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3FC3527D-5C93-4633-AC01-87BFDD5B7AF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6DBF2B21-F028-4565-86BF-81DA55F19AAD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7967"/>
          <a:stretch/>
        </p:blipFill>
        <p:spPr>
          <a:xfrm>
            <a:off x="9131300" y="4016587"/>
            <a:ext cx="2967079" cy="294381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96618585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CC9B295F-2D00-4F40-B5F9-61A2B63BBFEB}"/>
              </a:ext>
            </a:extLst>
          </p:cNvPr>
          <p:cNvGrpSpPr/>
          <p:nvPr/>
        </p:nvGrpSpPr>
        <p:grpSpPr>
          <a:xfrm>
            <a:off x="943502" y="1630695"/>
            <a:ext cx="2935498" cy="3596610"/>
            <a:chOff x="288722" y="1625757"/>
            <a:chExt cx="2935498" cy="3596610"/>
          </a:xfrm>
        </p:grpSpPr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2CA463E5-5228-4DBC-ACC1-AF2F13855A1A}"/>
                </a:ext>
              </a:extLst>
            </p:cNvPr>
            <p:cNvSpPr/>
            <p:nvPr/>
          </p:nvSpPr>
          <p:spPr>
            <a:xfrm>
              <a:off x="288722" y="1625757"/>
              <a:ext cx="1783080" cy="3593592"/>
            </a:xfrm>
            <a:custGeom>
              <a:avLst/>
              <a:gdLst>
                <a:gd name="connsiteX0" fmla="*/ 1777868 w 1783080"/>
                <a:gd name="connsiteY0" fmla="*/ 1803243 h 3593592"/>
                <a:gd name="connsiteX1" fmla="*/ 1234029 w 1783080"/>
                <a:gd name="connsiteY1" fmla="*/ 147858 h 3593592"/>
                <a:gd name="connsiteX2" fmla="*/ 1234029 w 1783080"/>
                <a:gd name="connsiteY2" fmla="*/ 10287 h 3593592"/>
                <a:gd name="connsiteX3" fmla="*/ 939958 w 1783080"/>
                <a:gd name="connsiteY3" fmla="*/ 12619 h 3593592"/>
                <a:gd name="connsiteX4" fmla="*/ 894009 w 1783080"/>
                <a:gd name="connsiteY4" fmla="*/ 10287 h 3593592"/>
                <a:gd name="connsiteX5" fmla="*/ 10287 w 1783080"/>
                <a:gd name="connsiteY5" fmla="*/ 1803243 h 3593592"/>
                <a:gd name="connsiteX6" fmla="*/ 894009 w 1783080"/>
                <a:gd name="connsiteY6" fmla="*/ 3596198 h 3593592"/>
                <a:gd name="connsiteX7" fmla="*/ 939958 w 1783080"/>
                <a:gd name="connsiteY7" fmla="*/ 3593866 h 3593592"/>
                <a:gd name="connsiteX8" fmla="*/ 1234029 w 1783080"/>
                <a:gd name="connsiteY8" fmla="*/ 3596198 h 3593592"/>
                <a:gd name="connsiteX9" fmla="*/ 1234029 w 1783080"/>
                <a:gd name="connsiteY9" fmla="*/ 3458627 h 3593592"/>
                <a:gd name="connsiteX10" fmla="*/ 1777868 w 1783080"/>
                <a:gd name="connsiteY10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783080" h="3593592">
                  <a:moveTo>
                    <a:pt x="1777868" y="1803243"/>
                  </a:moveTo>
                  <a:cubicBezTo>
                    <a:pt x="1777868" y="1057366"/>
                    <a:pt x="1553337" y="418064"/>
                    <a:pt x="1234029" y="147858"/>
                  </a:cubicBezTo>
                  <a:lnTo>
                    <a:pt x="1234029" y="10287"/>
                  </a:lnTo>
                  <a:lnTo>
                    <a:pt x="939958" y="12619"/>
                  </a:lnTo>
                  <a:cubicBezTo>
                    <a:pt x="924733" y="11110"/>
                    <a:pt x="909508" y="10287"/>
                    <a:pt x="894009" y="10287"/>
                  </a:cubicBezTo>
                  <a:cubicBezTo>
                    <a:pt x="405994" y="10287"/>
                    <a:pt x="10287" y="812947"/>
                    <a:pt x="10287" y="1803243"/>
                  </a:cubicBezTo>
                  <a:cubicBezTo>
                    <a:pt x="10287" y="2793538"/>
                    <a:pt x="405994" y="3596198"/>
                    <a:pt x="894009" y="3596198"/>
                  </a:cubicBezTo>
                  <a:cubicBezTo>
                    <a:pt x="909371" y="3596198"/>
                    <a:pt x="924733" y="3595375"/>
                    <a:pt x="939958" y="3593866"/>
                  </a:cubicBezTo>
                  <a:lnTo>
                    <a:pt x="1234029" y="3596198"/>
                  </a:lnTo>
                  <a:lnTo>
                    <a:pt x="1234029" y="3458627"/>
                  </a:lnTo>
                  <a:cubicBezTo>
                    <a:pt x="1553474" y="3188421"/>
                    <a:pt x="1777868" y="2549119"/>
                    <a:pt x="1777868" y="1803243"/>
                  </a:cubicBezTo>
                  <a:close/>
                </a:path>
              </a:pathLst>
            </a:custGeom>
            <a:solidFill>
              <a:srgbClr val="FF911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D03787EF-1001-4345-A3BB-9F74293492C7}"/>
                </a:ext>
              </a:extLst>
            </p:cNvPr>
            <p:cNvSpPr/>
            <p:nvPr/>
          </p:nvSpPr>
          <p:spPr>
            <a:xfrm>
              <a:off x="628741" y="1625757"/>
              <a:ext cx="1783080" cy="3593592"/>
            </a:xfrm>
            <a:custGeom>
              <a:avLst/>
              <a:gdLst>
                <a:gd name="connsiteX0" fmla="*/ 1777731 w 1783080"/>
                <a:gd name="connsiteY0" fmla="*/ 1803243 h 3593592"/>
                <a:gd name="connsiteX1" fmla="*/ 894009 w 1783080"/>
                <a:gd name="connsiteY1" fmla="*/ 3596198 h 3593592"/>
                <a:gd name="connsiteX2" fmla="*/ 10287 w 1783080"/>
                <a:gd name="connsiteY2" fmla="*/ 1803243 h 3593592"/>
                <a:gd name="connsiteX3" fmla="*/ 894009 w 1783080"/>
                <a:gd name="connsiteY3" fmla="*/ 10287 h 3593592"/>
                <a:gd name="connsiteX4" fmla="*/ 1777731 w 1783080"/>
                <a:gd name="connsiteY4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3080" h="3593592">
                  <a:moveTo>
                    <a:pt x="1777731" y="1803243"/>
                  </a:moveTo>
                  <a:cubicBezTo>
                    <a:pt x="1777731" y="2793465"/>
                    <a:pt x="1382075" y="3596198"/>
                    <a:pt x="894009" y="3596198"/>
                  </a:cubicBezTo>
                  <a:cubicBezTo>
                    <a:pt x="405943" y="3596198"/>
                    <a:pt x="10287" y="2793465"/>
                    <a:pt x="10287" y="1803243"/>
                  </a:cubicBezTo>
                  <a:cubicBezTo>
                    <a:pt x="10287" y="813021"/>
                    <a:pt x="405943" y="10287"/>
                    <a:pt x="894009" y="10287"/>
                  </a:cubicBezTo>
                  <a:cubicBezTo>
                    <a:pt x="1382075" y="10287"/>
                    <a:pt x="1777731" y="813021"/>
                    <a:pt x="1777731" y="1803243"/>
                  </a:cubicBezTo>
                  <a:close/>
                </a:path>
              </a:pathLst>
            </a:custGeom>
            <a:solidFill>
              <a:srgbClr val="FFC10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7DEA403A-8629-4E53-8030-4CFC73696308}"/>
                </a:ext>
              </a:extLst>
            </p:cNvPr>
            <p:cNvSpPr/>
            <p:nvPr/>
          </p:nvSpPr>
          <p:spPr>
            <a:xfrm>
              <a:off x="918698" y="2087164"/>
              <a:ext cx="1261872" cy="2674620"/>
            </a:xfrm>
            <a:custGeom>
              <a:avLst/>
              <a:gdLst>
                <a:gd name="connsiteX0" fmla="*/ 1260363 w 1261872"/>
                <a:gd name="connsiteY0" fmla="*/ 1341836 h 2674620"/>
                <a:gd name="connsiteX1" fmla="*/ 635325 w 1261872"/>
                <a:gd name="connsiteY1" fmla="*/ 2673386 h 2674620"/>
                <a:gd name="connsiteX2" fmla="*/ 10287 w 1261872"/>
                <a:gd name="connsiteY2" fmla="*/ 1341836 h 2674620"/>
                <a:gd name="connsiteX3" fmla="*/ 635325 w 1261872"/>
                <a:gd name="connsiteY3" fmla="*/ 10287 h 2674620"/>
                <a:gd name="connsiteX4" fmla="*/ 1260363 w 1261872"/>
                <a:gd name="connsiteY4" fmla="*/ 1341836 h 2674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1872" h="2674620">
                  <a:moveTo>
                    <a:pt x="1260363" y="1341836"/>
                  </a:moveTo>
                  <a:cubicBezTo>
                    <a:pt x="1260363" y="2077231"/>
                    <a:pt x="980524" y="2673386"/>
                    <a:pt x="635325" y="2673386"/>
                  </a:cubicBezTo>
                  <a:cubicBezTo>
                    <a:pt x="290126" y="2673386"/>
                    <a:pt x="10287" y="2077230"/>
                    <a:pt x="10287" y="1341836"/>
                  </a:cubicBezTo>
                  <a:cubicBezTo>
                    <a:pt x="10287" y="606442"/>
                    <a:pt x="290126" y="10287"/>
                    <a:pt x="635325" y="10287"/>
                  </a:cubicBezTo>
                  <a:cubicBezTo>
                    <a:pt x="980524" y="10287"/>
                    <a:pt x="1260363" y="606442"/>
                    <a:pt x="1260363" y="1341836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369DBF7-41CB-4253-8C48-07952739D1A7}"/>
                </a:ext>
              </a:extLst>
            </p:cNvPr>
            <p:cNvSpPr/>
            <p:nvPr/>
          </p:nvSpPr>
          <p:spPr>
            <a:xfrm>
              <a:off x="1204951" y="2563795"/>
              <a:ext cx="754380" cy="1728216"/>
            </a:xfrm>
            <a:custGeom>
              <a:avLst/>
              <a:gdLst>
                <a:gd name="connsiteX0" fmla="*/ 747111 w 754380"/>
                <a:gd name="connsiteY0" fmla="*/ 865205 h 1728216"/>
                <a:gd name="connsiteX1" fmla="*/ 378699 w 754380"/>
                <a:gd name="connsiteY1" fmla="*/ 1720123 h 1728216"/>
                <a:gd name="connsiteX2" fmla="*/ 10287 w 754380"/>
                <a:gd name="connsiteY2" fmla="*/ 865205 h 1728216"/>
                <a:gd name="connsiteX3" fmla="*/ 378699 w 754380"/>
                <a:gd name="connsiteY3" fmla="*/ 10287 h 1728216"/>
                <a:gd name="connsiteX4" fmla="*/ 747111 w 754380"/>
                <a:gd name="connsiteY4" fmla="*/ 865205 h 172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728216">
                  <a:moveTo>
                    <a:pt x="747111" y="865205"/>
                  </a:moveTo>
                  <a:cubicBezTo>
                    <a:pt x="747111" y="1337364"/>
                    <a:pt x="582167" y="1720123"/>
                    <a:pt x="378699" y="1720123"/>
                  </a:cubicBezTo>
                  <a:cubicBezTo>
                    <a:pt x="175231" y="1720123"/>
                    <a:pt x="10287" y="1337363"/>
                    <a:pt x="10287" y="865205"/>
                  </a:cubicBezTo>
                  <a:cubicBezTo>
                    <a:pt x="10287" y="393047"/>
                    <a:pt x="175231" y="10287"/>
                    <a:pt x="378699" y="10287"/>
                  </a:cubicBezTo>
                  <a:cubicBezTo>
                    <a:pt x="582167" y="10287"/>
                    <a:pt x="747111" y="393047"/>
                    <a:pt x="747111" y="865205"/>
                  </a:cubicBezTo>
                  <a:close/>
                </a:path>
              </a:pathLst>
            </a:custGeom>
            <a:solidFill>
              <a:srgbClr val="FF197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ECDCC855-CEA7-48EE-9AF6-4AB22CCCB67E}"/>
                </a:ext>
              </a:extLst>
            </p:cNvPr>
            <p:cNvSpPr/>
            <p:nvPr/>
          </p:nvSpPr>
          <p:spPr>
            <a:xfrm>
              <a:off x="1457188" y="3063743"/>
              <a:ext cx="288036" cy="726948"/>
            </a:xfrm>
            <a:custGeom>
              <a:avLst/>
              <a:gdLst>
                <a:gd name="connsiteX0" fmla="*/ 279395 w 288036"/>
                <a:gd name="connsiteY0" fmla="*/ 365257 h 726948"/>
                <a:gd name="connsiteX1" fmla="*/ 144841 w 288036"/>
                <a:gd name="connsiteY1" fmla="*/ 720227 h 726948"/>
                <a:gd name="connsiteX2" fmla="*/ 10287 w 288036"/>
                <a:gd name="connsiteY2" fmla="*/ 365257 h 726948"/>
                <a:gd name="connsiteX3" fmla="*/ 144841 w 288036"/>
                <a:gd name="connsiteY3" fmla="*/ 10287 h 726948"/>
                <a:gd name="connsiteX4" fmla="*/ 279395 w 288036"/>
                <a:gd name="connsiteY4" fmla="*/ 365257 h 726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8036" h="726948">
                  <a:moveTo>
                    <a:pt x="279395" y="365257"/>
                  </a:moveTo>
                  <a:cubicBezTo>
                    <a:pt x="279395" y="561302"/>
                    <a:pt x="219153" y="720227"/>
                    <a:pt x="144841" y="720227"/>
                  </a:cubicBezTo>
                  <a:cubicBezTo>
                    <a:pt x="70529" y="720227"/>
                    <a:pt x="10287" y="561302"/>
                    <a:pt x="10287" y="365257"/>
                  </a:cubicBezTo>
                  <a:cubicBezTo>
                    <a:pt x="10287" y="169212"/>
                    <a:pt x="70529" y="10287"/>
                    <a:pt x="144841" y="10287"/>
                  </a:cubicBezTo>
                  <a:cubicBezTo>
                    <a:pt x="219153" y="10287"/>
                    <a:pt x="279395" y="169212"/>
                    <a:pt x="279395" y="365257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1838E754-648E-43EB-9FF5-C8FE2E658C08}"/>
                </a:ext>
              </a:extLst>
            </p:cNvPr>
            <p:cNvSpPr/>
            <p:nvPr/>
          </p:nvSpPr>
          <p:spPr>
            <a:xfrm>
              <a:off x="848197" y="3384423"/>
              <a:ext cx="754380" cy="1837944"/>
            </a:xfrm>
            <a:custGeom>
              <a:avLst/>
              <a:gdLst>
                <a:gd name="connsiteX0" fmla="*/ 674553 w 754380"/>
                <a:gd name="connsiteY0" fmla="*/ 1837533 h 1837944"/>
                <a:gd name="connsiteX1" fmla="*/ 753694 w 754380"/>
                <a:gd name="connsiteY1" fmla="*/ 1830263 h 1837944"/>
                <a:gd name="connsiteX2" fmla="*/ 753694 w 754380"/>
                <a:gd name="connsiteY2" fmla="*/ 10287 h 1837944"/>
                <a:gd name="connsiteX3" fmla="*/ 10287 w 754380"/>
                <a:gd name="connsiteY3" fmla="*/ 1227033 h 1837944"/>
                <a:gd name="connsiteX4" fmla="*/ 674553 w 754380"/>
                <a:gd name="connsiteY4" fmla="*/ 1837533 h 1837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837944">
                  <a:moveTo>
                    <a:pt x="674553" y="1837533"/>
                  </a:moveTo>
                  <a:cubicBezTo>
                    <a:pt x="701299" y="1837533"/>
                    <a:pt x="727634" y="1834927"/>
                    <a:pt x="753694" y="1830263"/>
                  </a:cubicBezTo>
                  <a:lnTo>
                    <a:pt x="753694" y="10287"/>
                  </a:lnTo>
                  <a:lnTo>
                    <a:pt x="10287" y="1227033"/>
                  </a:lnTo>
                  <a:cubicBezTo>
                    <a:pt x="172410" y="1601206"/>
                    <a:pt x="409834" y="1837533"/>
                    <a:pt x="674553" y="1837533"/>
                  </a:cubicBez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C5A6F2D6-C32F-4F08-8345-928E653E37D2}"/>
                </a:ext>
              </a:extLst>
            </p:cNvPr>
            <p:cNvSpPr/>
            <p:nvPr/>
          </p:nvSpPr>
          <p:spPr>
            <a:xfrm>
              <a:off x="1591742" y="3186702"/>
              <a:ext cx="1632204" cy="480060"/>
            </a:xfrm>
            <a:custGeom>
              <a:avLst/>
              <a:gdLst>
                <a:gd name="connsiteX0" fmla="*/ 1614099 w 1632204"/>
                <a:gd name="connsiteY0" fmla="*/ 276588 h 480060"/>
                <a:gd name="connsiteX1" fmla="*/ 1614099 w 1632204"/>
                <a:gd name="connsiteY1" fmla="*/ 208008 h 480060"/>
                <a:gd name="connsiteX2" fmla="*/ 1582964 w 1632204"/>
                <a:gd name="connsiteY2" fmla="*/ 208008 h 480060"/>
                <a:gd name="connsiteX3" fmla="*/ 1590096 w 1632204"/>
                <a:gd name="connsiteY3" fmla="*/ 14338 h 480060"/>
                <a:gd name="connsiteX4" fmla="*/ 1175187 w 1632204"/>
                <a:gd name="connsiteY4" fmla="*/ 208008 h 480060"/>
                <a:gd name="connsiteX5" fmla="*/ 10287 w 1632204"/>
                <a:gd name="connsiteY5" fmla="*/ 208008 h 480060"/>
                <a:gd name="connsiteX6" fmla="*/ 10287 w 1632204"/>
                <a:gd name="connsiteY6" fmla="*/ 276588 h 480060"/>
                <a:gd name="connsiteX7" fmla="*/ 1175324 w 1632204"/>
                <a:gd name="connsiteY7" fmla="*/ 276588 h 480060"/>
                <a:gd name="connsiteX8" fmla="*/ 1590233 w 1632204"/>
                <a:gd name="connsiteY8" fmla="*/ 474785 h 480060"/>
                <a:gd name="connsiteX9" fmla="*/ 1583101 w 1632204"/>
                <a:gd name="connsiteY9" fmla="*/ 276588 h 480060"/>
                <a:gd name="connsiteX10" fmla="*/ 1614099 w 1632204"/>
                <a:gd name="connsiteY10" fmla="*/ 276588 h 480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32204" h="480060">
                  <a:moveTo>
                    <a:pt x="1614099" y="276588"/>
                  </a:moveTo>
                  <a:lnTo>
                    <a:pt x="1614099" y="208008"/>
                  </a:lnTo>
                  <a:lnTo>
                    <a:pt x="1582964" y="208008"/>
                  </a:lnTo>
                  <a:cubicBezTo>
                    <a:pt x="1582964" y="208008"/>
                    <a:pt x="1671980" y="36970"/>
                    <a:pt x="1590096" y="14338"/>
                  </a:cubicBezTo>
                  <a:cubicBezTo>
                    <a:pt x="1455130" y="-22832"/>
                    <a:pt x="1175187" y="208008"/>
                    <a:pt x="1175187" y="208008"/>
                  </a:cubicBezTo>
                  <a:lnTo>
                    <a:pt x="10287" y="208008"/>
                  </a:lnTo>
                  <a:lnTo>
                    <a:pt x="10287" y="276588"/>
                  </a:lnTo>
                  <a:lnTo>
                    <a:pt x="1175324" y="276588"/>
                  </a:lnTo>
                  <a:cubicBezTo>
                    <a:pt x="1175324" y="276588"/>
                    <a:pt x="1455405" y="512778"/>
                    <a:pt x="1590233" y="474785"/>
                  </a:cubicBezTo>
                  <a:cubicBezTo>
                    <a:pt x="1672118" y="451741"/>
                    <a:pt x="1583101" y="276588"/>
                    <a:pt x="1583101" y="276588"/>
                  </a:cubicBezTo>
                  <a:lnTo>
                    <a:pt x="1614099" y="276588"/>
                  </a:lnTo>
                  <a:close/>
                </a:path>
              </a:pathLst>
            </a:custGeom>
            <a:solidFill>
              <a:srgbClr val="183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49B670F6-D8FF-424A-A120-FF4C6918872B}"/>
                </a:ext>
              </a:extLst>
            </p:cNvPr>
            <p:cNvSpPr/>
            <p:nvPr/>
          </p:nvSpPr>
          <p:spPr>
            <a:xfrm>
              <a:off x="2757876" y="3418713"/>
              <a:ext cx="466344" cy="192024"/>
            </a:xfrm>
            <a:custGeom>
              <a:avLst/>
              <a:gdLst>
                <a:gd name="connsiteX0" fmla="*/ 10287 w 466344"/>
                <a:gd name="connsiteY0" fmla="*/ 10287 h 192024"/>
                <a:gd name="connsiteX1" fmla="*/ 425196 w 466344"/>
                <a:gd name="connsiteY1" fmla="*/ 181051 h 192024"/>
                <a:gd name="connsiteX2" fmla="*/ 418064 w 466344"/>
                <a:gd name="connsiteY2" fmla="*/ 10287 h 192024"/>
                <a:gd name="connsiteX3" fmla="*/ 10287 w 466344"/>
                <a:gd name="connsiteY3" fmla="*/ 10287 h 1920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66344" h="192024">
                  <a:moveTo>
                    <a:pt x="10287" y="10287"/>
                  </a:moveTo>
                  <a:cubicBezTo>
                    <a:pt x="10287" y="10287"/>
                    <a:pt x="290368" y="213832"/>
                    <a:pt x="425196" y="181051"/>
                  </a:cubicBezTo>
                  <a:cubicBezTo>
                    <a:pt x="507080" y="161163"/>
                    <a:pt x="418064" y="10287"/>
                    <a:pt x="418064" y="10287"/>
                  </a:cubicBezTo>
                  <a:lnTo>
                    <a:pt x="10287" y="10287"/>
                  </a:lnTo>
                  <a:close/>
                </a:path>
              </a:pathLst>
            </a:custGeom>
            <a:solidFill>
              <a:srgbClr val="00206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D45A8B77-2F43-454E-A448-0D4A60726D1C}"/>
                </a:ext>
              </a:extLst>
            </p:cNvPr>
            <p:cNvSpPr/>
            <p:nvPr/>
          </p:nvSpPr>
          <p:spPr>
            <a:xfrm>
              <a:off x="1638616" y="3407569"/>
              <a:ext cx="123444" cy="13716"/>
            </a:xfrm>
            <a:custGeom>
              <a:avLst/>
              <a:gdLst>
                <a:gd name="connsiteX0" fmla="*/ 7715 w 123444"/>
                <a:gd name="connsiteY0" fmla="*/ 7715 h 13716"/>
                <a:gd name="connsiteX1" fmla="*/ 118403 w 123444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3444" h="13716">
                  <a:moveTo>
                    <a:pt x="7715" y="7715"/>
                  </a:moveTo>
                  <a:lnTo>
                    <a:pt x="118403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E518FCA3-E1F0-456E-835F-D67851168B7C}"/>
                </a:ext>
              </a:extLst>
            </p:cNvPr>
            <p:cNvSpPr/>
            <p:nvPr/>
          </p:nvSpPr>
          <p:spPr>
            <a:xfrm>
              <a:off x="1606932" y="3407569"/>
              <a:ext cx="13716" cy="13716"/>
            </a:xfrm>
            <a:custGeom>
              <a:avLst/>
              <a:gdLst>
                <a:gd name="connsiteX0" fmla="*/ 7715 w 13716"/>
                <a:gd name="connsiteY0" fmla="*/ 7715 h 13716"/>
                <a:gd name="connsiteX1" fmla="*/ 15671 w 13716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716" h="13716">
                  <a:moveTo>
                    <a:pt x="7715" y="7715"/>
                  </a:moveTo>
                  <a:lnTo>
                    <a:pt x="15671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3618BED9-F177-4672-9D2E-597819699135}"/>
                </a:ext>
              </a:extLst>
            </p:cNvPr>
            <p:cNvSpPr/>
            <p:nvPr/>
          </p:nvSpPr>
          <p:spPr>
            <a:xfrm>
              <a:off x="1578712" y="3384423"/>
              <a:ext cx="41148" cy="82296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05"/>
                    <a:pt x="30587" y="78867"/>
                    <a:pt x="23317" y="78867"/>
                  </a:cubicBezTo>
                  <a:cubicBezTo>
                    <a:pt x="16185" y="78867"/>
                    <a:pt x="10287" y="63505"/>
                    <a:pt x="10287" y="44577"/>
                  </a:cubicBezTo>
                  <a:cubicBezTo>
                    <a:pt x="10287" y="25649"/>
                    <a:pt x="16048" y="10287"/>
                    <a:pt x="23317" y="10287"/>
                  </a:cubicBezTo>
                  <a:cubicBezTo>
                    <a:pt x="30450" y="10287"/>
                    <a:pt x="36347" y="25649"/>
                    <a:pt x="36347" y="44577"/>
                  </a:cubicBezTo>
                  <a:close/>
                </a:path>
              </a:pathLst>
            </a:custGeom>
            <a:solidFill>
              <a:srgbClr val="00B0F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71BD60B-634A-4026-AB18-5921D208F86B}"/>
                </a:ext>
              </a:extLst>
            </p:cNvPr>
            <p:cNvSpPr/>
            <p:nvPr/>
          </p:nvSpPr>
          <p:spPr>
            <a:xfrm>
              <a:off x="3182523" y="3384423"/>
              <a:ext cx="41148" cy="82296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15"/>
                    <a:pt x="30514" y="78867"/>
                    <a:pt x="23317" y="78867"/>
                  </a:cubicBezTo>
                  <a:cubicBezTo>
                    <a:pt x="16121" y="78867"/>
                    <a:pt x="10287" y="63515"/>
                    <a:pt x="10287" y="44577"/>
                  </a:cubicBezTo>
                  <a:cubicBezTo>
                    <a:pt x="10287" y="25639"/>
                    <a:pt x="16121" y="10287"/>
                    <a:pt x="23317" y="10287"/>
                  </a:cubicBezTo>
                  <a:cubicBezTo>
                    <a:pt x="30514" y="10287"/>
                    <a:pt x="36347" y="25639"/>
                    <a:pt x="36347" y="44577"/>
                  </a:cubicBezTo>
                  <a:close/>
                </a:path>
              </a:pathLst>
            </a:custGeom>
            <a:solidFill>
              <a:srgbClr val="00B0F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D66C6721-86C5-481D-A40B-15965C67B017}"/>
              </a:ext>
            </a:extLst>
          </p:cNvPr>
          <p:cNvSpPr txBox="1"/>
          <p:nvPr/>
        </p:nvSpPr>
        <p:spPr>
          <a:xfrm>
            <a:off x="4389195" y="2538003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6019C97A-8B52-478F-8721-65870F431091}"/>
              </a:ext>
            </a:extLst>
          </p:cNvPr>
          <p:cNvSpPr/>
          <p:nvPr/>
        </p:nvSpPr>
        <p:spPr>
          <a:xfrm>
            <a:off x="4387842" y="2148642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Goal 01.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651F681-3E54-4159-9E6A-7F65C0AD8000}"/>
              </a:ext>
            </a:extLst>
          </p:cNvPr>
          <p:cNvSpPr txBox="1"/>
          <p:nvPr/>
        </p:nvSpPr>
        <p:spPr>
          <a:xfrm>
            <a:off x="8091620" y="2538003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C4E74E0-9950-4856-B25D-5752723CFB04}"/>
              </a:ext>
            </a:extLst>
          </p:cNvPr>
          <p:cNvSpPr/>
          <p:nvPr/>
        </p:nvSpPr>
        <p:spPr>
          <a:xfrm>
            <a:off x="8090267" y="2148642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Goal 03.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B999ACC-D893-4968-B678-1FDDE659EAF5}"/>
              </a:ext>
            </a:extLst>
          </p:cNvPr>
          <p:cNvSpPr txBox="1"/>
          <p:nvPr/>
        </p:nvSpPr>
        <p:spPr>
          <a:xfrm>
            <a:off x="4389195" y="3970695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A171754E-DE14-41D5-994B-482E011490B9}"/>
              </a:ext>
            </a:extLst>
          </p:cNvPr>
          <p:cNvSpPr/>
          <p:nvPr/>
        </p:nvSpPr>
        <p:spPr>
          <a:xfrm>
            <a:off x="4387842" y="3581334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Goal 02.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6F9680F9-9D5B-4808-ABBD-40AB8DE8DFD9}"/>
              </a:ext>
            </a:extLst>
          </p:cNvPr>
          <p:cNvSpPr txBox="1"/>
          <p:nvPr/>
        </p:nvSpPr>
        <p:spPr>
          <a:xfrm>
            <a:off x="8091620" y="3970695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adipisicing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endParaRPr lang="ko-KR" altLang="en-US" sz="14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E903BC79-E0BD-4138-8445-FAD78E905CEE}"/>
              </a:ext>
            </a:extLst>
          </p:cNvPr>
          <p:cNvSpPr/>
          <p:nvPr/>
        </p:nvSpPr>
        <p:spPr>
          <a:xfrm>
            <a:off x="8090267" y="3581334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</a:rPr>
              <a:t>Goal 04.</a:t>
            </a:r>
            <a:endParaRPr lang="ko-KR" altLang="en-US" sz="2000" dirty="0">
              <a:solidFill>
                <a:schemeClr val="tx1">
                  <a:lumMod val="85000"/>
                  <a:lumOff val="15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5930172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FD033BC1-60D5-4F19-AA79-F70C05DAE63D}"/>
              </a:ext>
            </a:extLst>
          </p:cNvPr>
          <p:cNvSpPr/>
          <p:nvPr/>
        </p:nvSpPr>
        <p:spPr>
          <a:xfrm>
            <a:off x="3164114" y="1778000"/>
            <a:ext cx="5863772" cy="3302000"/>
          </a:xfrm>
          <a:prstGeom prst="roundRect">
            <a:avLst>
              <a:gd name="adj" fmla="val 8590"/>
            </a:avLst>
          </a:prstGeom>
          <a:solidFill>
            <a:srgbClr val="00C25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93B6DCA-8D44-4521-A3BC-177E952B873D}"/>
              </a:ext>
            </a:extLst>
          </p:cNvPr>
          <p:cNvSpPr txBox="1"/>
          <p:nvPr/>
        </p:nvSpPr>
        <p:spPr>
          <a:xfrm>
            <a:off x="3175000" y="3467098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F3556AC-04B7-406E-B4EE-88DCBF56665C}"/>
              </a:ext>
            </a:extLst>
          </p:cNvPr>
          <p:cNvSpPr txBox="1"/>
          <p:nvPr/>
        </p:nvSpPr>
        <p:spPr>
          <a:xfrm>
            <a:off x="3242935" y="41749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9F0FE6AC-1D95-4CC0-B748-4DAB82C34642}"/>
              </a:ext>
            </a:extLst>
          </p:cNvPr>
          <p:cNvGrpSpPr/>
          <p:nvPr/>
        </p:nvGrpSpPr>
        <p:grpSpPr>
          <a:xfrm>
            <a:off x="5582308" y="2177962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8855C81B-D74D-402B-BDDE-A1E3480A931D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0AE9A7-A9C5-4EDB-B2B5-65AF6B116634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2" name="그래픽 1">
            <a:extLst>
              <a:ext uri="{FF2B5EF4-FFF2-40B4-BE49-F238E27FC236}">
                <a16:creationId xmlns:a16="http://schemas.microsoft.com/office/drawing/2014/main" id="{98F341AC-5BE4-4766-AD40-5009F83FE265}"/>
              </a:ext>
            </a:extLst>
          </p:cNvPr>
          <p:cNvGrpSpPr/>
          <p:nvPr/>
        </p:nvGrpSpPr>
        <p:grpSpPr>
          <a:xfrm>
            <a:off x="452212" y="1253065"/>
            <a:ext cx="11063676" cy="5464403"/>
            <a:chOff x="1311073" y="1527797"/>
            <a:chExt cx="9551982" cy="4717770"/>
          </a:xfrm>
          <a:solidFill>
            <a:srgbClr val="FF911B"/>
          </a:solidFill>
        </p:grpSpPr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0A2402D6-116E-462B-9B0D-0B44CDA0D39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58865862-3D4B-432A-9753-7FA42791E459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1ACD0A5F-3F8E-41DD-8B2B-03F5C035C5E0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A58E7CF3-98B9-461D-91ED-A758E925B311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94FAD10F-BD15-4AE8-9868-09A4B30785A1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F645B4F6-DFAF-4C63-9A26-1FA9090179C9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17325B4E-E1C8-4831-BB9F-3A073CB3D19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80167DF5-6EE7-49B3-AF98-F2A6ECE7FDA8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E1786A75-65F9-4191-A987-61FF80F2B97D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5E8BED32-B5B7-4443-B5E9-07600FCB2E79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97D13373-0739-4718-A39B-3FC8FCB13837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1ADB3D4A-980A-49FA-899B-895B90BE5097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24B151F9-0877-41DA-939F-9CCC33A04D80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75170BF4-88E1-47B6-8CD5-C4140F85D8B5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8CFB37D8-493C-4575-8493-9C7FE2B353D9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D1282AA2-0B98-4D08-B0F7-C0135336BA68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844816B1-069E-4970-82BC-539B59D90D2A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5420F0BB-BAB8-4154-B7F9-4348860F38B9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05E84D38-8F60-4643-98D2-1EADCF887FE8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1EAC110C-61D5-46AE-A919-E3663E40D8E3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3FF773C1-390E-4111-8731-3D50C3AEF105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A242CB91-07B2-4B17-97A1-9300B1D7CE32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E1A0BCF0-0286-4BA7-B1BB-14814BA56ED8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D9DE42E-B5CA-401B-A39D-B8F89A4E4E83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61BE1119-C30E-42B7-9387-41A858C6F9C7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DC323BD8-D142-4055-8038-24F6529CB37A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1A896704-7779-40B8-B59A-284E0C9CACC7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DF26CCD0-C19E-4C32-A3A9-1C615372658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745A64BA-E2B7-4A1C-9F66-A8BDD6897722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51EDA48-2072-4A0C-A840-F3B013AC963E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04063852-FEE9-4704-9D25-AA7C736A6080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9DD843B7-5576-4454-B2BE-9F62EDC7B244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7A9CA2AB-DE02-4371-950E-818AA398C8BF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04A8730A-56A1-4C59-9005-07FA43A57400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57DF8036-EB71-4A24-A58A-0E83F5118971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61E4A9F-CC81-4B9E-BD90-487C2492837E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1F28E368-E413-4253-9D5D-17656F62320C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0" name="자유형: 도형 399">
              <a:extLst>
                <a:ext uri="{FF2B5EF4-FFF2-40B4-BE49-F238E27FC236}">
                  <a16:creationId xmlns:a16="http://schemas.microsoft.com/office/drawing/2014/main" id="{2AF3EF32-DCD8-402D-B5D9-C18866CF3B39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E6E5130D-9633-4E03-BC48-7EC06BD0D95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95EFB1EA-7E0C-4CF2-B918-1EE8B9E5801F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F6C25786-F370-4890-9CE9-C77930C95D5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11153A4-5595-43AA-BCC1-241CAAC8A12B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6192661D-0307-42F8-B048-48834B216943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A9F380C8-8A96-4479-AD1C-52B97489CFD6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4E12FBCC-69B5-42B9-9168-08D68F9808C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1C9FFEF0-9BBC-475E-9691-73132BB16323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49D61981-F3C7-4ACD-A42A-C9BB1EB5C091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335F8BF8-F2EF-4083-BD56-329B5A854130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634F0751-F54E-4D1B-81C7-8403C5361E8A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074A0B0C-2C7F-45F0-9B62-6B0A7420434D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8F55706-904D-4249-9D40-3B323A9B7512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4" name="자유형: 도형 413">
              <a:extLst>
                <a:ext uri="{FF2B5EF4-FFF2-40B4-BE49-F238E27FC236}">
                  <a16:creationId xmlns:a16="http://schemas.microsoft.com/office/drawing/2014/main" id="{59D80175-58BC-40FA-A1D1-181FBFB99D53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C665DC81-E6A1-44BD-AD98-66532BC2686E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1F5029D4-00A7-4FE2-8803-0CB56A731179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E7C2BF07-2AC1-49C5-B15E-21FB5542B593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2CA7B2A6-4B34-4FDA-9346-E97B656FBD97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FE038ADB-633E-4CAD-930B-9D8F8EA19FFB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952E3DA7-ECE3-4DC8-97C7-85A34FD55797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0962AA4C-5306-4C8A-B749-479B5DDC8C2D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7EAD055-06A4-45FB-839C-4F591D6BB28E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52053141-134D-4726-848D-81C60DDD09A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7E4F2CC7-2E71-4A67-838F-2E62B13D1C70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D040BE54-F952-4233-9B03-05BBAE138762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6" name="자유형: 도형 425">
              <a:extLst>
                <a:ext uri="{FF2B5EF4-FFF2-40B4-BE49-F238E27FC236}">
                  <a16:creationId xmlns:a16="http://schemas.microsoft.com/office/drawing/2014/main" id="{77A688D5-DCD2-4E1D-9677-EBBE35608362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7" name="자유형: 도형 426">
              <a:extLst>
                <a:ext uri="{FF2B5EF4-FFF2-40B4-BE49-F238E27FC236}">
                  <a16:creationId xmlns:a16="http://schemas.microsoft.com/office/drawing/2014/main" id="{C0B29112-4330-43B3-8F54-07EE7D6A6E49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320B5AA5-DA46-4A77-BCA6-8FC4976C3CE5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31B28BF-AFC6-4F2D-AB13-5C591050B4D6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D83B799C-305D-45D0-BA74-C7C61939248E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285A3623-D4F7-4AC7-9DD1-2DB0835F7693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7D980B34-0D09-48FB-A7C6-EDD553A78788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AC0F3F-E131-4D3A-9D9D-F7B02134D5AD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E4D84B30-51E2-43CC-931A-0AB0056C4742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5" name="자유형: 도형 434">
              <a:extLst>
                <a:ext uri="{FF2B5EF4-FFF2-40B4-BE49-F238E27FC236}">
                  <a16:creationId xmlns:a16="http://schemas.microsoft.com/office/drawing/2014/main" id="{60E7B1A2-2BED-4597-AB21-8CF6B4DCF241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3A63C5A5-34DD-4319-859B-AD8FD693A0FA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46938F4A-E2D9-4E1F-A8B3-95A99AB30B03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0A46F5A2-0B78-4C31-8CA3-F73D8C3B235E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0A6B3280-AA98-4A34-B793-7B54E4269DB5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6233B834-FDCD-4B51-987F-E9AE0F3C4678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9A081431-0BA3-42E7-95E0-491755AA26E1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4F2B357A-4B91-4860-B740-3C2A4242B470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376A67CE-BD67-4191-9BBF-CD365E84FB45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734D2C08-492B-457C-B448-5FB877B393D5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0D95E52E-4A01-4DB1-9579-4CAAEC0FE7D8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9F3AC510-D9F5-4801-B527-8C61A5868AE0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36E8334-56ED-4BEE-8BCD-41E469657CDA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1267E284-77B1-4AB0-90E1-C644A20D8E4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9" name="자유형: 도형 448">
              <a:extLst>
                <a:ext uri="{FF2B5EF4-FFF2-40B4-BE49-F238E27FC236}">
                  <a16:creationId xmlns:a16="http://schemas.microsoft.com/office/drawing/2014/main" id="{941F77AE-7C28-443C-920B-D59C3F66B22A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EA5E111D-7986-441A-B282-287F0970CF19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409C5E81-ED3F-4F41-A611-59DBB9DA5870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A1E75969-F531-4712-A9E8-BEE91EC91536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EE1408E3-5C7C-49EA-A2A6-7AD509507BB7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4" name="자유형: 도형 453">
              <a:extLst>
                <a:ext uri="{FF2B5EF4-FFF2-40B4-BE49-F238E27FC236}">
                  <a16:creationId xmlns:a16="http://schemas.microsoft.com/office/drawing/2014/main" id="{D5D55233-4031-4DEF-8818-B39CF9AF7DEC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B679D217-479B-4B42-AA98-258456D75A2D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2CA456DD-C888-4E7B-BE9D-5074D0AE0D54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0A81BB8-FFB9-4E9F-B8A9-0F239CD239A4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47B1E1CC-E94F-425D-9659-335751093DDA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E659F529-08C4-451E-B09B-85AC2B64628C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C0D105F1-2229-41F8-950D-360A1A379B5E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C9AC5029-5093-4E1C-9F46-95DE05ADDC77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2" name="자유형: 도형 461">
              <a:extLst>
                <a:ext uri="{FF2B5EF4-FFF2-40B4-BE49-F238E27FC236}">
                  <a16:creationId xmlns:a16="http://schemas.microsoft.com/office/drawing/2014/main" id="{4A79CC29-91BE-4B4B-A249-2F3AB6FE6C89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C46B5A42-7F28-492C-9A15-596EFC7C24F6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C81797E1-00DC-45A7-9212-D75F528D2C41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3226FADC-EE91-4652-9DD1-C1F9255F1823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38E37EF5-35DC-4864-9307-504B1DAA4AD9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7B5157C2-9C73-47A2-A6D2-CC7F7B07122F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EE202BD-C1FB-4177-A9CB-6458CE4E8BF2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3A36EC4A-85CA-4D0B-9766-994EC557A2C8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16A2FE90-3D58-462F-AC51-5E816A1DBF9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3FD05569-DDC6-49B5-9243-61D5999AD9FA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8BBFB99E-7A32-4094-9A0B-1493334766F1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229CC255-7BF8-466E-B80B-309A7C91820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B4D06D56-2C9C-46A8-8EF7-2EF471BA2CAB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5" name="자유형: 도형 474">
              <a:extLst>
                <a:ext uri="{FF2B5EF4-FFF2-40B4-BE49-F238E27FC236}">
                  <a16:creationId xmlns:a16="http://schemas.microsoft.com/office/drawing/2014/main" id="{B9E5D897-71E1-4019-9FAC-57D0A8FA1AD8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80129B7C-B36B-444E-B26A-B6C22C543516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CDE40991-8060-40C1-ACBA-AE3ACE1A0172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BD30D3F-12CE-4C6F-BEE6-54293FB64E75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64D2BEE3-1040-4FCB-9338-90656B41C74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A0E86EF8-9AB1-4FA9-8B75-DD627213378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6372F335-0BB3-4608-B7C7-387F2D7F6AA8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5D1281A7-396D-4D2B-AED9-D5F1E1F2C596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E1856DE0-DAA4-4C2A-8CC4-641F08B70CE2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4" name="자유형: 도형 483">
              <a:extLst>
                <a:ext uri="{FF2B5EF4-FFF2-40B4-BE49-F238E27FC236}">
                  <a16:creationId xmlns:a16="http://schemas.microsoft.com/office/drawing/2014/main" id="{A9C3BAB9-2F5A-43A3-A1CE-5672A7CD6C77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485" name="자유형: 도형 484">
              <a:extLst>
                <a:ext uri="{FF2B5EF4-FFF2-40B4-BE49-F238E27FC236}">
                  <a16:creationId xmlns:a16="http://schemas.microsoft.com/office/drawing/2014/main" id="{45A5DFB4-3523-4A9C-9A00-02363E8A35AF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7E1385E1-642B-4F78-8692-ED56BDA25BE4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7B181A70-DD39-4BBD-A488-7D3DC7E9EA36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F197F"/>
            </a:solidFill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7FB53F4A-7399-406B-BEEE-101EEF6CADDB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9" name="자유형: 도형 488">
              <a:extLst>
                <a:ext uri="{FF2B5EF4-FFF2-40B4-BE49-F238E27FC236}">
                  <a16:creationId xmlns:a16="http://schemas.microsoft.com/office/drawing/2014/main" id="{64A34D70-3606-4D26-BB48-D727DBE0CB65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110E5D81-5C90-421E-B60E-88349F2A15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C10DBDEA-B80C-4386-A888-211ECC75ED9E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2" name="자유형: 도형 491">
              <a:extLst>
                <a:ext uri="{FF2B5EF4-FFF2-40B4-BE49-F238E27FC236}">
                  <a16:creationId xmlns:a16="http://schemas.microsoft.com/office/drawing/2014/main" id="{A9F87744-8C2C-4125-9250-B8B5D595A1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925FAA92-9205-4852-AA2C-EA0CE5B4FEDC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5BA31C52-8169-4212-BAB8-7200D608769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5" name="자유형: 도형 494">
              <a:extLst>
                <a:ext uri="{FF2B5EF4-FFF2-40B4-BE49-F238E27FC236}">
                  <a16:creationId xmlns:a16="http://schemas.microsoft.com/office/drawing/2014/main" id="{3B2699E1-F791-4469-AD2B-322B7F618ABA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FF197F"/>
            </a:solidFill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0E066E64-BB81-4F11-B283-996A82791FD0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32951EE6-651B-4429-A304-7DC9D8211682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A2887D35-1FFF-4DFF-92D3-2B897EEF0834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0864E7E1-431E-45DD-B37D-0270490BF452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455C5E63-148C-4972-9EDF-1175FD4FA17C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A0938B63-15C6-4D39-B045-F36024D36FEB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ED7008C1-90A8-430C-8F57-A1FAA9F1C55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7B4F1057-5558-4CB3-B67F-2CA024787B6B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D4BA3F9D-A3CB-4D9C-9F12-BA9C10E5EFED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3B00045D-2F4D-41E3-B043-23CE32008BB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222CD0F4-E98F-403E-B365-F49D98897C2D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7" name="자유형: 도형 506">
              <a:extLst>
                <a:ext uri="{FF2B5EF4-FFF2-40B4-BE49-F238E27FC236}">
                  <a16:creationId xmlns:a16="http://schemas.microsoft.com/office/drawing/2014/main" id="{5512328D-5D32-46E5-9802-96A9CD153AC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8" name="자유형: 도형 507">
              <a:extLst>
                <a:ext uri="{FF2B5EF4-FFF2-40B4-BE49-F238E27FC236}">
                  <a16:creationId xmlns:a16="http://schemas.microsoft.com/office/drawing/2014/main" id="{B077DC70-BBD1-4312-B92A-ECAECB62197F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9" name="자유형: 도형 508">
              <a:extLst>
                <a:ext uri="{FF2B5EF4-FFF2-40B4-BE49-F238E27FC236}">
                  <a16:creationId xmlns:a16="http://schemas.microsoft.com/office/drawing/2014/main" id="{9A50BBA2-7573-4F5B-970D-144A93401C4A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0" name="자유형: 도형 509">
              <a:extLst>
                <a:ext uri="{FF2B5EF4-FFF2-40B4-BE49-F238E27FC236}">
                  <a16:creationId xmlns:a16="http://schemas.microsoft.com/office/drawing/2014/main" id="{DC676626-3DE6-49EC-BE7C-E1D326BE58DC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42E068DC-001F-41EF-98A2-C3640BD3D53B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09625758-BE69-47E7-8472-EB1065916392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5EB9131C-7683-4766-BFBB-8C923D4B006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B61B2412-A75A-4880-BD4C-F6932EE84221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F197F"/>
            </a:solidFill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5" name="자유형: 도형 514">
              <a:extLst>
                <a:ext uri="{FF2B5EF4-FFF2-40B4-BE49-F238E27FC236}">
                  <a16:creationId xmlns:a16="http://schemas.microsoft.com/office/drawing/2014/main" id="{D29E2033-E466-40EA-B04A-F80864F37DE4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0AA9FAD4-9616-4839-B2E4-C9570CDDCEE0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07DB362A-8D29-476C-B22E-E97AC634D5AD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8" name="자유형: 도형 517">
              <a:extLst>
                <a:ext uri="{FF2B5EF4-FFF2-40B4-BE49-F238E27FC236}">
                  <a16:creationId xmlns:a16="http://schemas.microsoft.com/office/drawing/2014/main" id="{15C9F9EF-47EF-4589-A979-6170BD3100B6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B39F6139-5F22-43C2-A326-E9AC3689550D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E98FA361-0552-4A25-89B5-6F2D3CEAACDC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2A133BDD-A559-4BB6-857D-9795C961DE03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B86D87B9-BFCB-4362-A09C-B669E4CA07EF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CB95909D-84CD-4227-8D5E-3DEBAF810CCA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4" name="자유형: 도형 523">
              <a:extLst>
                <a:ext uri="{FF2B5EF4-FFF2-40B4-BE49-F238E27FC236}">
                  <a16:creationId xmlns:a16="http://schemas.microsoft.com/office/drawing/2014/main" id="{76EF6F63-FE90-4AEA-832B-3FD519F70332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609482F8-AC70-409B-8877-0359F60AD719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6" name="자유형: 도형 525">
              <a:extLst>
                <a:ext uri="{FF2B5EF4-FFF2-40B4-BE49-F238E27FC236}">
                  <a16:creationId xmlns:a16="http://schemas.microsoft.com/office/drawing/2014/main" id="{99D60F40-41A1-48A6-82FC-122A9F1EEDC0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9F2A3B2F-2BC6-4490-9B3D-CDB3DBF33D02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326C5A72-F188-450B-BC18-9ED76B86D620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9" name="자유형: 도형 528">
              <a:extLst>
                <a:ext uri="{FF2B5EF4-FFF2-40B4-BE49-F238E27FC236}">
                  <a16:creationId xmlns:a16="http://schemas.microsoft.com/office/drawing/2014/main" id="{011CD819-326A-4BEC-AFFD-DBFAE402FF3E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20544F25-DD52-46B2-BB62-2344B1519F5F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9FCD8234-724C-4836-AF4E-1D0308BB0FF0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7D94EC10-64E6-4B8D-9FA7-B0BF3E8883C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3" name="자유형: 도형 532">
              <a:extLst>
                <a:ext uri="{FF2B5EF4-FFF2-40B4-BE49-F238E27FC236}">
                  <a16:creationId xmlns:a16="http://schemas.microsoft.com/office/drawing/2014/main" id="{C6214C19-2E7C-49EC-B018-340DF94777C2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CD661290-247E-4018-866A-63EF4C3C9634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5" name="자유형: 도형 534">
              <a:extLst>
                <a:ext uri="{FF2B5EF4-FFF2-40B4-BE49-F238E27FC236}">
                  <a16:creationId xmlns:a16="http://schemas.microsoft.com/office/drawing/2014/main" id="{965DDBB9-BCDF-4695-904B-9A36EC87723B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484E72AD-76A9-4E86-ACEC-176D7AFF291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1FE0F51B-E834-4E0D-8332-6077EF8C4F2C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8" name="자유형: 도형 537">
              <a:extLst>
                <a:ext uri="{FF2B5EF4-FFF2-40B4-BE49-F238E27FC236}">
                  <a16:creationId xmlns:a16="http://schemas.microsoft.com/office/drawing/2014/main" id="{BBD2AF8A-643A-4FA4-A7AD-8CE790C77FFE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8DBC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39" name="자유형: 도형 538">
            <a:extLst>
              <a:ext uri="{FF2B5EF4-FFF2-40B4-BE49-F238E27FC236}">
                <a16:creationId xmlns:a16="http://schemas.microsoft.com/office/drawing/2014/main" id="{61FAB088-DF8C-414F-8317-04B25285D9DD}"/>
              </a:ext>
            </a:extLst>
          </p:cNvPr>
          <p:cNvSpPr/>
          <p:nvPr/>
        </p:nvSpPr>
        <p:spPr>
          <a:xfrm>
            <a:off x="2436827" y="2911997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0" name="자유형: 도형 539">
            <a:extLst>
              <a:ext uri="{FF2B5EF4-FFF2-40B4-BE49-F238E27FC236}">
                <a16:creationId xmlns:a16="http://schemas.microsoft.com/office/drawing/2014/main" id="{B997BA13-3B35-49A3-8FCF-C729E3731F0C}"/>
              </a:ext>
            </a:extLst>
          </p:cNvPr>
          <p:cNvSpPr/>
          <p:nvPr/>
        </p:nvSpPr>
        <p:spPr>
          <a:xfrm>
            <a:off x="9727389" y="507457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1" name="자유형: 도형 540">
            <a:extLst>
              <a:ext uri="{FF2B5EF4-FFF2-40B4-BE49-F238E27FC236}">
                <a16:creationId xmlns:a16="http://schemas.microsoft.com/office/drawing/2014/main" id="{E334252D-BAEB-4E10-9E18-C3017CA4BA4F}"/>
              </a:ext>
            </a:extLst>
          </p:cNvPr>
          <p:cNvSpPr/>
          <p:nvPr/>
        </p:nvSpPr>
        <p:spPr>
          <a:xfrm>
            <a:off x="5471638" y="253300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83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2" name="사각형: 둥근 모서리 541">
            <a:extLst>
              <a:ext uri="{FF2B5EF4-FFF2-40B4-BE49-F238E27FC236}">
                <a16:creationId xmlns:a16="http://schemas.microsoft.com/office/drawing/2014/main" id="{665CC800-581E-4FB3-9722-F7FE7C374C78}"/>
              </a:ext>
            </a:extLst>
          </p:cNvPr>
          <p:cNvSpPr/>
          <p:nvPr/>
        </p:nvSpPr>
        <p:spPr>
          <a:xfrm>
            <a:off x="2547170" y="344818"/>
            <a:ext cx="7099860" cy="64633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World map slide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169D9FF6-47EB-4284-99F0-E9E50C982BE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75409" y="571500"/>
            <a:ext cx="3124556" cy="5943600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FC9DD5D4-DFCA-41CD-ACE5-4BF45EDE6786}"/>
              </a:ext>
            </a:extLst>
          </p:cNvPr>
          <p:cNvSpPr txBox="1"/>
          <p:nvPr/>
        </p:nvSpPr>
        <p:spPr>
          <a:xfrm>
            <a:off x="1334178" y="3869744"/>
            <a:ext cx="4623860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enim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ad minim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veniam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quis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nostrud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ullamco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laboris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nisi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aliquip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commodo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consequat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Duis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aute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irure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dolor in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reprehenderit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voluptate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esse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cillum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dolore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eu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fugiat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nulla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pariatur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Excepteur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sint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occaecat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cupidatat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non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proident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!</a:t>
            </a: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6D7F1243-80F5-429B-9F77-A97C007FECC0}"/>
              </a:ext>
            </a:extLst>
          </p:cNvPr>
          <p:cNvSpPr/>
          <p:nvPr/>
        </p:nvSpPr>
        <p:spPr>
          <a:xfrm>
            <a:off x="1022936" y="3020254"/>
            <a:ext cx="5274644" cy="646331"/>
          </a:xfrm>
          <a:prstGeom prst="roundRect">
            <a:avLst>
              <a:gd name="adj" fmla="val 50000"/>
            </a:avLst>
          </a:prstGeom>
          <a:solidFill>
            <a:srgbClr val="183FFF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r>
              <a:rPr lang="en-US" altLang="ko-KR" sz="2000" dirty="0">
                <a:solidFill>
                  <a:schemeClr val="bg1"/>
                </a:solidFill>
              </a:rPr>
              <a:t>Title text block &amp; Mobile project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613F891C-DE5E-429B-BC15-B8442924545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EB5390E7-36DE-4B2B-89EF-CB04241DBEC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325999" y="840004"/>
            <a:ext cx="1223580" cy="200474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D3A26E44-806C-44B1-844A-7AEF2BFE7201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" r="51625" b="14259"/>
          <a:stretch/>
        </p:blipFill>
        <p:spPr>
          <a:xfrm>
            <a:off x="9769554" y="4657525"/>
            <a:ext cx="2422446" cy="22004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C59BCACD-4752-4A3F-9FFF-4CC459AE50B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53546" y="495300"/>
            <a:ext cx="4623711" cy="5943600"/>
          </a:xfrm>
          <a:prstGeom prst="rect">
            <a:avLst/>
          </a:prstGeom>
        </p:spPr>
      </p:pic>
      <p:sp>
        <p:nvSpPr>
          <p:cNvPr id="6" name="TextBox 5">
            <a:extLst>
              <a:ext uri="{FF2B5EF4-FFF2-40B4-BE49-F238E27FC236}">
                <a16:creationId xmlns:a16="http://schemas.microsoft.com/office/drawing/2014/main" id="{D922280E-B037-47DC-A118-00EE72770B18}"/>
              </a:ext>
            </a:extLst>
          </p:cNvPr>
          <p:cNvSpPr txBox="1"/>
          <p:nvPr/>
        </p:nvSpPr>
        <p:spPr>
          <a:xfrm>
            <a:off x="1010066" y="3869744"/>
            <a:ext cx="4623712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amet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consectetur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adipiscing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do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eiusmod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tempor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incididunt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Ut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enim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ad minim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veniam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quis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nostrud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ullamco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laboris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nisi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aliquip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ex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commodo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consequat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Duis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aute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irure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dolor in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reprehenderit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voluptate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velit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esse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cillum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dolore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eu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fugiat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nulla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pariatur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Excepteur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sint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occaecat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cupidatat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non </a:t>
            </a:r>
            <a:r>
              <a:rPr lang="en-US" altLang="ko-KR" sz="14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proident</a:t>
            </a:r>
            <a:r>
              <a:rPr lang="en-US" altLang="ko-KR" sz="14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!</a:t>
            </a: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619CF030-A9A9-4521-BD6E-0E6C9A3A4272}"/>
              </a:ext>
            </a:extLst>
          </p:cNvPr>
          <p:cNvSpPr/>
          <p:nvPr/>
        </p:nvSpPr>
        <p:spPr>
          <a:xfrm>
            <a:off x="698824" y="3020254"/>
            <a:ext cx="5274644" cy="646331"/>
          </a:xfrm>
          <a:prstGeom prst="roundRect">
            <a:avLst>
              <a:gd name="adj" fmla="val 50000"/>
            </a:avLst>
          </a:prstGeom>
          <a:solidFill>
            <a:srgbClr val="FF197F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r>
              <a:rPr lang="en-US" altLang="ko-KR" sz="2000" dirty="0">
                <a:solidFill>
                  <a:schemeClr val="bg1"/>
                </a:solidFill>
              </a:rPr>
              <a:t>Title text block &amp; Tablet project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C8B4EC59-7F2D-4C5F-8158-0549B39A88B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6070EEBD-1CB5-4608-8985-250B5C6D3E25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2205" b="22636"/>
          <a:stretch/>
        </p:blipFill>
        <p:spPr>
          <a:xfrm>
            <a:off x="9548260" y="4793218"/>
            <a:ext cx="2643739" cy="20647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52566020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FC72E8DB-A6C0-4A29-9270-A2A328FD8C5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71299" y="1044490"/>
            <a:ext cx="7745347" cy="4769019"/>
          </a:xfrm>
          <a:prstGeom prst="rect">
            <a:avLst/>
          </a:prstGeom>
        </p:spPr>
      </p:pic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13D00D34-56A4-4D6D-BBF9-C8E196BC0DE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7F3B1BA-AC20-4A87-80B0-CCA90F7A72B8}"/>
              </a:ext>
            </a:extLst>
          </p:cNvPr>
          <p:cNvSpPr txBox="1"/>
          <p:nvPr/>
        </p:nvSpPr>
        <p:spPr>
          <a:xfrm>
            <a:off x="655824" y="2513837"/>
            <a:ext cx="3737544" cy="267765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F62AEA04-7657-416D-BB99-6B66669371EC}"/>
              </a:ext>
            </a:extLst>
          </p:cNvPr>
          <p:cNvSpPr/>
          <p:nvPr/>
        </p:nvSpPr>
        <p:spPr>
          <a:xfrm>
            <a:off x="290064" y="1132832"/>
            <a:ext cx="4315851" cy="1023227"/>
          </a:xfrm>
          <a:prstGeom prst="roundRect">
            <a:avLst>
              <a:gd name="adj" fmla="val 50000"/>
            </a:avLst>
          </a:prstGeom>
          <a:solidFill>
            <a:srgbClr val="00C255"/>
          </a:solidFill>
          <a:ln w="15875" cap="flat">
            <a:noFill/>
            <a:prstDash val="solid"/>
            <a:miter/>
          </a:ln>
        </p:spPr>
        <p:txBody>
          <a:bodyPr lIns="288000" rIns="288000" rtlCol="0" anchor="ctr"/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Title text block &amp;</a:t>
            </a:r>
          </a:p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Desktop project</a:t>
            </a: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8DACDC1A-B12E-4E25-BBC8-51DF5B040C02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5848" b="9149"/>
          <a:stretch/>
        </p:blipFill>
        <p:spPr>
          <a:xfrm>
            <a:off x="9512300" y="4307798"/>
            <a:ext cx="2679700" cy="25502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98596247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9" name="TextBox 508">
            <a:extLst>
              <a:ext uri="{FF2B5EF4-FFF2-40B4-BE49-F238E27FC236}">
                <a16:creationId xmlns:a16="http://schemas.microsoft.com/office/drawing/2014/main" id="{40F3A9D7-29D1-4DB9-BA10-76CEFF12A769}"/>
              </a:ext>
            </a:extLst>
          </p:cNvPr>
          <p:cNvSpPr txBox="1"/>
          <p:nvPr/>
        </p:nvSpPr>
        <p:spPr>
          <a:xfrm>
            <a:off x="8978001" y="3797975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F5F7FB"/>
                </a:solidFill>
              </a:rPr>
              <a:t>Icon</a:t>
            </a:r>
          </a:p>
        </p:txBody>
      </p:sp>
      <p:sp>
        <p:nvSpPr>
          <p:cNvPr id="510" name="TextBox 509">
            <a:extLst>
              <a:ext uri="{FF2B5EF4-FFF2-40B4-BE49-F238E27FC236}">
                <a16:creationId xmlns:a16="http://schemas.microsoft.com/office/drawing/2014/main" id="{F968805E-74A6-4FD2-9999-D5600A85D53F}"/>
              </a:ext>
            </a:extLst>
          </p:cNvPr>
          <p:cNvSpPr txBox="1"/>
          <p:nvPr/>
        </p:nvSpPr>
        <p:spPr>
          <a:xfrm>
            <a:off x="9037297" y="4381952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F5F7FB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rgbClr val="F5F7FB"/>
              </a:solidFill>
            </a:endParaRPr>
          </a:p>
          <a:p>
            <a:r>
              <a:rPr lang="en-US" altLang="ko-KR" sz="1400" dirty="0">
                <a:solidFill>
                  <a:srgbClr val="F5F7FB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F812B955-12FB-40BE-8E94-1764B44260F0}"/>
              </a:ext>
            </a:extLst>
          </p:cNvPr>
          <p:cNvSpPr txBox="1"/>
          <p:nvPr/>
        </p:nvSpPr>
        <p:spPr>
          <a:xfrm>
            <a:off x="8978001" y="3797975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F5F7FB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C2DC5ABE-DCC4-46A6-8E49-D65CABCC357F}"/>
              </a:ext>
            </a:extLst>
          </p:cNvPr>
          <p:cNvSpPr txBox="1"/>
          <p:nvPr/>
        </p:nvSpPr>
        <p:spPr>
          <a:xfrm>
            <a:off x="9037297" y="4381952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F5F7FB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rgbClr val="F5F7FB"/>
              </a:solidFill>
            </a:endParaRPr>
          </a:p>
          <a:p>
            <a:r>
              <a:rPr lang="en-US" altLang="ko-KR" sz="1400" dirty="0">
                <a:solidFill>
                  <a:srgbClr val="F5F7FB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2043F2C0-315C-4D1A-956D-60F4BBB20D00}"/>
              </a:ext>
            </a:extLst>
          </p:cNvPr>
          <p:cNvSpPr/>
          <p:nvPr/>
        </p:nvSpPr>
        <p:spPr>
          <a:xfrm>
            <a:off x="3164114" y="1778000"/>
            <a:ext cx="5863772" cy="3302000"/>
          </a:xfrm>
          <a:prstGeom prst="roundRect">
            <a:avLst>
              <a:gd name="adj" fmla="val 8590"/>
            </a:avLst>
          </a:prstGeom>
          <a:solidFill>
            <a:srgbClr val="183FFF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6000" dirty="0">
                <a:solidFill>
                  <a:schemeClr val="bg1"/>
                </a:solidFill>
                <a:latin typeface="+mj-lt"/>
              </a:rPr>
              <a:t>Thanks !</a:t>
            </a:r>
            <a:endParaRPr lang="ko-KR" altLang="en-US" sz="60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2FF2858D-DA1A-4359-AB0B-68F9217C131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4B464EA0-51CA-4C16-95BE-3C62A238471F}"/>
              </a:ext>
            </a:extLst>
          </p:cNvPr>
          <p:cNvSpPr/>
          <p:nvPr/>
        </p:nvSpPr>
        <p:spPr>
          <a:xfrm>
            <a:off x="4048196" y="2722272"/>
            <a:ext cx="165301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965A8AD5-0A42-459A-AB5A-705454C66007}"/>
              </a:ext>
            </a:extLst>
          </p:cNvPr>
          <p:cNvSpPr/>
          <p:nvPr/>
        </p:nvSpPr>
        <p:spPr>
          <a:xfrm>
            <a:off x="4778769" y="3570863"/>
            <a:ext cx="273664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09279B86-6AFA-4659-A742-3196788001C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21811"/>
            <a:ext cx="2590800" cy="679852"/>
          </a:xfrm>
          <a:prstGeom prst="rect">
            <a:avLst/>
          </a:prstGeom>
        </p:spPr>
      </p:pic>
      <p:sp>
        <p:nvSpPr>
          <p:cNvPr id="9" name="Rectangle 2">
            <a:extLst>
              <a:ext uri="{FF2B5EF4-FFF2-40B4-BE49-F238E27FC236}">
                <a16:creationId xmlns:a16="http://schemas.microsoft.com/office/drawing/2014/main" id="{A35814E8-172E-45CC-A547-BCE52AB816F7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F28B2BEC-2897-45C3-860E-F14C01EF8B3C}"/>
              </a:ext>
            </a:extLst>
          </p:cNvPr>
          <p:cNvSpPr/>
          <p:nvPr/>
        </p:nvSpPr>
        <p:spPr>
          <a:xfrm>
            <a:off x="4103906" y="3570863"/>
            <a:ext cx="4086375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33055904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Black - Poppins Light">
      <a:majorFont>
        <a:latin typeface="Poppins Black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183FFF"/>
        </a:solidFill>
        <a:ln w="76200" cap="flat">
          <a:noFill/>
          <a:prstDash val="solid"/>
          <a:miter/>
        </a:ln>
        <a:effectLst/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>
            <a:solidFill>
              <a:schemeClr val="bg1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3299</TotalTime>
  <Words>1090</Words>
  <Application>Microsoft Office PowerPoint</Application>
  <PresentationFormat>와이드스크린</PresentationFormat>
  <Paragraphs>169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Arial Unicode MS</vt:lpstr>
      <vt:lpstr>Poppins Black</vt:lpstr>
      <vt:lpstr>맑은 고딕</vt:lpstr>
      <vt:lpstr>Arial</vt:lpstr>
      <vt:lpstr>Poppins Light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251</cp:revision>
  <dcterms:created xsi:type="dcterms:W3CDTF">2019-04-06T05:20:47Z</dcterms:created>
  <dcterms:modified xsi:type="dcterms:W3CDTF">2021-09-08T09:24:17Z</dcterms:modified>
</cp:coreProperties>
</file>