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94FA2A60-5473-43D6-A669-E3AD03FF71E9}">
  <a:tblStyle styleId="{94FA2A60-5473-43D6-A669-E3AD03FF71E9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1c50816b8f_2_1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09" name="Google Shape;109;g1c50816b8f_2_1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" name="Google Shape;110;g1c50816b8f_2_114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1c50816b8f_2_1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g1c50816b8f_2_1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1c50816b8f_2_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g1c50816b8f_2_13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1c50816b8f_2_1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g1c50816b8f_2_1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1c50816b8f_2_1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1c50816b8f_2_16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1c50816b8f_2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g1c50816b8f_2_1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1c50816b8f_2_2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g1c50816b8f_2_2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1c50816b8f_2_2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g1c50816b8f_2_2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1c50816b8f_2_2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g1c50816b8f_2_2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g1c50816b8f_2_2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g1c50816b8f_2_28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1c50816b8f_2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g1c50816b8f_2_3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g1c50816b8f_2_3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g1c50816b8f_2_34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1c50816b8f_2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g1c50816b8f_2_36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g1c50816b8f_2_4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g1c50816b8f_2_40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3" name="Shape 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" name="Google Shape;434;g1c50816b8f_2_4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g1c50816b8f_2_4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3" name="Shape 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" name="Google Shape;454;g1c50816b8f_2_4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g1c50816b8f_2_44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g1c50816b8f_2_4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g1c50816b8f_2_4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3" name="Shape 4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4" name="Google Shape;494;g1c50816b8f_2_4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g1c50816b8f_2_48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8" name="Shape 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9" name="Google Shape;519;g1c50816b8f_2_5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g1c50816b8f_2_50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5" name="Shape 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6" name="Google Shape;526;g1c50816b8f_2_5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7" name="Google Shape;527;g1c50816b8f_2_5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g1c50816b8f_2_5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g1c50816b8f_2_5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g1c50816b8f_2_6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g1c50816b8f_2_6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g1c50816b8f_2_6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" name="Google Shape;645;g1c50816b8f_2_6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g1c50816b8f_2_6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g1c50816b8f_2_66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g1c50816b8f_2_7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g1c50816b8f_2_7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g1c50816b8f_2_7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g1c50816b8f_2_7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1c50816b8f_2_7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g1c50816b8f_2_7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g1c50816b8f_2_7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g1c50816b8f_2_7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g1c50816b8f_2_7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g1c50816b8f_2_7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5" name="Shape 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6" name="Google Shape;786;g1c50816b8f_2_7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g1c50816b8f_2_7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" name="Google Shape;804;g1c50816b8f_2_7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g1c50816b8f_2_77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g1c50816b8f_2_7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1" name="Google Shape;811;g1c50816b8f_2_78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g1c50816b8f_2_7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2" name="Google Shape;822;g1c50816b8f_2_79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2" name="Shape 8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3" name="Google Shape;883;g1c50816b8f_2_8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g1c50816b8f_2_85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7" name="Shape 9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8" name="Google Shape;938;g1c50816b8f_2_9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g1c50816b8f_2_90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3" name="Shape 9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4" name="Google Shape;994;g1c50816b8f_2_9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g1c50816b8f_2_9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4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6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 showMasterSp="0">
  <p:cSld name="Cover Slide layout">
    <p:bg>
      <p:bgPr>
        <a:solidFill>
          <a:srgbClr val="61B4F6"/>
        </a:soli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Real-estate-key.png" id="7" name="Google Shape;7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85170" y="655242"/>
            <a:ext cx="1695024" cy="3570486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2"/>
          <p:cNvSpPr/>
          <p:nvPr/>
        </p:nvSpPr>
        <p:spPr>
          <a:xfrm>
            <a:off x="1037304" y="4348431"/>
            <a:ext cx="1878512" cy="288032"/>
          </a:xfrm>
          <a:prstGeom prst="ellipse">
            <a:avLst/>
          </a:prstGeom>
          <a:solidFill>
            <a:schemeClr val="dk1">
              <a:alpha val="3176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9" name="Google Shape;9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596336" y="267494"/>
            <a:ext cx="1301512" cy="321849"/>
          </a:xfrm>
          <a:prstGeom prst="rect">
            <a:avLst/>
          </a:prstGeom>
          <a:noFill/>
          <a:ln>
            <a:noFill/>
          </a:ln>
        </p:spPr>
      </p:pic>
      <p:sp>
        <p:nvSpPr>
          <p:cNvPr id="10" name="Google Shape;10;p2"/>
          <p:cNvSpPr txBox="1"/>
          <p:nvPr>
            <p:ph type="title"/>
          </p:nvPr>
        </p:nvSpPr>
        <p:spPr>
          <a:xfrm>
            <a:off x="3633225" y="1784375"/>
            <a:ext cx="5181000" cy="116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626075" y="2945275"/>
            <a:ext cx="5202600" cy="32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for use Layout">
  <p:cSld name="for use Layout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0" y="0"/>
            <a:ext cx="1547664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3"/>
          <p:cNvSpPr/>
          <p:nvPr/>
        </p:nvSpPr>
        <p:spPr>
          <a:xfrm>
            <a:off x="8820472" y="0"/>
            <a:ext cx="323528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06\Real-estate-key.png" id="15" name="Google Shape;15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86662" y="3219822"/>
            <a:ext cx="774340" cy="163111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solidFill>
          <a:schemeClr val="lt1"/>
        </a:soli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/>
          <p:nvPr/>
        </p:nvSpPr>
        <p:spPr>
          <a:xfrm>
            <a:off x="-8796" y="0"/>
            <a:ext cx="1844492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" name="Google Shape;18;p4"/>
          <p:cNvGrpSpPr/>
          <p:nvPr/>
        </p:nvGrpSpPr>
        <p:grpSpPr>
          <a:xfrm>
            <a:off x="835204" y="699542"/>
            <a:ext cx="1968500" cy="4146550"/>
            <a:chOff x="835204" y="699542"/>
            <a:chExt cx="1968500" cy="4146550"/>
          </a:xfrm>
        </p:grpSpPr>
        <p:pic>
          <p:nvPicPr>
            <p:cNvPr descr="E:\002-KIMS BUSINESS\007-02-Fullslidesppt-Contents\20161206\Real-estate-key.png" id="19" name="Google Shape;19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35204" y="699542"/>
              <a:ext cx="1968500" cy="41465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06\Real-estate-key2.png" id="20" name="Google Shape;20;p4"/>
            <p:cNvPicPr preferRelativeResize="0"/>
            <p:nvPr/>
          </p:nvPicPr>
          <p:blipFill rotWithShape="1">
            <a:blip r:embed="rId3">
              <a:alphaModFix/>
            </a:blip>
            <a:srcRect b="0" l="50825" r="0" t="0"/>
            <a:stretch/>
          </p:blipFill>
          <p:spPr>
            <a:xfrm>
              <a:off x="1835696" y="699542"/>
              <a:ext cx="968008" cy="414655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1" name="Google Shape;21;p4"/>
          <p:cNvSpPr txBox="1"/>
          <p:nvPr>
            <p:ph type="title"/>
          </p:nvPr>
        </p:nvSpPr>
        <p:spPr>
          <a:xfrm>
            <a:off x="2811975" y="464375"/>
            <a:ext cx="6332100" cy="65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61B4F6"/>
                </a:solidFill>
              </a:defRPr>
            </a:lvl9pPr>
          </a:lstStyle>
          <a:p/>
        </p:txBody>
      </p:sp>
      <p:sp>
        <p:nvSpPr>
          <p:cNvPr id="22" name="Google Shape;22;p4"/>
          <p:cNvSpPr txBox="1"/>
          <p:nvPr>
            <p:ph idx="1" type="subTitle"/>
          </p:nvPr>
        </p:nvSpPr>
        <p:spPr>
          <a:xfrm>
            <a:off x="2803700" y="1040275"/>
            <a:ext cx="6300300" cy="32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61B4F6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solidFill>
          <a:srgbClr val="61B4F6"/>
        </a:soli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/>
          <p:nvPr/>
        </p:nvSpPr>
        <p:spPr>
          <a:xfrm>
            <a:off x="683568" y="1167594"/>
            <a:ext cx="2808312" cy="2808312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06\Real-estate-key2.png" id="25" name="Google Shape;25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566546" y="1473913"/>
            <a:ext cx="1042357" cy="219567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solidFill>
          <a:schemeClr val="lt1"/>
        </a:solid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6"/>
          <p:cNvSpPr/>
          <p:nvPr/>
        </p:nvSpPr>
        <p:spPr>
          <a:xfrm>
            <a:off x="2879812" y="0"/>
            <a:ext cx="3384376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" name="Google Shape;28;p6"/>
          <p:cNvGrpSpPr/>
          <p:nvPr/>
        </p:nvGrpSpPr>
        <p:grpSpPr>
          <a:xfrm>
            <a:off x="4132287" y="1717917"/>
            <a:ext cx="879425" cy="2072584"/>
            <a:chOff x="3980607" y="483518"/>
            <a:chExt cx="1182786" cy="2787530"/>
          </a:xfrm>
        </p:grpSpPr>
        <p:pic>
          <p:nvPicPr>
            <p:cNvPr descr="E:\002-KIMS BUSINESS\007-02-Fullslidesppt-Contents\20161206\Real-estate-key.png" id="29" name="Google Shape;29;p6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3980607" y="483518"/>
              <a:ext cx="1182786" cy="2491482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0" name="Google Shape;30;p6"/>
            <p:cNvSpPr/>
            <p:nvPr/>
          </p:nvSpPr>
          <p:spPr>
            <a:xfrm>
              <a:off x="4087149" y="3071827"/>
              <a:ext cx="1011264" cy="199221"/>
            </a:xfrm>
            <a:prstGeom prst="ellipse">
              <a:avLst/>
            </a:prstGeom>
            <a:solidFill>
              <a:schemeClr val="dk1">
                <a:alpha val="2196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solidFill>
          <a:srgbClr val="61B4F6"/>
        </a:solid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" name="Google Shape;32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60432" y="3939902"/>
            <a:ext cx="503983" cy="1061615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7"/>
          <p:cNvSpPr/>
          <p:nvPr>
            <p:ph idx="2" type="pic"/>
          </p:nvPr>
        </p:nvSpPr>
        <p:spPr>
          <a:xfrm>
            <a:off x="539552" y="2070194"/>
            <a:ext cx="1728192" cy="194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4" name="Google Shape;34;p7"/>
          <p:cNvSpPr/>
          <p:nvPr/>
        </p:nvSpPr>
        <p:spPr>
          <a:xfrm>
            <a:off x="2824302" y="1439512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" name="Google Shape;35;p7"/>
          <p:cNvSpPr/>
          <p:nvPr/>
        </p:nvSpPr>
        <p:spPr>
          <a:xfrm>
            <a:off x="4917030" y="1439512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" name="Google Shape;36;p7"/>
          <p:cNvSpPr/>
          <p:nvPr/>
        </p:nvSpPr>
        <p:spPr>
          <a:xfrm>
            <a:off x="7009757" y="1439512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" name="Google Shape;37;p7"/>
          <p:cNvSpPr/>
          <p:nvPr/>
        </p:nvSpPr>
        <p:spPr>
          <a:xfrm>
            <a:off x="2824302" y="3135468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" name="Google Shape;38;p7"/>
          <p:cNvSpPr/>
          <p:nvPr/>
        </p:nvSpPr>
        <p:spPr>
          <a:xfrm>
            <a:off x="4917030" y="3135468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" name="Google Shape;39;p7"/>
          <p:cNvSpPr/>
          <p:nvPr/>
        </p:nvSpPr>
        <p:spPr>
          <a:xfrm>
            <a:off x="7009757" y="3135468"/>
            <a:ext cx="1536170" cy="153617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" name="Google Shape;40;p7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1" name="Google Shape;41;p7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solidFill>
          <a:schemeClr val="lt1"/>
        </a:solid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8"/>
          <p:cNvSpPr/>
          <p:nvPr/>
        </p:nvSpPr>
        <p:spPr>
          <a:xfrm>
            <a:off x="0" y="0"/>
            <a:ext cx="3707904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" name="Google Shape;44;p8"/>
          <p:cNvSpPr/>
          <p:nvPr>
            <p:ph idx="2" type="pic"/>
          </p:nvPr>
        </p:nvSpPr>
        <p:spPr>
          <a:xfrm>
            <a:off x="2844950" y="123478"/>
            <a:ext cx="1728192" cy="151216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5" name="Google Shape;45;p8"/>
          <p:cNvSpPr/>
          <p:nvPr>
            <p:ph idx="3" type="pic"/>
          </p:nvPr>
        </p:nvSpPr>
        <p:spPr>
          <a:xfrm>
            <a:off x="2844950" y="1799098"/>
            <a:ext cx="1728192" cy="151216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6" name="Google Shape;46;p8"/>
          <p:cNvSpPr/>
          <p:nvPr>
            <p:ph idx="4" type="pic"/>
          </p:nvPr>
        </p:nvSpPr>
        <p:spPr>
          <a:xfrm>
            <a:off x="2844950" y="3474719"/>
            <a:ext cx="1728192" cy="151216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pic>
        <p:nvPicPr>
          <p:cNvPr descr="E:\002-KIMS BUSINESS\007-02-Fullslidesppt-Contents\20161206\Real-estate-key.png" id="47" name="Google Shape;47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70612" y="3219822"/>
            <a:ext cx="774340" cy="163111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1_Basic Layout">
  <p:cSld name="11_Basic Layout">
    <p:bg>
      <p:bgPr>
        <a:solidFill>
          <a:srgbClr val="61B4F6"/>
        </a:solid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9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0" name="Google Shape;50;p9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">
  <p:cSld name="Custom Layout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0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solidFill>
          <a:srgbClr val="61B4F6"/>
        </a:solid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06\Real-estate-key.png" id="54" name="Google Shape;54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60432" y="3939902"/>
            <a:ext cx="503983" cy="1061616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11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6" name="Google Shape;56;p11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Basic Layout">
  <p:cSld name="9_Basic Layout">
    <p:bg>
      <p:bgPr>
        <a:solidFill>
          <a:schemeClr val="lt1"/>
        </a:solid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2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" name="Google Shape;59;p12"/>
          <p:cNvGrpSpPr/>
          <p:nvPr/>
        </p:nvGrpSpPr>
        <p:grpSpPr>
          <a:xfrm>
            <a:off x="3377124" y="506011"/>
            <a:ext cx="2376264" cy="4104459"/>
            <a:chOff x="2627784" y="1825002"/>
            <a:chExt cx="1198166" cy="2069560"/>
          </a:xfrm>
        </p:grpSpPr>
        <p:sp>
          <p:nvSpPr>
            <p:cNvPr id="60" name="Google Shape;60;p12"/>
            <p:cNvSpPr/>
            <p:nvPr/>
          </p:nvSpPr>
          <p:spPr>
            <a:xfrm>
              <a:off x="2627784" y="1825002"/>
              <a:ext cx="1198166" cy="2069560"/>
            </a:xfrm>
            <a:prstGeom prst="roundRect">
              <a:avLst>
                <a:gd fmla="val 1358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" name="Google Shape;61;p12"/>
            <p:cNvSpPr/>
            <p:nvPr/>
          </p:nvSpPr>
          <p:spPr>
            <a:xfrm>
              <a:off x="3155241" y="1922844"/>
              <a:ext cx="143251" cy="27666"/>
            </a:xfrm>
            <a:prstGeom prst="rect">
              <a:avLst/>
            </a:prstGeom>
            <a:solidFill>
              <a:srgbClr val="B0B0B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62" name="Google Shape;62;p12"/>
            <p:cNvGrpSpPr/>
            <p:nvPr/>
          </p:nvGrpSpPr>
          <p:grpSpPr>
            <a:xfrm>
              <a:off x="3168829" y="3704452"/>
              <a:ext cx="116076" cy="127684"/>
              <a:chOff x="2453209" y="5151638"/>
              <a:chExt cx="191820" cy="211002"/>
            </a:xfrm>
          </p:grpSpPr>
          <p:sp>
            <p:nvSpPr>
              <p:cNvPr id="63" name="Google Shape;63;p12"/>
              <p:cNvSpPr/>
              <p:nvPr/>
            </p:nvSpPr>
            <p:spPr>
              <a:xfrm>
                <a:off x="2453209" y="5151638"/>
                <a:ext cx="191820" cy="211002"/>
              </a:xfrm>
              <a:prstGeom prst="ellipse">
                <a:avLst/>
              </a:prstGeom>
              <a:gradFill>
                <a:gsLst>
                  <a:gs pos="0">
                    <a:srgbClr val="0F0F0F"/>
                  </a:gs>
                  <a:gs pos="56000">
                    <a:srgbClr val="595959"/>
                  </a:gs>
                  <a:gs pos="91000">
                    <a:srgbClr val="7F7F7F"/>
                  </a:gs>
                  <a:gs pos="100000">
                    <a:srgbClr val="BFBFBF"/>
                  </a:gs>
                </a:gsLst>
                <a:lin ang="10800000" scaled="0"/>
              </a:gradFill>
              <a:ln cap="flat" cmpd="sng" w="25400">
                <a:solidFill>
                  <a:srgbClr val="262626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" name="Google Shape;64;p12"/>
              <p:cNvSpPr/>
              <p:nvPr/>
            </p:nvSpPr>
            <p:spPr>
              <a:xfrm>
                <a:off x="2505251" y="5208531"/>
                <a:ext cx="87734" cy="97215"/>
              </a:xfrm>
              <a:prstGeom prst="roundRect">
                <a:avLst>
                  <a:gd fmla="val 16667" name="adj"/>
                </a:avLst>
              </a:prstGeom>
              <a:solidFill>
                <a:srgbClr val="737373"/>
              </a:solidFill>
              <a:ln cap="flat" cmpd="sng" w="9525">
                <a:solidFill>
                  <a:srgbClr val="B0B0B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65" name="Google Shape;65;p12"/>
          <p:cNvSpPr/>
          <p:nvPr>
            <p:ph idx="2" type="pic"/>
          </p:nvPr>
        </p:nvSpPr>
        <p:spPr>
          <a:xfrm>
            <a:off x="3526032" y="843558"/>
            <a:ext cx="2091935" cy="3298547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Basic Layout">
  <p:cSld name="7_Basic Layout">
    <p:bg>
      <p:bgPr>
        <a:solidFill>
          <a:schemeClr val="lt1"/>
        </a:solidFill>
      </p:bgPr>
    </p:bg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3"/>
          <p:cNvSpPr/>
          <p:nvPr/>
        </p:nvSpPr>
        <p:spPr>
          <a:xfrm>
            <a:off x="360000" y="360001"/>
            <a:ext cx="2700000" cy="442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" name="Google Shape;68;p13"/>
          <p:cNvSpPr/>
          <p:nvPr/>
        </p:nvSpPr>
        <p:spPr>
          <a:xfrm>
            <a:off x="6077724" y="360001"/>
            <a:ext cx="2700000" cy="442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" name="Google Shape;69;p13"/>
          <p:cNvSpPr/>
          <p:nvPr>
            <p:ph idx="2" type="pic"/>
          </p:nvPr>
        </p:nvSpPr>
        <p:spPr>
          <a:xfrm>
            <a:off x="3218862" y="360001"/>
            <a:ext cx="2700000" cy="442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3_Basic Layout">
  <p:cSld name="13_Basic Layout">
    <p:bg>
      <p:bgPr>
        <a:solidFill>
          <a:srgbClr val="61B4F6"/>
        </a:solidFill>
      </p:bgPr>
    </p:bg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1" name="Google Shape;71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60432" y="3939902"/>
            <a:ext cx="503983" cy="1061615"/>
          </a:xfrm>
          <a:prstGeom prst="rect">
            <a:avLst/>
          </a:prstGeom>
          <a:noFill/>
          <a:ln>
            <a:noFill/>
          </a:ln>
        </p:spPr>
      </p:pic>
      <p:sp>
        <p:nvSpPr>
          <p:cNvPr id="72" name="Google Shape;72;p14"/>
          <p:cNvSpPr/>
          <p:nvPr>
            <p:ph idx="2" type="pic"/>
          </p:nvPr>
        </p:nvSpPr>
        <p:spPr>
          <a:xfrm>
            <a:off x="546867" y="2426592"/>
            <a:ext cx="2160240" cy="216024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4"/>
          <p:cNvSpPr/>
          <p:nvPr>
            <p:ph idx="3" type="pic"/>
          </p:nvPr>
        </p:nvSpPr>
        <p:spPr>
          <a:xfrm>
            <a:off x="3492451" y="1464654"/>
            <a:ext cx="2160240" cy="216024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4"/>
          <p:cNvSpPr/>
          <p:nvPr>
            <p:ph idx="4" type="pic"/>
          </p:nvPr>
        </p:nvSpPr>
        <p:spPr>
          <a:xfrm>
            <a:off x="6416090" y="2426592"/>
            <a:ext cx="2160240" cy="216024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5" name="Google Shape;75;p14"/>
          <p:cNvSpPr/>
          <p:nvPr/>
        </p:nvSpPr>
        <p:spPr>
          <a:xfrm>
            <a:off x="0" y="987574"/>
            <a:ext cx="914400" cy="10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" name="Google Shape;76;p14"/>
          <p:cNvSpPr/>
          <p:nvPr/>
        </p:nvSpPr>
        <p:spPr>
          <a:xfrm>
            <a:off x="8229600" y="987574"/>
            <a:ext cx="914400" cy="10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" name="Google Shape;77;p14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8" name="Google Shape;78;p14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Basic Layout">
  <p:cSld name="10_Basic Layout">
    <p:bg>
      <p:bgPr>
        <a:solidFill>
          <a:schemeClr val="lt1"/>
        </a:solidFill>
      </p:bgPr>
    </p:bg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5"/>
          <p:cNvSpPr/>
          <p:nvPr/>
        </p:nvSpPr>
        <p:spPr>
          <a:xfrm>
            <a:off x="0" y="1"/>
            <a:ext cx="5559552" cy="515813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63327" y="0"/>
                </a:lnTo>
                <a:lnTo>
                  <a:pt x="119999" y="120000"/>
                </a:lnTo>
                <a:lnTo>
                  <a:pt x="0" y="119659"/>
                </a:lnTo>
                <a:lnTo>
                  <a:pt x="0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81" name="Google Shape;81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39552" y="987574"/>
            <a:ext cx="4850588" cy="2657820"/>
          </a:xfrm>
          <a:prstGeom prst="rect">
            <a:avLst/>
          </a:prstGeom>
          <a:noFill/>
          <a:ln>
            <a:noFill/>
          </a:ln>
        </p:spPr>
      </p:pic>
      <p:sp>
        <p:nvSpPr>
          <p:cNvPr id="82" name="Google Shape;82;p15"/>
          <p:cNvSpPr/>
          <p:nvPr>
            <p:ph idx="2" type="pic"/>
          </p:nvPr>
        </p:nvSpPr>
        <p:spPr>
          <a:xfrm>
            <a:off x="1320644" y="1124274"/>
            <a:ext cx="3280615" cy="217365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solidFill>
          <a:schemeClr val="lt1"/>
        </a:soli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6"/>
          <p:cNvSpPr/>
          <p:nvPr/>
        </p:nvSpPr>
        <p:spPr>
          <a:xfrm>
            <a:off x="4572000" y="0"/>
            <a:ext cx="4104456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" name="Google Shape;85;p16"/>
          <p:cNvSpPr/>
          <p:nvPr>
            <p:ph idx="2" type="pic"/>
          </p:nvPr>
        </p:nvSpPr>
        <p:spPr>
          <a:xfrm>
            <a:off x="0" y="2121243"/>
            <a:ext cx="9144000" cy="263269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2_Basic Layout">
  <p:cSld name="12_Basic Layout">
    <p:bg>
      <p:bgPr>
        <a:solidFill>
          <a:schemeClr val="lt1"/>
        </a:solidFill>
      </p:bgPr>
    </p:bg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7"/>
          <p:cNvSpPr/>
          <p:nvPr/>
        </p:nvSpPr>
        <p:spPr>
          <a:xfrm>
            <a:off x="0" y="0"/>
            <a:ext cx="4572000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chemeClr val="lt1"/>
        </a:solid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8"/>
          <p:cNvSpPr/>
          <p:nvPr/>
        </p:nvSpPr>
        <p:spPr>
          <a:xfrm flipH="1">
            <a:off x="2843808" y="0"/>
            <a:ext cx="6300192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90" name="Google Shape;90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43608" y="3484704"/>
            <a:ext cx="720080" cy="151681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9"/>
          <p:cNvSpPr/>
          <p:nvPr/>
        </p:nvSpPr>
        <p:spPr>
          <a:xfrm>
            <a:off x="2879812" y="0"/>
            <a:ext cx="3384376" cy="5143500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3" name="Google Shape;93;p19"/>
          <p:cNvGrpSpPr/>
          <p:nvPr/>
        </p:nvGrpSpPr>
        <p:grpSpPr>
          <a:xfrm>
            <a:off x="3980607" y="699542"/>
            <a:ext cx="1182786" cy="2787530"/>
            <a:chOff x="3980607" y="483518"/>
            <a:chExt cx="1182786" cy="2787530"/>
          </a:xfrm>
        </p:grpSpPr>
        <p:pic>
          <p:nvPicPr>
            <p:cNvPr descr="E:\002-KIMS BUSINESS\007-02-Fullslidesppt-Contents\20161206\Real-estate-key.png" id="94" name="Google Shape;94;p19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3980607" y="483518"/>
              <a:ext cx="1182786" cy="2491482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5" name="Google Shape;95;p19"/>
            <p:cNvSpPr/>
            <p:nvPr/>
          </p:nvSpPr>
          <p:spPr>
            <a:xfrm>
              <a:off x="4087149" y="3071827"/>
              <a:ext cx="1011264" cy="199221"/>
            </a:xfrm>
            <a:prstGeom prst="ellipse">
              <a:avLst/>
            </a:prstGeom>
            <a:solidFill>
              <a:schemeClr val="dk1">
                <a:alpha val="2196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20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" name="Google Shape;98;p20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" name="Google Shape;99;p20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" name="Google Shape;100;p20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" name="Google Shape;101;p20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2" name="Google Shape;102;p20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103" name="Google Shape;103;p20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20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s Layout">
  <p:cSld name="color codes Layout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21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3F3F3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0.jpg"/><Relationship Id="rId4" Type="http://schemas.openxmlformats.org/officeDocument/2006/relationships/image" Target="../media/image8.jpg"/><Relationship Id="rId5" Type="http://schemas.openxmlformats.org/officeDocument/2006/relationships/image" Target="../media/image9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1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5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4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6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7.jpg"/><Relationship Id="rId4" Type="http://schemas.openxmlformats.org/officeDocument/2006/relationships/image" Target="../media/image18.jpg"/><Relationship Id="rId5" Type="http://schemas.openxmlformats.org/officeDocument/2006/relationships/image" Target="../media/image19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2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0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2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2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" name="Google Shape;113;p22"/>
          <p:cNvSpPr txBox="1"/>
          <p:nvPr>
            <p:ph type="title"/>
          </p:nvPr>
        </p:nvSpPr>
        <p:spPr>
          <a:xfrm>
            <a:off x="3633225" y="1784375"/>
            <a:ext cx="5181000" cy="116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/>
              <a:t>Free Presentation </a:t>
            </a:r>
            <a:endParaRPr b="1"/>
          </a:p>
          <a:p>
            <a:pPr indent="0" lvl="0" marL="0" rtl="0" algn="l">
              <a:lnSpc>
                <a:spcPct val="80000"/>
              </a:lnSpc>
              <a:spcBef>
                <a:spcPts val="72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/>
              <a:t>Template</a:t>
            </a:r>
            <a:endParaRPr/>
          </a:p>
        </p:txBody>
      </p:sp>
      <p:sp>
        <p:nvSpPr>
          <p:cNvPr id="114" name="Google Shape;114;p22"/>
          <p:cNvSpPr txBox="1"/>
          <p:nvPr>
            <p:ph idx="1" type="subTitle"/>
          </p:nvPr>
        </p:nvSpPr>
        <p:spPr>
          <a:xfrm>
            <a:off x="3626075" y="2945275"/>
            <a:ext cx="5202600" cy="321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PRESENTATION HERE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3"/>
          <p:cNvSpPr txBox="1"/>
          <p:nvPr/>
        </p:nvSpPr>
        <p:spPr>
          <a:xfrm>
            <a:off x="1700137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i="0" lang="en" sz="3200" u="none" cap="none" strike="noStrike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b="1" i="0" sz="3200" u="none" cap="none" strike="noStrike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" name="Google Shape;120;p23"/>
          <p:cNvSpPr txBox="1"/>
          <p:nvPr/>
        </p:nvSpPr>
        <p:spPr>
          <a:xfrm>
            <a:off x="1700137" y="1059582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1" name="Google Shape;121;p23"/>
          <p:cNvGrpSpPr/>
          <p:nvPr/>
        </p:nvGrpSpPr>
        <p:grpSpPr>
          <a:xfrm>
            <a:off x="1700137" y="1826269"/>
            <a:ext cx="3312368" cy="1828076"/>
            <a:chOff x="1619672" y="2139702"/>
            <a:chExt cx="3240360" cy="1828076"/>
          </a:xfrm>
        </p:grpSpPr>
        <p:sp>
          <p:nvSpPr>
            <p:cNvPr id="122" name="Google Shape;122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3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" name="Google Shape;124;p23"/>
          <p:cNvGrpSpPr/>
          <p:nvPr/>
        </p:nvGrpSpPr>
        <p:grpSpPr>
          <a:xfrm>
            <a:off x="5372545" y="1826269"/>
            <a:ext cx="3312368" cy="1458744"/>
            <a:chOff x="1619672" y="2139702"/>
            <a:chExt cx="3240360" cy="1458744"/>
          </a:xfrm>
        </p:grpSpPr>
        <p:sp>
          <p:nvSpPr>
            <p:cNvPr id="125" name="Google Shape;125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" name="Google Shape;126;p23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27" name="Google Shape;127;p23"/>
          <p:cNvSpPr txBox="1"/>
          <p:nvPr/>
        </p:nvSpPr>
        <p:spPr>
          <a:xfrm>
            <a:off x="1700137" y="3795886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2" name="Google Shape;132;p24"/>
          <p:cNvGrpSpPr/>
          <p:nvPr/>
        </p:nvGrpSpPr>
        <p:grpSpPr>
          <a:xfrm>
            <a:off x="3131841" y="1442348"/>
            <a:ext cx="6012162" cy="540000"/>
            <a:chOff x="3131841" y="1442348"/>
            <a:chExt cx="6012162" cy="540000"/>
          </a:xfrm>
        </p:grpSpPr>
        <p:sp>
          <p:nvSpPr>
            <p:cNvPr id="133" name="Google Shape;133;p24"/>
            <p:cNvSpPr/>
            <p:nvPr/>
          </p:nvSpPr>
          <p:spPr>
            <a:xfrm rot="-5400000">
              <a:off x="5867922" y="-1293733"/>
              <a:ext cx="540000" cy="6012162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" name="Google Shape;134;p24"/>
            <p:cNvSpPr/>
            <p:nvPr/>
          </p:nvSpPr>
          <p:spPr>
            <a:xfrm>
              <a:off x="3180602" y="1478347"/>
              <a:ext cx="468000" cy="468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24"/>
            <p:cNvSpPr txBox="1"/>
            <p:nvPr/>
          </p:nvSpPr>
          <p:spPr>
            <a:xfrm>
              <a:off x="3192806" y="1527681"/>
              <a:ext cx="441146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01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6" name="Google Shape;136;p24"/>
          <p:cNvGrpSpPr/>
          <p:nvPr/>
        </p:nvGrpSpPr>
        <p:grpSpPr>
          <a:xfrm>
            <a:off x="3402125" y="2134748"/>
            <a:ext cx="5749181" cy="540000"/>
            <a:chOff x="3402125" y="2134748"/>
            <a:chExt cx="5749181" cy="540000"/>
          </a:xfrm>
        </p:grpSpPr>
        <p:sp>
          <p:nvSpPr>
            <p:cNvPr id="137" name="Google Shape;137;p24"/>
            <p:cNvSpPr/>
            <p:nvPr/>
          </p:nvSpPr>
          <p:spPr>
            <a:xfrm rot="-5400000">
              <a:off x="6006716" y="-469842"/>
              <a:ext cx="540000" cy="5749181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4"/>
            <p:cNvSpPr/>
            <p:nvPr/>
          </p:nvSpPr>
          <p:spPr>
            <a:xfrm>
              <a:off x="3442659" y="2170748"/>
              <a:ext cx="468000" cy="468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24"/>
            <p:cNvSpPr txBox="1"/>
            <p:nvPr/>
          </p:nvSpPr>
          <p:spPr>
            <a:xfrm>
              <a:off x="3469513" y="2220082"/>
              <a:ext cx="441146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02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0" name="Google Shape;140;p24"/>
          <p:cNvGrpSpPr/>
          <p:nvPr/>
        </p:nvGrpSpPr>
        <p:grpSpPr>
          <a:xfrm>
            <a:off x="3672405" y="2827150"/>
            <a:ext cx="5471597" cy="540000"/>
            <a:chOff x="3672405" y="2827150"/>
            <a:chExt cx="5471597" cy="540000"/>
          </a:xfrm>
        </p:grpSpPr>
        <p:sp>
          <p:nvSpPr>
            <p:cNvPr id="141" name="Google Shape;141;p24"/>
            <p:cNvSpPr/>
            <p:nvPr/>
          </p:nvSpPr>
          <p:spPr>
            <a:xfrm rot="-5400000">
              <a:off x="6138204" y="361351"/>
              <a:ext cx="540000" cy="5471597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" name="Google Shape;142;p24"/>
            <p:cNvSpPr/>
            <p:nvPr/>
          </p:nvSpPr>
          <p:spPr>
            <a:xfrm>
              <a:off x="3721166" y="2863149"/>
              <a:ext cx="468000" cy="468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" name="Google Shape;143;p24"/>
            <p:cNvSpPr txBox="1"/>
            <p:nvPr/>
          </p:nvSpPr>
          <p:spPr>
            <a:xfrm>
              <a:off x="3746220" y="2912483"/>
              <a:ext cx="441146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03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4" name="Google Shape;144;p24"/>
          <p:cNvGrpSpPr/>
          <p:nvPr/>
        </p:nvGrpSpPr>
        <p:grpSpPr>
          <a:xfrm>
            <a:off x="3402124" y="3519551"/>
            <a:ext cx="5749180" cy="540000"/>
            <a:chOff x="3402124" y="3519551"/>
            <a:chExt cx="5749180" cy="540000"/>
          </a:xfrm>
        </p:grpSpPr>
        <p:sp>
          <p:nvSpPr>
            <p:cNvPr id="145" name="Google Shape;145;p24"/>
            <p:cNvSpPr/>
            <p:nvPr/>
          </p:nvSpPr>
          <p:spPr>
            <a:xfrm rot="-5400000">
              <a:off x="6006714" y="914961"/>
              <a:ext cx="540000" cy="574918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" name="Google Shape;146;p24"/>
            <p:cNvSpPr/>
            <p:nvPr/>
          </p:nvSpPr>
          <p:spPr>
            <a:xfrm>
              <a:off x="3442659" y="3555550"/>
              <a:ext cx="468000" cy="468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" name="Google Shape;147;p24"/>
            <p:cNvSpPr txBox="1"/>
            <p:nvPr/>
          </p:nvSpPr>
          <p:spPr>
            <a:xfrm>
              <a:off x="3448443" y="3604884"/>
              <a:ext cx="441146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04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" name="Google Shape;148;p24"/>
          <p:cNvGrpSpPr/>
          <p:nvPr/>
        </p:nvGrpSpPr>
        <p:grpSpPr>
          <a:xfrm>
            <a:off x="3131841" y="4211952"/>
            <a:ext cx="6012161" cy="540000"/>
            <a:chOff x="3131841" y="4211952"/>
            <a:chExt cx="6012161" cy="540000"/>
          </a:xfrm>
        </p:grpSpPr>
        <p:sp>
          <p:nvSpPr>
            <p:cNvPr id="149" name="Google Shape;149;p24"/>
            <p:cNvSpPr/>
            <p:nvPr/>
          </p:nvSpPr>
          <p:spPr>
            <a:xfrm rot="-5400000">
              <a:off x="5867922" y="1475871"/>
              <a:ext cx="540000" cy="6012161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4"/>
            <p:cNvSpPr/>
            <p:nvPr/>
          </p:nvSpPr>
          <p:spPr>
            <a:xfrm>
              <a:off x="3180602" y="4247951"/>
              <a:ext cx="468000" cy="468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4"/>
            <p:cNvSpPr txBox="1"/>
            <p:nvPr/>
          </p:nvSpPr>
          <p:spPr>
            <a:xfrm>
              <a:off x="3175269" y="4297285"/>
              <a:ext cx="441146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05</a:t>
              </a:r>
              <a:endParaRPr b="1" sz="18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2" name="Google Shape;152;p24"/>
          <p:cNvSpPr txBox="1"/>
          <p:nvPr/>
        </p:nvSpPr>
        <p:spPr>
          <a:xfrm>
            <a:off x="3643207" y="1567150"/>
            <a:ext cx="49998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4"/>
          <p:cNvSpPr txBox="1"/>
          <p:nvPr/>
        </p:nvSpPr>
        <p:spPr>
          <a:xfrm>
            <a:off x="3932408" y="2259551"/>
            <a:ext cx="49998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24"/>
          <p:cNvSpPr txBox="1"/>
          <p:nvPr/>
        </p:nvSpPr>
        <p:spPr>
          <a:xfrm>
            <a:off x="4175382" y="2951952"/>
            <a:ext cx="482461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5" name="Google Shape;155;p24"/>
          <p:cNvSpPr txBox="1"/>
          <p:nvPr/>
        </p:nvSpPr>
        <p:spPr>
          <a:xfrm>
            <a:off x="3932408" y="3644353"/>
            <a:ext cx="49998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" name="Google Shape;156;p24"/>
          <p:cNvSpPr txBox="1"/>
          <p:nvPr/>
        </p:nvSpPr>
        <p:spPr>
          <a:xfrm>
            <a:off x="3643207" y="4336754"/>
            <a:ext cx="499983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" name="Google Shape;157;p24"/>
          <p:cNvSpPr txBox="1"/>
          <p:nvPr>
            <p:ph type="title"/>
          </p:nvPr>
        </p:nvSpPr>
        <p:spPr>
          <a:xfrm>
            <a:off x="2811975" y="464375"/>
            <a:ext cx="6332100" cy="65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lang="en" sz="4000">
                <a:solidFill>
                  <a:srgbClr val="61B4F6"/>
                </a:solidFill>
              </a:rPr>
              <a:t>Agenda Style</a:t>
            </a:r>
            <a:endParaRPr/>
          </a:p>
        </p:txBody>
      </p:sp>
      <p:sp>
        <p:nvSpPr>
          <p:cNvPr id="158" name="Google Shape;158;p24"/>
          <p:cNvSpPr txBox="1"/>
          <p:nvPr>
            <p:ph idx="1" type="subTitle"/>
          </p:nvPr>
        </p:nvSpPr>
        <p:spPr>
          <a:xfrm>
            <a:off x="2803700" y="1040275"/>
            <a:ext cx="6300300" cy="321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lang="en">
                <a:solidFill>
                  <a:srgbClr val="61B4F6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5"/>
          <p:cNvSpPr txBox="1"/>
          <p:nvPr>
            <p:ph idx="1" type="body"/>
          </p:nvPr>
        </p:nvSpPr>
        <p:spPr>
          <a:xfrm>
            <a:off x="3995936" y="2147322"/>
            <a:ext cx="5148064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2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" name="Google Shape;164;p25"/>
          <p:cNvSpPr txBox="1"/>
          <p:nvPr>
            <p:ph idx="2" type="body"/>
          </p:nvPr>
        </p:nvSpPr>
        <p:spPr>
          <a:xfrm>
            <a:off x="3995936" y="2723386"/>
            <a:ext cx="5148064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6"/>
          <p:cNvSpPr txBox="1"/>
          <p:nvPr>
            <p:ph idx="1" type="body"/>
          </p:nvPr>
        </p:nvSpPr>
        <p:spPr>
          <a:xfrm>
            <a:off x="2879812" y="633707"/>
            <a:ext cx="3384376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3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32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6"/>
          <p:cNvSpPr txBox="1"/>
          <p:nvPr>
            <p:ph idx="2" type="body"/>
          </p:nvPr>
        </p:nvSpPr>
        <p:spPr>
          <a:xfrm>
            <a:off x="2879664" y="1137763"/>
            <a:ext cx="3384376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11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11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/>
          </a:p>
        </p:txBody>
      </p:sp>
      <p:sp>
        <p:nvSpPr>
          <p:cNvPr id="171" name="Google Shape;171;p26"/>
          <p:cNvSpPr txBox="1"/>
          <p:nvPr/>
        </p:nvSpPr>
        <p:spPr>
          <a:xfrm>
            <a:off x="3167844" y="3795886"/>
            <a:ext cx="2808312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6" name="Google Shape;176;p2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7606" r="7597" t="0"/>
          <a:stretch/>
        </p:blipFill>
        <p:spPr>
          <a:xfrm>
            <a:off x="539552" y="2070194"/>
            <a:ext cx="1728300" cy="194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77" name="Google Shape;177;p27"/>
          <p:cNvSpPr/>
          <p:nvPr/>
        </p:nvSpPr>
        <p:spPr>
          <a:xfrm>
            <a:off x="3446232" y="1657747"/>
            <a:ext cx="325283" cy="32800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27"/>
          <p:cNvSpPr/>
          <p:nvPr/>
        </p:nvSpPr>
        <p:spPr>
          <a:xfrm rot="2700000">
            <a:off x="3492748" y="3333767"/>
            <a:ext cx="232250" cy="41638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27"/>
          <p:cNvSpPr/>
          <p:nvPr/>
        </p:nvSpPr>
        <p:spPr>
          <a:xfrm>
            <a:off x="5542542" y="1684935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27"/>
          <p:cNvSpPr/>
          <p:nvPr/>
        </p:nvSpPr>
        <p:spPr>
          <a:xfrm>
            <a:off x="7622445" y="1648675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27"/>
          <p:cNvSpPr/>
          <p:nvPr/>
        </p:nvSpPr>
        <p:spPr>
          <a:xfrm>
            <a:off x="5526080" y="3417047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" name="Google Shape;182;p27"/>
          <p:cNvSpPr/>
          <p:nvPr/>
        </p:nvSpPr>
        <p:spPr>
          <a:xfrm>
            <a:off x="7619726" y="3391458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3" name="Google Shape;183;p27"/>
          <p:cNvGrpSpPr/>
          <p:nvPr/>
        </p:nvGrpSpPr>
        <p:grpSpPr>
          <a:xfrm>
            <a:off x="3004120" y="2074994"/>
            <a:ext cx="1209506" cy="720109"/>
            <a:chOff x="1472558" y="998559"/>
            <a:chExt cx="2765965" cy="720109"/>
          </a:xfrm>
        </p:grpSpPr>
        <p:sp>
          <p:nvSpPr>
            <p:cNvPr id="184" name="Google Shape;184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6" name="Google Shape;186;p27"/>
          <p:cNvGrpSpPr/>
          <p:nvPr/>
        </p:nvGrpSpPr>
        <p:grpSpPr>
          <a:xfrm>
            <a:off x="5083942" y="2074994"/>
            <a:ext cx="1209506" cy="720109"/>
            <a:chOff x="1472558" y="998559"/>
            <a:chExt cx="2765965" cy="720109"/>
          </a:xfrm>
        </p:grpSpPr>
        <p:sp>
          <p:nvSpPr>
            <p:cNvPr id="187" name="Google Shape;187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9" name="Google Shape;189;p27"/>
          <p:cNvGrpSpPr/>
          <p:nvPr/>
        </p:nvGrpSpPr>
        <p:grpSpPr>
          <a:xfrm>
            <a:off x="7189366" y="2074994"/>
            <a:ext cx="1209506" cy="720109"/>
            <a:chOff x="1472558" y="998559"/>
            <a:chExt cx="2765965" cy="720109"/>
          </a:xfrm>
        </p:grpSpPr>
        <p:sp>
          <p:nvSpPr>
            <p:cNvPr id="190" name="Google Shape;190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1" name="Google Shape;191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2" name="Google Shape;192;p27"/>
          <p:cNvGrpSpPr/>
          <p:nvPr/>
        </p:nvGrpSpPr>
        <p:grpSpPr>
          <a:xfrm>
            <a:off x="3004120" y="3771284"/>
            <a:ext cx="1209506" cy="720109"/>
            <a:chOff x="1472558" y="998559"/>
            <a:chExt cx="2765965" cy="720109"/>
          </a:xfrm>
        </p:grpSpPr>
        <p:sp>
          <p:nvSpPr>
            <p:cNvPr id="193" name="Google Shape;193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5" name="Google Shape;195;p27"/>
          <p:cNvGrpSpPr/>
          <p:nvPr/>
        </p:nvGrpSpPr>
        <p:grpSpPr>
          <a:xfrm>
            <a:off x="5083942" y="3771284"/>
            <a:ext cx="1209506" cy="720109"/>
            <a:chOff x="1472558" y="998559"/>
            <a:chExt cx="2765965" cy="720109"/>
          </a:xfrm>
        </p:grpSpPr>
        <p:sp>
          <p:nvSpPr>
            <p:cNvPr id="196" name="Google Shape;196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8" name="Google Shape;198;p27"/>
          <p:cNvGrpSpPr/>
          <p:nvPr/>
        </p:nvGrpSpPr>
        <p:grpSpPr>
          <a:xfrm>
            <a:off x="7189366" y="3771284"/>
            <a:ext cx="1209506" cy="720109"/>
            <a:chOff x="1472558" y="998559"/>
            <a:chExt cx="2765965" cy="720109"/>
          </a:xfrm>
        </p:grpSpPr>
        <p:sp>
          <p:nvSpPr>
            <p:cNvPr id="199" name="Google Shape;199;p27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2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1" name="Google Shape;201;p27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Services</a:t>
            </a:r>
            <a:endParaRPr/>
          </a:p>
        </p:txBody>
      </p:sp>
      <p:sp>
        <p:nvSpPr>
          <p:cNvPr id="202" name="Google Shape;202;p27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28"/>
          <p:cNvSpPr txBox="1"/>
          <p:nvPr>
            <p:ph idx="1" type="body"/>
          </p:nvPr>
        </p:nvSpPr>
        <p:spPr>
          <a:xfrm>
            <a:off x="419702" y="51470"/>
            <a:ext cx="2051720" cy="23762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Our Team Layout</a:t>
            </a:r>
            <a:endParaRPr b="1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08" name="Google Shape;208;p28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4128" l="0" r="0" t="4128"/>
          <a:stretch/>
        </p:blipFill>
        <p:spPr>
          <a:xfrm>
            <a:off x="2844950" y="1799098"/>
            <a:ext cx="1728300" cy="151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09" name="Google Shape;209;p28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4137" l="0" r="0" t="4128"/>
          <a:stretch/>
        </p:blipFill>
        <p:spPr>
          <a:xfrm>
            <a:off x="2844950" y="3474719"/>
            <a:ext cx="1728300" cy="151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10" name="Google Shape;210;p28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4137" l="0" r="0" t="4128"/>
          <a:stretch/>
        </p:blipFill>
        <p:spPr>
          <a:xfrm>
            <a:off x="2844950" y="123478"/>
            <a:ext cx="1728300" cy="151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211" name="Google Shape;211;p28"/>
          <p:cNvGrpSpPr/>
          <p:nvPr/>
        </p:nvGrpSpPr>
        <p:grpSpPr>
          <a:xfrm>
            <a:off x="4716016" y="403204"/>
            <a:ext cx="4104456" cy="994473"/>
            <a:chOff x="3779911" y="3327771"/>
            <a:chExt cx="1584177" cy="994473"/>
          </a:xfrm>
        </p:grpSpPr>
        <p:sp>
          <p:nvSpPr>
            <p:cNvPr id="212" name="Google Shape;212;p28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3" name="Google Shape;213;p28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61B4F6"/>
                </a:buClr>
                <a:buFont typeface="Arial"/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28"/>
            <p:cNvSpPr txBox="1"/>
            <p:nvPr/>
          </p:nvSpPr>
          <p:spPr>
            <a:xfrm>
              <a:off x="3779911" y="386057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5" name="Google Shape;215;p28"/>
          <p:cNvGrpSpPr/>
          <p:nvPr/>
        </p:nvGrpSpPr>
        <p:grpSpPr>
          <a:xfrm>
            <a:off x="4708218" y="2081333"/>
            <a:ext cx="4104456" cy="994473"/>
            <a:chOff x="3779911" y="3327771"/>
            <a:chExt cx="1584177" cy="994473"/>
          </a:xfrm>
        </p:grpSpPr>
        <p:sp>
          <p:nvSpPr>
            <p:cNvPr id="216" name="Google Shape;216;p28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28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61B4F6"/>
                </a:buClr>
                <a:buFont typeface="Arial"/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8"/>
            <p:cNvSpPr txBox="1"/>
            <p:nvPr/>
          </p:nvSpPr>
          <p:spPr>
            <a:xfrm>
              <a:off x="3779911" y="386057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9" name="Google Shape;219;p28"/>
          <p:cNvGrpSpPr/>
          <p:nvPr/>
        </p:nvGrpSpPr>
        <p:grpSpPr>
          <a:xfrm>
            <a:off x="4700420" y="3759462"/>
            <a:ext cx="4104456" cy="994473"/>
            <a:chOff x="3779911" y="3327771"/>
            <a:chExt cx="1584177" cy="994473"/>
          </a:xfrm>
        </p:grpSpPr>
        <p:sp>
          <p:nvSpPr>
            <p:cNvPr id="220" name="Google Shape;220;p28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8"/>
            <p:cNvSpPr txBox="1"/>
            <p:nvPr/>
          </p:nvSpPr>
          <p:spPr>
            <a:xfrm>
              <a:off x="3779911" y="3558666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61B4F6"/>
                </a:buClr>
                <a:buFont typeface="Arial"/>
                <a:buNone/>
              </a:pPr>
              <a:r>
                <a:rPr lang="en" sz="12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" name="Google Shape;222;p28"/>
            <p:cNvSpPr txBox="1"/>
            <p:nvPr/>
          </p:nvSpPr>
          <p:spPr>
            <a:xfrm>
              <a:off x="3779911" y="3860579"/>
              <a:ext cx="158417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27" name="Google Shape;227;p29"/>
          <p:cNvCxnSpPr/>
          <p:nvPr/>
        </p:nvCxnSpPr>
        <p:spPr>
          <a:xfrm>
            <a:off x="2923786" y="2283718"/>
            <a:ext cx="1073" cy="132824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8" name="Google Shape;228;p29"/>
          <p:cNvCxnSpPr/>
          <p:nvPr/>
        </p:nvCxnSpPr>
        <p:spPr>
          <a:xfrm>
            <a:off x="4522299" y="2283718"/>
            <a:ext cx="1073" cy="132824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29" name="Google Shape;229;p29"/>
          <p:cNvCxnSpPr/>
          <p:nvPr/>
        </p:nvCxnSpPr>
        <p:spPr>
          <a:xfrm>
            <a:off x="6120812" y="2283718"/>
            <a:ext cx="1073" cy="132824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0" name="Google Shape;230;p29"/>
          <p:cNvCxnSpPr/>
          <p:nvPr/>
        </p:nvCxnSpPr>
        <p:spPr>
          <a:xfrm>
            <a:off x="7863339" y="2355726"/>
            <a:ext cx="0" cy="1256232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1" name="Google Shape;231;p29"/>
          <p:cNvCxnSpPr/>
          <p:nvPr/>
        </p:nvCxnSpPr>
        <p:spPr>
          <a:xfrm>
            <a:off x="1325273" y="2283718"/>
            <a:ext cx="0" cy="132824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2" name="Google Shape;232;p29"/>
          <p:cNvCxnSpPr/>
          <p:nvPr/>
        </p:nvCxnSpPr>
        <p:spPr>
          <a:xfrm>
            <a:off x="0" y="2778393"/>
            <a:ext cx="9144000" cy="769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33" name="Google Shape;233;p29"/>
          <p:cNvSpPr/>
          <p:nvPr/>
        </p:nvSpPr>
        <p:spPr>
          <a:xfrm>
            <a:off x="965233" y="1563638"/>
            <a:ext cx="720080" cy="720080"/>
          </a:xfrm>
          <a:prstGeom prst="ellipse">
            <a:avLst/>
          </a:prstGeom>
          <a:solidFill>
            <a:srgbClr val="61B4F6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4" name="Google Shape;234;p29"/>
          <p:cNvSpPr/>
          <p:nvPr/>
        </p:nvSpPr>
        <p:spPr>
          <a:xfrm>
            <a:off x="2563746" y="1563638"/>
            <a:ext cx="720080" cy="720080"/>
          </a:xfrm>
          <a:prstGeom prst="ellipse">
            <a:avLst/>
          </a:prstGeom>
          <a:solidFill>
            <a:srgbClr val="61B4F6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5" name="Google Shape;235;p29"/>
          <p:cNvSpPr/>
          <p:nvPr/>
        </p:nvSpPr>
        <p:spPr>
          <a:xfrm>
            <a:off x="4162259" y="1563638"/>
            <a:ext cx="720080" cy="720080"/>
          </a:xfrm>
          <a:prstGeom prst="ellipse">
            <a:avLst/>
          </a:prstGeom>
          <a:solidFill>
            <a:srgbClr val="61B4F6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6" name="Google Shape;236;p29"/>
          <p:cNvSpPr/>
          <p:nvPr/>
        </p:nvSpPr>
        <p:spPr>
          <a:xfrm>
            <a:off x="5760772" y="1563638"/>
            <a:ext cx="720080" cy="720080"/>
          </a:xfrm>
          <a:prstGeom prst="ellipse">
            <a:avLst/>
          </a:prstGeom>
          <a:solidFill>
            <a:srgbClr val="61B4F6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9"/>
          <p:cNvSpPr/>
          <p:nvPr/>
        </p:nvSpPr>
        <p:spPr>
          <a:xfrm>
            <a:off x="7359283" y="1419622"/>
            <a:ext cx="1008112" cy="1008112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8" name="Google Shape;238;p29"/>
          <p:cNvGrpSpPr/>
          <p:nvPr/>
        </p:nvGrpSpPr>
        <p:grpSpPr>
          <a:xfrm>
            <a:off x="785558" y="2994506"/>
            <a:ext cx="1079430" cy="369332"/>
            <a:chOff x="604227" y="3010206"/>
            <a:chExt cx="1079430" cy="369332"/>
          </a:xfrm>
        </p:grpSpPr>
        <p:sp>
          <p:nvSpPr>
            <p:cNvPr id="239" name="Google Shape;239;p29"/>
            <p:cNvSpPr/>
            <p:nvPr/>
          </p:nvSpPr>
          <p:spPr>
            <a:xfrm>
              <a:off x="604227" y="3014852"/>
              <a:ext cx="1079430" cy="360040"/>
            </a:xfrm>
            <a:prstGeom prst="roundRect">
              <a:avLst>
                <a:gd fmla="val 50000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29"/>
            <p:cNvSpPr txBox="1"/>
            <p:nvPr/>
          </p:nvSpPr>
          <p:spPr>
            <a:xfrm>
              <a:off x="795129" y="3010206"/>
              <a:ext cx="697627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201</a:t>
              </a:r>
              <a:r>
                <a:rPr b="1" lang="en" sz="1800">
                  <a:solidFill>
                    <a:schemeClr val="lt1"/>
                  </a:solidFill>
                </a:rPr>
                <a:t>5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1" name="Google Shape;241;p29"/>
          <p:cNvGrpSpPr/>
          <p:nvPr/>
        </p:nvGrpSpPr>
        <p:grpSpPr>
          <a:xfrm>
            <a:off x="2385144" y="2994506"/>
            <a:ext cx="1079430" cy="369332"/>
            <a:chOff x="604227" y="3010206"/>
            <a:chExt cx="1079430" cy="369332"/>
          </a:xfrm>
        </p:grpSpPr>
        <p:sp>
          <p:nvSpPr>
            <p:cNvPr id="242" name="Google Shape;242;p29"/>
            <p:cNvSpPr/>
            <p:nvPr/>
          </p:nvSpPr>
          <p:spPr>
            <a:xfrm>
              <a:off x="604227" y="3014852"/>
              <a:ext cx="1079430" cy="360040"/>
            </a:xfrm>
            <a:prstGeom prst="roundRect">
              <a:avLst>
                <a:gd fmla="val 50000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" name="Google Shape;243;p29"/>
            <p:cNvSpPr txBox="1"/>
            <p:nvPr/>
          </p:nvSpPr>
          <p:spPr>
            <a:xfrm>
              <a:off x="795129" y="3010206"/>
              <a:ext cx="697627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201</a:t>
              </a:r>
              <a:r>
                <a:rPr b="1" lang="en" sz="1800">
                  <a:solidFill>
                    <a:schemeClr val="lt1"/>
                  </a:solidFill>
                </a:rPr>
                <a:t>6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4" name="Google Shape;244;p29"/>
          <p:cNvGrpSpPr/>
          <p:nvPr/>
        </p:nvGrpSpPr>
        <p:grpSpPr>
          <a:xfrm>
            <a:off x="3984730" y="2994506"/>
            <a:ext cx="1079430" cy="369332"/>
            <a:chOff x="604227" y="3010206"/>
            <a:chExt cx="1079430" cy="369332"/>
          </a:xfrm>
        </p:grpSpPr>
        <p:sp>
          <p:nvSpPr>
            <p:cNvPr id="245" name="Google Shape;245;p29"/>
            <p:cNvSpPr/>
            <p:nvPr/>
          </p:nvSpPr>
          <p:spPr>
            <a:xfrm>
              <a:off x="604227" y="3014852"/>
              <a:ext cx="1079430" cy="360040"/>
            </a:xfrm>
            <a:prstGeom prst="roundRect">
              <a:avLst>
                <a:gd fmla="val 50000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29"/>
            <p:cNvSpPr txBox="1"/>
            <p:nvPr/>
          </p:nvSpPr>
          <p:spPr>
            <a:xfrm>
              <a:off x="795129" y="3010206"/>
              <a:ext cx="697627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201</a:t>
              </a:r>
              <a:r>
                <a:rPr b="1" lang="en" sz="1800">
                  <a:solidFill>
                    <a:schemeClr val="lt1"/>
                  </a:solidFill>
                </a:rPr>
                <a:t>7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7" name="Google Shape;247;p29"/>
          <p:cNvGrpSpPr/>
          <p:nvPr/>
        </p:nvGrpSpPr>
        <p:grpSpPr>
          <a:xfrm>
            <a:off x="5584317" y="2984067"/>
            <a:ext cx="1079430" cy="369332"/>
            <a:chOff x="604227" y="3010206"/>
            <a:chExt cx="1079430" cy="369332"/>
          </a:xfrm>
        </p:grpSpPr>
        <p:sp>
          <p:nvSpPr>
            <p:cNvPr id="248" name="Google Shape;248;p29"/>
            <p:cNvSpPr/>
            <p:nvPr/>
          </p:nvSpPr>
          <p:spPr>
            <a:xfrm>
              <a:off x="604227" y="3014852"/>
              <a:ext cx="1079430" cy="360040"/>
            </a:xfrm>
            <a:prstGeom prst="roundRect">
              <a:avLst>
                <a:gd fmla="val 50000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9" name="Google Shape;249;p29"/>
            <p:cNvSpPr txBox="1"/>
            <p:nvPr/>
          </p:nvSpPr>
          <p:spPr>
            <a:xfrm>
              <a:off x="795129" y="3010206"/>
              <a:ext cx="697627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201</a:t>
              </a:r>
              <a:r>
                <a:rPr b="1" lang="en" sz="1800">
                  <a:solidFill>
                    <a:schemeClr val="lt1"/>
                  </a:solidFill>
                </a:rPr>
                <a:t>8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0" name="Google Shape;250;p29"/>
          <p:cNvGrpSpPr/>
          <p:nvPr/>
        </p:nvGrpSpPr>
        <p:grpSpPr>
          <a:xfrm>
            <a:off x="7323624" y="2994506"/>
            <a:ext cx="1079430" cy="369332"/>
            <a:chOff x="604227" y="3010206"/>
            <a:chExt cx="1079430" cy="369332"/>
          </a:xfrm>
        </p:grpSpPr>
        <p:sp>
          <p:nvSpPr>
            <p:cNvPr id="251" name="Google Shape;251;p29"/>
            <p:cNvSpPr/>
            <p:nvPr/>
          </p:nvSpPr>
          <p:spPr>
            <a:xfrm>
              <a:off x="604227" y="3014852"/>
              <a:ext cx="1079430" cy="360040"/>
            </a:xfrm>
            <a:prstGeom prst="roundRect">
              <a:avLst>
                <a:gd fmla="val 50000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29"/>
            <p:cNvSpPr txBox="1"/>
            <p:nvPr/>
          </p:nvSpPr>
          <p:spPr>
            <a:xfrm>
              <a:off x="795129" y="3010206"/>
              <a:ext cx="697627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201</a:t>
              </a:r>
              <a:r>
                <a:rPr b="1" lang="en" sz="1800">
                  <a:solidFill>
                    <a:schemeClr val="lt1"/>
                  </a:solidFill>
                </a:rPr>
                <a:t>9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53" name="Google Shape;253;p29"/>
          <p:cNvSpPr/>
          <p:nvPr/>
        </p:nvSpPr>
        <p:spPr>
          <a:xfrm>
            <a:off x="7634267" y="1692692"/>
            <a:ext cx="458144" cy="46197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29"/>
          <p:cNvSpPr/>
          <p:nvPr/>
        </p:nvSpPr>
        <p:spPr>
          <a:xfrm>
            <a:off x="5977879" y="1786866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29"/>
          <p:cNvSpPr/>
          <p:nvPr/>
        </p:nvSpPr>
        <p:spPr>
          <a:xfrm>
            <a:off x="4350624" y="1750606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29"/>
          <p:cNvSpPr/>
          <p:nvPr/>
        </p:nvSpPr>
        <p:spPr>
          <a:xfrm>
            <a:off x="2775801" y="1783510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29"/>
          <p:cNvSpPr/>
          <p:nvPr/>
        </p:nvSpPr>
        <p:spPr>
          <a:xfrm>
            <a:off x="1150880" y="1750606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8" name="Google Shape;258;p29"/>
          <p:cNvGrpSpPr/>
          <p:nvPr/>
        </p:nvGrpSpPr>
        <p:grpSpPr>
          <a:xfrm>
            <a:off x="623869" y="3611958"/>
            <a:ext cx="1402807" cy="1048024"/>
            <a:chOff x="803640" y="3362835"/>
            <a:chExt cx="2059657" cy="1048024"/>
          </a:xfrm>
        </p:grpSpPr>
        <p:sp>
          <p:nvSpPr>
            <p:cNvPr id="259" name="Google Shape;259;p2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0" name="Google Shape;260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1" name="Google Shape;261;p29"/>
          <p:cNvGrpSpPr/>
          <p:nvPr/>
        </p:nvGrpSpPr>
        <p:grpSpPr>
          <a:xfrm>
            <a:off x="2223455" y="3611958"/>
            <a:ext cx="1402807" cy="1048024"/>
            <a:chOff x="803640" y="3362835"/>
            <a:chExt cx="2059657" cy="1048024"/>
          </a:xfrm>
        </p:grpSpPr>
        <p:sp>
          <p:nvSpPr>
            <p:cNvPr id="262" name="Google Shape;262;p2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3" name="Google Shape;263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4" name="Google Shape;264;p29"/>
          <p:cNvGrpSpPr/>
          <p:nvPr/>
        </p:nvGrpSpPr>
        <p:grpSpPr>
          <a:xfrm>
            <a:off x="3823041" y="3611958"/>
            <a:ext cx="1402807" cy="1048024"/>
            <a:chOff x="803640" y="3362835"/>
            <a:chExt cx="2059657" cy="1048024"/>
          </a:xfrm>
        </p:grpSpPr>
        <p:sp>
          <p:nvSpPr>
            <p:cNvPr id="265" name="Google Shape;265;p2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6" name="Google Shape;266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7" name="Google Shape;267;p29"/>
          <p:cNvGrpSpPr/>
          <p:nvPr/>
        </p:nvGrpSpPr>
        <p:grpSpPr>
          <a:xfrm>
            <a:off x="5422628" y="3611958"/>
            <a:ext cx="1402807" cy="1048024"/>
            <a:chOff x="803640" y="3362835"/>
            <a:chExt cx="2059657" cy="1048024"/>
          </a:xfrm>
        </p:grpSpPr>
        <p:sp>
          <p:nvSpPr>
            <p:cNvPr id="268" name="Google Shape;268;p2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9" name="Google Shape;269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0" name="Google Shape;270;p29"/>
          <p:cNvGrpSpPr/>
          <p:nvPr/>
        </p:nvGrpSpPr>
        <p:grpSpPr>
          <a:xfrm>
            <a:off x="7161935" y="3611958"/>
            <a:ext cx="1402807" cy="1048024"/>
            <a:chOff x="803640" y="3362835"/>
            <a:chExt cx="2059657" cy="1048024"/>
          </a:xfrm>
        </p:grpSpPr>
        <p:sp>
          <p:nvSpPr>
            <p:cNvPr id="271" name="Google Shape;271;p29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2" name="Google Shape;272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3" name="Google Shape;273;p29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TimeLine Layout</a:t>
            </a:r>
            <a:endParaRPr/>
          </a:p>
        </p:txBody>
      </p:sp>
      <p:sp>
        <p:nvSpPr>
          <p:cNvPr id="274" name="Google Shape;274;p29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9" name="Google Shape;279;p3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80" name="Google Shape;280;p30"/>
          <p:cNvSpPr/>
          <p:nvPr/>
        </p:nvSpPr>
        <p:spPr>
          <a:xfrm>
            <a:off x="2627784" y="627534"/>
            <a:ext cx="3888432" cy="3888432"/>
          </a:xfrm>
          <a:prstGeom prst="ellipse">
            <a:avLst/>
          </a:prstGeom>
          <a:solidFill>
            <a:srgbClr val="61B4F6">
              <a:alpha val="84705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30"/>
          <p:cNvSpPr/>
          <p:nvPr/>
        </p:nvSpPr>
        <p:spPr>
          <a:xfrm>
            <a:off x="2771800" y="771550"/>
            <a:ext cx="3600400" cy="3600400"/>
          </a:xfrm>
          <a:prstGeom prst="donut">
            <a:avLst>
              <a:gd fmla="val 1125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30"/>
          <p:cNvSpPr txBox="1"/>
          <p:nvPr/>
        </p:nvSpPr>
        <p:spPr>
          <a:xfrm>
            <a:off x="3385809" y="1271052"/>
            <a:ext cx="2372381" cy="172819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 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3" name="Google Shape;283;p30"/>
          <p:cNvSpPr txBox="1"/>
          <p:nvPr/>
        </p:nvSpPr>
        <p:spPr>
          <a:xfrm>
            <a:off x="3542171" y="3076575"/>
            <a:ext cx="205965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p31"/>
          <p:cNvSpPr/>
          <p:nvPr/>
        </p:nvSpPr>
        <p:spPr>
          <a:xfrm>
            <a:off x="5633022" y="2521377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9" name="Google Shape;289;p31"/>
          <p:cNvSpPr/>
          <p:nvPr/>
        </p:nvSpPr>
        <p:spPr>
          <a:xfrm>
            <a:off x="4244558" y="2693032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" name="Google Shape;290;p31"/>
          <p:cNvSpPr/>
          <p:nvPr/>
        </p:nvSpPr>
        <p:spPr>
          <a:xfrm>
            <a:off x="2856094" y="2521377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" name="Google Shape;291;p31"/>
          <p:cNvSpPr/>
          <p:nvPr/>
        </p:nvSpPr>
        <p:spPr>
          <a:xfrm>
            <a:off x="1467630" y="2693032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31"/>
          <p:cNvSpPr/>
          <p:nvPr/>
        </p:nvSpPr>
        <p:spPr>
          <a:xfrm>
            <a:off x="7021486" y="2781073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93" name="Google Shape;293;p31"/>
          <p:cNvGrpSpPr/>
          <p:nvPr/>
        </p:nvGrpSpPr>
        <p:grpSpPr>
          <a:xfrm>
            <a:off x="856844" y="1204982"/>
            <a:ext cx="1883306" cy="1107996"/>
            <a:chOff x="611560" y="1883423"/>
            <a:chExt cx="1883306" cy="1107996"/>
          </a:xfrm>
        </p:grpSpPr>
        <p:sp>
          <p:nvSpPr>
            <p:cNvPr id="294" name="Google Shape;294;p31"/>
            <p:cNvSpPr txBox="1"/>
            <p:nvPr/>
          </p:nvSpPr>
          <p:spPr>
            <a:xfrm>
              <a:off x="621347" y="2160422"/>
              <a:ext cx="187351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31"/>
            <p:cNvSpPr txBox="1"/>
            <p:nvPr/>
          </p:nvSpPr>
          <p:spPr>
            <a:xfrm>
              <a:off x="611560" y="1883423"/>
              <a:ext cx="187908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296" name="Google Shape;296;p31"/>
          <p:cNvCxnSpPr/>
          <p:nvPr/>
        </p:nvCxnSpPr>
        <p:spPr>
          <a:xfrm>
            <a:off x="907614" y="1476481"/>
            <a:ext cx="1885694" cy="0"/>
          </a:xfrm>
          <a:prstGeom prst="straightConnector1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grpSp>
        <p:nvGrpSpPr>
          <p:cNvPr id="297" name="Google Shape;297;p31"/>
          <p:cNvGrpSpPr/>
          <p:nvPr/>
        </p:nvGrpSpPr>
        <p:grpSpPr>
          <a:xfrm>
            <a:off x="2247253" y="3688445"/>
            <a:ext cx="1883306" cy="1107996"/>
            <a:chOff x="611560" y="1877923"/>
            <a:chExt cx="1883306" cy="1107996"/>
          </a:xfrm>
        </p:grpSpPr>
        <p:sp>
          <p:nvSpPr>
            <p:cNvPr id="298" name="Google Shape;298;p31"/>
            <p:cNvSpPr txBox="1"/>
            <p:nvPr/>
          </p:nvSpPr>
          <p:spPr>
            <a:xfrm>
              <a:off x="621347" y="2154922"/>
              <a:ext cx="187351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9" name="Google Shape;299;p31"/>
            <p:cNvSpPr txBox="1"/>
            <p:nvPr/>
          </p:nvSpPr>
          <p:spPr>
            <a:xfrm>
              <a:off x="611560" y="1877923"/>
              <a:ext cx="187908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300" name="Google Shape;300;p31"/>
          <p:cNvCxnSpPr/>
          <p:nvPr/>
        </p:nvCxnSpPr>
        <p:spPr>
          <a:xfrm>
            <a:off x="2284733" y="3965444"/>
            <a:ext cx="1885694" cy="0"/>
          </a:xfrm>
          <a:prstGeom prst="straightConnector1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grpSp>
        <p:nvGrpSpPr>
          <p:cNvPr id="301" name="Google Shape;301;p31"/>
          <p:cNvGrpSpPr/>
          <p:nvPr/>
        </p:nvGrpSpPr>
        <p:grpSpPr>
          <a:xfrm>
            <a:off x="5028070" y="3688445"/>
            <a:ext cx="1883306" cy="1107996"/>
            <a:chOff x="611560" y="1877923"/>
            <a:chExt cx="1883306" cy="1107996"/>
          </a:xfrm>
        </p:grpSpPr>
        <p:sp>
          <p:nvSpPr>
            <p:cNvPr id="302" name="Google Shape;302;p31"/>
            <p:cNvSpPr txBox="1"/>
            <p:nvPr/>
          </p:nvSpPr>
          <p:spPr>
            <a:xfrm>
              <a:off x="621347" y="2154922"/>
              <a:ext cx="187351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31"/>
            <p:cNvSpPr txBox="1"/>
            <p:nvPr/>
          </p:nvSpPr>
          <p:spPr>
            <a:xfrm>
              <a:off x="611560" y="1877923"/>
              <a:ext cx="187908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304" name="Google Shape;304;p31"/>
          <p:cNvCxnSpPr/>
          <p:nvPr/>
        </p:nvCxnSpPr>
        <p:spPr>
          <a:xfrm>
            <a:off x="5038971" y="3965444"/>
            <a:ext cx="1885694" cy="0"/>
          </a:xfrm>
          <a:prstGeom prst="straightConnector1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grpSp>
        <p:nvGrpSpPr>
          <p:cNvPr id="305" name="Google Shape;305;p31"/>
          <p:cNvGrpSpPr/>
          <p:nvPr/>
        </p:nvGrpSpPr>
        <p:grpSpPr>
          <a:xfrm>
            <a:off x="3637662" y="1192236"/>
            <a:ext cx="1883306" cy="1107996"/>
            <a:chOff x="611560" y="1877923"/>
            <a:chExt cx="1883306" cy="1107996"/>
          </a:xfrm>
        </p:grpSpPr>
        <p:sp>
          <p:nvSpPr>
            <p:cNvPr id="306" name="Google Shape;306;p31"/>
            <p:cNvSpPr txBox="1"/>
            <p:nvPr/>
          </p:nvSpPr>
          <p:spPr>
            <a:xfrm>
              <a:off x="621347" y="2154922"/>
              <a:ext cx="187351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31"/>
            <p:cNvSpPr txBox="1"/>
            <p:nvPr/>
          </p:nvSpPr>
          <p:spPr>
            <a:xfrm>
              <a:off x="611560" y="1877923"/>
              <a:ext cx="187908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308" name="Google Shape;308;p31"/>
          <p:cNvCxnSpPr/>
          <p:nvPr/>
        </p:nvCxnSpPr>
        <p:spPr>
          <a:xfrm>
            <a:off x="3661852" y="1469235"/>
            <a:ext cx="1885694" cy="0"/>
          </a:xfrm>
          <a:prstGeom prst="straightConnector1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grpSp>
        <p:nvGrpSpPr>
          <p:cNvPr id="309" name="Google Shape;309;p31"/>
          <p:cNvGrpSpPr/>
          <p:nvPr/>
        </p:nvGrpSpPr>
        <p:grpSpPr>
          <a:xfrm>
            <a:off x="6418478" y="1156316"/>
            <a:ext cx="1883306" cy="1107996"/>
            <a:chOff x="611560" y="1877923"/>
            <a:chExt cx="1883306" cy="1107996"/>
          </a:xfrm>
        </p:grpSpPr>
        <p:sp>
          <p:nvSpPr>
            <p:cNvPr id="310" name="Google Shape;310;p31"/>
            <p:cNvSpPr txBox="1"/>
            <p:nvPr/>
          </p:nvSpPr>
          <p:spPr>
            <a:xfrm>
              <a:off x="621347" y="2154922"/>
              <a:ext cx="1873519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31"/>
            <p:cNvSpPr txBox="1"/>
            <p:nvPr/>
          </p:nvSpPr>
          <p:spPr>
            <a:xfrm>
              <a:off x="611560" y="1877923"/>
              <a:ext cx="187908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312" name="Google Shape;312;p31"/>
          <p:cNvCxnSpPr/>
          <p:nvPr/>
        </p:nvCxnSpPr>
        <p:spPr>
          <a:xfrm>
            <a:off x="6416090" y="1433315"/>
            <a:ext cx="1885694" cy="0"/>
          </a:xfrm>
          <a:prstGeom prst="straightConnector1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oval"/>
            <a:tailEnd len="sm" w="sm" type="oval"/>
          </a:ln>
        </p:spPr>
      </p:cxnSp>
      <p:grpSp>
        <p:nvGrpSpPr>
          <p:cNvPr id="313" name="Google Shape;313;p31"/>
          <p:cNvGrpSpPr/>
          <p:nvPr/>
        </p:nvGrpSpPr>
        <p:grpSpPr>
          <a:xfrm>
            <a:off x="1038499" y="2046891"/>
            <a:ext cx="7082696" cy="1841420"/>
            <a:chOff x="720039" y="2441748"/>
            <a:chExt cx="7082696" cy="1841420"/>
          </a:xfrm>
        </p:grpSpPr>
        <p:sp>
          <p:nvSpPr>
            <p:cNvPr id="314" name="Google Shape;314;p31"/>
            <p:cNvSpPr/>
            <p:nvPr/>
          </p:nvSpPr>
          <p:spPr>
            <a:xfrm>
              <a:off x="720039" y="2731492"/>
              <a:ext cx="1551676" cy="1551676"/>
            </a:xfrm>
            <a:prstGeom prst="blockArc">
              <a:avLst>
                <a:gd fmla="val 11824196" name="adj1"/>
                <a:gd fmla="val 20729987" name="adj2"/>
                <a:gd fmla="val 8983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" name="Google Shape;315;p31"/>
            <p:cNvSpPr/>
            <p:nvPr/>
          </p:nvSpPr>
          <p:spPr>
            <a:xfrm rot="10800000">
              <a:off x="2102794" y="2441748"/>
              <a:ext cx="1551676" cy="1551676"/>
            </a:xfrm>
            <a:prstGeom prst="blockArc">
              <a:avLst>
                <a:gd fmla="val 11824196" name="adj1"/>
                <a:gd fmla="val 20729987" name="adj2"/>
                <a:gd fmla="val 8983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1"/>
            <p:cNvSpPr/>
            <p:nvPr/>
          </p:nvSpPr>
          <p:spPr>
            <a:xfrm>
              <a:off x="3485549" y="2731492"/>
              <a:ext cx="1551676" cy="1551676"/>
            </a:xfrm>
            <a:prstGeom prst="blockArc">
              <a:avLst>
                <a:gd fmla="val 11824196" name="adj1"/>
                <a:gd fmla="val 20729987" name="adj2"/>
                <a:gd fmla="val 8983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7" name="Google Shape;317;p31"/>
            <p:cNvSpPr/>
            <p:nvPr/>
          </p:nvSpPr>
          <p:spPr>
            <a:xfrm rot="10800000">
              <a:off x="4868304" y="2489127"/>
              <a:ext cx="1551676" cy="1551676"/>
            </a:xfrm>
            <a:prstGeom prst="blockArc">
              <a:avLst>
                <a:gd fmla="val 11824196" name="adj1"/>
                <a:gd fmla="val 20729987" name="adj2"/>
                <a:gd fmla="val 8983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1"/>
            <p:cNvSpPr/>
            <p:nvPr/>
          </p:nvSpPr>
          <p:spPr>
            <a:xfrm>
              <a:off x="6251059" y="2731492"/>
              <a:ext cx="1551676" cy="1551676"/>
            </a:xfrm>
            <a:prstGeom prst="blockArc">
              <a:avLst>
                <a:gd fmla="val 11824196" name="adj1"/>
                <a:gd fmla="val 20729987" name="adj2"/>
                <a:gd fmla="val 8983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9" name="Google Shape;319;p31"/>
          <p:cNvSpPr/>
          <p:nvPr/>
        </p:nvSpPr>
        <p:spPr>
          <a:xfrm>
            <a:off x="1651695" y="2886791"/>
            <a:ext cx="325283" cy="32800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" name="Google Shape;320;p31"/>
          <p:cNvSpPr/>
          <p:nvPr/>
        </p:nvSpPr>
        <p:spPr>
          <a:xfrm>
            <a:off x="3072530" y="2734644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1"/>
          <p:cNvSpPr/>
          <p:nvPr/>
        </p:nvSpPr>
        <p:spPr>
          <a:xfrm>
            <a:off x="4419590" y="2866667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1"/>
          <p:cNvSpPr/>
          <p:nvPr/>
        </p:nvSpPr>
        <p:spPr>
          <a:xfrm>
            <a:off x="7205578" y="3002870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3" name="Google Shape;323;p31"/>
          <p:cNvSpPr/>
          <p:nvPr/>
        </p:nvSpPr>
        <p:spPr>
          <a:xfrm>
            <a:off x="5805336" y="2707270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4" name="Google Shape;324;p31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25" name="Google Shape;325;p31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32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Infographic Style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" name="Google Shape;331;p32"/>
          <p:cNvSpPr txBox="1"/>
          <p:nvPr>
            <p:ph idx="2" type="body"/>
          </p:nvPr>
        </p:nvSpPr>
        <p:spPr>
          <a:xfrm>
            <a:off x="0" y="699542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" name="Google Shape;332;p32"/>
          <p:cNvSpPr txBox="1"/>
          <p:nvPr/>
        </p:nvSpPr>
        <p:spPr>
          <a:xfrm>
            <a:off x="496119" y="1649501"/>
            <a:ext cx="35043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3" name="Google Shape;333;p32"/>
          <p:cNvSpPr txBox="1"/>
          <p:nvPr/>
        </p:nvSpPr>
        <p:spPr>
          <a:xfrm>
            <a:off x="496119" y="2724641"/>
            <a:ext cx="3504380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You can simply impress your audience and add a unique zing and appeal to your Presentations. </a:t>
            </a:r>
            <a:endParaRPr/>
          </a:p>
        </p:txBody>
      </p:sp>
      <p:sp>
        <p:nvSpPr>
          <p:cNvPr id="334" name="Google Shape;334;p32"/>
          <p:cNvSpPr/>
          <p:nvPr/>
        </p:nvSpPr>
        <p:spPr>
          <a:xfrm>
            <a:off x="5832140" y="2715766"/>
            <a:ext cx="1656184" cy="165618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5" name="Google Shape;335;p32"/>
          <p:cNvSpPr/>
          <p:nvPr/>
        </p:nvSpPr>
        <p:spPr>
          <a:xfrm>
            <a:off x="4932040" y="1835898"/>
            <a:ext cx="3456384" cy="3456384"/>
          </a:xfrm>
          <a:prstGeom prst="blockArc">
            <a:avLst>
              <a:gd fmla="val 10800000" name="adj1"/>
              <a:gd fmla="val 13612" name="adj2"/>
              <a:gd fmla="val 2314" name="adj3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6" name="Google Shape;336;p32"/>
          <p:cNvSpPr/>
          <p:nvPr/>
        </p:nvSpPr>
        <p:spPr>
          <a:xfrm>
            <a:off x="7603651" y="1997935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7" name="Google Shape;337;p32"/>
          <p:cNvSpPr/>
          <p:nvPr/>
        </p:nvSpPr>
        <p:spPr>
          <a:xfrm>
            <a:off x="6313525" y="1522046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8" name="Google Shape;338;p32"/>
          <p:cNvSpPr/>
          <p:nvPr/>
        </p:nvSpPr>
        <p:spPr>
          <a:xfrm>
            <a:off x="5098731" y="1997935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9" name="Google Shape;339;p32"/>
          <p:cNvSpPr/>
          <p:nvPr/>
        </p:nvSpPr>
        <p:spPr>
          <a:xfrm>
            <a:off x="4627836" y="3068568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0" name="Google Shape;340;p32"/>
          <p:cNvSpPr/>
          <p:nvPr/>
        </p:nvSpPr>
        <p:spPr>
          <a:xfrm>
            <a:off x="8041717" y="3068568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" name="Google Shape;341;p32"/>
          <p:cNvSpPr/>
          <p:nvPr/>
        </p:nvSpPr>
        <p:spPr>
          <a:xfrm>
            <a:off x="4811901" y="3262327"/>
            <a:ext cx="325283" cy="32800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" name="Google Shape;342;p32"/>
          <p:cNvSpPr/>
          <p:nvPr/>
        </p:nvSpPr>
        <p:spPr>
          <a:xfrm>
            <a:off x="5299285" y="2221517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" name="Google Shape;343;p32"/>
          <p:cNvSpPr/>
          <p:nvPr/>
        </p:nvSpPr>
        <p:spPr>
          <a:xfrm>
            <a:off x="6488557" y="1695681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32"/>
          <p:cNvSpPr/>
          <p:nvPr/>
        </p:nvSpPr>
        <p:spPr>
          <a:xfrm>
            <a:off x="8225809" y="3290011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5" name="Google Shape;345;p32"/>
          <p:cNvSpPr/>
          <p:nvPr/>
        </p:nvSpPr>
        <p:spPr>
          <a:xfrm>
            <a:off x="7812360" y="2194143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6" name="Google Shape;346;p32"/>
          <p:cNvSpPr/>
          <p:nvPr/>
        </p:nvSpPr>
        <p:spPr>
          <a:xfrm>
            <a:off x="6137036" y="3006392"/>
            <a:ext cx="1046389" cy="1044690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7" name="Google Shape;347;p32"/>
          <p:cNvSpPr txBox="1"/>
          <p:nvPr/>
        </p:nvSpPr>
        <p:spPr>
          <a:xfrm>
            <a:off x="496119" y="1369559"/>
            <a:ext cx="350438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8" name="Google Shape;348;p32"/>
          <p:cNvSpPr txBox="1"/>
          <p:nvPr/>
        </p:nvSpPr>
        <p:spPr>
          <a:xfrm>
            <a:off x="583898" y="2379899"/>
            <a:ext cx="2043885" cy="307777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9" name="Google Shape;349;p32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50" name="Google Shape;350;p32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4" name="Shape 3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5" name="Google Shape;355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3835" l="0" r="0" t="13842"/>
          <a:stretch/>
        </p:blipFill>
        <p:spPr>
          <a:xfrm>
            <a:off x="3526032" y="843558"/>
            <a:ext cx="2091900" cy="3298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56" name="Google Shape;356;p33"/>
          <p:cNvSpPr txBox="1"/>
          <p:nvPr/>
        </p:nvSpPr>
        <p:spPr>
          <a:xfrm>
            <a:off x="467544" y="516617"/>
            <a:ext cx="2592288" cy="15510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7" name="Google Shape;357;p33"/>
          <p:cNvSpPr txBox="1"/>
          <p:nvPr/>
        </p:nvSpPr>
        <p:spPr>
          <a:xfrm>
            <a:off x="496119" y="2028785"/>
            <a:ext cx="255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3"/>
          <p:cNvSpPr txBox="1"/>
          <p:nvPr/>
        </p:nvSpPr>
        <p:spPr>
          <a:xfrm>
            <a:off x="508429" y="2931791"/>
            <a:ext cx="2544506" cy="15841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9" name="Google Shape;359;p33"/>
          <p:cNvSpPr/>
          <p:nvPr/>
        </p:nvSpPr>
        <p:spPr>
          <a:xfrm>
            <a:off x="6084169" y="867108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3"/>
          <p:cNvSpPr/>
          <p:nvPr/>
        </p:nvSpPr>
        <p:spPr>
          <a:xfrm>
            <a:off x="6084169" y="2266465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33"/>
          <p:cNvSpPr/>
          <p:nvPr/>
        </p:nvSpPr>
        <p:spPr>
          <a:xfrm>
            <a:off x="6084169" y="3665821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2" name="Google Shape;362;p33"/>
          <p:cNvGrpSpPr/>
          <p:nvPr/>
        </p:nvGrpSpPr>
        <p:grpSpPr>
          <a:xfrm>
            <a:off x="6804248" y="724698"/>
            <a:ext cx="1919111" cy="860885"/>
            <a:chOff x="1472558" y="998559"/>
            <a:chExt cx="2765965" cy="860885"/>
          </a:xfrm>
        </p:grpSpPr>
        <p:sp>
          <p:nvSpPr>
            <p:cNvPr id="363" name="Google Shape;363;p33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5" name="Google Shape;365;p33"/>
          <p:cNvGrpSpPr/>
          <p:nvPr/>
        </p:nvGrpSpPr>
        <p:grpSpPr>
          <a:xfrm>
            <a:off x="6804248" y="2124055"/>
            <a:ext cx="1919111" cy="860885"/>
            <a:chOff x="1472558" y="998559"/>
            <a:chExt cx="2765965" cy="860885"/>
          </a:xfrm>
        </p:grpSpPr>
        <p:sp>
          <p:nvSpPr>
            <p:cNvPr id="366" name="Google Shape;366;p33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" name="Google Shape;367;p3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8" name="Google Shape;368;p33"/>
          <p:cNvGrpSpPr/>
          <p:nvPr/>
        </p:nvGrpSpPr>
        <p:grpSpPr>
          <a:xfrm>
            <a:off x="6804248" y="3523411"/>
            <a:ext cx="1919111" cy="860885"/>
            <a:chOff x="1472558" y="998559"/>
            <a:chExt cx="2765965" cy="860885"/>
          </a:xfrm>
        </p:grpSpPr>
        <p:sp>
          <p:nvSpPr>
            <p:cNvPr id="369" name="Google Shape;369;p33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3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1" name="Google Shape;371;p33"/>
          <p:cNvSpPr/>
          <p:nvPr/>
        </p:nvSpPr>
        <p:spPr>
          <a:xfrm>
            <a:off x="6204972" y="3785227"/>
            <a:ext cx="334457" cy="33725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" name="Google Shape;372;p33"/>
          <p:cNvSpPr/>
          <p:nvPr/>
        </p:nvSpPr>
        <p:spPr>
          <a:xfrm>
            <a:off x="6221926" y="2413826"/>
            <a:ext cx="300550" cy="28134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" name="Google Shape;373;p33"/>
          <p:cNvSpPr/>
          <p:nvPr/>
        </p:nvSpPr>
        <p:spPr>
          <a:xfrm>
            <a:off x="6214463" y="1019015"/>
            <a:ext cx="315474" cy="27225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8" name="Google Shape;378;p34"/>
          <p:cNvGrpSpPr/>
          <p:nvPr/>
        </p:nvGrpSpPr>
        <p:grpSpPr>
          <a:xfrm>
            <a:off x="1058238" y="1359120"/>
            <a:ext cx="1475165" cy="2088232"/>
            <a:chOff x="1638999" y="1347614"/>
            <a:chExt cx="1728961" cy="2447504"/>
          </a:xfrm>
        </p:grpSpPr>
        <p:sp>
          <p:nvSpPr>
            <p:cNvPr id="379" name="Google Shape;379;p34"/>
            <p:cNvSpPr/>
            <p:nvPr/>
          </p:nvSpPr>
          <p:spPr>
            <a:xfrm>
              <a:off x="1703053" y="2859782"/>
              <a:ext cx="1600853" cy="935336"/>
            </a:xfrm>
            <a:prstGeom prst="trapezoid">
              <a:avLst>
                <a:gd fmla="val 25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34"/>
            <p:cNvSpPr/>
            <p:nvPr/>
          </p:nvSpPr>
          <p:spPr>
            <a:xfrm>
              <a:off x="1638999" y="1347614"/>
              <a:ext cx="1728961" cy="172896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1" name="Google Shape;381;p34"/>
            <p:cNvSpPr/>
            <p:nvPr/>
          </p:nvSpPr>
          <p:spPr>
            <a:xfrm>
              <a:off x="1747374" y="1455989"/>
              <a:ext cx="1512211" cy="151221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rgbClr val="61B4F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2" name="Google Shape;382;p34"/>
          <p:cNvGrpSpPr/>
          <p:nvPr/>
        </p:nvGrpSpPr>
        <p:grpSpPr>
          <a:xfrm>
            <a:off x="3840613" y="1359120"/>
            <a:ext cx="1475165" cy="2088232"/>
            <a:chOff x="1638999" y="1347614"/>
            <a:chExt cx="1728961" cy="2447504"/>
          </a:xfrm>
        </p:grpSpPr>
        <p:sp>
          <p:nvSpPr>
            <p:cNvPr id="383" name="Google Shape;383;p34"/>
            <p:cNvSpPr/>
            <p:nvPr/>
          </p:nvSpPr>
          <p:spPr>
            <a:xfrm>
              <a:off x="1703053" y="2859782"/>
              <a:ext cx="1600853" cy="935336"/>
            </a:xfrm>
            <a:prstGeom prst="trapezoid">
              <a:avLst>
                <a:gd fmla="val 25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" name="Google Shape;384;p34"/>
            <p:cNvSpPr/>
            <p:nvPr/>
          </p:nvSpPr>
          <p:spPr>
            <a:xfrm>
              <a:off x="1638999" y="1347614"/>
              <a:ext cx="1728961" cy="172896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5" name="Google Shape;385;p34"/>
            <p:cNvSpPr/>
            <p:nvPr/>
          </p:nvSpPr>
          <p:spPr>
            <a:xfrm>
              <a:off x="1747374" y="1455989"/>
              <a:ext cx="1512211" cy="151221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rgbClr val="61B4F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6" name="Google Shape;386;p34"/>
          <p:cNvGrpSpPr/>
          <p:nvPr/>
        </p:nvGrpSpPr>
        <p:grpSpPr>
          <a:xfrm>
            <a:off x="6622988" y="1359120"/>
            <a:ext cx="1475165" cy="2088232"/>
            <a:chOff x="1638999" y="1347614"/>
            <a:chExt cx="1728961" cy="2447504"/>
          </a:xfrm>
        </p:grpSpPr>
        <p:sp>
          <p:nvSpPr>
            <p:cNvPr id="387" name="Google Shape;387;p34"/>
            <p:cNvSpPr/>
            <p:nvPr/>
          </p:nvSpPr>
          <p:spPr>
            <a:xfrm>
              <a:off x="1703053" y="2859782"/>
              <a:ext cx="1600853" cy="935336"/>
            </a:xfrm>
            <a:prstGeom prst="trapezoid">
              <a:avLst>
                <a:gd fmla="val 25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8" name="Google Shape;388;p34"/>
            <p:cNvSpPr/>
            <p:nvPr/>
          </p:nvSpPr>
          <p:spPr>
            <a:xfrm>
              <a:off x="1638999" y="1347614"/>
              <a:ext cx="1728961" cy="172896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34"/>
            <p:cNvSpPr/>
            <p:nvPr/>
          </p:nvSpPr>
          <p:spPr>
            <a:xfrm>
              <a:off x="1747374" y="1455989"/>
              <a:ext cx="1512211" cy="151221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rgbClr val="61B4F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0" name="Google Shape;390;p34"/>
          <p:cNvGrpSpPr/>
          <p:nvPr/>
        </p:nvGrpSpPr>
        <p:grpSpPr>
          <a:xfrm>
            <a:off x="827584" y="3447352"/>
            <a:ext cx="1767568" cy="1292662"/>
            <a:chOff x="2113657" y="4283314"/>
            <a:chExt cx="2120136" cy="1292662"/>
          </a:xfrm>
        </p:grpSpPr>
        <p:sp>
          <p:nvSpPr>
            <p:cNvPr id="391" name="Google Shape;391;p3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3" name="Google Shape;393;p34"/>
          <p:cNvGrpSpPr/>
          <p:nvPr/>
        </p:nvGrpSpPr>
        <p:grpSpPr>
          <a:xfrm>
            <a:off x="3688216" y="3478016"/>
            <a:ext cx="1767568" cy="1292662"/>
            <a:chOff x="2113657" y="4283314"/>
            <a:chExt cx="2120136" cy="1292662"/>
          </a:xfrm>
        </p:grpSpPr>
        <p:sp>
          <p:nvSpPr>
            <p:cNvPr id="394" name="Google Shape;394;p3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6" name="Google Shape;396;p34"/>
          <p:cNvGrpSpPr/>
          <p:nvPr/>
        </p:nvGrpSpPr>
        <p:grpSpPr>
          <a:xfrm>
            <a:off x="6548848" y="3508680"/>
            <a:ext cx="1767568" cy="1292662"/>
            <a:chOff x="2113657" y="4283314"/>
            <a:chExt cx="2120136" cy="1292662"/>
          </a:xfrm>
        </p:grpSpPr>
        <p:sp>
          <p:nvSpPr>
            <p:cNvPr id="397" name="Google Shape;397;p3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9" name="Google Shape;399;p34"/>
          <p:cNvSpPr/>
          <p:nvPr/>
        </p:nvSpPr>
        <p:spPr>
          <a:xfrm>
            <a:off x="4323201" y="1881089"/>
            <a:ext cx="509988" cy="43122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34"/>
          <p:cNvSpPr/>
          <p:nvPr/>
        </p:nvSpPr>
        <p:spPr>
          <a:xfrm>
            <a:off x="1636565" y="1821098"/>
            <a:ext cx="318511" cy="551209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34"/>
          <p:cNvSpPr/>
          <p:nvPr/>
        </p:nvSpPr>
        <p:spPr>
          <a:xfrm>
            <a:off x="7084966" y="1877729"/>
            <a:ext cx="551209" cy="437947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34"/>
          <p:cNvSpPr txBox="1"/>
          <p:nvPr/>
        </p:nvSpPr>
        <p:spPr>
          <a:xfrm>
            <a:off x="1296241" y="3076575"/>
            <a:ext cx="1008112" cy="276999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34"/>
          <p:cNvSpPr txBox="1"/>
          <p:nvPr/>
        </p:nvSpPr>
        <p:spPr>
          <a:xfrm>
            <a:off x="4067943" y="3076575"/>
            <a:ext cx="1008112" cy="276999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4"/>
          <p:cNvSpPr txBox="1"/>
          <p:nvPr/>
        </p:nvSpPr>
        <p:spPr>
          <a:xfrm>
            <a:off x="6856514" y="3076575"/>
            <a:ext cx="1008112" cy="276999"/>
          </a:xfrm>
          <a:prstGeom prst="rect">
            <a:avLst/>
          </a:prstGeom>
          <a:solidFill>
            <a:srgbClr val="61B4F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4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06" name="Google Shape;406;p34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1" name="Google Shape;411;p35"/>
          <p:cNvGrpSpPr/>
          <p:nvPr/>
        </p:nvGrpSpPr>
        <p:grpSpPr>
          <a:xfrm>
            <a:off x="596930" y="3041375"/>
            <a:ext cx="1752190" cy="1729737"/>
            <a:chOff x="496119" y="2379899"/>
            <a:chExt cx="1752190" cy="1729737"/>
          </a:xfrm>
        </p:grpSpPr>
        <p:sp>
          <p:nvSpPr>
            <p:cNvPr id="412" name="Google Shape;412;p35"/>
            <p:cNvSpPr txBox="1"/>
            <p:nvPr/>
          </p:nvSpPr>
          <p:spPr>
            <a:xfrm>
              <a:off x="496119" y="2724641"/>
              <a:ext cx="175219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35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4" name="Google Shape;414;p35"/>
          <p:cNvGrpSpPr/>
          <p:nvPr/>
        </p:nvGrpSpPr>
        <p:grpSpPr>
          <a:xfrm>
            <a:off x="2613154" y="3041375"/>
            <a:ext cx="1752190" cy="1729737"/>
            <a:chOff x="496119" y="2379899"/>
            <a:chExt cx="1752190" cy="1729737"/>
          </a:xfrm>
        </p:grpSpPr>
        <p:sp>
          <p:nvSpPr>
            <p:cNvPr id="415" name="Google Shape;415;p35"/>
            <p:cNvSpPr txBox="1"/>
            <p:nvPr/>
          </p:nvSpPr>
          <p:spPr>
            <a:xfrm>
              <a:off x="496119" y="2724641"/>
              <a:ext cx="175219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35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7" name="Google Shape;417;p35"/>
          <p:cNvGrpSpPr/>
          <p:nvPr/>
        </p:nvGrpSpPr>
        <p:grpSpPr>
          <a:xfrm>
            <a:off x="4629378" y="3041375"/>
            <a:ext cx="1752190" cy="1729737"/>
            <a:chOff x="496119" y="2379899"/>
            <a:chExt cx="1752190" cy="1729737"/>
          </a:xfrm>
        </p:grpSpPr>
        <p:sp>
          <p:nvSpPr>
            <p:cNvPr id="418" name="Google Shape;418;p35"/>
            <p:cNvSpPr txBox="1"/>
            <p:nvPr/>
          </p:nvSpPr>
          <p:spPr>
            <a:xfrm>
              <a:off x="496119" y="2724641"/>
              <a:ext cx="175219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5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0" name="Google Shape;420;p35"/>
          <p:cNvGrpSpPr/>
          <p:nvPr/>
        </p:nvGrpSpPr>
        <p:grpSpPr>
          <a:xfrm>
            <a:off x="6645602" y="3041375"/>
            <a:ext cx="1752190" cy="1729737"/>
            <a:chOff x="496119" y="2379899"/>
            <a:chExt cx="1752190" cy="1729737"/>
          </a:xfrm>
        </p:grpSpPr>
        <p:sp>
          <p:nvSpPr>
            <p:cNvPr id="421" name="Google Shape;421;p35"/>
            <p:cNvSpPr txBox="1"/>
            <p:nvPr/>
          </p:nvSpPr>
          <p:spPr>
            <a:xfrm>
              <a:off x="496119" y="2724641"/>
              <a:ext cx="175219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You can simply impress your audience and add a unique zing and appeal to your Presentations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5"/>
            <p:cNvSpPr txBox="1"/>
            <p:nvPr/>
          </p:nvSpPr>
          <p:spPr>
            <a:xfrm>
              <a:off x="496119" y="2379899"/>
              <a:ext cx="1752190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3" name="Google Shape;423;p35"/>
          <p:cNvSpPr txBox="1"/>
          <p:nvPr/>
        </p:nvSpPr>
        <p:spPr>
          <a:xfrm>
            <a:off x="878150" y="199578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4" name="Google Shape;424;p35"/>
          <p:cNvSpPr txBox="1"/>
          <p:nvPr/>
        </p:nvSpPr>
        <p:spPr>
          <a:xfrm>
            <a:off x="2894374" y="199578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5" name="Google Shape;425;p35"/>
          <p:cNvSpPr txBox="1"/>
          <p:nvPr/>
        </p:nvSpPr>
        <p:spPr>
          <a:xfrm>
            <a:off x="4910599" y="199578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6" name="Google Shape;426;p35"/>
          <p:cNvSpPr txBox="1"/>
          <p:nvPr/>
        </p:nvSpPr>
        <p:spPr>
          <a:xfrm>
            <a:off x="6926823" y="199578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7" name="Google Shape;427;p35"/>
          <p:cNvSpPr/>
          <p:nvPr/>
        </p:nvSpPr>
        <p:spPr>
          <a:xfrm>
            <a:off x="5211591" y="1345246"/>
            <a:ext cx="587764" cy="587764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8" name="Google Shape;428;p35"/>
          <p:cNvSpPr/>
          <p:nvPr/>
        </p:nvSpPr>
        <p:spPr>
          <a:xfrm>
            <a:off x="1183965" y="1449748"/>
            <a:ext cx="578118" cy="483262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9" name="Google Shape;429;p35"/>
          <p:cNvSpPr/>
          <p:nvPr/>
        </p:nvSpPr>
        <p:spPr>
          <a:xfrm rot="-900000">
            <a:off x="3228019" y="1421740"/>
            <a:ext cx="526325" cy="450839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0" name="Google Shape;430;p35"/>
          <p:cNvSpPr/>
          <p:nvPr/>
        </p:nvSpPr>
        <p:spPr>
          <a:xfrm>
            <a:off x="7273980" y="1433382"/>
            <a:ext cx="495434" cy="427553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5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32" name="Google Shape;432;p35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7" name="Google Shape;437;p36"/>
          <p:cNvGrpSpPr/>
          <p:nvPr/>
        </p:nvGrpSpPr>
        <p:grpSpPr>
          <a:xfrm>
            <a:off x="722907" y="1027262"/>
            <a:ext cx="1919111" cy="860885"/>
            <a:chOff x="1472558" y="998559"/>
            <a:chExt cx="2765965" cy="860885"/>
          </a:xfrm>
        </p:grpSpPr>
        <p:sp>
          <p:nvSpPr>
            <p:cNvPr id="438" name="Google Shape;438;p36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0" name="Google Shape;440;p36"/>
          <p:cNvGrpSpPr/>
          <p:nvPr/>
        </p:nvGrpSpPr>
        <p:grpSpPr>
          <a:xfrm>
            <a:off x="722907" y="2348566"/>
            <a:ext cx="1919111" cy="860885"/>
            <a:chOff x="1472558" y="998559"/>
            <a:chExt cx="2765965" cy="860885"/>
          </a:xfrm>
        </p:grpSpPr>
        <p:sp>
          <p:nvSpPr>
            <p:cNvPr id="441" name="Google Shape;441;p36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3" name="Google Shape;443;p36"/>
          <p:cNvGrpSpPr/>
          <p:nvPr/>
        </p:nvGrpSpPr>
        <p:grpSpPr>
          <a:xfrm>
            <a:off x="722907" y="3725782"/>
            <a:ext cx="1919111" cy="860885"/>
            <a:chOff x="1472558" y="998559"/>
            <a:chExt cx="2765965" cy="860885"/>
          </a:xfrm>
        </p:grpSpPr>
        <p:sp>
          <p:nvSpPr>
            <p:cNvPr id="444" name="Google Shape;444;p36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" name="Google Shape;445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6" name="Google Shape;446;p36"/>
          <p:cNvSpPr/>
          <p:nvPr/>
        </p:nvSpPr>
        <p:spPr>
          <a:xfrm>
            <a:off x="1515234" y="3298990"/>
            <a:ext cx="334457" cy="33725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7" name="Google Shape;447;p36"/>
          <p:cNvSpPr/>
          <p:nvPr/>
        </p:nvSpPr>
        <p:spPr>
          <a:xfrm>
            <a:off x="1532187" y="1977686"/>
            <a:ext cx="300550" cy="28134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8" name="Google Shape;448;p36"/>
          <p:cNvSpPr/>
          <p:nvPr/>
        </p:nvSpPr>
        <p:spPr>
          <a:xfrm>
            <a:off x="1524725" y="665473"/>
            <a:ext cx="315474" cy="27225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9" name="Google Shape;449;p36"/>
          <p:cNvSpPr txBox="1"/>
          <p:nvPr/>
        </p:nvSpPr>
        <p:spPr>
          <a:xfrm>
            <a:off x="6163491" y="516617"/>
            <a:ext cx="2520280" cy="15510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 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6"/>
          <p:cNvSpPr txBox="1"/>
          <p:nvPr/>
        </p:nvSpPr>
        <p:spPr>
          <a:xfrm>
            <a:off x="6192066" y="2028785"/>
            <a:ext cx="2491390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6"/>
          <p:cNvSpPr txBox="1"/>
          <p:nvPr/>
        </p:nvSpPr>
        <p:spPr>
          <a:xfrm>
            <a:off x="6204376" y="2931791"/>
            <a:ext cx="2479395" cy="15841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52" name="Google Shape;452;p3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2428" l="0" r="0" t="12428"/>
          <a:stretch/>
        </p:blipFill>
        <p:spPr>
          <a:xfrm>
            <a:off x="3218862" y="360001"/>
            <a:ext cx="2700000" cy="442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p37"/>
          <p:cNvSpPr txBox="1"/>
          <p:nvPr/>
        </p:nvSpPr>
        <p:spPr>
          <a:xfrm>
            <a:off x="1547664" y="1323770"/>
            <a:ext cx="604867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Get a modern PowerPoint  Presentation that is beautifully designed.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8" name="Google Shape;458;p37"/>
          <p:cNvSpPr txBox="1"/>
          <p:nvPr/>
        </p:nvSpPr>
        <p:spPr>
          <a:xfrm>
            <a:off x="3079740" y="3135892"/>
            <a:ext cx="10486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9" name="Google Shape;459;p37"/>
          <p:cNvSpPr txBox="1"/>
          <p:nvPr/>
        </p:nvSpPr>
        <p:spPr>
          <a:xfrm>
            <a:off x="5002843" y="3135892"/>
            <a:ext cx="10486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0" name="Google Shape;460;p37"/>
          <p:cNvGrpSpPr/>
          <p:nvPr/>
        </p:nvGrpSpPr>
        <p:grpSpPr>
          <a:xfrm>
            <a:off x="6516217" y="2919451"/>
            <a:ext cx="1944216" cy="1079212"/>
            <a:chOff x="4320398" y="1245513"/>
            <a:chExt cx="2874451" cy="1079212"/>
          </a:xfrm>
        </p:grpSpPr>
        <p:sp>
          <p:nvSpPr>
            <p:cNvPr id="461" name="Google Shape;461;p37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2" name="Google Shape;462;p37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3" name="Google Shape;463;p37"/>
          <p:cNvGrpSpPr/>
          <p:nvPr/>
        </p:nvGrpSpPr>
        <p:grpSpPr>
          <a:xfrm>
            <a:off x="575556" y="2919451"/>
            <a:ext cx="1944216" cy="1079212"/>
            <a:chOff x="4320398" y="1245513"/>
            <a:chExt cx="2874451" cy="1079212"/>
          </a:xfrm>
        </p:grpSpPr>
        <p:sp>
          <p:nvSpPr>
            <p:cNvPr id="464" name="Google Shape;464;p37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" name="Google Shape;465;p37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6" name="Google Shape;466;p37"/>
          <p:cNvSpPr/>
          <p:nvPr/>
        </p:nvSpPr>
        <p:spPr>
          <a:xfrm>
            <a:off x="2775988" y="2616535"/>
            <a:ext cx="1656184" cy="1656184"/>
          </a:xfrm>
          <a:prstGeom prst="blockArc">
            <a:avLst>
              <a:gd fmla="val 16228723" name="adj1"/>
              <a:gd fmla="val 11708004" name="adj2"/>
              <a:gd fmla="val 11840" name="adj3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37"/>
          <p:cNvSpPr/>
          <p:nvPr/>
        </p:nvSpPr>
        <p:spPr>
          <a:xfrm>
            <a:off x="4699091" y="2616535"/>
            <a:ext cx="1656184" cy="1656184"/>
          </a:xfrm>
          <a:prstGeom prst="blockArc">
            <a:avLst>
              <a:gd fmla="val 16228723" name="adj1"/>
              <a:gd fmla="val 8740132" name="adj2"/>
              <a:gd fmla="val 11276" name="adj3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p37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469" name="Google Shape;469;p37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" name="Google Shape;474;p38"/>
          <p:cNvSpPr txBox="1"/>
          <p:nvPr/>
        </p:nvSpPr>
        <p:spPr>
          <a:xfrm>
            <a:off x="2915816" y="1164788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5" name="Google Shape;475;p38"/>
          <p:cNvSpPr txBox="1"/>
          <p:nvPr/>
        </p:nvSpPr>
        <p:spPr>
          <a:xfrm>
            <a:off x="4211960" y="1174926"/>
            <a:ext cx="410445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6" name="Google Shape;476;p38"/>
          <p:cNvSpPr txBox="1"/>
          <p:nvPr/>
        </p:nvSpPr>
        <p:spPr>
          <a:xfrm>
            <a:off x="2698720" y="1923678"/>
            <a:ext cx="5617696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You can simply impress your audience and add a unique zing and appeal to your Presentations. </a:t>
            </a:r>
            <a:endParaRPr/>
          </a:p>
        </p:txBody>
      </p:sp>
      <p:grpSp>
        <p:nvGrpSpPr>
          <p:cNvPr id="477" name="Google Shape;477;p38"/>
          <p:cNvGrpSpPr/>
          <p:nvPr/>
        </p:nvGrpSpPr>
        <p:grpSpPr>
          <a:xfrm>
            <a:off x="69796" y="1070238"/>
            <a:ext cx="2726477" cy="3301712"/>
            <a:chOff x="3731153" y="2225865"/>
            <a:chExt cx="1666119" cy="2017638"/>
          </a:xfrm>
        </p:grpSpPr>
        <p:pic>
          <p:nvPicPr>
            <p:cNvPr descr="D:\KBM-정애\014-Fullppt\PNG이미지\핸드폰2.png" id="478" name="Google Shape;478;p3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3731153" y="2225865"/>
              <a:ext cx="1666119" cy="201763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79" name="Google Shape;479;p38"/>
            <p:cNvSpPr/>
            <p:nvPr/>
          </p:nvSpPr>
          <p:spPr>
            <a:xfrm>
              <a:off x="4177052" y="2344220"/>
              <a:ext cx="907339" cy="1435656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0" name="Google Shape;480;p38"/>
          <p:cNvGrpSpPr/>
          <p:nvPr/>
        </p:nvGrpSpPr>
        <p:grpSpPr>
          <a:xfrm>
            <a:off x="1331640" y="2109842"/>
            <a:ext cx="828000" cy="828000"/>
            <a:chOff x="4427984" y="3660317"/>
            <a:chExt cx="828000" cy="828000"/>
          </a:xfrm>
        </p:grpSpPr>
        <p:sp>
          <p:nvSpPr>
            <p:cNvPr id="481" name="Google Shape;481;p38"/>
            <p:cNvSpPr/>
            <p:nvPr/>
          </p:nvSpPr>
          <p:spPr>
            <a:xfrm>
              <a:off x="4427984" y="3660317"/>
              <a:ext cx="828000" cy="828000"/>
            </a:xfrm>
            <a:prstGeom prst="ellipse">
              <a:avLst/>
            </a:prstGeom>
            <a:solidFill>
              <a:srgbClr val="61B4F6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4517984" y="3750317"/>
              <a:ext cx="648000" cy="648000"/>
            </a:xfrm>
            <a:prstGeom prst="ellipse">
              <a:avLst/>
            </a:prstGeom>
            <a:solidFill>
              <a:srgbClr val="61B4F6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4607984" y="3840317"/>
              <a:ext cx="468000" cy="468000"/>
            </a:xfrm>
            <a:prstGeom prst="ellipse">
              <a:avLst/>
            </a:prstGeom>
            <a:solidFill>
              <a:srgbClr val="61B4F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4" name="Google Shape;484;p38"/>
          <p:cNvSpPr/>
          <p:nvPr/>
        </p:nvSpPr>
        <p:spPr>
          <a:xfrm>
            <a:off x="1128742" y="2455439"/>
            <a:ext cx="1660799" cy="2700023"/>
          </a:xfrm>
          <a:custGeom>
            <a:rect b="b" l="l" r="r" t="t"/>
            <a:pathLst>
              <a:path extrusionOk="0" h="120000" w="120000">
                <a:moveTo>
                  <a:pt x="60" y="49735"/>
                </a:moveTo>
                <a:cubicBezTo>
                  <a:pt x="-812" y="52305"/>
                  <a:pt x="7953" y="63439"/>
                  <a:pt x="11900" y="70291"/>
                </a:cubicBezTo>
                <a:cubicBezTo>
                  <a:pt x="16636" y="76497"/>
                  <a:pt x="18283" y="82703"/>
                  <a:pt x="26107" y="88909"/>
                </a:cubicBezTo>
                <a:cubicBezTo>
                  <a:pt x="33520" y="94228"/>
                  <a:pt x="35220" y="94874"/>
                  <a:pt x="46338" y="100573"/>
                </a:cubicBezTo>
                <a:cubicBezTo>
                  <a:pt x="50420" y="100577"/>
                  <a:pt x="49322" y="113788"/>
                  <a:pt x="49175" y="119318"/>
                </a:cubicBezTo>
                <a:lnTo>
                  <a:pt x="105806" y="120000"/>
                </a:lnTo>
                <a:cubicBezTo>
                  <a:pt x="106592" y="112045"/>
                  <a:pt x="105633" y="109347"/>
                  <a:pt x="106603" y="103209"/>
                </a:cubicBezTo>
                <a:cubicBezTo>
                  <a:pt x="120431" y="87854"/>
                  <a:pt x="119998" y="64212"/>
                  <a:pt x="119998" y="58513"/>
                </a:cubicBezTo>
                <a:cubicBezTo>
                  <a:pt x="119174" y="49900"/>
                  <a:pt x="118351" y="34410"/>
                  <a:pt x="97326" y="34752"/>
                </a:cubicBezTo>
                <a:cubicBezTo>
                  <a:pt x="101803" y="39160"/>
                  <a:pt x="99586" y="46038"/>
                  <a:pt x="98707" y="50281"/>
                </a:cubicBezTo>
                <a:cubicBezTo>
                  <a:pt x="98132" y="44771"/>
                  <a:pt x="104452" y="31358"/>
                  <a:pt x="78281" y="31940"/>
                </a:cubicBezTo>
                <a:cubicBezTo>
                  <a:pt x="83684" y="37640"/>
                  <a:pt x="81323" y="44164"/>
                  <a:pt x="80836" y="49040"/>
                </a:cubicBezTo>
                <a:cubicBezTo>
                  <a:pt x="80404" y="40553"/>
                  <a:pt x="83347" y="27876"/>
                  <a:pt x="60038" y="29586"/>
                </a:cubicBezTo>
                <a:cubicBezTo>
                  <a:pt x="60821" y="36856"/>
                  <a:pt x="60987" y="40972"/>
                  <a:pt x="61584" y="49749"/>
                </a:cubicBezTo>
                <a:cubicBezTo>
                  <a:pt x="57981" y="26382"/>
                  <a:pt x="57487" y="-126"/>
                  <a:pt x="45874" y="0"/>
                </a:cubicBezTo>
                <a:cubicBezTo>
                  <a:pt x="35064" y="-62"/>
                  <a:pt x="39141" y="45481"/>
                  <a:pt x="39964" y="68152"/>
                </a:cubicBezTo>
                <a:cubicBezTo>
                  <a:pt x="36972" y="69854"/>
                  <a:pt x="35051" y="67932"/>
                  <a:pt x="28578" y="65352"/>
                </a:cubicBezTo>
                <a:cubicBezTo>
                  <a:pt x="19518" y="61299"/>
                  <a:pt x="17561" y="44541"/>
                  <a:pt x="60" y="49735"/>
                </a:cubicBezTo>
                <a:close/>
              </a:path>
            </a:pathLst>
          </a:custGeom>
          <a:solidFill>
            <a:schemeClr val="lt1"/>
          </a:solidFill>
          <a:ln cap="flat" cmpd="sng" w="25400">
            <a:solidFill>
              <a:srgbClr val="61B4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5" name="Google Shape;485;p38"/>
          <p:cNvSpPr/>
          <p:nvPr/>
        </p:nvSpPr>
        <p:spPr>
          <a:xfrm>
            <a:off x="7092733" y="3219822"/>
            <a:ext cx="791635" cy="791635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6" name="Google Shape;486;p38"/>
          <p:cNvSpPr/>
          <p:nvPr/>
        </p:nvSpPr>
        <p:spPr>
          <a:xfrm>
            <a:off x="3593886" y="3290197"/>
            <a:ext cx="778642" cy="65088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7" name="Google Shape;487;p38"/>
          <p:cNvSpPr/>
          <p:nvPr/>
        </p:nvSpPr>
        <p:spPr>
          <a:xfrm rot="-900000">
            <a:off x="5378189" y="3312032"/>
            <a:ext cx="708884" cy="607215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8" name="Google Shape;488;p38"/>
          <p:cNvSpPr txBox="1"/>
          <p:nvPr/>
        </p:nvSpPr>
        <p:spPr>
          <a:xfrm>
            <a:off x="3229377" y="4135566"/>
            <a:ext cx="1507659" cy="27699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9" name="Google Shape;489;p38"/>
          <p:cNvSpPr txBox="1"/>
          <p:nvPr/>
        </p:nvSpPr>
        <p:spPr>
          <a:xfrm>
            <a:off x="4978801" y="4135566"/>
            <a:ext cx="1507659" cy="27699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38"/>
          <p:cNvSpPr txBox="1"/>
          <p:nvPr/>
        </p:nvSpPr>
        <p:spPr>
          <a:xfrm>
            <a:off x="6728225" y="4135566"/>
            <a:ext cx="1507659" cy="276999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38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92" name="Google Shape;492;p38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97" name="Google Shape;497;p39"/>
          <p:cNvGrpSpPr/>
          <p:nvPr/>
        </p:nvGrpSpPr>
        <p:grpSpPr>
          <a:xfrm>
            <a:off x="5357530" y="854657"/>
            <a:ext cx="2950749" cy="2950964"/>
            <a:chOff x="1034783" y="1188145"/>
            <a:chExt cx="2174912" cy="2175070"/>
          </a:xfrm>
        </p:grpSpPr>
        <p:sp>
          <p:nvSpPr>
            <p:cNvPr id="498" name="Google Shape;498;p39"/>
            <p:cNvSpPr/>
            <p:nvPr/>
          </p:nvSpPr>
          <p:spPr>
            <a:xfrm rot="-2794009">
              <a:off x="1351957" y="1507436"/>
              <a:ext cx="1540564" cy="1536488"/>
            </a:xfrm>
            <a:custGeom>
              <a:rect b="b" l="l" r="r" t="t"/>
              <a:pathLst>
                <a:path extrusionOk="0" h="120000" w="120000">
                  <a:moveTo>
                    <a:pt x="49028" y="120000"/>
                  </a:moveTo>
                  <a:lnTo>
                    <a:pt x="43315" y="114199"/>
                  </a:lnTo>
                  <a:cubicBezTo>
                    <a:pt x="51649" y="109526"/>
                    <a:pt x="57245" y="100595"/>
                    <a:pt x="57309" y="90331"/>
                  </a:cubicBezTo>
                  <a:lnTo>
                    <a:pt x="57458" y="66471"/>
                  </a:lnTo>
                  <a:lnTo>
                    <a:pt x="64329" y="59668"/>
                  </a:lnTo>
                  <a:lnTo>
                    <a:pt x="88126" y="59818"/>
                  </a:lnTo>
                  <a:cubicBezTo>
                    <a:pt x="99990" y="59892"/>
                    <a:pt x="110162" y="52495"/>
                    <a:pt x="114126" y="41992"/>
                  </a:cubicBezTo>
                  <a:lnTo>
                    <a:pt x="120000" y="47956"/>
                  </a:lnTo>
                  <a:cubicBezTo>
                    <a:pt x="114232" y="59758"/>
                    <a:pt x="102072" y="67775"/>
                    <a:pt x="88077" y="67687"/>
                  </a:cubicBezTo>
                  <a:lnTo>
                    <a:pt x="65158" y="67543"/>
                  </a:lnTo>
                  <a:lnTo>
                    <a:pt x="65158" y="90157"/>
                  </a:lnTo>
                  <a:cubicBezTo>
                    <a:pt x="65158" y="102657"/>
                    <a:pt x="58752" y="113657"/>
                    <a:pt x="49028" y="120000"/>
                  </a:cubicBezTo>
                  <a:close/>
                  <a:moveTo>
                    <a:pt x="0" y="70220"/>
                  </a:moveTo>
                  <a:cubicBezTo>
                    <a:pt x="6395" y="60706"/>
                    <a:pt x="17241" y="54449"/>
                    <a:pt x="29546" y="54449"/>
                  </a:cubicBezTo>
                  <a:lnTo>
                    <a:pt x="52546" y="54449"/>
                  </a:lnTo>
                  <a:lnTo>
                    <a:pt x="52688" y="31757"/>
                  </a:lnTo>
                  <a:cubicBezTo>
                    <a:pt x="52776" y="17725"/>
                    <a:pt x="60925" y="5634"/>
                    <a:pt x="72766" y="0"/>
                  </a:cubicBezTo>
                  <a:lnTo>
                    <a:pt x="78641" y="5964"/>
                  </a:lnTo>
                  <a:cubicBezTo>
                    <a:pt x="68117" y="9805"/>
                    <a:pt x="60612" y="19911"/>
                    <a:pt x="60537" y="31806"/>
                  </a:cubicBezTo>
                  <a:lnTo>
                    <a:pt x="60388" y="55666"/>
                  </a:lnTo>
                  <a:lnTo>
                    <a:pt x="53517" y="62470"/>
                  </a:lnTo>
                  <a:lnTo>
                    <a:pt x="29720" y="62320"/>
                  </a:lnTo>
                  <a:cubicBezTo>
                    <a:pt x="19484" y="62256"/>
                    <a:pt x="10506" y="67754"/>
                    <a:pt x="5741" y="760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 rot="8100000">
              <a:off x="1923720" y="1666962"/>
              <a:ext cx="397008" cy="397008"/>
            </a:xfrm>
            <a:custGeom>
              <a:rect b="b" l="l" r="r" t="t"/>
              <a:pathLst>
                <a:path extrusionOk="0" h="120000" w="120000">
                  <a:moveTo>
                    <a:pt x="114102" y="120000"/>
                  </a:moveTo>
                  <a:lnTo>
                    <a:pt x="0" y="5897"/>
                  </a:lnTo>
                  <a:cubicBezTo>
                    <a:pt x="9288" y="1867"/>
                    <a:pt x="19540" y="0"/>
                    <a:pt x="30229" y="0"/>
                  </a:cubicBezTo>
                  <a:lnTo>
                    <a:pt x="120000" y="0"/>
                  </a:lnTo>
                  <a:lnTo>
                    <a:pt x="120000" y="89770"/>
                  </a:lnTo>
                  <a:cubicBezTo>
                    <a:pt x="120000" y="100459"/>
                    <a:pt x="118132" y="110711"/>
                    <a:pt x="114102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 rot="-2700000">
              <a:off x="1868073" y="2489383"/>
              <a:ext cx="539167" cy="536900"/>
            </a:xfrm>
            <a:custGeom>
              <a:rect b="b" l="l" r="r" t="t"/>
              <a:pathLst>
                <a:path extrusionOk="0" h="120000" w="120000">
                  <a:moveTo>
                    <a:pt x="35777" y="570"/>
                  </a:moveTo>
                  <a:cubicBezTo>
                    <a:pt x="77678" y="-6107"/>
                    <a:pt x="124951" y="47302"/>
                    <a:pt x="119581" y="83415"/>
                  </a:cubicBezTo>
                  <a:cubicBezTo>
                    <a:pt x="112585" y="99454"/>
                    <a:pt x="101388" y="114118"/>
                    <a:pt x="84888" y="120000"/>
                  </a:cubicBezTo>
                  <a:lnTo>
                    <a:pt x="0" y="34753"/>
                  </a:lnTo>
                  <a:cubicBezTo>
                    <a:pt x="5857" y="18183"/>
                    <a:pt x="19805" y="7595"/>
                    <a:pt x="35777" y="57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1582164" y="1506260"/>
              <a:ext cx="1080120" cy="178526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1582164" y="2895538"/>
              <a:ext cx="1080120" cy="178526"/>
            </a:xfrm>
            <a:prstGeom prst="roundRect">
              <a:avLst>
                <a:gd fmla="val 5000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3" name="Google Shape;503;p39"/>
          <p:cNvSpPr txBox="1"/>
          <p:nvPr/>
        </p:nvSpPr>
        <p:spPr>
          <a:xfrm>
            <a:off x="4709293" y="3723878"/>
            <a:ext cx="3679132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" name="Google Shape;504;p39"/>
          <p:cNvSpPr txBox="1"/>
          <p:nvPr/>
        </p:nvSpPr>
        <p:spPr>
          <a:xfrm>
            <a:off x="2771800" y="3723878"/>
            <a:ext cx="155683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4800">
                <a:solidFill>
                  <a:schemeClr val="lt1"/>
                </a:solidFill>
              </a:rPr>
              <a:t>9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5" name="Google Shape;505;p39"/>
          <p:cNvSpPr txBox="1"/>
          <p:nvPr/>
        </p:nvSpPr>
        <p:spPr>
          <a:xfrm>
            <a:off x="575795" y="3960729"/>
            <a:ext cx="2051989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6" name="Google Shape;506;p39"/>
          <p:cNvSpPr txBox="1"/>
          <p:nvPr/>
        </p:nvSpPr>
        <p:spPr>
          <a:xfrm>
            <a:off x="823371" y="1933705"/>
            <a:ext cx="4612725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7" name="Google Shape;507;p39"/>
          <p:cNvSpPr txBox="1"/>
          <p:nvPr/>
        </p:nvSpPr>
        <p:spPr>
          <a:xfrm>
            <a:off x="823371" y="1102708"/>
            <a:ext cx="2959400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 Time Sale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8" name="Google Shape;508;p39"/>
          <p:cNvSpPr/>
          <p:nvPr/>
        </p:nvSpPr>
        <p:spPr>
          <a:xfrm>
            <a:off x="2060333" y="2895008"/>
            <a:ext cx="691065" cy="69106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9" name="Google Shape;509;p39"/>
          <p:cNvSpPr/>
          <p:nvPr/>
        </p:nvSpPr>
        <p:spPr>
          <a:xfrm>
            <a:off x="4525232" y="2895008"/>
            <a:ext cx="691065" cy="69106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0" name="Google Shape;510;p39"/>
          <p:cNvSpPr/>
          <p:nvPr/>
        </p:nvSpPr>
        <p:spPr>
          <a:xfrm>
            <a:off x="827883" y="2895008"/>
            <a:ext cx="691065" cy="69106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1" name="Google Shape;511;p39"/>
          <p:cNvSpPr/>
          <p:nvPr/>
        </p:nvSpPr>
        <p:spPr>
          <a:xfrm>
            <a:off x="3292783" y="2895008"/>
            <a:ext cx="691065" cy="69106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" name="Google Shape;512;p39"/>
          <p:cNvSpPr/>
          <p:nvPr/>
        </p:nvSpPr>
        <p:spPr>
          <a:xfrm>
            <a:off x="4717908" y="3125394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" name="Google Shape;513;p39"/>
          <p:cNvSpPr/>
          <p:nvPr/>
        </p:nvSpPr>
        <p:spPr>
          <a:xfrm>
            <a:off x="2307607" y="3109016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" name="Google Shape;514;p39"/>
          <p:cNvSpPr/>
          <p:nvPr/>
        </p:nvSpPr>
        <p:spPr>
          <a:xfrm>
            <a:off x="1021200" y="3121448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5" name="Google Shape;515;p39"/>
          <p:cNvSpPr/>
          <p:nvPr/>
        </p:nvSpPr>
        <p:spPr>
          <a:xfrm>
            <a:off x="3479697" y="3136294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6" name="Google Shape;516;p39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17" name="Google Shape;517;p39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22" name="Google Shape;522;p40"/>
          <p:cNvGraphicFramePr/>
          <p:nvPr/>
        </p:nvGraphicFramePr>
        <p:xfrm>
          <a:off x="693170" y="144853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1306550"/>
                <a:gridCol w="1306550"/>
                <a:gridCol w="1306550"/>
                <a:gridCol w="1306550"/>
                <a:gridCol w="1306550"/>
                <a:gridCol w="1306550"/>
              </a:tblGrid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61B4F6"/>
                          </a:solidFill>
                        </a:rPr>
                        <a:t>Text</a:t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61B4F6"/>
                          </a:solidFill>
                        </a:rPr>
                        <a:t>Text</a:t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61B4F6"/>
                          </a:solidFill>
                        </a:rPr>
                        <a:t>Text</a:t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61B4F6"/>
                          </a:solidFill>
                        </a:rPr>
                        <a:t>Text</a:t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61B4F6"/>
                          </a:solidFill>
                        </a:rPr>
                        <a:t>Text</a:t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</a:tbl>
          </a:graphicData>
        </a:graphic>
      </p:graphicFrame>
      <p:sp>
        <p:nvSpPr>
          <p:cNvPr id="523" name="Google Shape;523;p40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524" name="Google Shape;524;p40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9" name="Google Shape;529;p4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9" r="139" t="0"/>
          <a:stretch/>
        </p:blipFill>
        <p:spPr>
          <a:xfrm>
            <a:off x="546867" y="2426592"/>
            <a:ext cx="2160300" cy="216030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530" name="Google Shape;530;p4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39" r="139" t="0"/>
          <a:stretch/>
        </p:blipFill>
        <p:spPr>
          <a:xfrm>
            <a:off x="3492451" y="1464654"/>
            <a:ext cx="2160300" cy="216030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531" name="Google Shape;531;p41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139" r="139" t="0"/>
          <a:stretch/>
        </p:blipFill>
        <p:spPr>
          <a:xfrm>
            <a:off x="6416090" y="2426592"/>
            <a:ext cx="2160300" cy="2160300"/>
          </a:xfrm>
          <a:prstGeom prst="ellipse">
            <a:avLst/>
          </a:prstGeom>
          <a:solidFill>
            <a:srgbClr val="D8D8D8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pic>
      <p:grpSp>
        <p:nvGrpSpPr>
          <p:cNvPr id="532" name="Google Shape;532;p41"/>
          <p:cNvGrpSpPr/>
          <p:nvPr/>
        </p:nvGrpSpPr>
        <p:grpSpPr>
          <a:xfrm>
            <a:off x="3556573" y="3793691"/>
            <a:ext cx="1999471" cy="1048024"/>
            <a:chOff x="803640" y="3362835"/>
            <a:chExt cx="2059657" cy="1048024"/>
          </a:xfrm>
        </p:grpSpPr>
        <p:sp>
          <p:nvSpPr>
            <p:cNvPr id="533" name="Google Shape;533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5" name="Google Shape;535;p41"/>
          <p:cNvGrpSpPr/>
          <p:nvPr/>
        </p:nvGrpSpPr>
        <p:grpSpPr>
          <a:xfrm>
            <a:off x="611560" y="1259834"/>
            <a:ext cx="1999471" cy="1048024"/>
            <a:chOff x="803640" y="3362835"/>
            <a:chExt cx="2059657" cy="1048024"/>
          </a:xfrm>
        </p:grpSpPr>
        <p:sp>
          <p:nvSpPr>
            <p:cNvPr id="536" name="Google Shape;536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8" name="Google Shape;538;p41"/>
          <p:cNvGrpSpPr/>
          <p:nvPr/>
        </p:nvGrpSpPr>
        <p:grpSpPr>
          <a:xfrm>
            <a:off x="6501586" y="1259834"/>
            <a:ext cx="1999471" cy="1048024"/>
            <a:chOff x="803640" y="3362835"/>
            <a:chExt cx="2059657" cy="1048024"/>
          </a:xfrm>
        </p:grpSpPr>
        <p:sp>
          <p:nvSpPr>
            <p:cNvPr id="539" name="Google Shape;539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0" name="Google Shape;540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1" name="Google Shape;541;p41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Image &amp; Content</a:t>
            </a:r>
            <a:endParaRPr/>
          </a:p>
        </p:txBody>
      </p:sp>
      <p:sp>
        <p:nvSpPr>
          <p:cNvPr id="542" name="Google Shape;542;p41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7" name="Google Shape;547;p42"/>
          <p:cNvGrpSpPr/>
          <p:nvPr/>
        </p:nvGrpSpPr>
        <p:grpSpPr>
          <a:xfrm>
            <a:off x="611560" y="3708687"/>
            <a:ext cx="854571" cy="1115801"/>
            <a:chOff x="683568" y="3507606"/>
            <a:chExt cx="854571" cy="792807"/>
          </a:xfrm>
        </p:grpSpPr>
        <p:sp>
          <p:nvSpPr>
            <p:cNvPr id="548" name="Google Shape;548;p42"/>
            <p:cNvSpPr txBox="1"/>
            <p:nvPr/>
          </p:nvSpPr>
          <p:spPr>
            <a:xfrm>
              <a:off x="686969" y="3507606"/>
              <a:ext cx="85117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 A 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42"/>
            <p:cNvSpPr txBox="1"/>
            <p:nvPr/>
          </p:nvSpPr>
          <p:spPr>
            <a:xfrm>
              <a:off x="683568" y="3780899"/>
              <a:ext cx="85117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 B 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0" name="Google Shape;550;p42"/>
            <p:cNvSpPr txBox="1"/>
            <p:nvPr/>
          </p:nvSpPr>
          <p:spPr>
            <a:xfrm>
              <a:off x="683568" y="4054192"/>
              <a:ext cx="85117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Contents C 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1" name="Google Shape;551;p42"/>
          <p:cNvGrpSpPr/>
          <p:nvPr/>
        </p:nvGrpSpPr>
        <p:grpSpPr>
          <a:xfrm>
            <a:off x="4572000" y="3754479"/>
            <a:ext cx="3846457" cy="966197"/>
            <a:chOff x="4320398" y="1245513"/>
            <a:chExt cx="4103602" cy="966197"/>
          </a:xfrm>
        </p:grpSpPr>
        <p:sp>
          <p:nvSpPr>
            <p:cNvPr id="552" name="Google Shape;552;p42"/>
            <p:cNvSpPr txBox="1"/>
            <p:nvPr/>
          </p:nvSpPr>
          <p:spPr>
            <a:xfrm>
              <a:off x="4320399" y="1565379"/>
              <a:ext cx="4103601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text. This text can be replaced with your own text. 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3" name="Google Shape;553;p42"/>
            <p:cNvSpPr txBox="1"/>
            <p:nvPr/>
          </p:nvSpPr>
          <p:spPr>
            <a:xfrm>
              <a:off x="4320398" y="1245513"/>
              <a:ext cx="410360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4" name="Google Shape;554;p42"/>
          <p:cNvSpPr/>
          <p:nvPr/>
        </p:nvSpPr>
        <p:spPr>
          <a:xfrm>
            <a:off x="7012475" y="2718049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42"/>
          <p:cNvSpPr/>
          <p:nvPr/>
        </p:nvSpPr>
        <p:spPr>
          <a:xfrm>
            <a:off x="4236673" y="2718049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42"/>
          <p:cNvSpPr/>
          <p:nvPr/>
        </p:nvSpPr>
        <p:spPr>
          <a:xfrm>
            <a:off x="1460871" y="2718049"/>
            <a:ext cx="693414" cy="69341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42"/>
          <p:cNvSpPr/>
          <p:nvPr/>
        </p:nvSpPr>
        <p:spPr>
          <a:xfrm>
            <a:off x="1632889" y="2914002"/>
            <a:ext cx="349378" cy="30150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42"/>
          <p:cNvSpPr/>
          <p:nvPr/>
        </p:nvSpPr>
        <p:spPr>
          <a:xfrm>
            <a:off x="7189087" y="2934100"/>
            <a:ext cx="340191" cy="26131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42"/>
          <p:cNvSpPr/>
          <p:nvPr/>
        </p:nvSpPr>
        <p:spPr>
          <a:xfrm>
            <a:off x="4410739" y="2890672"/>
            <a:ext cx="345284" cy="348169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60" name="Google Shape;560;p42"/>
          <p:cNvGrpSpPr/>
          <p:nvPr/>
        </p:nvGrpSpPr>
        <p:grpSpPr>
          <a:xfrm>
            <a:off x="633505" y="1177415"/>
            <a:ext cx="2304257" cy="1401215"/>
            <a:chOff x="719164" y="2272858"/>
            <a:chExt cx="1476572" cy="2215724"/>
          </a:xfrm>
        </p:grpSpPr>
        <p:cxnSp>
          <p:nvCxnSpPr>
            <p:cNvPr id="561" name="Google Shape;561;p42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62" name="Google Shape;562;p42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63" name="Google Shape;563;p42"/>
            <p:cNvSpPr txBox="1"/>
            <p:nvPr/>
          </p:nvSpPr>
          <p:spPr>
            <a:xfrm>
              <a:off x="719164" y="2272858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4" name="Google Shape;564;p42"/>
            <p:cNvSpPr txBox="1"/>
            <p:nvPr/>
          </p:nvSpPr>
          <p:spPr>
            <a:xfrm>
              <a:off x="719164" y="2627502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42"/>
            <p:cNvSpPr txBox="1"/>
            <p:nvPr/>
          </p:nvSpPr>
          <p:spPr>
            <a:xfrm>
              <a:off x="719164" y="2982146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" name="Google Shape;566;p42"/>
            <p:cNvSpPr txBox="1"/>
            <p:nvPr/>
          </p:nvSpPr>
          <p:spPr>
            <a:xfrm>
              <a:off x="719164" y="3336790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7" name="Google Shape;567;p42"/>
            <p:cNvSpPr txBox="1"/>
            <p:nvPr/>
          </p:nvSpPr>
          <p:spPr>
            <a:xfrm>
              <a:off x="719164" y="3691434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42"/>
            <p:cNvSpPr txBox="1"/>
            <p:nvPr/>
          </p:nvSpPr>
          <p:spPr>
            <a:xfrm>
              <a:off x="719164" y="4046079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42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42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42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42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42"/>
            <p:cNvSpPr/>
            <p:nvPr/>
          </p:nvSpPr>
          <p:spPr>
            <a:xfrm>
              <a:off x="1043608" y="3325222"/>
              <a:ext cx="144016" cy="857411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42"/>
            <p:cNvSpPr/>
            <p:nvPr/>
          </p:nvSpPr>
          <p:spPr>
            <a:xfrm>
              <a:off x="1349082" y="2898747"/>
              <a:ext cx="144016" cy="1283885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5" name="Google Shape;575;p42"/>
            <p:cNvSpPr/>
            <p:nvPr/>
          </p:nvSpPr>
          <p:spPr>
            <a:xfrm>
              <a:off x="1654556" y="3540690"/>
              <a:ext cx="144016" cy="6419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" name="Google Shape;576;p42"/>
            <p:cNvSpPr/>
            <p:nvPr/>
          </p:nvSpPr>
          <p:spPr>
            <a:xfrm>
              <a:off x="1960030" y="2683947"/>
              <a:ext cx="144016" cy="1498686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7" name="Google Shape;577;p42"/>
          <p:cNvGrpSpPr/>
          <p:nvPr/>
        </p:nvGrpSpPr>
        <p:grpSpPr>
          <a:xfrm>
            <a:off x="3409307" y="1177415"/>
            <a:ext cx="2304257" cy="1401215"/>
            <a:chOff x="719164" y="2272858"/>
            <a:chExt cx="1476572" cy="2215724"/>
          </a:xfrm>
        </p:grpSpPr>
        <p:cxnSp>
          <p:nvCxnSpPr>
            <p:cNvPr id="578" name="Google Shape;578;p42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79" name="Google Shape;579;p42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80" name="Google Shape;580;p42"/>
            <p:cNvSpPr txBox="1"/>
            <p:nvPr/>
          </p:nvSpPr>
          <p:spPr>
            <a:xfrm>
              <a:off x="719164" y="2272858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1" name="Google Shape;581;p42"/>
            <p:cNvSpPr txBox="1"/>
            <p:nvPr/>
          </p:nvSpPr>
          <p:spPr>
            <a:xfrm>
              <a:off x="719164" y="2627502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2" name="Google Shape;582;p42"/>
            <p:cNvSpPr txBox="1"/>
            <p:nvPr/>
          </p:nvSpPr>
          <p:spPr>
            <a:xfrm>
              <a:off x="719164" y="2982146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3" name="Google Shape;583;p42"/>
            <p:cNvSpPr txBox="1"/>
            <p:nvPr/>
          </p:nvSpPr>
          <p:spPr>
            <a:xfrm>
              <a:off x="719164" y="3336790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42"/>
            <p:cNvSpPr txBox="1"/>
            <p:nvPr/>
          </p:nvSpPr>
          <p:spPr>
            <a:xfrm>
              <a:off x="719164" y="3691434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42"/>
            <p:cNvSpPr txBox="1"/>
            <p:nvPr/>
          </p:nvSpPr>
          <p:spPr>
            <a:xfrm>
              <a:off x="719164" y="4046079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42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42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8" name="Google Shape;588;p42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9" name="Google Shape;589;p42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42"/>
            <p:cNvSpPr/>
            <p:nvPr/>
          </p:nvSpPr>
          <p:spPr>
            <a:xfrm>
              <a:off x="1043608" y="3325222"/>
              <a:ext cx="144016" cy="857411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1" name="Google Shape;591;p42"/>
            <p:cNvSpPr/>
            <p:nvPr/>
          </p:nvSpPr>
          <p:spPr>
            <a:xfrm>
              <a:off x="1349082" y="2898747"/>
              <a:ext cx="144016" cy="1283885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2" name="Google Shape;592;p42"/>
            <p:cNvSpPr/>
            <p:nvPr/>
          </p:nvSpPr>
          <p:spPr>
            <a:xfrm>
              <a:off x="1654556" y="3540690"/>
              <a:ext cx="144016" cy="6419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42"/>
            <p:cNvSpPr/>
            <p:nvPr/>
          </p:nvSpPr>
          <p:spPr>
            <a:xfrm>
              <a:off x="1960030" y="2683947"/>
              <a:ext cx="144016" cy="1498686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4" name="Google Shape;594;p42"/>
          <p:cNvGrpSpPr/>
          <p:nvPr/>
        </p:nvGrpSpPr>
        <p:grpSpPr>
          <a:xfrm>
            <a:off x="6185109" y="1177415"/>
            <a:ext cx="2304257" cy="1401215"/>
            <a:chOff x="719164" y="2272858"/>
            <a:chExt cx="1476572" cy="2215724"/>
          </a:xfrm>
        </p:grpSpPr>
        <p:cxnSp>
          <p:nvCxnSpPr>
            <p:cNvPr id="595" name="Google Shape;595;p42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96" name="Google Shape;596;p42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97" name="Google Shape;597;p42"/>
            <p:cNvSpPr txBox="1"/>
            <p:nvPr/>
          </p:nvSpPr>
          <p:spPr>
            <a:xfrm>
              <a:off x="719164" y="2272858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42"/>
            <p:cNvSpPr txBox="1"/>
            <p:nvPr/>
          </p:nvSpPr>
          <p:spPr>
            <a:xfrm>
              <a:off x="719164" y="2627502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42"/>
            <p:cNvSpPr txBox="1"/>
            <p:nvPr/>
          </p:nvSpPr>
          <p:spPr>
            <a:xfrm>
              <a:off x="719164" y="2982146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0" name="Google Shape;600;p42"/>
            <p:cNvSpPr txBox="1"/>
            <p:nvPr/>
          </p:nvSpPr>
          <p:spPr>
            <a:xfrm>
              <a:off x="719164" y="3336790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1" name="Google Shape;601;p42"/>
            <p:cNvSpPr txBox="1"/>
            <p:nvPr/>
          </p:nvSpPr>
          <p:spPr>
            <a:xfrm>
              <a:off x="719164" y="3691434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2" name="Google Shape;602;p42"/>
            <p:cNvSpPr txBox="1"/>
            <p:nvPr/>
          </p:nvSpPr>
          <p:spPr>
            <a:xfrm>
              <a:off x="719164" y="4046079"/>
              <a:ext cx="245388" cy="3728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42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42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42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42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7" name="Google Shape;607;p42"/>
            <p:cNvSpPr/>
            <p:nvPr/>
          </p:nvSpPr>
          <p:spPr>
            <a:xfrm>
              <a:off x="1043608" y="3325222"/>
              <a:ext cx="144016" cy="857411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8" name="Google Shape;608;p42"/>
            <p:cNvSpPr/>
            <p:nvPr/>
          </p:nvSpPr>
          <p:spPr>
            <a:xfrm>
              <a:off x="1349082" y="2898747"/>
              <a:ext cx="144016" cy="1283885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9" name="Google Shape;609;p42"/>
            <p:cNvSpPr/>
            <p:nvPr/>
          </p:nvSpPr>
          <p:spPr>
            <a:xfrm>
              <a:off x="1654556" y="3540690"/>
              <a:ext cx="144016" cy="641943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0" name="Google Shape;610;p42"/>
            <p:cNvSpPr/>
            <p:nvPr/>
          </p:nvSpPr>
          <p:spPr>
            <a:xfrm>
              <a:off x="1960030" y="2683947"/>
              <a:ext cx="144016" cy="1498686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1" name="Google Shape;611;p42"/>
          <p:cNvGrpSpPr/>
          <p:nvPr/>
        </p:nvGrpSpPr>
        <p:grpSpPr>
          <a:xfrm>
            <a:off x="1534542" y="3754479"/>
            <a:ext cx="2533402" cy="926306"/>
            <a:chOff x="1534542" y="3754479"/>
            <a:chExt cx="2533402" cy="926306"/>
          </a:xfrm>
        </p:grpSpPr>
        <p:sp>
          <p:nvSpPr>
            <p:cNvPr id="612" name="Google Shape;612;p42"/>
            <p:cNvSpPr/>
            <p:nvPr/>
          </p:nvSpPr>
          <p:spPr>
            <a:xfrm>
              <a:off x="1534542" y="3754479"/>
              <a:ext cx="2533402" cy="180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3" name="Google Shape;613;p42"/>
            <p:cNvSpPr/>
            <p:nvPr/>
          </p:nvSpPr>
          <p:spPr>
            <a:xfrm>
              <a:off x="1534542" y="4127632"/>
              <a:ext cx="2533402" cy="180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4" name="Google Shape;614;p42"/>
            <p:cNvSpPr/>
            <p:nvPr/>
          </p:nvSpPr>
          <p:spPr>
            <a:xfrm>
              <a:off x="1534542" y="4500785"/>
              <a:ext cx="2533402" cy="180000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5" name="Google Shape;615;p42"/>
            <p:cNvSpPr/>
            <p:nvPr/>
          </p:nvSpPr>
          <p:spPr>
            <a:xfrm>
              <a:off x="1534542" y="3754479"/>
              <a:ext cx="1669306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6" name="Google Shape;616;p42"/>
            <p:cNvSpPr/>
            <p:nvPr/>
          </p:nvSpPr>
          <p:spPr>
            <a:xfrm>
              <a:off x="1534542" y="4127632"/>
              <a:ext cx="967934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" name="Google Shape;617;p42"/>
            <p:cNvSpPr/>
            <p:nvPr/>
          </p:nvSpPr>
          <p:spPr>
            <a:xfrm>
              <a:off x="1534542" y="4500785"/>
              <a:ext cx="1597298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18" name="Google Shape;618;p42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619" name="Google Shape;619;p42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24" name="Google Shape;624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7511" r="7519" t="0"/>
          <a:stretch/>
        </p:blipFill>
        <p:spPr>
          <a:xfrm>
            <a:off x="1320644" y="1124274"/>
            <a:ext cx="3280500" cy="2173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25" name="Google Shape;625;p43"/>
          <p:cNvSpPr txBox="1"/>
          <p:nvPr/>
        </p:nvSpPr>
        <p:spPr>
          <a:xfrm>
            <a:off x="6012160" y="345675"/>
            <a:ext cx="2649666" cy="158417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Portfolio Presentation 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3"/>
          <p:cNvSpPr txBox="1"/>
          <p:nvPr/>
        </p:nvSpPr>
        <p:spPr>
          <a:xfrm>
            <a:off x="5493474" y="1793133"/>
            <a:ext cx="3168352" cy="20027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r">
              <a:spcBef>
                <a:spcPts val="2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7" name="Google Shape;627;p43"/>
          <p:cNvSpPr/>
          <p:nvPr/>
        </p:nvSpPr>
        <p:spPr>
          <a:xfrm>
            <a:off x="2927455" y="4052871"/>
            <a:ext cx="302443" cy="523402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8" name="Google Shape;628;p43"/>
          <p:cNvSpPr/>
          <p:nvPr/>
        </p:nvSpPr>
        <p:spPr>
          <a:xfrm>
            <a:off x="806781" y="4059122"/>
            <a:ext cx="643030" cy="51090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29" name="Google Shape;629;p43"/>
          <p:cNvGrpSpPr/>
          <p:nvPr/>
        </p:nvGrpSpPr>
        <p:grpSpPr>
          <a:xfrm>
            <a:off x="1583880" y="3954518"/>
            <a:ext cx="1209506" cy="720109"/>
            <a:chOff x="1472558" y="998559"/>
            <a:chExt cx="2765965" cy="720109"/>
          </a:xfrm>
        </p:grpSpPr>
        <p:sp>
          <p:nvSpPr>
            <p:cNvPr id="630" name="Google Shape;630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2" name="Google Shape;632;p43"/>
          <p:cNvGrpSpPr/>
          <p:nvPr/>
        </p:nvGrpSpPr>
        <p:grpSpPr>
          <a:xfrm>
            <a:off x="3363967" y="3954518"/>
            <a:ext cx="1209506" cy="720109"/>
            <a:chOff x="1472558" y="998559"/>
            <a:chExt cx="2765965" cy="720109"/>
          </a:xfrm>
        </p:grpSpPr>
        <p:sp>
          <p:nvSpPr>
            <p:cNvPr id="633" name="Google Shape;633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5" name="Google Shape;635;p43"/>
          <p:cNvSpPr/>
          <p:nvPr/>
        </p:nvSpPr>
        <p:spPr>
          <a:xfrm>
            <a:off x="6627812" y="4092352"/>
            <a:ext cx="525618" cy="444441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" name="Google Shape;636;p43"/>
          <p:cNvSpPr/>
          <p:nvPr/>
        </p:nvSpPr>
        <p:spPr>
          <a:xfrm>
            <a:off x="4707542" y="4003386"/>
            <a:ext cx="442626" cy="622373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37" name="Google Shape;637;p43"/>
          <p:cNvGrpSpPr/>
          <p:nvPr/>
        </p:nvGrpSpPr>
        <p:grpSpPr>
          <a:xfrm>
            <a:off x="5284237" y="3954518"/>
            <a:ext cx="1209506" cy="720109"/>
            <a:chOff x="1472558" y="998559"/>
            <a:chExt cx="2765965" cy="720109"/>
          </a:xfrm>
        </p:grpSpPr>
        <p:sp>
          <p:nvSpPr>
            <p:cNvPr id="638" name="Google Shape;638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9" name="Google Shape;639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0" name="Google Shape;640;p43"/>
          <p:cNvGrpSpPr/>
          <p:nvPr/>
        </p:nvGrpSpPr>
        <p:grpSpPr>
          <a:xfrm>
            <a:off x="7287501" y="3954518"/>
            <a:ext cx="1209506" cy="720109"/>
            <a:chOff x="1472558" y="998559"/>
            <a:chExt cx="2765965" cy="720109"/>
          </a:xfrm>
        </p:grpSpPr>
        <p:sp>
          <p:nvSpPr>
            <p:cNvPr id="641" name="Google Shape;641;p43"/>
            <p:cNvSpPr txBox="1"/>
            <p:nvPr/>
          </p:nvSpPr>
          <p:spPr>
            <a:xfrm>
              <a:off x="1472558" y="1257003"/>
              <a:ext cx="276596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Replaced with your own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2" name="Google Shape;642;p43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6" name="Shape 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7" name="Google Shape;647;p44"/>
          <p:cNvGrpSpPr/>
          <p:nvPr/>
        </p:nvGrpSpPr>
        <p:grpSpPr>
          <a:xfrm>
            <a:off x="575555" y="3571056"/>
            <a:ext cx="1764197" cy="1226293"/>
            <a:chOff x="575555" y="3571056"/>
            <a:chExt cx="1999604" cy="1226293"/>
          </a:xfrm>
        </p:grpSpPr>
        <p:sp>
          <p:nvSpPr>
            <p:cNvPr id="648" name="Google Shape;648;p4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4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50" name="Google Shape;650;p44"/>
          <p:cNvGrpSpPr/>
          <p:nvPr/>
        </p:nvGrpSpPr>
        <p:grpSpPr>
          <a:xfrm>
            <a:off x="2615782" y="3571056"/>
            <a:ext cx="1764197" cy="1226293"/>
            <a:chOff x="575555" y="3571056"/>
            <a:chExt cx="1999604" cy="1226293"/>
          </a:xfrm>
        </p:grpSpPr>
        <p:sp>
          <p:nvSpPr>
            <p:cNvPr id="651" name="Google Shape;651;p4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4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53" name="Google Shape;653;p44"/>
          <p:cNvGrpSpPr/>
          <p:nvPr/>
        </p:nvGrpSpPr>
        <p:grpSpPr>
          <a:xfrm>
            <a:off x="4656009" y="3571056"/>
            <a:ext cx="1764197" cy="1226293"/>
            <a:chOff x="575555" y="3571056"/>
            <a:chExt cx="1999604" cy="1226293"/>
          </a:xfrm>
        </p:grpSpPr>
        <p:sp>
          <p:nvSpPr>
            <p:cNvPr id="654" name="Google Shape;654;p4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4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56" name="Google Shape;656;p44"/>
          <p:cNvGrpSpPr/>
          <p:nvPr/>
        </p:nvGrpSpPr>
        <p:grpSpPr>
          <a:xfrm>
            <a:off x="6696235" y="3571056"/>
            <a:ext cx="1764197" cy="1226293"/>
            <a:chOff x="575555" y="3571056"/>
            <a:chExt cx="1999604" cy="1226293"/>
          </a:xfrm>
        </p:grpSpPr>
        <p:sp>
          <p:nvSpPr>
            <p:cNvPr id="657" name="Google Shape;657;p44"/>
            <p:cNvSpPr txBox="1"/>
            <p:nvPr/>
          </p:nvSpPr>
          <p:spPr>
            <a:xfrm>
              <a:off x="575555" y="3571056"/>
              <a:ext cx="1999604" cy="30777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61B4F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8" name="Google Shape;658;p44"/>
            <p:cNvSpPr txBox="1"/>
            <p:nvPr/>
          </p:nvSpPr>
          <p:spPr>
            <a:xfrm>
              <a:off x="575555" y="3966352"/>
              <a:ext cx="1980221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659" name="Google Shape;659;p44"/>
          <p:cNvGrpSpPr/>
          <p:nvPr/>
        </p:nvGrpSpPr>
        <p:grpSpPr>
          <a:xfrm>
            <a:off x="255196" y="1165327"/>
            <a:ext cx="8292767" cy="2099822"/>
            <a:chOff x="255196" y="1165327"/>
            <a:chExt cx="8292767" cy="2099822"/>
          </a:xfrm>
        </p:grpSpPr>
        <p:cxnSp>
          <p:nvCxnSpPr>
            <p:cNvPr id="660" name="Google Shape;660;p44"/>
            <p:cNvCxnSpPr>
              <a:stCxn id="661" idx="3"/>
            </p:cNvCxnSpPr>
            <p:nvPr/>
          </p:nvCxnSpPr>
          <p:spPr>
            <a:xfrm>
              <a:off x="704371" y="2952994"/>
              <a:ext cx="7828200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62" name="Google Shape;662;p44"/>
            <p:cNvSpPr txBox="1"/>
            <p:nvPr/>
          </p:nvSpPr>
          <p:spPr>
            <a:xfrm>
              <a:off x="1243211" y="2988150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Category 1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3" name="Google Shape;663;p44"/>
            <p:cNvSpPr txBox="1"/>
            <p:nvPr/>
          </p:nvSpPr>
          <p:spPr>
            <a:xfrm>
              <a:off x="3193929" y="2988150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Category 2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4" name="Google Shape;664;p44"/>
            <p:cNvSpPr txBox="1"/>
            <p:nvPr/>
          </p:nvSpPr>
          <p:spPr>
            <a:xfrm>
              <a:off x="5144647" y="2988150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Category 3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5" name="Google Shape;665;p44"/>
            <p:cNvSpPr txBox="1"/>
            <p:nvPr/>
          </p:nvSpPr>
          <p:spPr>
            <a:xfrm>
              <a:off x="7095366" y="2988150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Category 4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6" name="Google Shape;666;p44"/>
            <p:cNvSpPr txBox="1"/>
            <p:nvPr/>
          </p:nvSpPr>
          <p:spPr>
            <a:xfrm>
              <a:off x="255196" y="1165327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60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" name="Google Shape;667;p44"/>
            <p:cNvSpPr txBox="1"/>
            <p:nvPr/>
          </p:nvSpPr>
          <p:spPr>
            <a:xfrm>
              <a:off x="255196" y="1441471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8" name="Google Shape;668;p44"/>
            <p:cNvSpPr txBox="1"/>
            <p:nvPr/>
          </p:nvSpPr>
          <p:spPr>
            <a:xfrm>
              <a:off x="255196" y="1717615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44"/>
            <p:cNvSpPr txBox="1"/>
            <p:nvPr/>
          </p:nvSpPr>
          <p:spPr>
            <a:xfrm>
              <a:off x="255196" y="1993759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0" name="Google Shape;670;p44"/>
            <p:cNvSpPr txBox="1"/>
            <p:nvPr/>
          </p:nvSpPr>
          <p:spPr>
            <a:xfrm>
              <a:off x="255196" y="2269903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1" name="Google Shape;671;p44"/>
            <p:cNvSpPr txBox="1"/>
            <p:nvPr/>
          </p:nvSpPr>
          <p:spPr>
            <a:xfrm>
              <a:off x="255196" y="2546047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1" name="Google Shape;661;p44"/>
            <p:cNvSpPr txBox="1"/>
            <p:nvPr/>
          </p:nvSpPr>
          <p:spPr>
            <a:xfrm>
              <a:off x="255196" y="2822189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cxnSp>
          <p:nvCxnSpPr>
            <p:cNvPr id="672" name="Google Shape;672;p44"/>
            <p:cNvCxnSpPr>
              <a:stCxn id="661" idx="3"/>
            </p:cNvCxnSpPr>
            <p:nvPr/>
          </p:nvCxnSpPr>
          <p:spPr>
            <a:xfrm flipH="1" rot="10800000">
              <a:off x="704371" y="1296094"/>
              <a:ext cx="14700" cy="165690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3" name="Google Shape;673;p44"/>
            <p:cNvCxnSpPr/>
            <p:nvPr/>
          </p:nvCxnSpPr>
          <p:spPr>
            <a:xfrm>
              <a:off x="704370" y="2676852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4" name="Google Shape;674;p44"/>
            <p:cNvCxnSpPr/>
            <p:nvPr/>
          </p:nvCxnSpPr>
          <p:spPr>
            <a:xfrm>
              <a:off x="704369" y="2400710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5" name="Google Shape;675;p44"/>
            <p:cNvCxnSpPr/>
            <p:nvPr/>
          </p:nvCxnSpPr>
          <p:spPr>
            <a:xfrm>
              <a:off x="704368" y="2124568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6" name="Google Shape;676;p44"/>
            <p:cNvCxnSpPr/>
            <p:nvPr/>
          </p:nvCxnSpPr>
          <p:spPr>
            <a:xfrm>
              <a:off x="704367" y="1848426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7" name="Google Shape;677;p44"/>
            <p:cNvCxnSpPr/>
            <p:nvPr/>
          </p:nvCxnSpPr>
          <p:spPr>
            <a:xfrm>
              <a:off x="704366" y="1572284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8" name="Google Shape;678;p44"/>
            <p:cNvCxnSpPr/>
            <p:nvPr/>
          </p:nvCxnSpPr>
          <p:spPr>
            <a:xfrm>
              <a:off x="704365" y="1296142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9" name="Google Shape;679;p44"/>
            <p:cNvCxnSpPr/>
            <p:nvPr/>
          </p:nvCxnSpPr>
          <p:spPr>
            <a:xfrm flipH="1" rot="10800000">
              <a:off x="8533333" y="1296132"/>
              <a:ext cx="14630" cy="1656862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cxnSp>
        <p:nvCxnSpPr>
          <p:cNvPr id="680" name="Google Shape;680;p44"/>
          <p:cNvCxnSpPr/>
          <p:nvPr/>
        </p:nvCxnSpPr>
        <p:spPr>
          <a:xfrm flipH="1" rot="10800000">
            <a:off x="1734751" y="1717616"/>
            <a:ext cx="1950718" cy="683092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med" w="med" type="oval"/>
            <a:tailEnd len="sm" w="sm" type="none"/>
          </a:ln>
        </p:spPr>
      </p:cxnSp>
      <p:cxnSp>
        <p:nvCxnSpPr>
          <p:cNvPr id="681" name="Google Shape;681;p44"/>
          <p:cNvCxnSpPr/>
          <p:nvPr/>
        </p:nvCxnSpPr>
        <p:spPr>
          <a:xfrm>
            <a:off x="3685469" y="1703704"/>
            <a:ext cx="1950600" cy="9591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med" w="med" type="oval"/>
            <a:tailEnd len="sm" w="sm" type="none"/>
          </a:ln>
        </p:spPr>
      </p:cxnSp>
      <p:cxnSp>
        <p:nvCxnSpPr>
          <p:cNvPr id="682" name="Google Shape;682;p44"/>
          <p:cNvCxnSpPr/>
          <p:nvPr/>
        </p:nvCxnSpPr>
        <p:spPr>
          <a:xfrm flipH="1" rot="10800000">
            <a:off x="5596990" y="1572892"/>
            <a:ext cx="1967700" cy="1089900"/>
          </a:xfrm>
          <a:prstGeom prst="straightConnector1">
            <a:avLst/>
          </a:prstGeom>
          <a:noFill/>
          <a:ln cap="flat" cmpd="sng" w="38100">
            <a:solidFill>
              <a:schemeClr val="lt1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683" name="Google Shape;683;p44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684" name="Google Shape;684;p44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9" name="Google Shape;689;p45"/>
          <p:cNvGrpSpPr/>
          <p:nvPr/>
        </p:nvGrpSpPr>
        <p:grpSpPr>
          <a:xfrm>
            <a:off x="3262456" y="1446573"/>
            <a:ext cx="5546644" cy="3222580"/>
            <a:chOff x="635000" y="1382713"/>
            <a:chExt cx="7869238" cy="4572000"/>
          </a:xfrm>
        </p:grpSpPr>
        <p:sp>
          <p:nvSpPr>
            <p:cNvPr id="690" name="Google Shape;690;p45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45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2" name="Google Shape;692;p45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5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4" name="Google Shape;694;p45"/>
          <p:cNvGrpSpPr/>
          <p:nvPr/>
        </p:nvGrpSpPr>
        <p:grpSpPr>
          <a:xfrm>
            <a:off x="6664510" y="1806620"/>
            <a:ext cx="954194" cy="954194"/>
            <a:chOff x="5390734" y="1419623"/>
            <a:chExt cx="1293157" cy="1293157"/>
          </a:xfrm>
        </p:grpSpPr>
        <p:sp>
          <p:nvSpPr>
            <p:cNvPr id="695" name="Google Shape;695;p45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45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7" name="Google Shape;697;p45"/>
          <p:cNvGrpSpPr/>
          <p:nvPr/>
        </p:nvGrpSpPr>
        <p:grpSpPr>
          <a:xfrm>
            <a:off x="3156110" y="1079969"/>
            <a:ext cx="954194" cy="954194"/>
            <a:chOff x="5390734" y="1419623"/>
            <a:chExt cx="1293157" cy="1293157"/>
          </a:xfrm>
        </p:grpSpPr>
        <p:sp>
          <p:nvSpPr>
            <p:cNvPr id="698" name="Google Shape;698;p45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9" name="Google Shape;699;p45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0" name="Google Shape;700;p45"/>
          <p:cNvSpPr/>
          <p:nvPr/>
        </p:nvSpPr>
        <p:spPr>
          <a:xfrm>
            <a:off x="3495315" y="1440352"/>
            <a:ext cx="275782" cy="21183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45"/>
          <p:cNvSpPr/>
          <p:nvPr/>
        </p:nvSpPr>
        <p:spPr>
          <a:xfrm>
            <a:off x="7017422" y="2165753"/>
            <a:ext cx="248367" cy="21433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p45"/>
          <p:cNvSpPr/>
          <p:nvPr/>
        </p:nvSpPr>
        <p:spPr>
          <a:xfrm>
            <a:off x="454222" y="2514681"/>
            <a:ext cx="2533601" cy="1015202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45"/>
          <p:cNvSpPr/>
          <p:nvPr/>
        </p:nvSpPr>
        <p:spPr>
          <a:xfrm>
            <a:off x="454222" y="3716788"/>
            <a:ext cx="2533601" cy="1015202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4" name="Google Shape;704;p45"/>
          <p:cNvGrpSpPr/>
          <p:nvPr/>
        </p:nvGrpSpPr>
        <p:grpSpPr>
          <a:xfrm>
            <a:off x="1030285" y="2606892"/>
            <a:ext cx="1857277" cy="889941"/>
            <a:chOff x="1835696" y="1536052"/>
            <a:chExt cx="2052228" cy="889941"/>
          </a:xfrm>
        </p:grpSpPr>
        <p:sp>
          <p:nvSpPr>
            <p:cNvPr id="705" name="Google Shape;705;p45"/>
            <p:cNvSpPr txBox="1"/>
            <p:nvPr/>
          </p:nvSpPr>
          <p:spPr>
            <a:xfrm>
              <a:off x="1835696" y="1779662"/>
              <a:ext cx="20522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45"/>
            <p:cNvSpPr txBox="1"/>
            <p:nvPr/>
          </p:nvSpPr>
          <p:spPr>
            <a:xfrm>
              <a:off x="1835696" y="1536052"/>
              <a:ext cx="2052228" cy="276999"/>
            </a:xfrm>
            <a:prstGeom prst="rect">
              <a:avLst/>
            </a:prstGeom>
            <a:solidFill>
              <a:srgbClr val="61B4F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7" name="Google Shape;707;p45"/>
          <p:cNvGrpSpPr/>
          <p:nvPr/>
        </p:nvGrpSpPr>
        <p:grpSpPr>
          <a:xfrm>
            <a:off x="1030285" y="3785759"/>
            <a:ext cx="1857277" cy="889941"/>
            <a:chOff x="1835696" y="1536052"/>
            <a:chExt cx="2052228" cy="889941"/>
          </a:xfrm>
        </p:grpSpPr>
        <p:sp>
          <p:nvSpPr>
            <p:cNvPr id="708" name="Google Shape;708;p45"/>
            <p:cNvSpPr txBox="1"/>
            <p:nvPr/>
          </p:nvSpPr>
          <p:spPr>
            <a:xfrm>
              <a:off x="1835696" y="1779662"/>
              <a:ext cx="20522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45"/>
            <p:cNvSpPr txBox="1"/>
            <p:nvPr/>
          </p:nvSpPr>
          <p:spPr>
            <a:xfrm>
              <a:off x="1835696" y="1536052"/>
              <a:ext cx="2052228" cy="276999"/>
            </a:xfrm>
            <a:prstGeom prst="rect">
              <a:avLst/>
            </a:prstGeom>
            <a:solidFill>
              <a:srgbClr val="61B4F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0" name="Google Shape;710;p45"/>
          <p:cNvGrpSpPr/>
          <p:nvPr/>
        </p:nvGrpSpPr>
        <p:grpSpPr>
          <a:xfrm>
            <a:off x="4702896" y="2751946"/>
            <a:ext cx="954194" cy="954194"/>
            <a:chOff x="5390734" y="1419623"/>
            <a:chExt cx="1293157" cy="1293157"/>
          </a:xfrm>
        </p:grpSpPr>
        <p:sp>
          <p:nvSpPr>
            <p:cNvPr id="711" name="Google Shape;711;p45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61B4F6"/>
            </a:solidFill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5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3" name="Google Shape;713;p45"/>
          <p:cNvSpPr/>
          <p:nvPr/>
        </p:nvSpPr>
        <p:spPr>
          <a:xfrm>
            <a:off x="5059168" y="3105146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45"/>
          <p:cNvSpPr/>
          <p:nvPr/>
        </p:nvSpPr>
        <p:spPr>
          <a:xfrm>
            <a:off x="454222" y="1312575"/>
            <a:ext cx="2533601" cy="1015202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5" name="Google Shape;715;p45"/>
          <p:cNvGrpSpPr/>
          <p:nvPr/>
        </p:nvGrpSpPr>
        <p:grpSpPr>
          <a:xfrm>
            <a:off x="1030287" y="1381546"/>
            <a:ext cx="1857277" cy="889941"/>
            <a:chOff x="1835696" y="1536052"/>
            <a:chExt cx="2052228" cy="889941"/>
          </a:xfrm>
        </p:grpSpPr>
        <p:sp>
          <p:nvSpPr>
            <p:cNvPr id="716" name="Google Shape;716;p45"/>
            <p:cNvSpPr txBox="1"/>
            <p:nvPr/>
          </p:nvSpPr>
          <p:spPr>
            <a:xfrm>
              <a:off x="1835696" y="1779662"/>
              <a:ext cx="205222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7" name="Google Shape;717;p45"/>
            <p:cNvSpPr txBox="1"/>
            <p:nvPr/>
          </p:nvSpPr>
          <p:spPr>
            <a:xfrm>
              <a:off x="1835696" y="1536052"/>
              <a:ext cx="2052228" cy="276999"/>
            </a:xfrm>
            <a:prstGeom prst="rect">
              <a:avLst/>
            </a:prstGeom>
            <a:solidFill>
              <a:srgbClr val="61B4F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8" name="Google Shape;718;p45"/>
          <p:cNvSpPr/>
          <p:nvPr/>
        </p:nvSpPr>
        <p:spPr>
          <a:xfrm>
            <a:off x="597852" y="1700701"/>
            <a:ext cx="275782" cy="21183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9" name="Google Shape;719;p45"/>
          <p:cNvSpPr/>
          <p:nvPr/>
        </p:nvSpPr>
        <p:spPr>
          <a:xfrm>
            <a:off x="625267" y="2942312"/>
            <a:ext cx="248367" cy="21433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45"/>
          <p:cNvSpPr/>
          <p:nvPr/>
        </p:nvSpPr>
        <p:spPr>
          <a:xfrm>
            <a:off x="597852" y="4077592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5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722" name="Google Shape;722;p45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27" name="Google Shape;727;p46"/>
          <p:cNvGraphicFramePr/>
          <p:nvPr/>
        </p:nvGraphicFramePr>
        <p:xfrm>
          <a:off x="6002561" y="31138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338450"/>
                <a:gridCol w="1588025"/>
                <a:gridCol w="359525"/>
              </a:tblGrid>
              <a:tr h="10924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9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28" name="Google Shape;728;p46"/>
          <p:cNvSpPr txBox="1"/>
          <p:nvPr>
            <p:ph idx="1" type="body"/>
          </p:nvPr>
        </p:nvSpPr>
        <p:spPr>
          <a:xfrm>
            <a:off x="395536" y="627534"/>
            <a:ext cx="3456384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Table Style</a:t>
            </a:r>
            <a:endParaRPr b="0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9" name="Google Shape;729;p46"/>
          <p:cNvSpPr txBox="1"/>
          <p:nvPr>
            <p:ph idx="2" type="body"/>
          </p:nvPr>
        </p:nvSpPr>
        <p:spPr>
          <a:xfrm>
            <a:off x="395536" y="1203598"/>
            <a:ext cx="3456384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0" name="Google Shape;730;p46"/>
          <p:cNvSpPr txBox="1"/>
          <p:nvPr/>
        </p:nvSpPr>
        <p:spPr>
          <a:xfrm>
            <a:off x="496119" y="1779662"/>
            <a:ext cx="255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1" name="Google Shape;731;p46"/>
          <p:cNvSpPr txBox="1"/>
          <p:nvPr/>
        </p:nvSpPr>
        <p:spPr>
          <a:xfrm>
            <a:off x="508429" y="2682668"/>
            <a:ext cx="2544506" cy="15841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732" name="Google Shape;732;p46"/>
          <p:cNvGraphicFramePr/>
          <p:nvPr/>
        </p:nvGraphicFramePr>
        <p:xfrm>
          <a:off x="3519998" y="31138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338450"/>
                <a:gridCol w="1588025"/>
                <a:gridCol w="359525"/>
              </a:tblGrid>
              <a:tr h="10924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9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33" name="Google Shape;733;p46"/>
          <p:cNvSpPr/>
          <p:nvPr/>
        </p:nvSpPr>
        <p:spPr>
          <a:xfrm>
            <a:off x="4372613" y="609131"/>
            <a:ext cx="608532" cy="514550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46"/>
          <p:cNvSpPr/>
          <p:nvPr/>
        </p:nvSpPr>
        <p:spPr>
          <a:xfrm>
            <a:off x="6816702" y="605121"/>
            <a:ext cx="657718" cy="52257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8" name="Shape 7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9" name="Google Shape;739;p4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143" r="1133" t="0"/>
          <a:stretch/>
        </p:blipFill>
        <p:spPr>
          <a:xfrm>
            <a:off x="0" y="2121243"/>
            <a:ext cx="9144000" cy="2632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40" name="Google Shape;740;p47"/>
          <p:cNvSpPr txBox="1"/>
          <p:nvPr/>
        </p:nvSpPr>
        <p:spPr>
          <a:xfrm>
            <a:off x="539552" y="359113"/>
            <a:ext cx="2520280" cy="15510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24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1" name="Google Shape;741;p47"/>
          <p:cNvSpPr txBox="1"/>
          <p:nvPr/>
        </p:nvSpPr>
        <p:spPr>
          <a:xfrm>
            <a:off x="4932040" y="390707"/>
            <a:ext cx="3384375" cy="15841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You can simply impress your audience and add a unique zing and appeal to your Presentations. With this many slides you are able to make a complete PowerPoint Presentation that best suit your needs.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46" name="Google Shape;746;p48"/>
          <p:cNvGraphicFramePr/>
          <p:nvPr/>
        </p:nvGraphicFramePr>
        <p:xfrm>
          <a:off x="828724" y="132583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227175"/>
                <a:gridCol w="1561875"/>
                <a:gridCol w="227175"/>
              </a:tblGrid>
              <a:tr h="3750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  <a:tr h="10314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747" name="Google Shape;747;p48"/>
          <p:cNvGraphicFramePr/>
          <p:nvPr/>
        </p:nvGraphicFramePr>
        <p:xfrm>
          <a:off x="6301333" y="1325836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227175"/>
                <a:gridCol w="1561875"/>
                <a:gridCol w="227175"/>
              </a:tblGrid>
              <a:tr h="3750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  <a:tr h="10314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</a:tr>
              <a:tr h="37507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1B4F6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748" name="Google Shape;748;p48"/>
          <p:cNvGraphicFramePr/>
          <p:nvPr/>
        </p:nvGraphicFramePr>
        <p:xfrm>
          <a:off x="3489933" y="120359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{94FA2A60-5473-43D6-A669-E3AD03FF71E9}</a:tableStyleId>
              </a:tblPr>
              <a:tblGrid>
                <a:gridCol w="244100"/>
                <a:gridCol w="1678225"/>
                <a:gridCol w="244100"/>
              </a:tblGrid>
              <a:tr h="4030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3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3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11083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7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5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4030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b="1" lang="en" sz="13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3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030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b="1" lang="en" sz="13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3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030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b="1" lang="en" sz="13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3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0302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b="1" lang="en" sz="13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3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9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0302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61B4F6"/>
                        </a:buClr>
                        <a:buFont typeface="Arial"/>
                        <a:buNone/>
                      </a:pPr>
                      <a:r>
                        <a:rPr b="1" lang="en" sz="1500" u="none" cap="none" strike="noStrike">
                          <a:solidFill>
                            <a:srgbClr val="61B4F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5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9125" marB="49125" marR="98250" marL="98250" anchor="ctr">
                    <a:lnL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61B4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sp>
        <p:nvSpPr>
          <p:cNvPr id="749" name="Google Shape;749;p48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750" name="Google Shape;750;p48"/>
          <p:cNvSpPr txBox="1"/>
          <p:nvPr>
            <p:ph idx="1" type="subTitle"/>
          </p:nvPr>
        </p:nvSpPr>
        <p:spPr>
          <a:xfrm>
            <a:off x="25621" y="773956"/>
            <a:ext cx="91185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p49"/>
          <p:cNvSpPr txBox="1"/>
          <p:nvPr>
            <p:ph idx="1" type="body"/>
          </p:nvPr>
        </p:nvSpPr>
        <p:spPr>
          <a:xfrm>
            <a:off x="179512" y="700088"/>
            <a:ext cx="4392488" cy="28733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2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6" name="Google Shape;756;p49"/>
          <p:cNvSpPr txBox="1"/>
          <p:nvPr>
            <p:ph idx="2" type="body"/>
          </p:nvPr>
        </p:nvSpPr>
        <p:spPr>
          <a:xfrm>
            <a:off x="179512" y="123825"/>
            <a:ext cx="4392488" cy="5762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3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Worldmap Style</a:t>
            </a:r>
            <a:endParaRPr b="1" i="0" sz="32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49"/>
          <p:cNvSpPr/>
          <p:nvPr/>
        </p:nvSpPr>
        <p:spPr>
          <a:xfrm>
            <a:off x="5048358" y="633128"/>
            <a:ext cx="3507581" cy="3877244"/>
          </a:xfrm>
          <a:custGeom>
            <a:rect b="b" l="l" r="r" t="t"/>
            <a:pathLst>
              <a:path extrusionOk="0" h="120000" w="120000">
                <a:moveTo>
                  <a:pt x="87916" y="16157"/>
                </a:moveTo>
                <a:lnTo>
                  <a:pt x="88045" y="16244"/>
                </a:lnTo>
                <a:lnTo>
                  <a:pt x="88109" y="16302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02"/>
                </a:lnTo>
                <a:lnTo>
                  <a:pt x="88173" y="16244"/>
                </a:lnTo>
                <a:lnTo>
                  <a:pt x="88045" y="16186"/>
                </a:lnTo>
                <a:lnTo>
                  <a:pt x="87980" y="16157"/>
                </a:lnTo>
                <a:lnTo>
                  <a:pt x="87916" y="16157"/>
                </a:lnTo>
                <a:close/>
                <a:moveTo>
                  <a:pt x="86983" y="15458"/>
                </a:moveTo>
                <a:lnTo>
                  <a:pt x="87626" y="16157"/>
                </a:lnTo>
                <a:lnTo>
                  <a:pt x="87819" y="16157"/>
                </a:lnTo>
                <a:lnTo>
                  <a:pt x="87626" y="15924"/>
                </a:lnTo>
                <a:lnTo>
                  <a:pt x="87465" y="15720"/>
                </a:lnTo>
                <a:lnTo>
                  <a:pt x="87240" y="15574"/>
                </a:lnTo>
                <a:lnTo>
                  <a:pt x="86983" y="15458"/>
                </a:lnTo>
                <a:close/>
                <a:moveTo>
                  <a:pt x="85985" y="13915"/>
                </a:moveTo>
                <a:lnTo>
                  <a:pt x="85985" y="14410"/>
                </a:lnTo>
                <a:lnTo>
                  <a:pt x="86242" y="14410"/>
                </a:lnTo>
                <a:lnTo>
                  <a:pt x="86275" y="14614"/>
                </a:lnTo>
                <a:lnTo>
                  <a:pt x="86403" y="14759"/>
                </a:lnTo>
                <a:lnTo>
                  <a:pt x="86532" y="14934"/>
                </a:lnTo>
                <a:lnTo>
                  <a:pt x="86629" y="15080"/>
                </a:lnTo>
                <a:lnTo>
                  <a:pt x="86757" y="15080"/>
                </a:lnTo>
                <a:lnTo>
                  <a:pt x="86757" y="14614"/>
                </a:lnTo>
                <a:lnTo>
                  <a:pt x="86629" y="14556"/>
                </a:lnTo>
                <a:lnTo>
                  <a:pt x="86532" y="14497"/>
                </a:lnTo>
                <a:lnTo>
                  <a:pt x="86468" y="14410"/>
                </a:lnTo>
                <a:lnTo>
                  <a:pt x="86403" y="14294"/>
                </a:lnTo>
                <a:lnTo>
                  <a:pt x="86339" y="14148"/>
                </a:lnTo>
                <a:lnTo>
                  <a:pt x="86114" y="14148"/>
                </a:lnTo>
                <a:lnTo>
                  <a:pt x="86114" y="13915"/>
                </a:lnTo>
                <a:lnTo>
                  <a:pt x="85985" y="13915"/>
                </a:lnTo>
                <a:close/>
                <a:moveTo>
                  <a:pt x="85470" y="13245"/>
                </a:moveTo>
                <a:lnTo>
                  <a:pt x="85599" y="13333"/>
                </a:lnTo>
                <a:lnTo>
                  <a:pt x="85631" y="13449"/>
                </a:lnTo>
                <a:lnTo>
                  <a:pt x="85695" y="13508"/>
                </a:lnTo>
                <a:lnTo>
                  <a:pt x="85824" y="13653"/>
                </a:lnTo>
                <a:lnTo>
                  <a:pt x="85888" y="13828"/>
                </a:lnTo>
                <a:lnTo>
                  <a:pt x="85985" y="13828"/>
                </a:lnTo>
                <a:lnTo>
                  <a:pt x="85953" y="13595"/>
                </a:lnTo>
                <a:lnTo>
                  <a:pt x="85888" y="13449"/>
                </a:lnTo>
                <a:lnTo>
                  <a:pt x="85824" y="13333"/>
                </a:lnTo>
                <a:lnTo>
                  <a:pt x="85631" y="13275"/>
                </a:lnTo>
                <a:lnTo>
                  <a:pt x="85470" y="13245"/>
                </a:lnTo>
                <a:close/>
                <a:moveTo>
                  <a:pt x="47272" y="0"/>
                </a:moveTo>
                <a:lnTo>
                  <a:pt x="47626" y="58"/>
                </a:lnTo>
                <a:lnTo>
                  <a:pt x="47626" y="174"/>
                </a:lnTo>
                <a:lnTo>
                  <a:pt x="47787" y="203"/>
                </a:lnTo>
                <a:lnTo>
                  <a:pt x="47916" y="262"/>
                </a:lnTo>
                <a:lnTo>
                  <a:pt x="48077" y="262"/>
                </a:lnTo>
                <a:lnTo>
                  <a:pt x="48270" y="262"/>
                </a:lnTo>
                <a:lnTo>
                  <a:pt x="48270" y="844"/>
                </a:lnTo>
                <a:lnTo>
                  <a:pt x="48624" y="786"/>
                </a:lnTo>
                <a:lnTo>
                  <a:pt x="48849" y="698"/>
                </a:lnTo>
                <a:lnTo>
                  <a:pt x="49139" y="582"/>
                </a:lnTo>
                <a:lnTo>
                  <a:pt x="49557" y="524"/>
                </a:lnTo>
                <a:lnTo>
                  <a:pt x="49654" y="786"/>
                </a:lnTo>
                <a:lnTo>
                  <a:pt x="49718" y="1222"/>
                </a:lnTo>
                <a:lnTo>
                  <a:pt x="49654" y="1601"/>
                </a:lnTo>
                <a:lnTo>
                  <a:pt x="49557" y="1601"/>
                </a:lnTo>
                <a:lnTo>
                  <a:pt x="49493" y="1688"/>
                </a:lnTo>
                <a:lnTo>
                  <a:pt x="49428" y="1746"/>
                </a:lnTo>
                <a:lnTo>
                  <a:pt x="49364" y="1804"/>
                </a:lnTo>
                <a:lnTo>
                  <a:pt x="49364" y="1921"/>
                </a:lnTo>
                <a:lnTo>
                  <a:pt x="49300" y="2008"/>
                </a:lnTo>
                <a:lnTo>
                  <a:pt x="49010" y="2008"/>
                </a:lnTo>
                <a:lnTo>
                  <a:pt x="49010" y="2183"/>
                </a:lnTo>
                <a:lnTo>
                  <a:pt x="48946" y="2212"/>
                </a:lnTo>
                <a:lnTo>
                  <a:pt x="48946" y="2328"/>
                </a:lnTo>
                <a:lnTo>
                  <a:pt x="48913" y="2503"/>
                </a:lnTo>
                <a:lnTo>
                  <a:pt x="49364" y="2794"/>
                </a:lnTo>
                <a:lnTo>
                  <a:pt x="49589" y="3231"/>
                </a:lnTo>
                <a:lnTo>
                  <a:pt x="49718" y="3755"/>
                </a:lnTo>
                <a:lnTo>
                  <a:pt x="49654" y="4512"/>
                </a:lnTo>
                <a:lnTo>
                  <a:pt x="48785" y="5181"/>
                </a:lnTo>
                <a:lnTo>
                  <a:pt x="48656" y="5414"/>
                </a:lnTo>
                <a:lnTo>
                  <a:pt x="48366" y="5414"/>
                </a:lnTo>
                <a:lnTo>
                  <a:pt x="48366" y="5560"/>
                </a:lnTo>
                <a:lnTo>
                  <a:pt x="48012" y="5676"/>
                </a:lnTo>
                <a:lnTo>
                  <a:pt x="48141" y="5880"/>
                </a:lnTo>
                <a:lnTo>
                  <a:pt x="48559" y="5997"/>
                </a:lnTo>
                <a:lnTo>
                  <a:pt x="48720" y="5822"/>
                </a:lnTo>
                <a:lnTo>
                  <a:pt x="49010" y="5764"/>
                </a:lnTo>
                <a:lnTo>
                  <a:pt x="49300" y="5822"/>
                </a:lnTo>
                <a:lnTo>
                  <a:pt x="49654" y="5880"/>
                </a:lnTo>
                <a:lnTo>
                  <a:pt x="49847" y="6666"/>
                </a:lnTo>
                <a:lnTo>
                  <a:pt x="50201" y="6841"/>
                </a:lnTo>
                <a:lnTo>
                  <a:pt x="50201" y="6928"/>
                </a:lnTo>
                <a:lnTo>
                  <a:pt x="50587" y="6928"/>
                </a:lnTo>
                <a:lnTo>
                  <a:pt x="50587" y="7045"/>
                </a:lnTo>
                <a:lnTo>
                  <a:pt x="51134" y="7045"/>
                </a:lnTo>
                <a:lnTo>
                  <a:pt x="51230" y="7307"/>
                </a:lnTo>
                <a:lnTo>
                  <a:pt x="51488" y="7307"/>
                </a:lnTo>
                <a:lnTo>
                  <a:pt x="51488" y="7423"/>
                </a:lnTo>
                <a:lnTo>
                  <a:pt x="51777" y="7423"/>
                </a:lnTo>
                <a:lnTo>
                  <a:pt x="51777" y="7510"/>
                </a:lnTo>
                <a:lnTo>
                  <a:pt x="53419" y="7423"/>
                </a:lnTo>
                <a:lnTo>
                  <a:pt x="53419" y="7510"/>
                </a:lnTo>
                <a:lnTo>
                  <a:pt x="54062" y="7510"/>
                </a:lnTo>
                <a:lnTo>
                  <a:pt x="54062" y="7627"/>
                </a:lnTo>
                <a:lnTo>
                  <a:pt x="54706" y="7627"/>
                </a:lnTo>
                <a:lnTo>
                  <a:pt x="54706" y="7743"/>
                </a:lnTo>
                <a:lnTo>
                  <a:pt x="54995" y="7743"/>
                </a:lnTo>
                <a:lnTo>
                  <a:pt x="55092" y="8005"/>
                </a:lnTo>
                <a:lnTo>
                  <a:pt x="55349" y="8005"/>
                </a:lnTo>
                <a:lnTo>
                  <a:pt x="55349" y="8093"/>
                </a:lnTo>
                <a:lnTo>
                  <a:pt x="56379" y="8093"/>
                </a:lnTo>
                <a:lnTo>
                  <a:pt x="56508" y="8326"/>
                </a:lnTo>
                <a:lnTo>
                  <a:pt x="56733" y="8326"/>
                </a:lnTo>
                <a:lnTo>
                  <a:pt x="56926" y="9374"/>
                </a:lnTo>
                <a:lnTo>
                  <a:pt x="57216" y="9577"/>
                </a:lnTo>
                <a:lnTo>
                  <a:pt x="57377" y="9752"/>
                </a:lnTo>
                <a:lnTo>
                  <a:pt x="57570" y="9898"/>
                </a:lnTo>
                <a:lnTo>
                  <a:pt x="57795" y="10014"/>
                </a:lnTo>
                <a:lnTo>
                  <a:pt x="58149" y="10072"/>
                </a:lnTo>
                <a:lnTo>
                  <a:pt x="58664" y="10072"/>
                </a:lnTo>
                <a:lnTo>
                  <a:pt x="59082" y="10218"/>
                </a:lnTo>
                <a:lnTo>
                  <a:pt x="59501" y="10218"/>
                </a:lnTo>
                <a:lnTo>
                  <a:pt x="59951" y="10334"/>
                </a:lnTo>
                <a:lnTo>
                  <a:pt x="59951" y="10422"/>
                </a:lnTo>
                <a:lnTo>
                  <a:pt x="60498" y="10422"/>
                </a:lnTo>
                <a:lnTo>
                  <a:pt x="60595" y="10655"/>
                </a:lnTo>
                <a:lnTo>
                  <a:pt x="61013" y="10655"/>
                </a:lnTo>
                <a:lnTo>
                  <a:pt x="61013" y="10742"/>
                </a:lnTo>
                <a:lnTo>
                  <a:pt x="61238" y="10742"/>
                </a:lnTo>
                <a:lnTo>
                  <a:pt x="61238" y="10917"/>
                </a:lnTo>
                <a:lnTo>
                  <a:pt x="61657" y="10917"/>
                </a:lnTo>
                <a:lnTo>
                  <a:pt x="61786" y="11120"/>
                </a:lnTo>
                <a:lnTo>
                  <a:pt x="62075" y="11120"/>
                </a:lnTo>
                <a:lnTo>
                  <a:pt x="62172" y="11382"/>
                </a:lnTo>
                <a:lnTo>
                  <a:pt x="62236" y="11382"/>
                </a:lnTo>
                <a:lnTo>
                  <a:pt x="62365" y="11441"/>
                </a:lnTo>
                <a:lnTo>
                  <a:pt x="62461" y="11528"/>
                </a:lnTo>
                <a:lnTo>
                  <a:pt x="62590" y="11586"/>
                </a:lnTo>
                <a:lnTo>
                  <a:pt x="62783" y="11644"/>
                </a:lnTo>
                <a:lnTo>
                  <a:pt x="62880" y="11703"/>
                </a:lnTo>
                <a:lnTo>
                  <a:pt x="62944" y="11703"/>
                </a:lnTo>
                <a:lnTo>
                  <a:pt x="62944" y="11586"/>
                </a:lnTo>
                <a:lnTo>
                  <a:pt x="63362" y="11586"/>
                </a:lnTo>
                <a:lnTo>
                  <a:pt x="63459" y="11441"/>
                </a:lnTo>
                <a:lnTo>
                  <a:pt x="63588" y="11324"/>
                </a:lnTo>
                <a:lnTo>
                  <a:pt x="63716" y="11237"/>
                </a:lnTo>
                <a:lnTo>
                  <a:pt x="63813" y="11120"/>
                </a:lnTo>
                <a:lnTo>
                  <a:pt x="63877" y="10946"/>
                </a:lnTo>
                <a:lnTo>
                  <a:pt x="64006" y="10742"/>
                </a:lnTo>
                <a:lnTo>
                  <a:pt x="64006" y="10742"/>
                </a:lnTo>
                <a:lnTo>
                  <a:pt x="64070" y="10684"/>
                </a:lnTo>
                <a:lnTo>
                  <a:pt x="64102" y="10684"/>
                </a:lnTo>
                <a:lnTo>
                  <a:pt x="64102" y="10655"/>
                </a:lnTo>
                <a:lnTo>
                  <a:pt x="64102" y="10538"/>
                </a:lnTo>
                <a:lnTo>
                  <a:pt x="64102" y="10422"/>
                </a:lnTo>
                <a:lnTo>
                  <a:pt x="64006" y="10422"/>
                </a:lnTo>
                <a:lnTo>
                  <a:pt x="64006" y="10160"/>
                </a:lnTo>
                <a:lnTo>
                  <a:pt x="63813" y="10160"/>
                </a:lnTo>
                <a:lnTo>
                  <a:pt x="63748" y="9636"/>
                </a:lnTo>
                <a:lnTo>
                  <a:pt x="63877" y="9053"/>
                </a:lnTo>
                <a:lnTo>
                  <a:pt x="64006" y="8588"/>
                </a:lnTo>
                <a:lnTo>
                  <a:pt x="64650" y="8093"/>
                </a:lnTo>
                <a:lnTo>
                  <a:pt x="64650" y="8005"/>
                </a:lnTo>
                <a:lnTo>
                  <a:pt x="65100" y="7889"/>
                </a:lnTo>
                <a:lnTo>
                  <a:pt x="65293" y="7627"/>
                </a:lnTo>
                <a:lnTo>
                  <a:pt x="66162" y="7627"/>
                </a:lnTo>
                <a:lnTo>
                  <a:pt x="66387" y="7307"/>
                </a:lnTo>
                <a:lnTo>
                  <a:pt x="67964" y="7307"/>
                </a:lnTo>
                <a:lnTo>
                  <a:pt x="67964" y="7423"/>
                </a:lnTo>
                <a:lnTo>
                  <a:pt x="68318" y="7423"/>
                </a:lnTo>
                <a:lnTo>
                  <a:pt x="68318" y="7510"/>
                </a:lnTo>
                <a:lnTo>
                  <a:pt x="68608" y="7510"/>
                </a:lnTo>
                <a:lnTo>
                  <a:pt x="68608" y="7627"/>
                </a:lnTo>
                <a:lnTo>
                  <a:pt x="69509" y="7627"/>
                </a:lnTo>
                <a:lnTo>
                  <a:pt x="69509" y="7743"/>
                </a:lnTo>
                <a:lnTo>
                  <a:pt x="69605" y="7889"/>
                </a:lnTo>
                <a:lnTo>
                  <a:pt x="69605" y="7947"/>
                </a:lnTo>
                <a:lnTo>
                  <a:pt x="69670" y="8034"/>
                </a:lnTo>
                <a:lnTo>
                  <a:pt x="69605" y="8151"/>
                </a:lnTo>
                <a:lnTo>
                  <a:pt x="69605" y="8209"/>
                </a:lnTo>
                <a:lnTo>
                  <a:pt x="69670" y="8267"/>
                </a:lnTo>
                <a:lnTo>
                  <a:pt x="69734" y="8326"/>
                </a:lnTo>
                <a:lnTo>
                  <a:pt x="69863" y="8355"/>
                </a:lnTo>
                <a:lnTo>
                  <a:pt x="70024" y="8413"/>
                </a:lnTo>
                <a:lnTo>
                  <a:pt x="70024" y="8588"/>
                </a:lnTo>
                <a:lnTo>
                  <a:pt x="70893" y="8588"/>
                </a:lnTo>
                <a:lnTo>
                  <a:pt x="70893" y="8675"/>
                </a:lnTo>
                <a:lnTo>
                  <a:pt x="71440" y="8791"/>
                </a:lnTo>
                <a:lnTo>
                  <a:pt x="71440" y="8908"/>
                </a:lnTo>
                <a:lnTo>
                  <a:pt x="71536" y="8908"/>
                </a:lnTo>
                <a:lnTo>
                  <a:pt x="71600" y="8908"/>
                </a:lnTo>
                <a:lnTo>
                  <a:pt x="71665" y="8850"/>
                </a:lnTo>
                <a:lnTo>
                  <a:pt x="71665" y="8791"/>
                </a:lnTo>
                <a:lnTo>
                  <a:pt x="71729" y="8791"/>
                </a:lnTo>
                <a:lnTo>
                  <a:pt x="72180" y="8791"/>
                </a:lnTo>
                <a:lnTo>
                  <a:pt x="72598" y="8908"/>
                </a:lnTo>
                <a:lnTo>
                  <a:pt x="73016" y="8995"/>
                </a:lnTo>
                <a:lnTo>
                  <a:pt x="73113" y="9956"/>
                </a:lnTo>
                <a:lnTo>
                  <a:pt x="73885" y="10072"/>
                </a:lnTo>
                <a:lnTo>
                  <a:pt x="74175" y="10014"/>
                </a:lnTo>
                <a:lnTo>
                  <a:pt x="74593" y="9956"/>
                </a:lnTo>
                <a:lnTo>
                  <a:pt x="75044" y="9956"/>
                </a:lnTo>
                <a:lnTo>
                  <a:pt x="75044" y="10072"/>
                </a:lnTo>
                <a:lnTo>
                  <a:pt x="76234" y="10160"/>
                </a:lnTo>
                <a:lnTo>
                  <a:pt x="76234" y="10334"/>
                </a:lnTo>
                <a:lnTo>
                  <a:pt x="76878" y="10334"/>
                </a:lnTo>
                <a:lnTo>
                  <a:pt x="76975" y="10538"/>
                </a:lnTo>
                <a:lnTo>
                  <a:pt x="77747" y="10538"/>
                </a:lnTo>
                <a:lnTo>
                  <a:pt x="77747" y="10655"/>
                </a:lnTo>
                <a:lnTo>
                  <a:pt x="78165" y="10742"/>
                </a:lnTo>
                <a:lnTo>
                  <a:pt x="78809" y="10742"/>
                </a:lnTo>
                <a:lnTo>
                  <a:pt x="79034" y="10917"/>
                </a:lnTo>
                <a:lnTo>
                  <a:pt x="79388" y="11062"/>
                </a:lnTo>
                <a:lnTo>
                  <a:pt x="79806" y="11179"/>
                </a:lnTo>
                <a:lnTo>
                  <a:pt x="80193" y="11120"/>
                </a:lnTo>
                <a:lnTo>
                  <a:pt x="80547" y="10655"/>
                </a:lnTo>
                <a:lnTo>
                  <a:pt x="81609" y="10422"/>
                </a:lnTo>
                <a:lnTo>
                  <a:pt x="81609" y="10160"/>
                </a:lnTo>
                <a:lnTo>
                  <a:pt x="82477" y="10072"/>
                </a:lnTo>
                <a:lnTo>
                  <a:pt x="82670" y="9839"/>
                </a:lnTo>
                <a:lnTo>
                  <a:pt x="82767" y="9781"/>
                </a:lnTo>
                <a:lnTo>
                  <a:pt x="82960" y="9839"/>
                </a:lnTo>
                <a:lnTo>
                  <a:pt x="83121" y="9839"/>
                </a:lnTo>
                <a:lnTo>
                  <a:pt x="83314" y="9898"/>
                </a:lnTo>
                <a:lnTo>
                  <a:pt x="83411" y="9898"/>
                </a:lnTo>
                <a:lnTo>
                  <a:pt x="83539" y="9956"/>
                </a:lnTo>
                <a:lnTo>
                  <a:pt x="83668" y="10160"/>
                </a:lnTo>
                <a:lnTo>
                  <a:pt x="83765" y="10218"/>
                </a:lnTo>
                <a:lnTo>
                  <a:pt x="83893" y="10160"/>
                </a:lnTo>
                <a:lnTo>
                  <a:pt x="84022" y="10160"/>
                </a:lnTo>
                <a:lnTo>
                  <a:pt x="84054" y="10101"/>
                </a:lnTo>
                <a:lnTo>
                  <a:pt x="84054" y="10072"/>
                </a:lnTo>
                <a:lnTo>
                  <a:pt x="84183" y="10072"/>
                </a:lnTo>
                <a:lnTo>
                  <a:pt x="84312" y="10072"/>
                </a:lnTo>
                <a:lnTo>
                  <a:pt x="84408" y="10101"/>
                </a:lnTo>
                <a:lnTo>
                  <a:pt x="84473" y="10160"/>
                </a:lnTo>
                <a:lnTo>
                  <a:pt x="84601" y="10160"/>
                </a:lnTo>
                <a:lnTo>
                  <a:pt x="84601" y="10538"/>
                </a:lnTo>
                <a:lnTo>
                  <a:pt x="84987" y="10596"/>
                </a:lnTo>
                <a:lnTo>
                  <a:pt x="85599" y="10684"/>
                </a:lnTo>
                <a:lnTo>
                  <a:pt x="86275" y="10742"/>
                </a:lnTo>
                <a:lnTo>
                  <a:pt x="86918" y="10742"/>
                </a:lnTo>
                <a:lnTo>
                  <a:pt x="87401" y="10655"/>
                </a:lnTo>
                <a:lnTo>
                  <a:pt x="87401" y="10538"/>
                </a:lnTo>
                <a:lnTo>
                  <a:pt x="88270" y="10422"/>
                </a:lnTo>
                <a:lnTo>
                  <a:pt x="88688" y="11499"/>
                </a:lnTo>
                <a:lnTo>
                  <a:pt x="89106" y="11703"/>
                </a:lnTo>
                <a:lnTo>
                  <a:pt x="89106" y="12401"/>
                </a:lnTo>
                <a:lnTo>
                  <a:pt x="89332" y="12489"/>
                </a:lnTo>
                <a:lnTo>
                  <a:pt x="89332" y="12751"/>
                </a:lnTo>
                <a:lnTo>
                  <a:pt x="89460" y="12751"/>
                </a:lnTo>
                <a:lnTo>
                  <a:pt x="89460" y="12983"/>
                </a:lnTo>
                <a:lnTo>
                  <a:pt x="89557" y="12983"/>
                </a:lnTo>
                <a:lnTo>
                  <a:pt x="89460" y="14818"/>
                </a:lnTo>
                <a:lnTo>
                  <a:pt x="89332" y="14818"/>
                </a:lnTo>
                <a:lnTo>
                  <a:pt x="89332" y="15080"/>
                </a:lnTo>
                <a:lnTo>
                  <a:pt x="89203" y="15080"/>
                </a:lnTo>
                <a:lnTo>
                  <a:pt x="89203" y="15458"/>
                </a:lnTo>
                <a:lnTo>
                  <a:pt x="89106" y="15458"/>
                </a:lnTo>
                <a:lnTo>
                  <a:pt x="89106" y="15574"/>
                </a:lnTo>
                <a:lnTo>
                  <a:pt x="89203" y="15574"/>
                </a:lnTo>
                <a:lnTo>
                  <a:pt x="89203" y="16244"/>
                </a:lnTo>
                <a:lnTo>
                  <a:pt x="88913" y="16419"/>
                </a:lnTo>
                <a:lnTo>
                  <a:pt x="88753" y="16506"/>
                </a:lnTo>
                <a:lnTo>
                  <a:pt x="88559" y="16564"/>
                </a:lnTo>
                <a:lnTo>
                  <a:pt x="88173" y="16477"/>
                </a:lnTo>
                <a:lnTo>
                  <a:pt x="88173" y="16826"/>
                </a:lnTo>
                <a:lnTo>
                  <a:pt x="88045" y="16826"/>
                </a:lnTo>
                <a:lnTo>
                  <a:pt x="88045" y="16943"/>
                </a:lnTo>
                <a:lnTo>
                  <a:pt x="88173" y="16943"/>
                </a:lnTo>
                <a:lnTo>
                  <a:pt x="88270" y="17525"/>
                </a:lnTo>
                <a:lnTo>
                  <a:pt x="88463" y="17525"/>
                </a:lnTo>
                <a:lnTo>
                  <a:pt x="88463" y="17903"/>
                </a:lnTo>
                <a:lnTo>
                  <a:pt x="88559" y="17903"/>
                </a:lnTo>
                <a:lnTo>
                  <a:pt x="88688" y="18486"/>
                </a:lnTo>
                <a:lnTo>
                  <a:pt x="88913" y="18573"/>
                </a:lnTo>
                <a:lnTo>
                  <a:pt x="89203" y="19272"/>
                </a:lnTo>
                <a:lnTo>
                  <a:pt x="89460" y="19388"/>
                </a:lnTo>
                <a:lnTo>
                  <a:pt x="89460" y="19737"/>
                </a:lnTo>
                <a:lnTo>
                  <a:pt x="89557" y="19737"/>
                </a:lnTo>
                <a:lnTo>
                  <a:pt x="89557" y="19970"/>
                </a:lnTo>
                <a:lnTo>
                  <a:pt x="89847" y="20116"/>
                </a:lnTo>
                <a:lnTo>
                  <a:pt x="89975" y="20553"/>
                </a:lnTo>
                <a:lnTo>
                  <a:pt x="90394" y="20815"/>
                </a:lnTo>
                <a:lnTo>
                  <a:pt x="90619" y="21484"/>
                </a:lnTo>
                <a:lnTo>
                  <a:pt x="90748" y="21484"/>
                </a:lnTo>
                <a:lnTo>
                  <a:pt x="90748" y="21717"/>
                </a:lnTo>
                <a:lnTo>
                  <a:pt x="91037" y="21863"/>
                </a:lnTo>
                <a:lnTo>
                  <a:pt x="91681" y="22561"/>
                </a:lnTo>
                <a:lnTo>
                  <a:pt x="91552" y="22765"/>
                </a:lnTo>
                <a:lnTo>
                  <a:pt x="91423" y="22969"/>
                </a:lnTo>
                <a:lnTo>
                  <a:pt x="91391" y="23173"/>
                </a:lnTo>
                <a:lnTo>
                  <a:pt x="91391" y="23464"/>
                </a:lnTo>
                <a:lnTo>
                  <a:pt x="91488" y="23464"/>
                </a:lnTo>
                <a:lnTo>
                  <a:pt x="91488" y="23813"/>
                </a:lnTo>
                <a:lnTo>
                  <a:pt x="91681" y="23813"/>
                </a:lnTo>
                <a:lnTo>
                  <a:pt x="91777" y="23930"/>
                </a:lnTo>
                <a:lnTo>
                  <a:pt x="91906" y="23988"/>
                </a:lnTo>
                <a:lnTo>
                  <a:pt x="92035" y="24075"/>
                </a:lnTo>
                <a:lnTo>
                  <a:pt x="92131" y="24192"/>
                </a:lnTo>
                <a:lnTo>
                  <a:pt x="92325" y="24395"/>
                </a:lnTo>
                <a:lnTo>
                  <a:pt x="92550" y="24395"/>
                </a:lnTo>
                <a:lnTo>
                  <a:pt x="92550" y="24512"/>
                </a:lnTo>
                <a:lnTo>
                  <a:pt x="92968" y="24512"/>
                </a:lnTo>
                <a:lnTo>
                  <a:pt x="92968" y="24570"/>
                </a:lnTo>
                <a:lnTo>
                  <a:pt x="93032" y="24657"/>
                </a:lnTo>
                <a:lnTo>
                  <a:pt x="93129" y="24774"/>
                </a:lnTo>
                <a:lnTo>
                  <a:pt x="93193" y="24919"/>
                </a:lnTo>
                <a:lnTo>
                  <a:pt x="93322" y="25036"/>
                </a:lnTo>
                <a:lnTo>
                  <a:pt x="93354" y="25152"/>
                </a:lnTo>
                <a:lnTo>
                  <a:pt x="93419" y="25211"/>
                </a:lnTo>
                <a:lnTo>
                  <a:pt x="93708" y="25211"/>
                </a:lnTo>
                <a:lnTo>
                  <a:pt x="93837" y="25473"/>
                </a:lnTo>
                <a:lnTo>
                  <a:pt x="93966" y="25473"/>
                </a:lnTo>
                <a:lnTo>
                  <a:pt x="93966" y="26055"/>
                </a:lnTo>
                <a:lnTo>
                  <a:pt x="94062" y="26055"/>
                </a:lnTo>
                <a:lnTo>
                  <a:pt x="94352" y="26724"/>
                </a:lnTo>
                <a:lnTo>
                  <a:pt x="94481" y="26724"/>
                </a:lnTo>
                <a:lnTo>
                  <a:pt x="94481" y="27685"/>
                </a:lnTo>
                <a:lnTo>
                  <a:pt x="94609" y="27685"/>
                </a:lnTo>
                <a:lnTo>
                  <a:pt x="94609" y="27889"/>
                </a:lnTo>
                <a:lnTo>
                  <a:pt x="94706" y="27889"/>
                </a:lnTo>
                <a:lnTo>
                  <a:pt x="94899" y="30014"/>
                </a:lnTo>
                <a:lnTo>
                  <a:pt x="95124" y="30131"/>
                </a:lnTo>
                <a:lnTo>
                  <a:pt x="95253" y="30917"/>
                </a:lnTo>
                <a:lnTo>
                  <a:pt x="95768" y="30917"/>
                </a:lnTo>
                <a:lnTo>
                  <a:pt x="96122" y="31324"/>
                </a:lnTo>
                <a:lnTo>
                  <a:pt x="96637" y="31761"/>
                </a:lnTo>
                <a:lnTo>
                  <a:pt x="97184" y="31965"/>
                </a:lnTo>
                <a:lnTo>
                  <a:pt x="97184" y="32197"/>
                </a:lnTo>
                <a:lnTo>
                  <a:pt x="97473" y="32197"/>
                </a:lnTo>
                <a:lnTo>
                  <a:pt x="97570" y="32547"/>
                </a:lnTo>
                <a:lnTo>
                  <a:pt x="97827" y="32663"/>
                </a:lnTo>
                <a:lnTo>
                  <a:pt x="98342" y="34090"/>
                </a:lnTo>
                <a:lnTo>
                  <a:pt x="98471" y="34090"/>
                </a:lnTo>
                <a:lnTo>
                  <a:pt x="98471" y="34788"/>
                </a:lnTo>
                <a:lnTo>
                  <a:pt x="98567" y="34788"/>
                </a:lnTo>
                <a:lnTo>
                  <a:pt x="98567" y="34992"/>
                </a:lnTo>
                <a:lnTo>
                  <a:pt x="98761" y="34992"/>
                </a:lnTo>
                <a:lnTo>
                  <a:pt x="98761" y="35574"/>
                </a:lnTo>
                <a:lnTo>
                  <a:pt x="98857" y="35574"/>
                </a:lnTo>
                <a:lnTo>
                  <a:pt x="98921" y="35633"/>
                </a:lnTo>
                <a:lnTo>
                  <a:pt x="98921" y="35633"/>
                </a:lnTo>
                <a:lnTo>
                  <a:pt x="98921" y="35691"/>
                </a:lnTo>
                <a:lnTo>
                  <a:pt x="98986" y="35691"/>
                </a:lnTo>
                <a:lnTo>
                  <a:pt x="99050" y="35691"/>
                </a:lnTo>
                <a:lnTo>
                  <a:pt x="99115" y="35691"/>
                </a:lnTo>
                <a:lnTo>
                  <a:pt x="99404" y="36419"/>
                </a:lnTo>
                <a:lnTo>
                  <a:pt x="100144" y="36419"/>
                </a:lnTo>
                <a:lnTo>
                  <a:pt x="100273" y="37117"/>
                </a:lnTo>
                <a:lnTo>
                  <a:pt x="100402" y="37117"/>
                </a:lnTo>
                <a:lnTo>
                  <a:pt x="100402" y="37205"/>
                </a:lnTo>
                <a:lnTo>
                  <a:pt x="101142" y="37205"/>
                </a:lnTo>
                <a:lnTo>
                  <a:pt x="101560" y="37700"/>
                </a:lnTo>
                <a:lnTo>
                  <a:pt x="102075" y="37700"/>
                </a:lnTo>
                <a:lnTo>
                  <a:pt x="102075" y="37787"/>
                </a:lnTo>
                <a:lnTo>
                  <a:pt x="102429" y="38020"/>
                </a:lnTo>
                <a:lnTo>
                  <a:pt x="102429" y="38282"/>
                </a:lnTo>
                <a:lnTo>
                  <a:pt x="103073" y="38689"/>
                </a:lnTo>
                <a:lnTo>
                  <a:pt x="103266" y="38951"/>
                </a:lnTo>
                <a:lnTo>
                  <a:pt x="103491" y="38951"/>
                </a:lnTo>
                <a:lnTo>
                  <a:pt x="103620" y="39184"/>
                </a:lnTo>
                <a:lnTo>
                  <a:pt x="104360" y="39767"/>
                </a:lnTo>
                <a:lnTo>
                  <a:pt x="104360" y="40116"/>
                </a:lnTo>
                <a:lnTo>
                  <a:pt x="104778" y="40232"/>
                </a:lnTo>
                <a:lnTo>
                  <a:pt x="105197" y="40698"/>
                </a:lnTo>
                <a:lnTo>
                  <a:pt x="105422" y="40698"/>
                </a:lnTo>
                <a:lnTo>
                  <a:pt x="105422" y="40931"/>
                </a:lnTo>
                <a:lnTo>
                  <a:pt x="105840" y="40931"/>
                </a:lnTo>
                <a:lnTo>
                  <a:pt x="105840" y="41018"/>
                </a:lnTo>
                <a:lnTo>
                  <a:pt x="105937" y="41193"/>
                </a:lnTo>
                <a:lnTo>
                  <a:pt x="106065" y="41339"/>
                </a:lnTo>
                <a:lnTo>
                  <a:pt x="106194" y="41513"/>
                </a:lnTo>
                <a:lnTo>
                  <a:pt x="106291" y="41659"/>
                </a:lnTo>
                <a:lnTo>
                  <a:pt x="106291" y="42358"/>
                </a:lnTo>
                <a:lnTo>
                  <a:pt x="106065" y="42445"/>
                </a:lnTo>
                <a:lnTo>
                  <a:pt x="106065" y="42678"/>
                </a:lnTo>
                <a:lnTo>
                  <a:pt x="105937" y="42678"/>
                </a:lnTo>
                <a:lnTo>
                  <a:pt x="105937" y="42765"/>
                </a:lnTo>
                <a:lnTo>
                  <a:pt x="106001" y="42823"/>
                </a:lnTo>
                <a:lnTo>
                  <a:pt x="106001" y="42882"/>
                </a:lnTo>
                <a:lnTo>
                  <a:pt x="106065" y="42969"/>
                </a:lnTo>
                <a:lnTo>
                  <a:pt x="106065" y="43144"/>
                </a:lnTo>
                <a:lnTo>
                  <a:pt x="106226" y="43202"/>
                </a:lnTo>
                <a:lnTo>
                  <a:pt x="106419" y="43260"/>
                </a:lnTo>
                <a:lnTo>
                  <a:pt x="106484" y="43347"/>
                </a:lnTo>
                <a:lnTo>
                  <a:pt x="106548" y="43406"/>
                </a:lnTo>
                <a:lnTo>
                  <a:pt x="106548" y="43522"/>
                </a:lnTo>
                <a:lnTo>
                  <a:pt x="106580" y="43609"/>
                </a:lnTo>
                <a:lnTo>
                  <a:pt x="106580" y="43726"/>
                </a:lnTo>
                <a:lnTo>
                  <a:pt x="106709" y="43842"/>
                </a:lnTo>
                <a:lnTo>
                  <a:pt x="106838" y="43842"/>
                </a:lnTo>
                <a:lnTo>
                  <a:pt x="106934" y="44104"/>
                </a:lnTo>
                <a:lnTo>
                  <a:pt x="107224" y="44104"/>
                </a:lnTo>
                <a:lnTo>
                  <a:pt x="107353" y="44308"/>
                </a:lnTo>
                <a:lnTo>
                  <a:pt x="107707" y="44512"/>
                </a:lnTo>
                <a:lnTo>
                  <a:pt x="108157" y="44628"/>
                </a:lnTo>
                <a:lnTo>
                  <a:pt x="108769" y="44687"/>
                </a:lnTo>
                <a:lnTo>
                  <a:pt x="108865" y="44570"/>
                </a:lnTo>
                <a:lnTo>
                  <a:pt x="108930" y="44512"/>
                </a:lnTo>
                <a:lnTo>
                  <a:pt x="109058" y="44454"/>
                </a:lnTo>
                <a:lnTo>
                  <a:pt x="109155" y="44425"/>
                </a:lnTo>
                <a:lnTo>
                  <a:pt x="109155" y="44308"/>
                </a:lnTo>
                <a:lnTo>
                  <a:pt x="109412" y="44308"/>
                </a:lnTo>
                <a:lnTo>
                  <a:pt x="109702" y="43988"/>
                </a:lnTo>
                <a:lnTo>
                  <a:pt x="111633" y="44104"/>
                </a:lnTo>
                <a:lnTo>
                  <a:pt x="111633" y="43988"/>
                </a:lnTo>
                <a:lnTo>
                  <a:pt x="111858" y="43988"/>
                </a:lnTo>
                <a:lnTo>
                  <a:pt x="111987" y="43726"/>
                </a:lnTo>
                <a:lnTo>
                  <a:pt x="112630" y="43609"/>
                </a:lnTo>
                <a:lnTo>
                  <a:pt x="112630" y="43522"/>
                </a:lnTo>
                <a:lnTo>
                  <a:pt x="113789" y="43609"/>
                </a:lnTo>
                <a:lnTo>
                  <a:pt x="113789" y="43522"/>
                </a:lnTo>
                <a:lnTo>
                  <a:pt x="114207" y="43522"/>
                </a:lnTo>
                <a:lnTo>
                  <a:pt x="114304" y="43260"/>
                </a:lnTo>
                <a:lnTo>
                  <a:pt x="114786" y="43202"/>
                </a:lnTo>
                <a:lnTo>
                  <a:pt x="115237" y="43260"/>
                </a:lnTo>
                <a:lnTo>
                  <a:pt x="115784" y="43289"/>
                </a:lnTo>
                <a:lnTo>
                  <a:pt x="116234" y="43260"/>
                </a:lnTo>
                <a:lnTo>
                  <a:pt x="116234" y="43144"/>
                </a:lnTo>
                <a:lnTo>
                  <a:pt x="116588" y="43144"/>
                </a:lnTo>
                <a:lnTo>
                  <a:pt x="116588" y="43027"/>
                </a:lnTo>
                <a:lnTo>
                  <a:pt x="117007" y="43027"/>
                </a:lnTo>
                <a:lnTo>
                  <a:pt x="117007" y="42940"/>
                </a:lnTo>
                <a:lnTo>
                  <a:pt x="117779" y="42765"/>
                </a:lnTo>
                <a:lnTo>
                  <a:pt x="117876" y="42561"/>
                </a:lnTo>
                <a:lnTo>
                  <a:pt x="118230" y="42299"/>
                </a:lnTo>
                <a:lnTo>
                  <a:pt x="118648" y="42125"/>
                </a:lnTo>
                <a:lnTo>
                  <a:pt x="119163" y="42096"/>
                </a:lnTo>
                <a:lnTo>
                  <a:pt x="119356" y="42241"/>
                </a:lnTo>
                <a:lnTo>
                  <a:pt x="119517" y="42358"/>
                </a:lnTo>
                <a:lnTo>
                  <a:pt x="119710" y="42387"/>
                </a:lnTo>
                <a:lnTo>
                  <a:pt x="120000" y="42445"/>
                </a:lnTo>
                <a:lnTo>
                  <a:pt x="120000" y="43260"/>
                </a:lnTo>
                <a:lnTo>
                  <a:pt x="119806" y="43260"/>
                </a:lnTo>
                <a:lnTo>
                  <a:pt x="119710" y="43609"/>
                </a:lnTo>
                <a:lnTo>
                  <a:pt x="119806" y="43609"/>
                </a:lnTo>
                <a:lnTo>
                  <a:pt x="119871" y="43988"/>
                </a:lnTo>
                <a:lnTo>
                  <a:pt x="119871" y="44512"/>
                </a:lnTo>
                <a:lnTo>
                  <a:pt x="119806" y="44949"/>
                </a:lnTo>
                <a:lnTo>
                  <a:pt x="119710" y="45269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581" y="45298"/>
                </a:lnTo>
                <a:lnTo>
                  <a:pt x="119517" y="45298"/>
                </a:lnTo>
                <a:lnTo>
                  <a:pt x="119452" y="45356"/>
                </a:lnTo>
                <a:lnTo>
                  <a:pt x="119420" y="46259"/>
                </a:lnTo>
                <a:lnTo>
                  <a:pt x="119163" y="47016"/>
                </a:lnTo>
                <a:lnTo>
                  <a:pt x="119163" y="47336"/>
                </a:lnTo>
                <a:lnTo>
                  <a:pt x="118809" y="47598"/>
                </a:lnTo>
                <a:lnTo>
                  <a:pt x="118809" y="47802"/>
                </a:lnTo>
                <a:lnTo>
                  <a:pt x="118712" y="47802"/>
                </a:lnTo>
                <a:lnTo>
                  <a:pt x="118712" y="48064"/>
                </a:lnTo>
                <a:lnTo>
                  <a:pt x="118519" y="48064"/>
                </a:lnTo>
                <a:lnTo>
                  <a:pt x="118519" y="48267"/>
                </a:lnTo>
                <a:lnTo>
                  <a:pt x="118423" y="48267"/>
                </a:lnTo>
                <a:lnTo>
                  <a:pt x="118423" y="48500"/>
                </a:lnTo>
                <a:lnTo>
                  <a:pt x="118294" y="48500"/>
                </a:lnTo>
                <a:lnTo>
                  <a:pt x="118294" y="48762"/>
                </a:lnTo>
                <a:lnTo>
                  <a:pt x="118165" y="48762"/>
                </a:lnTo>
                <a:lnTo>
                  <a:pt x="118165" y="48966"/>
                </a:lnTo>
                <a:lnTo>
                  <a:pt x="117779" y="49170"/>
                </a:lnTo>
                <a:lnTo>
                  <a:pt x="117779" y="49432"/>
                </a:lnTo>
                <a:lnTo>
                  <a:pt x="117650" y="49432"/>
                </a:lnTo>
                <a:lnTo>
                  <a:pt x="117650" y="49927"/>
                </a:lnTo>
                <a:lnTo>
                  <a:pt x="117522" y="49927"/>
                </a:lnTo>
                <a:lnTo>
                  <a:pt x="117522" y="50131"/>
                </a:lnTo>
                <a:lnTo>
                  <a:pt x="117425" y="50131"/>
                </a:lnTo>
                <a:lnTo>
                  <a:pt x="117425" y="50393"/>
                </a:lnTo>
                <a:lnTo>
                  <a:pt x="117135" y="50509"/>
                </a:lnTo>
                <a:lnTo>
                  <a:pt x="117135" y="50713"/>
                </a:lnTo>
                <a:lnTo>
                  <a:pt x="117007" y="50713"/>
                </a:lnTo>
                <a:lnTo>
                  <a:pt x="117007" y="50917"/>
                </a:lnTo>
                <a:lnTo>
                  <a:pt x="116878" y="50917"/>
                </a:lnTo>
                <a:lnTo>
                  <a:pt x="116878" y="51179"/>
                </a:lnTo>
                <a:lnTo>
                  <a:pt x="116781" y="51179"/>
                </a:lnTo>
                <a:lnTo>
                  <a:pt x="116781" y="51411"/>
                </a:lnTo>
                <a:lnTo>
                  <a:pt x="116492" y="51499"/>
                </a:lnTo>
                <a:lnTo>
                  <a:pt x="116492" y="52256"/>
                </a:lnTo>
                <a:lnTo>
                  <a:pt x="116363" y="52256"/>
                </a:lnTo>
                <a:lnTo>
                  <a:pt x="116363" y="52459"/>
                </a:lnTo>
                <a:lnTo>
                  <a:pt x="116234" y="52459"/>
                </a:lnTo>
                <a:lnTo>
                  <a:pt x="116234" y="52721"/>
                </a:lnTo>
                <a:lnTo>
                  <a:pt x="116138" y="52721"/>
                </a:lnTo>
                <a:lnTo>
                  <a:pt x="115945" y="53042"/>
                </a:lnTo>
                <a:lnTo>
                  <a:pt x="115591" y="53245"/>
                </a:lnTo>
                <a:lnTo>
                  <a:pt x="115591" y="53624"/>
                </a:lnTo>
                <a:lnTo>
                  <a:pt x="115494" y="53624"/>
                </a:lnTo>
                <a:lnTo>
                  <a:pt x="115494" y="53886"/>
                </a:lnTo>
                <a:lnTo>
                  <a:pt x="115205" y="54002"/>
                </a:lnTo>
                <a:lnTo>
                  <a:pt x="115205" y="54206"/>
                </a:lnTo>
                <a:lnTo>
                  <a:pt x="115076" y="54206"/>
                </a:lnTo>
                <a:lnTo>
                  <a:pt x="115076" y="54585"/>
                </a:lnTo>
                <a:lnTo>
                  <a:pt x="114561" y="54905"/>
                </a:lnTo>
                <a:lnTo>
                  <a:pt x="114432" y="55371"/>
                </a:lnTo>
                <a:lnTo>
                  <a:pt x="114014" y="55574"/>
                </a:lnTo>
                <a:lnTo>
                  <a:pt x="114014" y="55836"/>
                </a:lnTo>
                <a:lnTo>
                  <a:pt x="113563" y="56215"/>
                </a:lnTo>
                <a:lnTo>
                  <a:pt x="113370" y="56419"/>
                </a:lnTo>
                <a:lnTo>
                  <a:pt x="113145" y="56419"/>
                </a:lnTo>
                <a:lnTo>
                  <a:pt x="113145" y="56535"/>
                </a:lnTo>
                <a:lnTo>
                  <a:pt x="112920" y="56652"/>
                </a:lnTo>
                <a:lnTo>
                  <a:pt x="112920" y="56914"/>
                </a:lnTo>
                <a:lnTo>
                  <a:pt x="111729" y="57816"/>
                </a:lnTo>
                <a:lnTo>
                  <a:pt x="111633" y="58165"/>
                </a:lnTo>
                <a:lnTo>
                  <a:pt x="111343" y="58165"/>
                </a:lnTo>
                <a:lnTo>
                  <a:pt x="110989" y="58660"/>
                </a:lnTo>
                <a:lnTo>
                  <a:pt x="110571" y="58660"/>
                </a:lnTo>
                <a:lnTo>
                  <a:pt x="110571" y="58748"/>
                </a:lnTo>
                <a:lnTo>
                  <a:pt x="110345" y="58748"/>
                </a:lnTo>
                <a:lnTo>
                  <a:pt x="110056" y="59068"/>
                </a:lnTo>
                <a:lnTo>
                  <a:pt x="109509" y="59243"/>
                </a:lnTo>
                <a:lnTo>
                  <a:pt x="109283" y="59563"/>
                </a:lnTo>
                <a:lnTo>
                  <a:pt x="109058" y="59563"/>
                </a:lnTo>
                <a:lnTo>
                  <a:pt x="108865" y="59825"/>
                </a:lnTo>
                <a:lnTo>
                  <a:pt x="108640" y="59825"/>
                </a:lnTo>
                <a:lnTo>
                  <a:pt x="107996" y="60494"/>
                </a:lnTo>
                <a:lnTo>
                  <a:pt x="107771" y="60494"/>
                </a:lnTo>
                <a:lnTo>
                  <a:pt x="107578" y="60727"/>
                </a:lnTo>
                <a:lnTo>
                  <a:pt x="107224" y="60873"/>
                </a:lnTo>
                <a:lnTo>
                  <a:pt x="107224" y="61077"/>
                </a:lnTo>
                <a:lnTo>
                  <a:pt x="106291" y="61775"/>
                </a:lnTo>
                <a:lnTo>
                  <a:pt x="106291" y="61892"/>
                </a:lnTo>
                <a:lnTo>
                  <a:pt x="106065" y="61892"/>
                </a:lnTo>
                <a:lnTo>
                  <a:pt x="105905" y="62241"/>
                </a:lnTo>
                <a:lnTo>
                  <a:pt x="105551" y="62620"/>
                </a:lnTo>
                <a:lnTo>
                  <a:pt x="105197" y="62998"/>
                </a:lnTo>
                <a:lnTo>
                  <a:pt x="104907" y="63318"/>
                </a:lnTo>
                <a:lnTo>
                  <a:pt x="104650" y="63406"/>
                </a:lnTo>
                <a:lnTo>
                  <a:pt x="104650" y="63639"/>
                </a:lnTo>
                <a:lnTo>
                  <a:pt x="104135" y="63988"/>
                </a:lnTo>
                <a:lnTo>
                  <a:pt x="104006" y="64483"/>
                </a:lnTo>
                <a:lnTo>
                  <a:pt x="103716" y="64570"/>
                </a:lnTo>
                <a:lnTo>
                  <a:pt x="103073" y="65647"/>
                </a:lnTo>
                <a:lnTo>
                  <a:pt x="102333" y="65735"/>
                </a:lnTo>
                <a:lnTo>
                  <a:pt x="102333" y="65909"/>
                </a:lnTo>
                <a:lnTo>
                  <a:pt x="102268" y="66055"/>
                </a:lnTo>
                <a:lnTo>
                  <a:pt x="102204" y="66171"/>
                </a:lnTo>
                <a:lnTo>
                  <a:pt x="102139" y="66259"/>
                </a:lnTo>
                <a:lnTo>
                  <a:pt x="102139" y="66375"/>
                </a:lnTo>
                <a:lnTo>
                  <a:pt x="102075" y="66550"/>
                </a:lnTo>
                <a:lnTo>
                  <a:pt x="101142" y="66812"/>
                </a:lnTo>
                <a:lnTo>
                  <a:pt x="100917" y="67802"/>
                </a:lnTo>
                <a:lnTo>
                  <a:pt x="100498" y="68064"/>
                </a:lnTo>
                <a:lnTo>
                  <a:pt x="100498" y="68558"/>
                </a:lnTo>
                <a:lnTo>
                  <a:pt x="100402" y="68558"/>
                </a:lnTo>
                <a:lnTo>
                  <a:pt x="100144" y="69228"/>
                </a:lnTo>
                <a:lnTo>
                  <a:pt x="100048" y="69228"/>
                </a:lnTo>
                <a:lnTo>
                  <a:pt x="100048" y="69461"/>
                </a:lnTo>
                <a:lnTo>
                  <a:pt x="99855" y="69461"/>
                </a:lnTo>
                <a:lnTo>
                  <a:pt x="99758" y="69927"/>
                </a:lnTo>
                <a:lnTo>
                  <a:pt x="99211" y="70189"/>
                </a:lnTo>
                <a:lnTo>
                  <a:pt x="98567" y="72372"/>
                </a:lnTo>
                <a:lnTo>
                  <a:pt x="99147" y="72721"/>
                </a:lnTo>
                <a:lnTo>
                  <a:pt x="99629" y="73216"/>
                </a:lnTo>
                <a:lnTo>
                  <a:pt x="99758" y="73216"/>
                </a:lnTo>
                <a:lnTo>
                  <a:pt x="99758" y="74381"/>
                </a:lnTo>
                <a:lnTo>
                  <a:pt x="99565" y="74643"/>
                </a:lnTo>
                <a:lnTo>
                  <a:pt x="99565" y="74963"/>
                </a:lnTo>
                <a:lnTo>
                  <a:pt x="99629" y="75371"/>
                </a:lnTo>
                <a:lnTo>
                  <a:pt x="99629" y="75866"/>
                </a:lnTo>
                <a:lnTo>
                  <a:pt x="99501" y="75866"/>
                </a:lnTo>
                <a:lnTo>
                  <a:pt x="99501" y="76157"/>
                </a:lnTo>
                <a:lnTo>
                  <a:pt x="99629" y="76710"/>
                </a:lnTo>
                <a:lnTo>
                  <a:pt x="99855" y="77292"/>
                </a:lnTo>
                <a:lnTo>
                  <a:pt x="100112" y="77874"/>
                </a:lnTo>
                <a:lnTo>
                  <a:pt x="100273" y="78340"/>
                </a:lnTo>
                <a:lnTo>
                  <a:pt x="100402" y="78660"/>
                </a:lnTo>
                <a:lnTo>
                  <a:pt x="100627" y="78719"/>
                </a:lnTo>
                <a:lnTo>
                  <a:pt x="100788" y="78777"/>
                </a:lnTo>
                <a:lnTo>
                  <a:pt x="100981" y="78806"/>
                </a:lnTo>
                <a:lnTo>
                  <a:pt x="101078" y="78922"/>
                </a:lnTo>
                <a:lnTo>
                  <a:pt x="101206" y="79068"/>
                </a:lnTo>
                <a:lnTo>
                  <a:pt x="101335" y="79243"/>
                </a:lnTo>
                <a:lnTo>
                  <a:pt x="101496" y="79505"/>
                </a:lnTo>
                <a:lnTo>
                  <a:pt x="101625" y="79941"/>
                </a:lnTo>
                <a:lnTo>
                  <a:pt x="101560" y="80407"/>
                </a:lnTo>
                <a:lnTo>
                  <a:pt x="101432" y="80407"/>
                </a:lnTo>
                <a:lnTo>
                  <a:pt x="101432" y="80989"/>
                </a:lnTo>
                <a:lnTo>
                  <a:pt x="101335" y="80989"/>
                </a:lnTo>
                <a:lnTo>
                  <a:pt x="101335" y="81775"/>
                </a:lnTo>
                <a:lnTo>
                  <a:pt x="101271" y="81834"/>
                </a:lnTo>
                <a:lnTo>
                  <a:pt x="101271" y="81834"/>
                </a:lnTo>
                <a:lnTo>
                  <a:pt x="101206" y="81892"/>
                </a:lnTo>
                <a:lnTo>
                  <a:pt x="101142" y="81950"/>
                </a:lnTo>
                <a:lnTo>
                  <a:pt x="101142" y="82037"/>
                </a:lnTo>
                <a:lnTo>
                  <a:pt x="101335" y="82037"/>
                </a:lnTo>
                <a:lnTo>
                  <a:pt x="101335" y="82416"/>
                </a:lnTo>
                <a:lnTo>
                  <a:pt x="101432" y="82416"/>
                </a:lnTo>
                <a:lnTo>
                  <a:pt x="101432" y="85443"/>
                </a:lnTo>
                <a:lnTo>
                  <a:pt x="101689" y="85531"/>
                </a:lnTo>
                <a:lnTo>
                  <a:pt x="101786" y="85851"/>
                </a:lnTo>
                <a:lnTo>
                  <a:pt x="101850" y="86375"/>
                </a:lnTo>
                <a:lnTo>
                  <a:pt x="101786" y="86812"/>
                </a:lnTo>
                <a:lnTo>
                  <a:pt x="101689" y="86812"/>
                </a:lnTo>
                <a:lnTo>
                  <a:pt x="101689" y="87190"/>
                </a:lnTo>
                <a:lnTo>
                  <a:pt x="101432" y="87278"/>
                </a:lnTo>
                <a:lnTo>
                  <a:pt x="101432" y="87860"/>
                </a:lnTo>
                <a:lnTo>
                  <a:pt x="101045" y="88093"/>
                </a:lnTo>
                <a:lnTo>
                  <a:pt x="101045" y="88355"/>
                </a:lnTo>
                <a:lnTo>
                  <a:pt x="100273" y="88937"/>
                </a:lnTo>
                <a:lnTo>
                  <a:pt x="100273" y="89141"/>
                </a:lnTo>
                <a:lnTo>
                  <a:pt x="99758" y="89519"/>
                </a:lnTo>
                <a:lnTo>
                  <a:pt x="99629" y="89839"/>
                </a:lnTo>
                <a:lnTo>
                  <a:pt x="99115" y="89927"/>
                </a:lnTo>
                <a:lnTo>
                  <a:pt x="98857" y="90305"/>
                </a:lnTo>
                <a:lnTo>
                  <a:pt x="98567" y="90305"/>
                </a:lnTo>
                <a:lnTo>
                  <a:pt x="98567" y="90422"/>
                </a:lnTo>
                <a:lnTo>
                  <a:pt x="98342" y="90422"/>
                </a:lnTo>
                <a:lnTo>
                  <a:pt x="98342" y="90509"/>
                </a:lnTo>
                <a:lnTo>
                  <a:pt x="97699" y="90509"/>
                </a:lnTo>
                <a:lnTo>
                  <a:pt x="97699" y="90684"/>
                </a:lnTo>
                <a:lnTo>
                  <a:pt x="97184" y="90771"/>
                </a:lnTo>
                <a:lnTo>
                  <a:pt x="97184" y="90887"/>
                </a:lnTo>
                <a:lnTo>
                  <a:pt x="95639" y="91353"/>
                </a:lnTo>
                <a:lnTo>
                  <a:pt x="94899" y="92168"/>
                </a:lnTo>
                <a:lnTo>
                  <a:pt x="94706" y="92168"/>
                </a:lnTo>
                <a:lnTo>
                  <a:pt x="94706" y="92518"/>
                </a:lnTo>
                <a:lnTo>
                  <a:pt x="94352" y="92751"/>
                </a:lnTo>
                <a:lnTo>
                  <a:pt x="94352" y="92896"/>
                </a:lnTo>
                <a:lnTo>
                  <a:pt x="94062" y="92896"/>
                </a:lnTo>
                <a:lnTo>
                  <a:pt x="93966" y="93100"/>
                </a:lnTo>
                <a:lnTo>
                  <a:pt x="93837" y="93100"/>
                </a:lnTo>
                <a:lnTo>
                  <a:pt x="93773" y="93216"/>
                </a:lnTo>
                <a:lnTo>
                  <a:pt x="93773" y="93275"/>
                </a:lnTo>
                <a:lnTo>
                  <a:pt x="93773" y="93275"/>
                </a:lnTo>
                <a:lnTo>
                  <a:pt x="93773" y="93333"/>
                </a:lnTo>
                <a:lnTo>
                  <a:pt x="93773" y="93362"/>
                </a:lnTo>
                <a:lnTo>
                  <a:pt x="93773" y="93362"/>
                </a:lnTo>
                <a:lnTo>
                  <a:pt x="93773" y="93420"/>
                </a:lnTo>
                <a:lnTo>
                  <a:pt x="93708" y="93478"/>
                </a:lnTo>
                <a:lnTo>
                  <a:pt x="93612" y="93595"/>
                </a:lnTo>
                <a:lnTo>
                  <a:pt x="93612" y="93682"/>
                </a:lnTo>
                <a:lnTo>
                  <a:pt x="92968" y="93682"/>
                </a:lnTo>
                <a:lnTo>
                  <a:pt x="91777" y="94847"/>
                </a:lnTo>
                <a:lnTo>
                  <a:pt x="91488" y="94847"/>
                </a:lnTo>
                <a:lnTo>
                  <a:pt x="91391" y="95080"/>
                </a:lnTo>
                <a:lnTo>
                  <a:pt x="91134" y="95080"/>
                </a:lnTo>
                <a:lnTo>
                  <a:pt x="90748" y="95749"/>
                </a:lnTo>
                <a:lnTo>
                  <a:pt x="90844" y="95749"/>
                </a:lnTo>
                <a:lnTo>
                  <a:pt x="91037" y="95953"/>
                </a:lnTo>
                <a:lnTo>
                  <a:pt x="91134" y="96128"/>
                </a:lnTo>
                <a:lnTo>
                  <a:pt x="91263" y="96273"/>
                </a:lnTo>
                <a:lnTo>
                  <a:pt x="91391" y="96506"/>
                </a:lnTo>
                <a:lnTo>
                  <a:pt x="91391" y="97409"/>
                </a:lnTo>
                <a:lnTo>
                  <a:pt x="91681" y="97554"/>
                </a:lnTo>
                <a:lnTo>
                  <a:pt x="91745" y="97874"/>
                </a:lnTo>
                <a:lnTo>
                  <a:pt x="91745" y="98195"/>
                </a:lnTo>
                <a:lnTo>
                  <a:pt x="91906" y="98457"/>
                </a:lnTo>
                <a:lnTo>
                  <a:pt x="91971" y="98515"/>
                </a:lnTo>
                <a:lnTo>
                  <a:pt x="91971" y="98515"/>
                </a:lnTo>
                <a:lnTo>
                  <a:pt x="91971" y="98573"/>
                </a:lnTo>
                <a:lnTo>
                  <a:pt x="92035" y="98573"/>
                </a:lnTo>
                <a:lnTo>
                  <a:pt x="92067" y="98573"/>
                </a:lnTo>
                <a:lnTo>
                  <a:pt x="92131" y="98573"/>
                </a:lnTo>
                <a:lnTo>
                  <a:pt x="92035" y="100582"/>
                </a:lnTo>
                <a:lnTo>
                  <a:pt x="91906" y="100582"/>
                </a:lnTo>
                <a:lnTo>
                  <a:pt x="91906" y="101048"/>
                </a:lnTo>
                <a:lnTo>
                  <a:pt x="91777" y="101048"/>
                </a:lnTo>
                <a:lnTo>
                  <a:pt x="91777" y="101106"/>
                </a:lnTo>
                <a:lnTo>
                  <a:pt x="91777" y="101164"/>
                </a:lnTo>
                <a:lnTo>
                  <a:pt x="91842" y="101193"/>
                </a:lnTo>
                <a:lnTo>
                  <a:pt x="91906" y="101251"/>
                </a:lnTo>
                <a:lnTo>
                  <a:pt x="91906" y="101251"/>
                </a:lnTo>
                <a:lnTo>
                  <a:pt x="91971" y="101688"/>
                </a:lnTo>
                <a:lnTo>
                  <a:pt x="91842" y="102008"/>
                </a:lnTo>
                <a:lnTo>
                  <a:pt x="91681" y="102328"/>
                </a:lnTo>
                <a:lnTo>
                  <a:pt x="91488" y="102532"/>
                </a:lnTo>
                <a:lnTo>
                  <a:pt x="91488" y="102794"/>
                </a:lnTo>
                <a:lnTo>
                  <a:pt x="90619" y="103377"/>
                </a:lnTo>
                <a:lnTo>
                  <a:pt x="90104" y="103377"/>
                </a:lnTo>
                <a:lnTo>
                  <a:pt x="90104" y="103493"/>
                </a:lnTo>
                <a:lnTo>
                  <a:pt x="89750" y="103493"/>
                </a:lnTo>
                <a:lnTo>
                  <a:pt x="89557" y="103697"/>
                </a:lnTo>
                <a:lnTo>
                  <a:pt x="89203" y="103697"/>
                </a:lnTo>
                <a:lnTo>
                  <a:pt x="89203" y="103813"/>
                </a:lnTo>
                <a:lnTo>
                  <a:pt x="88688" y="103901"/>
                </a:lnTo>
                <a:lnTo>
                  <a:pt x="88688" y="104075"/>
                </a:lnTo>
                <a:lnTo>
                  <a:pt x="88045" y="104075"/>
                </a:lnTo>
                <a:lnTo>
                  <a:pt x="87916" y="104279"/>
                </a:lnTo>
                <a:lnTo>
                  <a:pt x="87401" y="104395"/>
                </a:lnTo>
                <a:lnTo>
                  <a:pt x="87401" y="104483"/>
                </a:lnTo>
                <a:lnTo>
                  <a:pt x="87176" y="104657"/>
                </a:lnTo>
                <a:lnTo>
                  <a:pt x="86983" y="104978"/>
                </a:lnTo>
                <a:lnTo>
                  <a:pt x="86886" y="104978"/>
                </a:lnTo>
                <a:lnTo>
                  <a:pt x="86983" y="105065"/>
                </a:lnTo>
                <a:lnTo>
                  <a:pt x="87111" y="105181"/>
                </a:lnTo>
                <a:lnTo>
                  <a:pt x="87176" y="105240"/>
                </a:lnTo>
                <a:lnTo>
                  <a:pt x="87176" y="105443"/>
                </a:lnTo>
                <a:lnTo>
                  <a:pt x="87272" y="105443"/>
                </a:lnTo>
                <a:lnTo>
                  <a:pt x="87272" y="106404"/>
                </a:lnTo>
                <a:lnTo>
                  <a:pt x="87176" y="106404"/>
                </a:lnTo>
                <a:lnTo>
                  <a:pt x="87176" y="107190"/>
                </a:lnTo>
                <a:lnTo>
                  <a:pt x="86983" y="107190"/>
                </a:lnTo>
                <a:lnTo>
                  <a:pt x="86983" y="107569"/>
                </a:lnTo>
                <a:lnTo>
                  <a:pt x="86886" y="107569"/>
                </a:lnTo>
                <a:lnTo>
                  <a:pt x="86886" y="107772"/>
                </a:lnTo>
                <a:lnTo>
                  <a:pt x="86757" y="107772"/>
                </a:lnTo>
                <a:lnTo>
                  <a:pt x="86757" y="108238"/>
                </a:lnTo>
                <a:lnTo>
                  <a:pt x="86629" y="108238"/>
                </a:lnTo>
                <a:lnTo>
                  <a:pt x="86629" y="108471"/>
                </a:lnTo>
                <a:lnTo>
                  <a:pt x="86532" y="108471"/>
                </a:lnTo>
                <a:lnTo>
                  <a:pt x="86339" y="109519"/>
                </a:lnTo>
                <a:lnTo>
                  <a:pt x="85888" y="109898"/>
                </a:lnTo>
                <a:lnTo>
                  <a:pt x="85888" y="109985"/>
                </a:lnTo>
                <a:lnTo>
                  <a:pt x="85599" y="109985"/>
                </a:lnTo>
                <a:lnTo>
                  <a:pt x="85341" y="110305"/>
                </a:lnTo>
                <a:lnTo>
                  <a:pt x="85052" y="110305"/>
                </a:lnTo>
                <a:lnTo>
                  <a:pt x="85052" y="110480"/>
                </a:lnTo>
                <a:lnTo>
                  <a:pt x="84955" y="110567"/>
                </a:lnTo>
                <a:lnTo>
                  <a:pt x="84762" y="110742"/>
                </a:lnTo>
                <a:lnTo>
                  <a:pt x="84601" y="110829"/>
                </a:lnTo>
                <a:lnTo>
                  <a:pt x="84408" y="110946"/>
                </a:lnTo>
                <a:lnTo>
                  <a:pt x="84183" y="111062"/>
                </a:lnTo>
                <a:lnTo>
                  <a:pt x="84054" y="111382"/>
                </a:lnTo>
                <a:lnTo>
                  <a:pt x="83958" y="111382"/>
                </a:lnTo>
                <a:lnTo>
                  <a:pt x="83958" y="111644"/>
                </a:lnTo>
                <a:lnTo>
                  <a:pt x="83668" y="111732"/>
                </a:lnTo>
                <a:lnTo>
                  <a:pt x="83539" y="112314"/>
                </a:lnTo>
                <a:lnTo>
                  <a:pt x="83121" y="112547"/>
                </a:lnTo>
                <a:lnTo>
                  <a:pt x="83121" y="112809"/>
                </a:lnTo>
                <a:lnTo>
                  <a:pt x="82896" y="112896"/>
                </a:lnTo>
                <a:lnTo>
                  <a:pt x="82896" y="113129"/>
                </a:lnTo>
                <a:lnTo>
                  <a:pt x="82381" y="113478"/>
                </a:lnTo>
                <a:lnTo>
                  <a:pt x="82381" y="113711"/>
                </a:lnTo>
                <a:lnTo>
                  <a:pt x="81480" y="114381"/>
                </a:lnTo>
                <a:lnTo>
                  <a:pt x="81383" y="114643"/>
                </a:lnTo>
                <a:lnTo>
                  <a:pt x="80836" y="114759"/>
                </a:lnTo>
                <a:lnTo>
                  <a:pt x="80740" y="115138"/>
                </a:lnTo>
                <a:lnTo>
                  <a:pt x="80096" y="115458"/>
                </a:lnTo>
                <a:lnTo>
                  <a:pt x="80096" y="115720"/>
                </a:lnTo>
                <a:lnTo>
                  <a:pt x="79903" y="115720"/>
                </a:lnTo>
                <a:lnTo>
                  <a:pt x="79806" y="115924"/>
                </a:lnTo>
                <a:lnTo>
                  <a:pt x="79549" y="115924"/>
                </a:lnTo>
                <a:lnTo>
                  <a:pt x="78809" y="116710"/>
                </a:lnTo>
                <a:lnTo>
                  <a:pt x="78519" y="116710"/>
                </a:lnTo>
                <a:lnTo>
                  <a:pt x="78262" y="117088"/>
                </a:lnTo>
                <a:lnTo>
                  <a:pt x="77522" y="117350"/>
                </a:lnTo>
                <a:lnTo>
                  <a:pt x="77232" y="117671"/>
                </a:lnTo>
                <a:lnTo>
                  <a:pt x="76685" y="117787"/>
                </a:lnTo>
                <a:lnTo>
                  <a:pt x="76588" y="118049"/>
                </a:lnTo>
                <a:lnTo>
                  <a:pt x="75301" y="118136"/>
                </a:lnTo>
                <a:lnTo>
                  <a:pt x="75301" y="118136"/>
                </a:lnTo>
                <a:lnTo>
                  <a:pt x="75301" y="118078"/>
                </a:lnTo>
                <a:lnTo>
                  <a:pt x="75237" y="118049"/>
                </a:lnTo>
                <a:lnTo>
                  <a:pt x="75172" y="118049"/>
                </a:lnTo>
                <a:lnTo>
                  <a:pt x="75044" y="118049"/>
                </a:lnTo>
                <a:lnTo>
                  <a:pt x="75044" y="118136"/>
                </a:lnTo>
                <a:lnTo>
                  <a:pt x="74754" y="118136"/>
                </a:lnTo>
                <a:lnTo>
                  <a:pt x="74400" y="118631"/>
                </a:lnTo>
                <a:lnTo>
                  <a:pt x="73242" y="118631"/>
                </a:lnTo>
                <a:lnTo>
                  <a:pt x="73113" y="118835"/>
                </a:lnTo>
                <a:lnTo>
                  <a:pt x="72823" y="118835"/>
                </a:lnTo>
                <a:lnTo>
                  <a:pt x="72823" y="118951"/>
                </a:lnTo>
                <a:lnTo>
                  <a:pt x="71311" y="118835"/>
                </a:lnTo>
                <a:lnTo>
                  <a:pt x="71311" y="118719"/>
                </a:lnTo>
                <a:lnTo>
                  <a:pt x="71086" y="118719"/>
                </a:lnTo>
                <a:lnTo>
                  <a:pt x="71086" y="118631"/>
                </a:lnTo>
                <a:lnTo>
                  <a:pt x="70893" y="118573"/>
                </a:lnTo>
                <a:lnTo>
                  <a:pt x="70796" y="118573"/>
                </a:lnTo>
                <a:lnTo>
                  <a:pt x="70732" y="118631"/>
                </a:lnTo>
                <a:lnTo>
                  <a:pt x="70667" y="118660"/>
                </a:lnTo>
                <a:lnTo>
                  <a:pt x="70603" y="118719"/>
                </a:lnTo>
                <a:lnTo>
                  <a:pt x="70603" y="118777"/>
                </a:lnTo>
                <a:lnTo>
                  <a:pt x="70539" y="118835"/>
                </a:lnTo>
                <a:lnTo>
                  <a:pt x="70539" y="118835"/>
                </a:lnTo>
                <a:lnTo>
                  <a:pt x="68865" y="118719"/>
                </a:lnTo>
                <a:lnTo>
                  <a:pt x="68865" y="118835"/>
                </a:lnTo>
                <a:lnTo>
                  <a:pt x="68511" y="118835"/>
                </a:lnTo>
                <a:lnTo>
                  <a:pt x="68093" y="119301"/>
                </a:lnTo>
                <a:lnTo>
                  <a:pt x="66033" y="119301"/>
                </a:lnTo>
                <a:lnTo>
                  <a:pt x="66033" y="119417"/>
                </a:lnTo>
                <a:lnTo>
                  <a:pt x="65518" y="119534"/>
                </a:lnTo>
                <a:lnTo>
                  <a:pt x="65100" y="120000"/>
                </a:lnTo>
                <a:lnTo>
                  <a:pt x="63813" y="120000"/>
                </a:lnTo>
                <a:lnTo>
                  <a:pt x="63748" y="119941"/>
                </a:lnTo>
                <a:lnTo>
                  <a:pt x="63652" y="119883"/>
                </a:lnTo>
                <a:lnTo>
                  <a:pt x="63523" y="119825"/>
                </a:lnTo>
                <a:lnTo>
                  <a:pt x="63459" y="119796"/>
                </a:lnTo>
                <a:lnTo>
                  <a:pt x="63459" y="119534"/>
                </a:lnTo>
                <a:lnTo>
                  <a:pt x="63427" y="119475"/>
                </a:lnTo>
                <a:lnTo>
                  <a:pt x="63298" y="119417"/>
                </a:lnTo>
                <a:lnTo>
                  <a:pt x="63105" y="119301"/>
                </a:lnTo>
                <a:lnTo>
                  <a:pt x="62944" y="119243"/>
                </a:lnTo>
                <a:lnTo>
                  <a:pt x="62783" y="119155"/>
                </a:lnTo>
                <a:lnTo>
                  <a:pt x="62654" y="119097"/>
                </a:lnTo>
                <a:lnTo>
                  <a:pt x="62526" y="119097"/>
                </a:lnTo>
                <a:lnTo>
                  <a:pt x="62461" y="119039"/>
                </a:lnTo>
                <a:lnTo>
                  <a:pt x="62461" y="119097"/>
                </a:lnTo>
                <a:lnTo>
                  <a:pt x="62461" y="119097"/>
                </a:lnTo>
                <a:lnTo>
                  <a:pt x="62461" y="119155"/>
                </a:lnTo>
                <a:lnTo>
                  <a:pt x="62461" y="119155"/>
                </a:lnTo>
                <a:lnTo>
                  <a:pt x="62429" y="119213"/>
                </a:lnTo>
                <a:lnTo>
                  <a:pt x="61786" y="119213"/>
                </a:lnTo>
                <a:lnTo>
                  <a:pt x="61657" y="118049"/>
                </a:lnTo>
                <a:lnTo>
                  <a:pt x="61786" y="118049"/>
                </a:lnTo>
                <a:lnTo>
                  <a:pt x="61786" y="117933"/>
                </a:lnTo>
                <a:lnTo>
                  <a:pt x="61657" y="117933"/>
                </a:lnTo>
                <a:lnTo>
                  <a:pt x="61528" y="117554"/>
                </a:lnTo>
                <a:lnTo>
                  <a:pt x="61432" y="117554"/>
                </a:lnTo>
                <a:lnTo>
                  <a:pt x="61432" y="117350"/>
                </a:lnTo>
                <a:lnTo>
                  <a:pt x="61142" y="117205"/>
                </a:lnTo>
                <a:lnTo>
                  <a:pt x="61142" y="116885"/>
                </a:lnTo>
                <a:lnTo>
                  <a:pt x="60884" y="116710"/>
                </a:lnTo>
                <a:lnTo>
                  <a:pt x="60884" y="116128"/>
                </a:lnTo>
                <a:lnTo>
                  <a:pt x="61013" y="116128"/>
                </a:lnTo>
                <a:lnTo>
                  <a:pt x="61013" y="116040"/>
                </a:lnTo>
                <a:lnTo>
                  <a:pt x="61528" y="116040"/>
                </a:lnTo>
                <a:lnTo>
                  <a:pt x="61657" y="115807"/>
                </a:lnTo>
                <a:lnTo>
                  <a:pt x="61657" y="115487"/>
                </a:lnTo>
                <a:lnTo>
                  <a:pt x="61657" y="115080"/>
                </a:lnTo>
                <a:lnTo>
                  <a:pt x="61657" y="114759"/>
                </a:lnTo>
                <a:lnTo>
                  <a:pt x="61238" y="114556"/>
                </a:lnTo>
                <a:lnTo>
                  <a:pt x="61238" y="114294"/>
                </a:lnTo>
                <a:lnTo>
                  <a:pt x="60884" y="114061"/>
                </a:lnTo>
                <a:lnTo>
                  <a:pt x="60884" y="113857"/>
                </a:lnTo>
                <a:lnTo>
                  <a:pt x="60788" y="113857"/>
                </a:lnTo>
                <a:lnTo>
                  <a:pt x="60498" y="113129"/>
                </a:lnTo>
                <a:lnTo>
                  <a:pt x="60370" y="113129"/>
                </a:lnTo>
                <a:lnTo>
                  <a:pt x="60241" y="112547"/>
                </a:lnTo>
                <a:lnTo>
                  <a:pt x="59951" y="112430"/>
                </a:lnTo>
                <a:lnTo>
                  <a:pt x="59951" y="112227"/>
                </a:lnTo>
                <a:lnTo>
                  <a:pt x="59855" y="112227"/>
                </a:lnTo>
                <a:lnTo>
                  <a:pt x="59855" y="111644"/>
                </a:lnTo>
                <a:lnTo>
                  <a:pt x="59726" y="111644"/>
                </a:lnTo>
                <a:lnTo>
                  <a:pt x="59726" y="111382"/>
                </a:lnTo>
                <a:lnTo>
                  <a:pt x="59597" y="111382"/>
                </a:lnTo>
                <a:lnTo>
                  <a:pt x="59501" y="110684"/>
                </a:lnTo>
                <a:lnTo>
                  <a:pt x="59308" y="110684"/>
                </a:lnTo>
                <a:lnTo>
                  <a:pt x="59082" y="109985"/>
                </a:lnTo>
                <a:lnTo>
                  <a:pt x="58954" y="109985"/>
                </a:lnTo>
                <a:lnTo>
                  <a:pt x="58857" y="109898"/>
                </a:lnTo>
                <a:lnTo>
                  <a:pt x="58793" y="109781"/>
                </a:lnTo>
                <a:lnTo>
                  <a:pt x="58728" y="109665"/>
                </a:lnTo>
                <a:lnTo>
                  <a:pt x="58664" y="109519"/>
                </a:lnTo>
                <a:lnTo>
                  <a:pt x="58310" y="109519"/>
                </a:lnTo>
                <a:lnTo>
                  <a:pt x="57570" y="108733"/>
                </a:lnTo>
                <a:lnTo>
                  <a:pt x="57280" y="108558"/>
                </a:lnTo>
                <a:lnTo>
                  <a:pt x="57280" y="108355"/>
                </a:lnTo>
                <a:lnTo>
                  <a:pt x="57152" y="108355"/>
                </a:lnTo>
                <a:lnTo>
                  <a:pt x="57152" y="108151"/>
                </a:lnTo>
                <a:lnTo>
                  <a:pt x="57023" y="108151"/>
                </a:lnTo>
                <a:lnTo>
                  <a:pt x="57023" y="107889"/>
                </a:lnTo>
                <a:lnTo>
                  <a:pt x="56733" y="107772"/>
                </a:lnTo>
                <a:lnTo>
                  <a:pt x="56733" y="107569"/>
                </a:lnTo>
                <a:lnTo>
                  <a:pt x="56508" y="107452"/>
                </a:lnTo>
                <a:lnTo>
                  <a:pt x="56379" y="106026"/>
                </a:lnTo>
                <a:lnTo>
                  <a:pt x="56090" y="105909"/>
                </a:lnTo>
                <a:lnTo>
                  <a:pt x="56090" y="105327"/>
                </a:lnTo>
                <a:lnTo>
                  <a:pt x="55993" y="105327"/>
                </a:lnTo>
                <a:lnTo>
                  <a:pt x="55993" y="104978"/>
                </a:lnTo>
                <a:lnTo>
                  <a:pt x="55864" y="104978"/>
                </a:lnTo>
                <a:lnTo>
                  <a:pt x="55864" y="103493"/>
                </a:lnTo>
                <a:lnTo>
                  <a:pt x="55736" y="103493"/>
                </a:lnTo>
                <a:lnTo>
                  <a:pt x="55639" y="102998"/>
                </a:lnTo>
                <a:lnTo>
                  <a:pt x="55446" y="102998"/>
                </a:lnTo>
                <a:lnTo>
                  <a:pt x="55446" y="102532"/>
                </a:lnTo>
                <a:lnTo>
                  <a:pt x="55349" y="102532"/>
                </a:lnTo>
                <a:lnTo>
                  <a:pt x="55349" y="102154"/>
                </a:lnTo>
                <a:lnTo>
                  <a:pt x="55221" y="102154"/>
                </a:lnTo>
                <a:lnTo>
                  <a:pt x="55221" y="101630"/>
                </a:lnTo>
                <a:lnTo>
                  <a:pt x="55349" y="101630"/>
                </a:lnTo>
                <a:lnTo>
                  <a:pt x="55221" y="100203"/>
                </a:lnTo>
                <a:lnTo>
                  <a:pt x="55221" y="100029"/>
                </a:lnTo>
                <a:lnTo>
                  <a:pt x="55285" y="99883"/>
                </a:lnTo>
                <a:lnTo>
                  <a:pt x="55285" y="99737"/>
                </a:lnTo>
                <a:lnTo>
                  <a:pt x="55349" y="99563"/>
                </a:lnTo>
                <a:lnTo>
                  <a:pt x="55349" y="99446"/>
                </a:lnTo>
                <a:lnTo>
                  <a:pt x="55349" y="99417"/>
                </a:lnTo>
                <a:lnTo>
                  <a:pt x="55221" y="99417"/>
                </a:lnTo>
                <a:lnTo>
                  <a:pt x="54995" y="98719"/>
                </a:lnTo>
                <a:lnTo>
                  <a:pt x="54448" y="98340"/>
                </a:lnTo>
                <a:lnTo>
                  <a:pt x="54448" y="97991"/>
                </a:lnTo>
                <a:lnTo>
                  <a:pt x="54352" y="97991"/>
                </a:lnTo>
                <a:lnTo>
                  <a:pt x="54352" y="97758"/>
                </a:lnTo>
                <a:lnTo>
                  <a:pt x="54159" y="97758"/>
                </a:lnTo>
                <a:lnTo>
                  <a:pt x="54159" y="97554"/>
                </a:lnTo>
                <a:lnTo>
                  <a:pt x="53708" y="97176"/>
                </a:lnTo>
                <a:lnTo>
                  <a:pt x="53708" y="96972"/>
                </a:lnTo>
                <a:lnTo>
                  <a:pt x="53419" y="96826"/>
                </a:lnTo>
                <a:lnTo>
                  <a:pt x="53419" y="96593"/>
                </a:lnTo>
                <a:lnTo>
                  <a:pt x="53290" y="96593"/>
                </a:lnTo>
                <a:lnTo>
                  <a:pt x="53290" y="96011"/>
                </a:lnTo>
                <a:lnTo>
                  <a:pt x="53161" y="96011"/>
                </a:lnTo>
                <a:lnTo>
                  <a:pt x="53161" y="95749"/>
                </a:lnTo>
                <a:lnTo>
                  <a:pt x="52872" y="95662"/>
                </a:lnTo>
                <a:lnTo>
                  <a:pt x="52872" y="95429"/>
                </a:lnTo>
                <a:lnTo>
                  <a:pt x="52775" y="95429"/>
                </a:lnTo>
                <a:lnTo>
                  <a:pt x="52775" y="94963"/>
                </a:lnTo>
                <a:lnTo>
                  <a:pt x="52421" y="94759"/>
                </a:lnTo>
                <a:lnTo>
                  <a:pt x="52421" y="94381"/>
                </a:lnTo>
                <a:lnTo>
                  <a:pt x="52131" y="94264"/>
                </a:lnTo>
                <a:lnTo>
                  <a:pt x="51874" y="93595"/>
                </a:lnTo>
                <a:lnTo>
                  <a:pt x="51584" y="93478"/>
                </a:lnTo>
                <a:lnTo>
                  <a:pt x="51584" y="93216"/>
                </a:lnTo>
                <a:lnTo>
                  <a:pt x="51134" y="92896"/>
                </a:lnTo>
                <a:lnTo>
                  <a:pt x="50941" y="92430"/>
                </a:lnTo>
                <a:lnTo>
                  <a:pt x="50716" y="92256"/>
                </a:lnTo>
                <a:lnTo>
                  <a:pt x="50716" y="92052"/>
                </a:lnTo>
                <a:lnTo>
                  <a:pt x="50587" y="92052"/>
                </a:lnTo>
                <a:lnTo>
                  <a:pt x="50555" y="91673"/>
                </a:lnTo>
                <a:lnTo>
                  <a:pt x="50555" y="91149"/>
                </a:lnTo>
                <a:lnTo>
                  <a:pt x="50587" y="90567"/>
                </a:lnTo>
                <a:lnTo>
                  <a:pt x="50651" y="90043"/>
                </a:lnTo>
                <a:lnTo>
                  <a:pt x="50716" y="89723"/>
                </a:lnTo>
                <a:lnTo>
                  <a:pt x="50587" y="87976"/>
                </a:lnTo>
                <a:lnTo>
                  <a:pt x="50716" y="87976"/>
                </a:lnTo>
                <a:lnTo>
                  <a:pt x="50716" y="87772"/>
                </a:lnTo>
                <a:lnTo>
                  <a:pt x="51134" y="87510"/>
                </a:lnTo>
                <a:lnTo>
                  <a:pt x="51134" y="86928"/>
                </a:lnTo>
                <a:lnTo>
                  <a:pt x="51230" y="86928"/>
                </a:lnTo>
                <a:lnTo>
                  <a:pt x="51230" y="86608"/>
                </a:lnTo>
                <a:lnTo>
                  <a:pt x="51359" y="86608"/>
                </a:lnTo>
                <a:lnTo>
                  <a:pt x="51359" y="86346"/>
                </a:lnTo>
                <a:lnTo>
                  <a:pt x="51488" y="86346"/>
                </a:lnTo>
                <a:lnTo>
                  <a:pt x="51488" y="85647"/>
                </a:lnTo>
                <a:lnTo>
                  <a:pt x="51584" y="85647"/>
                </a:lnTo>
                <a:lnTo>
                  <a:pt x="51584" y="84949"/>
                </a:lnTo>
                <a:lnTo>
                  <a:pt x="51777" y="84949"/>
                </a:lnTo>
                <a:lnTo>
                  <a:pt x="51777" y="84745"/>
                </a:lnTo>
                <a:lnTo>
                  <a:pt x="51874" y="84745"/>
                </a:lnTo>
                <a:lnTo>
                  <a:pt x="51874" y="84017"/>
                </a:lnTo>
                <a:lnTo>
                  <a:pt x="52067" y="83726"/>
                </a:lnTo>
                <a:lnTo>
                  <a:pt x="52228" y="83580"/>
                </a:lnTo>
                <a:lnTo>
                  <a:pt x="52485" y="83435"/>
                </a:lnTo>
                <a:lnTo>
                  <a:pt x="52646" y="83144"/>
                </a:lnTo>
                <a:lnTo>
                  <a:pt x="52775" y="82736"/>
                </a:lnTo>
                <a:lnTo>
                  <a:pt x="53161" y="82736"/>
                </a:lnTo>
                <a:lnTo>
                  <a:pt x="53419" y="82416"/>
                </a:lnTo>
                <a:lnTo>
                  <a:pt x="53644" y="82212"/>
                </a:lnTo>
                <a:lnTo>
                  <a:pt x="53805" y="82037"/>
                </a:lnTo>
                <a:lnTo>
                  <a:pt x="53934" y="81775"/>
                </a:lnTo>
                <a:lnTo>
                  <a:pt x="54062" y="81397"/>
                </a:lnTo>
                <a:lnTo>
                  <a:pt x="54062" y="80873"/>
                </a:lnTo>
                <a:lnTo>
                  <a:pt x="54094" y="80727"/>
                </a:lnTo>
                <a:lnTo>
                  <a:pt x="54159" y="80407"/>
                </a:lnTo>
                <a:lnTo>
                  <a:pt x="54094" y="80087"/>
                </a:lnTo>
                <a:lnTo>
                  <a:pt x="54062" y="79825"/>
                </a:lnTo>
                <a:lnTo>
                  <a:pt x="53708" y="79621"/>
                </a:lnTo>
                <a:lnTo>
                  <a:pt x="53708" y="79243"/>
                </a:lnTo>
                <a:lnTo>
                  <a:pt x="53515" y="79243"/>
                </a:lnTo>
                <a:lnTo>
                  <a:pt x="53419" y="78777"/>
                </a:lnTo>
                <a:lnTo>
                  <a:pt x="53290" y="78777"/>
                </a:lnTo>
                <a:lnTo>
                  <a:pt x="53290" y="78457"/>
                </a:lnTo>
                <a:lnTo>
                  <a:pt x="53161" y="78457"/>
                </a:lnTo>
                <a:lnTo>
                  <a:pt x="53161" y="77962"/>
                </a:lnTo>
                <a:lnTo>
                  <a:pt x="52872" y="77874"/>
                </a:lnTo>
                <a:lnTo>
                  <a:pt x="52775" y="76710"/>
                </a:lnTo>
                <a:lnTo>
                  <a:pt x="53129" y="76477"/>
                </a:lnTo>
                <a:lnTo>
                  <a:pt x="53226" y="76215"/>
                </a:lnTo>
                <a:lnTo>
                  <a:pt x="53290" y="75749"/>
                </a:lnTo>
                <a:lnTo>
                  <a:pt x="53065" y="75487"/>
                </a:lnTo>
                <a:lnTo>
                  <a:pt x="52936" y="75283"/>
                </a:lnTo>
                <a:lnTo>
                  <a:pt x="52872" y="74992"/>
                </a:lnTo>
                <a:lnTo>
                  <a:pt x="52775" y="74701"/>
                </a:lnTo>
                <a:lnTo>
                  <a:pt x="52646" y="74701"/>
                </a:lnTo>
                <a:lnTo>
                  <a:pt x="52518" y="74264"/>
                </a:lnTo>
                <a:lnTo>
                  <a:pt x="52421" y="74264"/>
                </a:lnTo>
                <a:lnTo>
                  <a:pt x="52421" y="73624"/>
                </a:lnTo>
                <a:lnTo>
                  <a:pt x="52003" y="73420"/>
                </a:lnTo>
                <a:lnTo>
                  <a:pt x="51874" y="72838"/>
                </a:lnTo>
                <a:lnTo>
                  <a:pt x="51584" y="72721"/>
                </a:lnTo>
                <a:lnTo>
                  <a:pt x="51584" y="72518"/>
                </a:lnTo>
                <a:lnTo>
                  <a:pt x="51488" y="72518"/>
                </a:lnTo>
                <a:lnTo>
                  <a:pt x="51488" y="71673"/>
                </a:lnTo>
                <a:lnTo>
                  <a:pt x="51134" y="70625"/>
                </a:lnTo>
                <a:lnTo>
                  <a:pt x="50844" y="70625"/>
                </a:lnTo>
                <a:lnTo>
                  <a:pt x="50716" y="70189"/>
                </a:lnTo>
                <a:lnTo>
                  <a:pt x="50587" y="70189"/>
                </a:lnTo>
                <a:lnTo>
                  <a:pt x="50587" y="69810"/>
                </a:lnTo>
                <a:lnTo>
                  <a:pt x="50297" y="69723"/>
                </a:lnTo>
                <a:lnTo>
                  <a:pt x="50072" y="69403"/>
                </a:lnTo>
                <a:lnTo>
                  <a:pt x="49847" y="69082"/>
                </a:lnTo>
                <a:lnTo>
                  <a:pt x="49654" y="68646"/>
                </a:lnTo>
                <a:lnTo>
                  <a:pt x="49300" y="68646"/>
                </a:lnTo>
                <a:lnTo>
                  <a:pt x="49300" y="68442"/>
                </a:lnTo>
                <a:lnTo>
                  <a:pt x="48849" y="68064"/>
                </a:lnTo>
                <a:lnTo>
                  <a:pt x="48495" y="67656"/>
                </a:lnTo>
                <a:lnTo>
                  <a:pt x="48141" y="67219"/>
                </a:lnTo>
                <a:lnTo>
                  <a:pt x="47497" y="66812"/>
                </a:lnTo>
                <a:lnTo>
                  <a:pt x="47497" y="66433"/>
                </a:lnTo>
                <a:lnTo>
                  <a:pt x="47144" y="66317"/>
                </a:lnTo>
                <a:lnTo>
                  <a:pt x="46918" y="66171"/>
                </a:lnTo>
                <a:lnTo>
                  <a:pt x="46725" y="65909"/>
                </a:lnTo>
                <a:lnTo>
                  <a:pt x="46725" y="65473"/>
                </a:lnTo>
                <a:lnTo>
                  <a:pt x="46339" y="65327"/>
                </a:lnTo>
                <a:lnTo>
                  <a:pt x="46210" y="65065"/>
                </a:lnTo>
                <a:lnTo>
                  <a:pt x="46210" y="64570"/>
                </a:lnTo>
                <a:lnTo>
                  <a:pt x="45985" y="64570"/>
                </a:lnTo>
                <a:lnTo>
                  <a:pt x="45792" y="64221"/>
                </a:lnTo>
                <a:lnTo>
                  <a:pt x="45695" y="63930"/>
                </a:lnTo>
                <a:lnTo>
                  <a:pt x="45502" y="63668"/>
                </a:lnTo>
                <a:lnTo>
                  <a:pt x="45406" y="63318"/>
                </a:lnTo>
                <a:lnTo>
                  <a:pt x="45341" y="62823"/>
                </a:lnTo>
                <a:lnTo>
                  <a:pt x="46082" y="62823"/>
                </a:lnTo>
                <a:lnTo>
                  <a:pt x="46082" y="62620"/>
                </a:lnTo>
                <a:lnTo>
                  <a:pt x="46339" y="62474"/>
                </a:lnTo>
                <a:lnTo>
                  <a:pt x="46339" y="60727"/>
                </a:lnTo>
                <a:lnTo>
                  <a:pt x="46629" y="60727"/>
                </a:lnTo>
                <a:lnTo>
                  <a:pt x="46436" y="60407"/>
                </a:lnTo>
                <a:lnTo>
                  <a:pt x="46339" y="60407"/>
                </a:lnTo>
                <a:lnTo>
                  <a:pt x="46275" y="59970"/>
                </a:lnTo>
                <a:lnTo>
                  <a:pt x="46371" y="59592"/>
                </a:lnTo>
                <a:lnTo>
                  <a:pt x="46564" y="59243"/>
                </a:lnTo>
                <a:lnTo>
                  <a:pt x="46725" y="58981"/>
                </a:lnTo>
                <a:lnTo>
                  <a:pt x="46983" y="58864"/>
                </a:lnTo>
                <a:lnTo>
                  <a:pt x="46983" y="58165"/>
                </a:lnTo>
                <a:lnTo>
                  <a:pt x="47272" y="58165"/>
                </a:lnTo>
                <a:lnTo>
                  <a:pt x="47208" y="58020"/>
                </a:lnTo>
                <a:lnTo>
                  <a:pt x="47079" y="57816"/>
                </a:lnTo>
                <a:lnTo>
                  <a:pt x="47079" y="57583"/>
                </a:lnTo>
                <a:lnTo>
                  <a:pt x="47079" y="57321"/>
                </a:lnTo>
                <a:lnTo>
                  <a:pt x="47272" y="57321"/>
                </a:lnTo>
                <a:lnTo>
                  <a:pt x="47272" y="56914"/>
                </a:lnTo>
                <a:lnTo>
                  <a:pt x="46983" y="56797"/>
                </a:lnTo>
                <a:lnTo>
                  <a:pt x="46983" y="56535"/>
                </a:lnTo>
                <a:lnTo>
                  <a:pt x="46854" y="56535"/>
                </a:lnTo>
                <a:lnTo>
                  <a:pt x="46725" y="55953"/>
                </a:lnTo>
                <a:lnTo>
                  <a:pt x="46082" y="55836"/>
                </a:lnTo>
                <a:lnTo>
                  <a:pt x="45985" y="55749"/>
                </a:lnTo>
                <a:lnTo>
                  <a:pt x="45921" y="55633"/>
                </a:lnTo>
                <a:lnTo>
                  <a:pt x="45792" y="55516"/>
                </a:lnTo>
                <a:lnTo>
                  <a:pt x="45728" y="55429"/>
                </a:lnTo>
                <a:lnTo>
                  <a:pt x="45695" y="55254"/>
                </a:lnTo>
                <a:lnTo>
                  <a:pt x="45567" y="55254"/>
                </a:lnTo>
                <a:lnTo>
                  <a:pt x="45567" y="54905"/>
                </a:lnTo>
                <a:lnTo>
                  <a:pt x="44923" y="54905"/>
                </a:lnTo>
                <a:lnTo>
                  <a:pt x="44923" y="54788"/>
                </a:lnTo>
                <a:lnTo>
                  <a:pt x="44151" y="54788"/>
                </a:lnTo>
                <a:lnTo>
                  <a:pt x="44151" y="54905"/>
                </a:lnTo>
                <a:lnTo>
                  <a:pt x="43218" y="54905"/>
                </a:lnTo>
                <a:lnTo>
                  <a:pt x="43218" y="54788"/>
                </a:lnTo>
                <a:lnTo>
                  <a:pt x="43121" y="54788"/>
                </a:lnTo>
                <a:lnTo>
                  <a:pt x="42864" y="55167"/>
                </a:lnTo>
                <a:lnTo>
                  <a:pt x="40418" y="55254"/>
                </a:lnTo>
                <a:lnTo>
                  <a:pt x="40289" y="55109"/>
                </a:lnTo>
                <a:lnTo>
                  <a:pt x="40193" y="55050"/>
                </a:lnTo>
                <a:lnTo>
                  <a:pt x="40064" y="54992"/>
                </a:lnTo>
                <a:lnTo>
                  <a:pt x="40000" y="54992"/>
                </a:lnTo>
                <a:lnTo>
                  <a:pt x="39903" y="54905"/>
                </a:lnTo>
                <a:lnTo>
                  <a:pt x="39903" y="54672"/>
                </a:lnTo>
                <a:lnTo>
                  <a:pt x="39646" y="54585"/>
                </a:lnTo>
                <a:lnTo>
                  <a:pt x="39356" y="53420"/>
                </a:lnTo>
                <a:lnTo>
                  <a:pt x="39131" y="53245"/>
                </a:lnTo>
                <a:lnTo>
                  <a:pt x="39131" y="53042"/>
                </a:lnTo>
                <a:lnTo>
                  <a:pt x="38905" y="52925"/>
                </a:lnTo>
                <a:lnTo>
                  <a:pt x="38905" y="52721"/>
                </a:lnTo>
                <a:lnTo>
                  <a:pt x="38712" y="52721"/>
                </a:lnTo>
                <a:lnTo>
                  <a:pt x="38712" y="52459"/>
                </a:lnTo>
                <a:lnTo>
                  <a:pt x="37843" y="51761"/>
                </a:lnTo>
                <a:lnTo>
                  <a:pt x="35398" y="51673"/>
                </a:lnTo>
                <a:lnTo>
                  <a:pt x="35398" y="51761"/>
                </a:lnTo>
                <a:lnTo>
                  <a:pt x="32695" y="52139"/>
                </a:lnTo>
                <a:lnTo>
                  <a:pt x="32695" y="52459"/>
                </a:lnTo>
                <a:lnTo>
                  <a:pt x="32566" y="52518"/>
                </a:lnTo>
                <a:lnTo>
                  <a:pt x="32469" y="52605"/>
                </a:lnTo>
                <a:lnTo>
                  <a:pt x="32405" y="52605"/>
                </a:lnTo>
                <a:lnTo>
                  <a:pt x="32276" y="52663"/>
                </a:lnTo>
                <a:lnTo>
                  <a:pt x="32180" y="52663"/>
                </a:lnTo>
                <a:lnTo>
                  <a:pt x="32051" y="52663"/>
                </a:lnTo>
                <a:lnTo>
                  <a:pt x="31826" y="52721"/>
                </a:lnTo>
                <a:lnTo>
                  <a:pt x="31826" y="52838"/>
                </a:lnTo>
                <a:lnTo>
                  <a:pt x="30345" y="52925"/>
                </a:lnTo>
                <a:lnTo>
                  <a:pt x="30249" y="53158"/>
                </a:lnTo>
                <a:lnTo>
                  <a:pt x="29702" y="53245"/>
                </a:lnTo>
                <a:lnTo>
                  <a:pt x="29605" y="53508"/>
                </a:lnTo>
                <a:lnTo>
                  <a:pt x="29058" y="53624"/>
                </a:lnTo>
                <a:lnTo>
                  <a:pt x="29058" y="53740"/>
                </a:lnTo>
                <a:lnTo>
                  <a:pt x="27964" y="53886"/>
                </a:lnTo>
                <a:lnTo>
                  <a:pt x="27964" y="54002"/>
                </a:lnTo>
                <a:lnTo>
                  <a:pt x="27674" y="54002"/>
                </a:lnTo>
                <a:lnTo>
                  <a:pt x="27546" y="54206"/>
                </a:lnTo>
                <a:lnTo>
                  <a:pt x="27063" y="54410"/>
                </a:lnTo>
                <a:lnTo>
                  <a:pt x="26387" y="54468"/>
                </a:lnTo>
                <a:lnTo>
                  <a:pt x="26033" y="54090"/>
                </a:lnTo>
                <a:lnTo>
                  <a:pt x="25615" y="54032"/>
                </a:lnTo>
                <a:lnTo>
                  <a:pt x="25132" y="54032"/>
                </a:lnTo>
                <a:lnTo>
                  <a:pt x="24553" y="54002"/>
                </a:lnTo>
                <a:lnTo>
                  <a:pt x="24553" y="53886"/>
                </a:lnTo>
                <a:lnTo>
                  <a:pt x="23813" y="53886"/>
                </a:lnTo>
                <a:lnTo>
                  <a:pt x="23684" y="53624"/>
                </a:lnTo>
                <a:lnTo>
                  <a:pt x="23459" y="53566"/>
                </a:lnTo>
                <a:lnTo>
                  <a:pt x="22976" y="53566"/>
                </a:lnTo>
                <a:lnTo>
                  <a:pt x="22558" y="53566"/>
                </a:lnTo>
                <a:lnTo>
                  <a:pt x="22268" y="53624"/>
                </a:lnTo>
                <a:lnTo>
                  <a:pt x="22172" y="53886"/>
                </a:lnTo>
                <a:lnTo>
                  <a:pt x="21335" y="53886"/>
                </a:lnTo>
                <a:lnTo>
                  <a:pt x="21335" y="53740"/>
                </a:lnTo>
                <a:lnTo>
                  <a:pt x="20981" y="53886"/>
                </a:lnTo>
                <a:lnTo>
                  <a:pt x="20981" y="54002"/>
                </a:lnTo>
                <a:lnTo>
                  <a:pt x="20241" y="54002"/>
                </a:lnTo>
                <a:lnTo>
                  <a:pt x="20241" y="54090"/>
                </a:lnTo>
                <a:lnTo>
                  <a:pt x="19951" y="54090"/>
                </a:lnTo>
                <a:lnTo>
                  <a:pt x="19823" y="54323"/>
                </a:lnTo>
                <a:lnTo>
                  <a:pt x="19597" y="54323"/>
                </a:lnTo>
                <a:lnTo>
                  <a:pt x="19597" y="54468"/>
                </a:lnTo>
                <a:lnTo>
                  <a:pt x="18535" y="54585"/>
                </a:lnTo>
                <a:lnTo>
                  <a:pt x="18535" y="54672"/>
                </a:lnTo>
                <a:lnTo>
                  <a:pt x="18117" y="54672"/>
                </a:lnTo>
                <a:lnTo>
                  <a:pt x="18020" y="54905"/>
                </a:lnTo>
                <a:lnTo>
                  <a:pt x="17666" y="54905"/>
                </a:lnTo>
                <a:lnTo>
                  <a:pt x="17666" y="54992"/>
                </a:lnTo>
                <a:lnTo>
                  <a:pt x="16379" y="55167"/>
                </a:lnTo>
                <a:lnTo>
                  <a:pt x="16379" y="54992"/>
                </a:lnTo>
                <a:lnTo>
                  <a:pt x="16090" y="54992"/>
                </a:lnTo>
                <a:lnTo>
                  <a:pt x="15961" y="54788"/>
                </a:lnTo>
                <a:lnTo>
                  <a:pt x="15543" y="54788"/>
                </a:lnTo>
                <a:lnTo>
                  <a:pt x="15446" y="54585"/>
                </a:lnTo>
                <a:lnTo>
                  <a:pt x="15189" y="54585"/>
                </a:lnTo>
                <a:lnTo>
                  <a:pt x="15092" y="54323"/>
                </a:lnTo>
                <a:lnTo>
                  <a:pt x="14802" y="54323"/>
                </a:lnTo>
                <a:lnTo>
                  <a:pt x="14674" y="54090"/>
                </a:lnTo>
                <a:lnTo>
                  <a:pt x="14448" y="54090"/>
                </a:lnTo>
                <a:lnTo>
                  <a:pt x="14255" y="53886"/>
                </a:lnTo>
                <a:lnTo>
                  <a:pt x="13805" y="53740"/>
                </a:lnTo>
                <a:lnTo>
                  <a:pt x="13515" y="53420"/>
                </a:lnTo>
                <a:lnTo>
                  <a:pt x="13258" y="53420"/>
                </a:lnTo>
                <a:lnTo>
                  <a:pt x="11971" y="52139"/>
                </a:lnTo>
                <a:lnTo>
                  <a:pt x="11681" y="52139"/>
                </a:lnTo>
                <a:lnTo>
                  <a:pt x="11584" y="51877"/>
                </a:lnTo>
                <a:lnTo>
                  <a:pt x="11230" y="51761"/>
                </a:lnTo>
                <a:lnTo>
                  <a:pt x="11230" y="51673"/>
                </a:lnTo>
                <a:lnTo>
                  <a:pt x="10683" y="51499"/>
                </a:lnTo>
                <a:lnTo>
                  <a:pt x="10587" y="51295"/>
                </a:lnTo>
                <a:lnTo>
                  <a:pt x="10168" y="51295"/>
                </a:lnTo>
                <a:lnTo>
                  <a:pt x="9943" y="50713"/>
                </a:lnTo>
                <a:lnTo>
                  <a:pt x="9654" y="50713"/>
                </a:lnTo>
                <a:lnTo>
                  <a:pt x="9654" y="50596"/>
                </a:lnTo>
                <a:lnTo>
                  <a:pt x="9396" y="50596"/>
                </a:lnTo>
                <a:lnTo>
                  <a:pt x="9300" y="50393"/>
                </a:lnTo>
                <a:lnTo>
                  <a:pt x="8881" y="50393"/>
                </a:lnTo>
                <a:lnTo>
                  <a:pt x="8656" y="50014"/>
                </a:lnTo>
                <a:lnTo>
                  <a:pt x="8527" y="49956"/>
                </a:lnTo>
                <a:lnTo>
                  <a:pt x="8399" y="49956"/>
                </a:lnTo>
                <a:lnTo>
                  <a:pt x="8366" y="49956"/>
                </a:lnTo>
                <a:lnTo>
                  <a:pt x="8302" y="49956"/>
                </a:lnTo>
                <a:lnTo>
                  <a:pt x="8302" y="49956"/>
                </a:lnTo>
                <a:lnTo>
                  <a:pt x="8238" y="49956"/>
                </a:lnTo>
                <a:lnTo>
                  <a:pt x="8173" y="49927"/>
                </a:lnTo>
                <a:lnTo>
                  <a:pt x="8173" y="49810"/>
                </a:lnTo>
                <a:lnTo>
                  <a:pt x="8109" y="49665"/>
                </a:lnTo>
                <a:lnTo>
                  <a:pt x="7723" y="49665"/>
                </a:lnTo>
                <a:lnTo>
                  <a:pt x="7594" y="49170"/>
                </a:lnTo>
                <a:lnTo>
                  <a:pt x="7465" y="49170"/>
                </a:lnTo>
                <a:lnTo>
                  <a:pt x="7465" y="48850"/>
                </a:lnTo>
                <a:lnTo>
                  <a:pt x="6950" y="48646"/>
                </a:lnTo>
                <a:lnTo>
                  <a:pt x="6822" y="47219"/>
                </a:lnTo>
                <a:lnTo>
                  <a:pt x="6950" y="47219"/>
                </a:lnTo>
                <a:lnTo>
                  <a:pt x="6950" y="47103"/>
                </a:lnTo>
                <a:lnTo>
                  <a:pt x="6725" y="47016"/>
                </a:lnTo>
                <a:lnTo>
                  <a:pt x="6532" y="46637"/>
                </a:lnTo>
                <a:lnTo>
                  <a:pt x="6178" y="46433"/>
                </a:lnTo>
                <a:lnTo>
                  <a:pt x="6178" y="46055"/>
                </a:lnTo>
                <a:lnTo>
                  <a:pt x="6082" y="46055"/>
                </a:lnTo>
                <a:lnTo>
                  <a:pt x="6082" y="45938"/>
                </a:lnTo>
                <a:lnTo>
                  <a:pt x="5953" y="45880"/>
                </a:lnTo>
                <a:lnTo>
                  <a:pt x="5792" y="45851"/>
                </a:lnTo>
                <a:lnTo>
                  <a:pt x="5663" y="45851"/>
                </a:lnTo>
                <a:lnTo>
                  <a:pt x="5502" y="45793"/>
                </a:lnTo>
                <a:lnTo>
                  <a:pt x="5438" y="45676"/>
                </a:lnTo>
                <a:lnTo>
                  <a:pt x="5438" y="45473"/>
                </a:lnTo>
                <a:lnTo>
                  <a:pt x="4794" y="45356"/>
                </a:lnTo>
                <a:lnTo>
                  <a:pt x="4601" y="45036"/>
                </a:lnTo>
                <a:lnTo>
                  <a:pt x="4505" y="44832"/>
                </a:lnTo>
                <a:lnTo>
                  <a:pt x="4312" y="44570"/>
                </a:lnTo>
                <a:lnTo>
                  <a:pt x="4247" y="44192"/>
                </a:lnTo>
                <a:lnTo>
                  <a:pt x="3797" y="43988"/>
                </a:lnTo>
                <a:lnTo>
                  <a:pt x="3572" y="43609"/>
                </a:lnTo>
                <a:lnTo>
                  <a:pt x="3507" y="43027"/>
                </a:lnTo>
                <a:lnTo>
                  <a:pt x="3443" y="42969"/>
                </a:lnTo>
                <a:lnTo>
                  <a:pt x="3378" y="42969"/>
                </a:lnTo>
                <a:lnTo>
                  <a:pt x="3378" y="42940"/>
                </a:lnTo>
                <a:lnTo>
                  <a:pt x="3378" y="42940"/>
                </a:lnTo>
                <a:lnTo>
                  <a:pt x="3378" y="42882"/>
                </a:lnTo>
                <a:lnTo>
                  <a:pt x="3314" y="42765"/>
                </a:lnTo>
                <a:lnTo>
                  <a:pt x="2960" y="42765"/>
                </a:lnTo>
                <a:lnTo>
                  <a:pt x="2960" y="43027"/>
                </a:lnTo>
                <a:lnTo>
                  <a:pt x="2316" y="43027"/>
                </a:lnTo>
                <a:lnTo>
                  <a:pt x="2220" y="42561"/>
                </a:lnTo>
                <a:lnTo>
                  <a:pt x="1802" y="42445"/>
                </a:lnTo>
                <a:lnTo>
                  <a:pt x="1737" y="42299"/>
                </a:lnTo>
                <a:lnTo>
                  <a:pt x="1673" y="42183"/>
                </a:lnTo>
                <a:lnTo>
                  <a:pt x="1641" y="42096"/>
                </a:lnTo>
                <a:lnTo>
                  <a:pt x="1576" y="42037"/>
                </a:lnTo>
                <a:lnTo>
                  <a:pt x="1448" y="41921"/>
                </a:lnTo>
                <a:lnTo>
                  <a:pt x="1383" y="41775"/>
                </a:lnTo>
                <a:lnTo>
                  <a:pt x="933" y="41775"/>
                </a:lnTo>
                <a:lnTo>
                  <a:pt x="804" y="41222"/>
                </a:lnTo>
                <a:lnTo>
                  <a:pt x="740" y="40611"/>
                </a:lnTo>
                <a:lnTo>
                  <a:pt x="868" y="40349"/>
                </a:lnTo>
                <a:lnTo>
                  <a:pt x="868" y="40058"/>
                </a:lnTo>
                <a:lnTo>
                  <a:pt x="868" y="39767"/>
                </a:lnTo>
                <a:lnTo>
                  <a:pt x="933" y="39446"/>
                </a:lnTo>
                <a:lnTo>
                  <a:pt x="1029" y="39446"/>
                </a:lnTo>
                <a:lnTo>
                  <a:pt x="1094" y="39330"/>
                </a:lnTo>
                <a:lnTo>
                  <a:pt x="1094" y="39213"/>
                </a:lnTo>
                <a:lnTo>
                  <a:pt x="1158" y="39126"/>
                </a:lnTo>
                <a:lnTo>
                  <a:pt x="1158" y="38951"/>
                </a:lnTo>
                <a:lnTo>
                  <a:pt x="740" y="38864"/>
                </a:lnTo>
                <a:lnTo>
                  <a:pt x="643" y="38486"/>
                </a:lnTo>
                <a:lnTo>
                  <a:pt x="450" y="38165"/>
                </a:lnTo>
                <a:lnTo>
                  <a:pt x="225" y="37903"/>
                </a:lnTo>
                <a:lnTo>
                  <a:pt x="96" y="37583"/>
                </a:lnTo>
                <a:lnTo>
                  <a:pt x="0" y="37117"/>
                </a:lnTo>
                <a:lnTo>
                  <a:pt x="450" y="36797"/>
                </a:lnTo>
                <a:lnTo>
                  <a:pt x="868" y="36419"/>
                </a:lnTo>
                <a:lnTo>
                  <a:pt x="1158" y="35953"/>
                </a:lnTo>
                <a:lnTo>
                  <a:pt x="1287" y="35953"/>
                </a:lnTo>
                <a:lnTo>
                  <a:pt x="1383" y="35196"/>
                </a:lnTo>
                <a:lnTo>
                  <a:pt x="1576" y="35196"/>
                </a:lnTo>
                <a:lnTo>
                  <a:pt x="1673" y="33944"/>
                </a:lnTo>
                <a:lnTo>
                  <a:pt x="1930" y="33828"/>
                </a:lnTo>
                <a:lnTo>
                  <a:pt x="2027" y="33245"/>
                </a:lnTo>
                <a:lnTo>
                  <a:pt x="2220" y="33245"/>
                </a:lnTo>
                <a:lnTo>
                  <a:pt x="2220" y="33042"/>
                </a:lnTo>
                <a:lnTo>
                  <a:pt x="2316" y="33042"/>
                </a:lnTo>
                <a:lnTo>
                  <a:pt x="2510" y="32401"/>
                </a:lnTo>
                <a:lnTo>
                  <a:pt x="2445" y="31703"/>
                </a:lnTo>
                <a:lnTo>
                  <a:pt x="2316" y="31033"/>
                </a:lnTo>
                <a:lnTo>
                  <a:pt x="2316" y="30538"/>
                </a:lnTo>
                <a:lnTo>
                  <a:pt x="1802" y="30218"/>
                </a:lnTo>
                <a:lnTo>
                  <a:pt x="1930" y="29170"/>
                </a:lnTo>
                <a:lnTo>
                  <a:pt x="2027" y="29170"/>
                </a:lnTo>
                <a:lnTo>
                  <a:pt x="2027" y="28966"/>
                </a:lnTo>
                <a:lnTo>
                  <a:pt x="2220" y="28966"/>
                </a:lnTo>
                <a:lnTo>
                  <a:pt x="2220" y="28588"/>
                </a:lnTo>
                <a:lnTo>
                  <a:pt x="2156" y="28267"/>
                </a:lnTo>
                <a:lnTo>
                  <a:pt x="2027" y="28005"/>
                </a:lnTo>
                <a:lnTo>
                  <a:pt x="1673" y="28005"/>
                </a:lnTo>
                <a:lnTo>
                  <a:pt x="1673" y="27802"/>
                </a:lnTo>
                <a:lnTo>
                  <a:pt x="1641" y="27831"/>
                </a:lnTo>
                <a:lnTo>
                  <a:pt x="1576" y="27831"/>
                </a:lnTo>
                <a:lnTo>
                  <a:pt x="1576" y="27831"/>
                </a:lnTo>
                <a:lnTo>
                  <a:pt x="1576" y="27889"/>
                </a:lnTo>
                <a:lnTo>
                  <a:pt x="1576" y="27889"/>
                </a:lnTo>
                <a:lnTo>
                  <a:pt x="1576" y="28005"/>
                </a:lnTo>
                <a:lnTo>
                  <a:pt x="740" y="28005"/>
                </a:lnTo>
                <a:lnTo>
                  <a:pt x="933" y="26259"/>
                </a:lnTo>
                <a:lnTo>
                  <a:pt x="1158" y="26259"/>
                </a:lnTo>
                <a:lnTo>
                  <a:pt x="1158" y="25356"/>
                </a:lnTo>
                <a:lnTo>
                  <a:pt x="2027" y="24716"/>
                </a:lnTo>
                <a:lnTo>
                  <a:pt x="2220" y="24192"/>
                </a:lnTo>
                <a:lnTo>
                  <a:pt x="2316" y="24192"/>
                </a:lnTo>
                <a:lnTo>
                  <a:pt x="2445" y="23726"/>
                </a:lnTo>
                <a:lnTo>
                  <a:pt x="2574" y="23726"/>
                </a:lnTo>
                <a:lnTo>
                  <a:pt x="2574" y="23347"/>
                </a:lnTo>
                <a:lnTo>
                  <a:pt x="2864" y="23231"/>
                </a:lnTo>
                <a:lnTo>
                  <a:pt x="2960" y="22387"/>
                </a:lnTo>
                <a:lnTo>
                  <a:pt x="2960" y="22387"/>
                </a:lnTo>
                <a:lnTo>
                  <a:pt x="3024" y="22328"/>
                </a:lnTo>
                <a:lnTo>
                  <a:pt x="3089" y="22328"/>
                </a:lnTo>
                <a:lnTo>
                  <a:pt x="3153" y="22299"/>
                </a:lnTo>
                <a:lnTo>
                  <a:pt x="3153" y="22241"/>
                </a:lnTo>
                <a:lnTo>
                  <a:pt x="3218" y="22066"/>
                </a:lnTo>
                <a:lnTo>
                  <a:pt x="3507" y="22066"/>
                </a:lnTo>
                <a:lnTo>
                  <a:pt x="4794" y="20815"/>
                </a:lnTo>
                <a:lnTo>
                  <a:pt x="5020" y="20640"/>
                </a:lnTo>
                <a:lnTo>
                  <a:pt x="5020" y="19650"/>
                </a:lnTo>
                <a:lnTo>
                  <a:pt x="5148" y="19650"/>
                </a:lnTo>
                <a:lnTo>
                  <a:pt x="5245" y="19155"/>
                </a:lnTo>
                <a:lnTo>
                  <a:pt x="5534" y="19068"/>
                </a:lnTo>
                <a:lnTo>
                  <a:pt x="5534" y="18806"/>
                </a:lnTo>
                <a:lnTo>
                  <a:pt x="5663" y="18806"/>
                </a:lnTo>
                <a:lnTo>
                  <a:pt x="5663" y="18311"/>
                </a:lnTo>
                <a:lnTo>
                  <a:pt x="5792" y="18311"/>
                </a:lnTo>
                <a:lnTo>
                  <a:pt x="5888" y="18224"/>
                </a:lnTo>
                <a:lnTo>
                  <a:pt x="6017" y="18165"/>
                </a:lnTo>
                <a:lnTo>
                  <a:pt x="6146" y="18165"/>
                </a:lnTo>
                <a:lnTo>
                  <a:pt x="6242" y="18165"/>
                </a:lnTo>
                <a:lnTo>
                  <a:pt x="6307" y="18165"/>
                </a:lnTo>
                <a:lnTo>
                  <a:pt x="6436" y="18165"/>
                </a:lnTo>
                <a:lnTo>
                  <a:pt x="6532" y="18107"/>
                </a:lnTo>
                <a:lnTo>
                  <a:pt x="6822" y="17787"/>
                </a:lnTo>
                <a:lnTo>
                  <a:pt x="7079" y="17787"/>
                </a:lnTo>
                <a:lnTo>
                  <a:pt x="7176" y="17525"/>
                </a:lnTo>
                <a:lnTo>
                  <a:pt x="7369" y="17525"/>
                </a:lnTo>
                <a:lnTo>
                  <a:pt x="7369" y="17321"/>
                </a:lnTo>
                <a:lnTo>
                  <a:pt x="7594" y="17147"/>
                </a:lnTo>
                <a:lnTo>
                  <a:pt x="7594" y="16943"/>
                </a:lnTo>
                <a:lnTo>
                  <a:pt x="7819" y="16826"/>
                </a:lnTo>
                <a:lnTo>
                  <a:pt x="7819" y="16244"/>
                </a:lnTo>
                <a:lnTo>
                  <a:pt x="8012" y="16244"/>
                </a:lnTo>
                <a:lnTo>
                  <a:pt x="8077" y="16157"/>
                </a:lnTo>
                <a:lnTo>
                  <a:pt x="8109" y="16040"/>
                </a:lnTo>
                <a:lnTo>
                  <a:pt x="8173" y="15982"/>
                </a:lnTo>
                <a:lnTo>
                  <a:pt x="8173" y="15836"/>
                </a:lnTo>
                <a:lnTo>
                  <a:pt x="8238" y="15662"/>
                </a:lnTo>
                <a:lnTo>
                  <a:pt x="9010" y="15458"/>
                </a:lnTo>
                <a:lnTo>
                  <a:pt x="9010" y="15312"/>
                </a:lnTo>
                <a:lnTo>
                  <a:pt x="10297" y="15196"/>
                </a:lnTo>
                <a:lnTo>
                  <a:pt x="10297" y="15080"/>
                </a:lnTo>
                <a:lnTo>
                  <a:pt x="10587" y="15080"/>
                </a:lnTo>
                <a:lnTo>
                  <a:pt x="10587" y="14992"/>
                </a:lnTo>
                <a:lnTo>
                  <a:pt x="11230" y="14818"/>
                </a:lnTo>
                <a:lnTo>
                  <a:pt x="11971" y="14032"/>
                </a:lnTo>
                <a:lnTo>
                  <a:pt x="12518" y="13915"/>
                </a:lnTo>
                <a:lnTo>
                  <a:pt x="14255" y="12081"/>
                </a:lnTo>
                <a:lnTo>
                  <a:pt x="14191" y="11586"/>
                </a:lnTo>
                <a:lnTo>
                  <a:pt x="14030" y="11062"/>
                </a:lnTo>
                <a:lnTo>
                  <a:pt x="13966" y="10538"/>
                </a:lnTo>
                <a:lnTo>
                  <a:pt x="14030" y="9956"/>
                </a:lnTo>
                <a:lnTo>
                  <a:pt x="14320" y="9315"/>
                </a:lnTo>
                <a:lnTo>
                  <a:pt x="14802" y="8791"/>
                </a:lnTo>
                <a:lnTo>
                  <a:pt x="15189" y="8588"/>
                </a:lnTo>
                <a:lnTo>
                  <a:pt x="15189" y="7889"/>
                </a:lnTo>
                <a:lnTo>
                  <a:pt x="15317" y="7889"/>
                </a:lnTo>
                <a:lnTo>
                  <a:pt x="15961" y="7161"/>
                </a:lnTo>
                <a:lnTo>
                  <a:pt x="16186" y="7161"/>
                </a:lnTo>
                <a:lnTo>
                  <a:pt x="16733" y="6579"/>
                </a:lnTo>
                <a:lnTo>
                  <a:pt x="17023" y="6579"/>
                </a:lnTo>
                <a:lnTo>
                  <a:pt x="17023" y="6462"/>
                </a:lnTo>
                <a:lnTo>
                  <a:pt x="17248" y="6462"/>
                </a:lnTo>
                <a:lnTo>
                  <a:pt x="17248" y="6346"/>
                </a:lnTo>
                <a:lnTo>
                  <a:pt x="17666" y="6346"/>
                </a:lnTo>
                <a:lnTo>
                  <a:pt x="17666" y="6259"/>
                </a:lnTo>
                <a:lnTo>
                  <a:pt x="18117" y="6084"/>
                </a:lnTo>
                <a:lnTo>
                  <a:pt x="18117" y="5997"/>
                </a:lnTo>
                <a:lnTo>
                  <a:pt x="18761" y="5880"/>
                </a:lnTo>
                <a:lnTo>
                  <a:pt x="18954" y="5676"/>
                </a:lnTo>
                <a:lnTo>
                  <a:pt x="19179" y="5676"/>
                </a:lnTo>
                <a:lnTo>
                  <a:pt x="19404" y="5298"/>
                </a:lnTo>
                <a:lnTo>
                  <a:pt x="19597" y="5298"/>
                </a:lnTo>
                <a:lnTo>
                  <a:pt x="19597" y="5094"/>
                </a:lnTo>
                <a:lnTo>
                  <a:pt x="19951" y="4832"/>
                </a:lnTo>
                <a:lnTo>
                  <a:pt x="19951" y="4599"/>
                </a:lnTo>
                <a:lnTo>
                  <a:pt x="20048" y="4599"/>
                </a:lnTo>
                <a:lnTo>
                  <a:pt x="20048" y="4337"/>
                </a:lnTo>
                <a:lnTo>
                  <a:pt x="20241" y="4337"/>
                </a:lnTo>
                <a:lnTo>
                  <a:pt x="20241" y="4133"/>
                </a:lnTo>
                <a:lnTo>
                  <a:pt x="20337" y="4133"/>
                </a:lnTo>
                <a:lnTo>
                  <a:pt x="20337" y="3930"/>
                </a:lnTo>
                <a:lnTo>
                  <a:pt x="20595" y="3813"/>
                </a:lnTo>
                <a:lnTo>
                  <a:pt x="20595" y="3551"/>
                </a:lnTo>
                <a:lnTo>
                  <a:pt x="20691" y="3551"/>
                </a:lnTo>
                <a:lnTo>
                  <a:pt x="20691" y="3347"/>
                </a:lnTo>
                <a:lnTo>
                  <a:pt x="20884" y="3347"/>
                </a:lnTo>
                <a:lnTo>
                  <a:pt x="20884" y="3085"/>
                </a:lnTo>
                <a:lnTo>
                  <a:pt x="20981" y="3085"/>
                </a:lnTo>
                <a:lnTo>
                  <a:pt x="20981" y="2852"/>
                </a:lnTo>
                <a:lnTo>
                  <a:pt x="21110" y="2852"/>
                </a:lnTo>
                <a:lnTo>
                  <a:pt x="21238" y="2503"/>
                </a:lnTo>
                <a:lnTo>
                  <a:pt x="22526" y="2387"/>
                </a:lnTo>
                <a:lnTo>
                  <a:pt x="22687" y="2707"/>
                </a:lnTo>
                <a:lnTo>
                  <a:pt x="22912" y="3085"/>
                </a:lnTo>
                <a:lnTo>
                  <a:pt x="23169" y="3347"/>
                </a:lnTo>
                <a:lnTo>
                  <a:pt x="23266" y="3377"/>
                </a:lnTo>
                <a:lnTo>
                  <a:pt x="23330" y="3377"/>
                </a:lnTo>
                <a:lnTo>
                  <a:pt x="23459" y="3377"/>
                </a:lnTo>
                <a:lnTo>
                  <a:pt x="23523" y="3435"/>
                </a:lnTo>
                <a:lnTo>
                  <a:pt x="23555" y="3435"/>
                </a:lnTo>
                <a:lnTo>
                  <a:pt x="23684" y="3551"/>
                </a:lnTo>
                <a:lnTo>
                  <a:pt x="24971" y="3435"/>
                </a:lnTo>
                <a:lnTo>
                  <a:pt x="24971" y="3551"/>
                </a:lnTo>
                <a:lnTo>
                  <a:pt x="25486" y="3551"/>
                </a:lnTo>
                <a:lnTo>
                  <a:pt x="25615" y="3347"/>
                </a:lnTo>
                <a:lnTo>
                  <a:pt x="26098" y="3231"/>
                </a:lnTo>
                <a:lnTo>
                  <a:pt x="26677" y="3231"/>
                </a:lnTo>
                <a:lnTo>
                  <a:pt x="26741" y="3289"/>
                </a:lnTo>
                <a:lnTo>
                  <a:pt x="26773" y="3377"/>
                </a:lnTo>
                <a:lnTo>
                  <a:pt x="26773" y="3435"/>
                </a:lnTo>
                <a:lnTo>
                  <a:pt x="26838" y="3551"/>
                </a:lnTo>
                <a:lnTo>
                  <a:pt x="26902" y="3668"/>
                </a:lnTo>
                <a:lnTo>
                  <a:pt x="27546" y="3609"/>
                </a:lnTo>
                <a:lnTo>
                  <a:pt x="28061" y="3493"/>
                </a:lnTo>
                <a:lnTo>
                  <a:pt x="28608" y="3347"/>
                </a:lnTo>
                <a:lnTo>
                  <a:pt x="28672" y="3173"/>
                </a:lnTo>
                <a:lnTo>
                  <a:pt x="28769" y="3114"/>
                </a:lnTo>
                <a:lnTo>
                  <a:pt x="28833" y="3027"/>
                </a:lnTo>
                <a:lnTo>
                  <a:pt x="28897" y="2911"/>
                </a:lnTo>
                <a:lnTo>
                  <a:pt x="28962" y="2765"/>
                </a:lnTo>
                <a:lnTo>
                  <a:pt x="29477" y="2649"/>
                </a:lnTo>
                <a:lnTo>
                  <a:pt x="29991" y="2503"/>
                </a:lnTo>
                <a:lnTo>
                  <a:pt x="29991" y="2387"/>
                </a:lnTo>
                <a:lnTo>
                  <a:pt x="30893" y="2387"/>
                </a:lnTo>
                <a:lnTo>
                  <a:pt x="31279" y="1921"/>
                </a:lnTo>
                <a:lnTo>
                  <a:pt x="31633" y="1921"/>
                </a:lnTo>
                <a:lnTo>
                  <a:pt x="31922" y="1601"/>
                </a:lnTo>
                <a:lnTo>
                  <a:pt x="32566" y="1601"/>
                </a:lnTo>
                <a:lnTo>
                  <a:pt x="32566" y="1484"/>
                </a:lnTo>
                <a:lnTo>
                  <a:pt x="32920" y="1484"/>
                </a:lnTo>
                <a:lnTo>
                  <a:pt x="32920" y="1339"/>
                </a:lnTo>
                <a:lnTo>
                  <a:pt x="33209" y="1339"/>
                </a:lnTo>
                <a:lnTo>
                  <a:pt x="33209" y="1222"/>
                </a:lnTo>
                <a:lnTo>
                  <a:pt x="35269" y="1222"/>
                </a:lnTo>
                <a:lnTo>
                  <a:pt x="35494" y="844"/>
                </a:lnTo>
                <a:lnTo>
                  <a:pt x="38905" y="756"/>
                </a:lnTo>
                <a:lnTo>
                  <a:pt x="40193" y="1018"/>
                </a:lnTo>
                <a:lnTo>
                  <a:pt x="40193" y="844"/>
                </a:lnTo>
                <a:lnTo>
                  <a:pt x="40836" y="844"/>
                </a:lnTo>
                <a:lnTo>
                  <a:pt x="40933" y="640"/>
                </a:lnTo>
                <a:lnTo>
                  <a:pt x="41480" y="465"/>
                </a:lnTo>
                <a:lnTo>
                  <a:pt x="42220" y="436"/>
                </a:lnTo>
                <a:lnTo>
                  <a:pt x="42349" y="756"/>
                </a:lnTo>
                <a:lnTo>
                  <a:pt x="42477" y="756"/>
                </a:lnTo>
                <a:lnTo>
                  <a:pt x="42574" y="698"/>
                </a:lnTo>
                <a:lnTo>
                  <a:pt x="42638" y="698"/>
                </a:lnTo>
                <a:lnTo>
                  <a:pt x="42638" y="640"/>
                </a:lnTo>
                <a:lnTo>
                  <a:pt x="42703" y="524"/>
                </a:lnTo>
                <a:lnTo>
                  <a:pt x="42767" y="436"/>
                </a:lnTo>
                <a:lnTo>
                  <a:pt x="43636" y="436"/>
                </a:lnTo>
                <a:lnTo>
                  <a:pt x="43636" y="524"/>
                </a:lnTo>
                <a:lnTo>
                  <a:pt x="43925" y="640"/>
                </a:lnTo>
                <a:lnTo>
                  <a:pt x="44408" y="756"/>
                </a:lnTo>
                <a:lnTo>
                  <a:pt x="44859" y="786"/>
                </a:lnTo>
                <a:lnTo>
                  <a:pt x="45341" y="756"/>
                </a:lnTo>
                <a:lnTo>
                  <a:pt x="45438" y="524"/>
                </a:lnTo>
                <a:lnTo>
                  <a:pt x="46210" y="436"/>
                </a:lnTo>
                <a:lnTo>
                  <a:pt x="46210" y="262"/>
                </a:lnTo>
                <a:lnTo>
                  <a:pt x="46436" y="203"/>
                </a:lnTo>
                <a:lnTo>
                  <a:pt x="46854" y="116"/>
                </a:lnTo>
                <a:lnTo>
                  <a:pt x="47272" y="0"/>
                </a:lnTo>
                <a:close/>
              </a:path>
            </a:pathLst>
          </a:custGeom>
          <a:solidFill>
            <a:srgbClr val="61B4F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8" name="Google Shape;758;p49"/>
          <p:cNvGrpSpPr/>
          <p:nvPr/>
        </p:nvGrpSpPr>
        <p:grpSpPr>
          <a:xfrm>
            <a:off x="474862" y="1195814"/>
            <a:ext cx="3600397" cy="1425878"/>
            <a:chOff x="80902" y="1114177"/>
            <a:chExt cx="3303442" cy="1425878"/>
          </a:xfrm>
        </p:grpSpPr>
        <p:sp>
          <p:nvSpPr>
            <p:cNvPr id="759" name="Google Shape;759;p49"/>
            <p:cNvSpPr txBox="1"/>
            <p:nvPr/>
          </p:nvSpPr>
          <p:spPr>
            <a:xfrm>
              <a:off x="80902" y="1114177"/>
              <a:ext cx="330344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0" name="Google Shape;760;p49"/>
            <p:cNvSpPr txBox="1"/>
            <p:nvPr/>
          </p:nvSpPr>
          <p:spPr>
            <a:xfrm>
              <a:off x="80902" y="1339726"/>
              <a:ext cx="3291431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You can simply impress your audience and add a unique zing and appeal to your Presentations. Easy to change colors, photos and Text. </a:t>
              </a:r>
              <a:endParaRPr/>
            </a:p>
          </p:txBody>
        </p:sp>
      </p:grpSp>
      <p:sp>
        <p:nvSpPr>
          <p:cNvPr id="761" name="Google Shape;761;p49"/>
          <p:cNvSpPr/>
          <p:nvPr/>
        </p:nvSpPr>
        <p:spPr>
          <a:xfrm>
            <a:off x="544269" y="2748880"/>
            <a:ext cx="316434" cy="833409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49"/>
          <p:cNvSpPr/>
          <p:nvPr/>
        </p:nvSpPr>
        <p:spPr>
          <a:xfrm rot="10800000">
            <a:off x="495462" y="3720695"/>
            <a:ext cx="394292" cy="841103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49"/>
          <p:cNvSpPr txBox="1"/>
          <p:nvPr/>
        </p:nvSpPr>
        <p:spPr>
          <a:xfrm>
            <a:off x="984728" y="2873197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34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49"/>
          <p:cNvSpPr txBox="1"/>
          <p:nvPr/>
        </p:nvSpPr>
        <p:spPr>
          <a:xfrm>
            <a:off x="1013779" y="3848859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42</a:t>
            </a: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5" name="Google Shape;765;p49"/>
          <p:cNvGrpSpPr/>
          <p:nvPr/>
        </p:nvGrpSpPr>
        <p:grpSpPr>
          <a:xfrm>
            <a:off x="1893713" y="2718311"/>
            <a:ext cx="2417231" cy="894546"/>
            <a:chOff x="4320398" y="1245513"/>
            <a:chExt cx="2874451" cy="894546"/>
          </a:xfrm>
        </p:grpSpPr>
        <p:sp>
          <p:nvSpPr>
            <p:cNvPr id="766" name="Google Shape;766;p49"/>
            <p:cNvSpPr txBox="1"/>
            <p:nvPr/>
          </p:nvSpPr>
          <p:spPr>
            <a:xfrm>
              <a:off x="4320399" y="1493728"/>
              <a:ext cx="287445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7" name="Google Shape;767;p4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8" name="Google Shape;768;p49"/>
          <p:cNvGrpSpPr/>
          <p:nvPr/>
        </p:nvGrpSpPr>
        <p:grpSpPr>
          <a:xfrm>
            <a:off x="1893714" y="3693973"/>
            <a:ext cx="2417231" cy="894546"/>
            <a:chOff x="4320398" y="1245513"/>
            <a:chExt cx="2874451" cy="894546"/>
          </a:xfrm>
        </p:grpSpPr>
        <p:sp>
          <p:nvSpPr>
            <p:cNvPr id="769" name="Google Shape;769;p49"/>
            <p:cNvSpPr txBox="1"/>
            <p:nvPr/>
          </p:nvSpPr>
          <p:spPr>
            <a:xfrm>
              <a:off x="4320399" y="1493728"/>
              <a:ext cx="287445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4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5" name="Google Shape;775;p50"/>
          <p:cNvSpPr txBox="1"/>
          <p:nvPr/>
        </p:nvSpPr>
        <p:spPr>
          <a:xfrm>
            <a:off x="3241565" y="512778"/>
            <a:ext cx="69762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6" name="Google Shape;776;p50"/>
          <p:cNvGrpSpPr/>
          <p:nvPr/>
        </p:nvGrpSpPr>
        <p:grpSpPr>
          <a:xfrm>
            <a:off x="6261061" y="1212894"/>
            <a:ext cx="2459285" cy="3457473"/>
            <a:chOff x="2227884" y="1330362"/>
            <a:chExt cx="2835932" cy="3457473"/>
          </a:xfrm>
        </p:grpSpPr>
        <p:sp>
          <p:nvSpPr>
            <p:cNvPr id="777" name="Google Shape;777;p50"/>
            <p:cNvSpPr txBox="1"/>
            <p:nvPr/>
          </p:nvSpPr>
          <p:spPr>
            <a:xfrm>
              <a:off x="2227884" y="1740847"/>
              <a:ext cx="2835932" cy="30469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778" name="Google Shape;778;p50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79" name="Google Shape;779;p50"/>
          <p:cNvSpPr txBox="1"/>
          <p:nvPr/>
        </p:nvSpPr>
        <p:spPr>
          <a:xfrm>
            <a:off x="6261061" y="512778"/>
            <a:ext cx="69762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0" name="Google Shape;780;p50"/>
          <p:cNvGrpSpPr/>
          <p:nvPr/>
        </p:nvGrpSpPr>
        <p:grpSpPr>
          <a:xfrm>
            <a:off x="3241565" y="1212894"/>
            <a:ext cx="2459285" cy="3457473"/>
            <a:chOff x="2227884" y="1330362"/>
            <a:chExt cx="2835932" cy="3457473"/>
          </a:xfrm>
        </p:grpSpPr>
        <p:sp>
          <p:nvSpPr>
            <p:cNvPr id="781" name="Google Shape;781;p50"/>
            <p:cNvSpPr txBox="1"/>
            <p:nvPr/>
          </p:nvSpPr>
          <p:spPr>
            <a:xfrm>
              <a:off x="2227884" y="1740847"/>
              <a:ext cx="2835932" cy="30469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Easy to change colors, photos and Text. Get a modern PowerPoint  Presentation that is beautifully designed.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782" name="Google Shape;782;p50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3" name="Google Shape;783;p50"/>
          <p:cNvSpPr txBox="1"/>
          <p:nvPr/>
        </p:nvSpPr>
        <p:spPr>
          <a:xfrm>
            <a:off x="142937" y="516617"/>
            <a:ext cx="2592288" cy="169509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3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Two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64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3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50"/>
          <p:cNvSpPr txBox="1"/>
          <p:nvPr/>
        </p:nvSpPr>
        <p:spPr>
          <a:xfrm>
            <a:off x="171512" y="2360707"/>
            <a:ext cx="255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8" name="Shape 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9" name="Google Shape;789;p51"/>
          <p:cNvSpPr txBox="1"/>
          <p:nvPr/>
        </p:nvSpPr>
        <p:spPr>
          <a:xfrm>
            <a:off x="142937" y="516617"/>
            <a:ext cx="2592288" cy="169509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3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Three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64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32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51"/>
          <p:cNvSpPr txBox="1"/>
          <p:nvPr/>
        </p:nvSpPr>
        <p:spPr>
          <a:xfrm>
            <a:off x="171512" y="2360707"/>
            <a:ext cx="255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51"/>
          <p:cNvSpPr txBox="1"/>
          <p:nvPr/>
        </p:nvSpPr>
        <p:spPr>
          <a:xfrm>
            <a:off x="3241565" y="512778"/>
            <a:ext cx="69762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2" name="Google Shape;792;p51"/>
          <p:cNvGrpSpPr/>
          <p:nvPr/>
        </p:nvGrpSpPr>
        <p:grpSpPr>
          <a:xfrm>
            <a:off x="5134830" y="1212899"/>
            <a:ext cx="1845908" cy="3457473"/>
            <a:chOff x="2227884" y="1330362"/>
            <a:chExt cx="2835932" cy="3457473"/>
          </a:xfrm>
        </p:grpSpPr>
        <p:sp>
          <p:nvSpPr>
            <p:cNvPr id="793" name="Google Shape;793;p51"/>
            <p:cNvSpPr txBox="1"/>
            <p:nvPr/>
          </p:nvSpPr>
          <p:spPr>
            <a:xfrm>
              <a:off x="2227884" y="1740847"/>
              <a:ext cx="2835932" cy="30469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794" name="Google Shape;794;p51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5" name="Google Shape;795;p51"/>
          <p:cNvSpPr txBox="1"/>
          <p:nvPr/>
        </p:nvSpPr>
        <p:spPr>
          <a:xfrm>
            <a:off x="5149777" y="512778"/>
            <a:ext cx="69762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6" name="Google Shape;796;p51"/>
          <p:cNvGrpSpPr/>
          <p:nvPr/>
        </p:nvGrpSpPr>
        <p:grpSpPr>
          <a:xfrm>
            <a:off x="3190061" y="1212899"/>
            <a:ext cx="1845908" cy="3457473"/>
            <a:chOff x="2227884" y="1330362"/>
            <a:chExt cx="2835932" cy="3457473"/>
          </a:xfrm>
        </p:grpSpPr>
        <p:sp>
          <p:nvSpPr>
            <p:cNvPr id="797" name="Google Shape;797;p51"/>
            <p:cNvSpPr txBox="1"/>
            <p:nvPr/>
          </p:nvSpPr>
          <p:spPr>
            <a:xfrm>
              <a:off x="2227884" y="1740847"/>
              <a:ext cx="2835932" cy="30469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798" name="Google Shape;798;p51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9" name="Google Shape;799;p51"/>
          <p:cNvGrpSpPr/>
          <p:nvPr/>
        </p:nvGrpSpPr>
        <p:grpSpPr>
          <a:xfrm>
            <a:off x="7079600" y="1212899"/>
            <a:ext cx="1845908" cy="3457473"/>
            <a:chOff x="2227884" y="1330362"/>
            <a:chExt cx="2835932" cy="3457473"/>
          </a:xfrm>
        </p:grpSpPr>
        <p:sp>
          <p:nvSpPr>
            <p:cNvPr id="800" name="Google Shape;800;p51"/>
            <p:cNvSpPr txBox="1"/>
            <p:nvPr/>
          </p:nvSpPr>
          <p:spPr>
            <a:xfrm>
              <a:off x="2227884" y="1740847"/>
              <a:ext cx="2835932" cy="30469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801" name="Google Shape;801;p51"/>
            <p:cNvSpPr txBox="1"/>
            <p:nvPr/>
          </p:nvSpPr>
          <p:spPr>
            <a:xfrm>
              <a:off x="2227884" y="1330362"/>
              <a:ext cx="2835932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02" name="Google Shape;802;p51"/>
          <p:cNvSpPr txBox="1"/>
          <p:nvPr/>
        </p:nvSpPr>
        <p:spPr>
          <a:xfrm>
            <a:off x="7057989" y="512778"/>
            <a:ext cx="69762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p52"/>
          <p:cNvSpPr txBox="1"/>
          <p:nvPr>
            <p:ph idx="1" type="body"/>
          </p:nvPr>
        </p:nvSpPr>
        <p:spPr>
          <a:xfrm>
            <a:off x="2879812" y="3579862"/>
            <a:ext cx="3384376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</a:t>
            </a:r>
            <a:endParaRPr b="0" i="0" sz="32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8" name="Google Shape;808;p52"/>
          <p:cNvSpPr txBox="1"/>
          <p:nvPr>
            <p:ph idx="2" type="body"/>
          </p:nvPr>
        </p:nvSpPr>
        <p:spPr>
          <a:xfrm>
            <a:off x="2879664" y="4155926"/>
            <a:ext cx="338437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53"/>
          <p:cNvSpPr txBox="1"/>
          <p:nvPr/>
        </p:nvSpPr>
        <p:spPr>
          <a:xfrm>
            <a:off x="1707452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61B4F6"/>
              </a:buClr>
              <a:buFont typeface="Arial"/>
              <a:buNone/>
            </a:pPr>
            <a:r>
              <a:rPr b="1" lang="en" sz="4000">
                <a:solidFill>
                  <a:srgbClr val="61B4F6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61B4F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53"/>
          <p:cNvSpPr txBox="1"/>
          <p:nvPr/>
        </p:nvSpPr>
        <p:spPr>
          <a:xfrm>
            <a:off x="2051720" y="4659982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53"/>
          <p:cNvSpPr txBox="1"/>
          <p:nvPr/>
        </p:nvSpPr>
        <p:spPr>
          <a:xfrm>
            <a:off x="1707452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6" name="Google Shape;816;p53"/>
          <p:cNvSpPr txBox="1"/>
          <p:nvPr/>
        </p:nvSpPr>
        <p:spPr>
          <a:xfrm>
            <a:off x="1707452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7" name="Google Shape;817;p53"/>
          <p:cNvSpPr txBox="1"/>
          <p:nvPr/>
        </p:nvSpPr>
        <p:spPr>
          <a:xfrm>
            <a:off x="1707452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8" name="Google Shape;818;p53"/>
          <p:cNvSpPr txBox="1"/>
          <p:nvPr/>
        </p:nvSpPr>
        <p:spPr>
          <a:xfrm>
            <a:off x="1707452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9" name="Google Shape;819;p53"/>
          <p:cNvSpPr txBox="1"/>
          <p:nvPr/>
        </p:nvSpPr>
        <p:spPr>
          <a:xfrm>
            <a:off x="1707452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p54"/>
          <p:cNvSpPr txBox="1"/>
          <p:nvPr>
            <p:ph idx="1" type="body"/>
          </p:nvPr>
        </p:nvSpPr>
        <p:spPr>
          <a:xfrm>
            <a:off x="0" y="181632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54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6" name="Google Shape;826;p54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7" name="Google Shape;827;p54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28" name="Google Shape;828;p54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29" name="Google Shape;829;p54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54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54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54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3" name="Google Shape;833;p54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4" name="Google Shape;834;p54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54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54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4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4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4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4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54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42" name="Google Shape;842;p54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43" name="Google Shape;843;p54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4" name="Google Shape;844;p54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5" name="Google Shape;845;p54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46" name="Google Shape;846;p54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54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8" name="Google Shape;848;p54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49" name="Google Shape;849;p54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54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1" name="Google Shape;851;p54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52" name="Google Shape;852;p54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54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54" name="Google Shape;854;p54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4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4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4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4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4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4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4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4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4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4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4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4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4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4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4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4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4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4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4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4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4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4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4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4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4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4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4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5" name="Shape 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6" name="Google Shape;886;p55"/>
          <p:cNvSpPr txBox="1"/>
          <p:nvPr>
            <p:ph idx="1" type="body"/>
          </p:nvPr>
        </p:nvSpPr>
        <p:spPr>
          <a:xfrm>
            <a:off x="0" y="181632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5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5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5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5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5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5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5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5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5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5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5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5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5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5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5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5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5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5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5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5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5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5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5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5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5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5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5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5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5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5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5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5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5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5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1" name="Google Shape;921;p55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22" name="Google Shape;922;p55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55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4" name="Google Shape;924;p55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25" name="Google Shape;925;p55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55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55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8" name="Google Shape;928;p55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5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5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5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5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5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5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5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5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0" name="Shape 9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1" name="Google Shape;941;p56"/>
          <p:cNvSpPr txBox="1"/>
          <p:nvPr>
            <p:ph idx="1" type="body"/>
          </p:nvPr>
        </p:nvSpPr>
        <p:spPr>
          <a:xfrm>
            <a:off x="0" y="181632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6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6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6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6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6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6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6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6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6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6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2" name="Google Shape;952;p56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3" name="Google Shape;953;p56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4" name="Google Shape;954;p56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56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6" name="Google Shape;956;p56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7" name="Google Shape;957;p56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6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9" name="Google Shape;959;p56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0" name="Google Shape;960;p56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61" name="Google Shape;961;p56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2" name="Google Shape;962;p56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3" name="Google Shape;963;p56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6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5" name="Google Shape;965;p56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56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6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6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6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6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6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6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6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6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6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6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6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6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6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6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6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6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6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6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6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6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6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6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6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6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6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6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6" name="Shape 9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7" name="Google Shape;997;p57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998" name="Google Shape;998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61B4F6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97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180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246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0" name="Google Shape;1000;p57"/>
          <p:cNvSpPr txBox="1"/>
          <p:nvPr>
            <p:ph type="title"/>
          </p:nvPr>
        </p:nvSpPr>
        <p:spPr>
          <a:xfrm>
            <a:off x="125" y="150470"/>
            <a:ext cx="9144000" cy="645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22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595959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