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slide+xml" PartName="/ppt/slides/slide19.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22.xml"/>
  <Override ContentType="application/vnd.openxmlformats-officedocument.presentationml.slide+xml" PartName="/ppt/slides/slide23.xml"/>
  <Override ContentType="application/vnd.openxmlformats-officedocument.presentationml.slide+xml" PartName="/ppt/slides/slide24.xml"/>
  <Override ContentType="application/vnd.openxmlformats-officedocument.presentationml.slide+xml" PartName="/ppt/slides/slide25.xml"/>
  <Override ContentType="application/vnd.openxmlformats-officedocument.presentationml.slide+xml" PartName="/ppt/slides/slide26.xml"/>
  <Override ContentType="application/vnd.openxmlformats-officedocument.presentationml.slide+xml" PartName="/ppt/slides/slide27.xml"/>
  <Override ContentType="application/vnd.openxmlformats-officedocument.presentationml.slide+xml" PartName="/ppt/slides/slide28.xml"/>
  <Override ContentType="application/vnd.openxmlformats-officedocument.presentationml.slide+xml" PartName="/ppt/slides/slide29.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 id="280" r:id="rId30"/>
    <p:sldId id="281" r:id="rId31"/>
    <p:sldId id="282" r:id="rId32"/>
    <p:sldId id="283" r:id="rId33"/>
    <p:sldId id="284" r:id="rId34"/>
  </p:sldIdLst>
  <p:sldSz cx="18288000" cy="10287000"/>
  <p:notesSz cx="6858000" cy="9144000"/>
  <p:embeddedFontLst>
    <p:embeddedFont>
      <p:font typeface="Gladiola" charset="1" panose="00000500000000000000"/>
      <p:regular r:id="rId35"/>
    </p:embeddedFont>
    <p:embeddedFont>
      <p:font typeface="ITC Avant Garde Gothic" charset="1" panose="020B0502020202020204"/>
      <p:regular r:id="rId36"/>
    </p:embeddedFont>
    <p:embeddedFont>
      <p:font typeface="ITC Avant Garde Gothic Bold" charset="1" panose="020B0802020202020204"/>
      <p:regular r:id="rId37"/>
    </p:embeddedFont>
    <p:embeddedFont>
      <p:font typeface="ITC Avant Garde Gothic Italics" charset="1" panose="020B0502020202090204"/>
      <p:regular r:id="rId38"/>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slides/slide18.xml" Type="http://schemas.openxmlformats.org/officeDocument/2006/relationships/slide"/><Relationship Id="rId24" Target="slides/slide19.xml" Type="http://schemas.openxmlformats.org/officeDocument/2006/relationships/slide"/><Relationship Id="rId25" Target="slides/slide20.xml" Type="http://schemas.openxmlformats.org/officeDocument/2006/relationships/slide"/><Relationship Id="rId26" Target="slides/slide21.xml" Type="http://schemas.openxmlformats.org/officeDocument/2006/relationships/slide"/><Relationship Id="rId27" Target="slides/slide22.xml" Type="http://schemas.openxmlformats.org/officeDocument/2006/relationships/slide"/><Relationship Id="rId28" Target="slides/slide23.xml" Type="http://schemas.openxmlformats.org/officeDocument/2006/relationships/slide"/><Relationship Id="rId29" Target="slides/slide24.xml" Type="http://schemas.openxmlformats.org/officeDocument/2006/relationships/slide"/><Relationship Id="rId3" Target="viewProps.xml" Type="http://schemas.openxmlformats.org/officeDocument/2006/relationships/viewProps"/><Relationship Id="rId30" Target="slides/slide25.xml" Type="http://schemas.openxmlformats.org/officeDocument/2006/relationships/slide"/><Relationship Id="rId31" Target="slides/slide26.xml" Type="http://schemas.openxmlformats.org/officeDocument/2006/relationships/slide"/><Relationship Id="rId32" Target="slides/slide27.xml" Type="http://schemas.openxmlformats.org/officeDocument/2006/relationships/slide"/><Relationship Id="rId33" Target="slides/slide28.xml" Type="http://schemas.openxmlformats.org/officeDocument/2006/relationships/slide"/><Relationship Id="rId34" Target="slides/slide29.xml" Type="http://schemas.openxmlformats.org/officeDocument/2006/relationships/slide"/><Relationship Id="rId35" Target="fonts/font35.fntdata" Type="http://schemas.openxmlformats.org/officeDocument/2006/relationships/font"/><Relationship Id="rId36" Target="fonts/font36.fntdata" Type="http://schemas.openxmlformats.org/officeDocument/2006/relationships/font"/><Relationship Id="rId37" Target="fonts/font37.fntdata" Type="http://schemas.openxmlformats.org/officeDocument/2006/relationships/font"/><Relationship Id="rId38" Target="fonts/font38.fntdata" Type="http://schemas.openxmlformats.org/officeDocument/2006/relationships/font"/><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3.pn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png" Type="http://schemas.openxmlformats.org/officeDocument/2006/relationships/image"/><Relationship Id="rId4" Target="../media/image4.pn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5.png" Type="http://schemas.openxmlformats.org/officeDocument/2006/relationships/image"/><Relationship Id="rId4" Target="../media/image2.png" Type="http://schemas.openxmlformats.org/officeDocument/2006/relationships/image"/><Relationship Id="rId5" Target="../media/image6.png" Type="http://schemas.openxmlformats.org/officeDocument/2006/relationships/image"/><Relationship Id="rId6" Target="../media/image7.png" Type="http://schemas.openxmlformats.org/officeDocument/2006/relationships/image"/><Relationship Id="rId7" Target="../media/image8.pn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9.png" Type="http://schemas.openxmlformats.org/officeDocument/2006/relationships/image"/><Relationship Id="rId4" Target="../media/image10.png" Type="http://schemas.openxmlformats.org/officeDocument/2006/relationships/image"/><Relationship Id="rId5" Target="../media/image2.pn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1.png" Type="http://schemas.openxmlformats.org/officeDocument/2006/relationships/image"/><Relationship Id="rId3" Target="../media/image12.svg" Type="http://schemas.openxmlformats.org/officeDocument/2006/relationships/image"/><Relationship Id="rId4" Target="../media/image13.jpe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4.png" Type="http://schemas.openxmlformats.org/officeDocument/2006/relationships/image"/><Relationship Id="rId3" Target="../media/image15.png" Type="http://schemas.openxmlformats.org/officeDocument/2006/relationships/image"/><Relationship Id="rId4" Target="../media/image16.png" Type="http://schemas.openxmlformats.org/officeDocument/2006/relationships/image"/></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png" Type="http://schemas.openxmlformats.org/officeDocument/2006/relationships/image"/><Relationship Id="rId3" Target="../media/image17.png" Type="http://schemas.openxmlformats.org/officeDocument/2006/relationships/image"/><Relationship Id="rId4" Target="../media/image18.png" Type="http://schemas.openxmlformats.org/officeDocument/2006/relationships/image"/><Relationship Id="rId5" Target="../media/image19.pn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20.png" Type="http://schemas.openxmlformats.org/officeDocument/2006/relationships/image"/><Relationship Id="rId4" Target="../media/image2.pn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1.jpe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2.jpe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3.jpeg" Type="http://schemas.openxmlformats.org/officeDocument/2006/relationships/image"/><Relationship Id="rId3" Target="../media/image24.jpe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5.jpeg" Type="http://schemas.openxmlformats.org/officeDocument/2006/relationships/image"/><Relationship Id="rId3" Target="../media/image26.jpeg" Type="http://schemas.openxmlformats.org/officeDocument/2006/relationships/image"/><Relationship Id="rId4" Target="../media/image27.jpeg" Type="http://schemas.openxmlformats.org/officeDocument/2006/relationships/image"/><Relationship Id="rId5" Target="../media/image28.jpeg" Type="http://schemas.openxmlformats.org/officeDocument/2006/relationships/image"/><Relationship Id="rId6" Target="../media/image29.jpeg" Type="http://schemas.openxmlformats.org/officeDocument/2006/relationships/image"/><Relationship Id="rId7" Target="../media/image30.jpe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38.png" Type="http://schemas.openxmlformats.org/officeDocument/2006/relationships/image"/><Relationship Id="rId11" Target="../media/image9.png" Type="http://schemas.openxmlformats.org/officeDocument/2006/relationships/image"/><Relationship Id="rId12" Target="../media/image10.png" Type="http://schemas.openxmlformats.org/officeDocument/2006/relationships/image"/><Relationship Id="rId2" Target="../media/image1.jpeg" Type="http://schemas.openxmlformats.org/officeDocument/2006/relationships/image"/><Relationship Id="rId3" Target="../media/image31.png" Type="http://schemas.openxmlformats.org/officeDocument/2006/relationships/image"/><Relationship Id="rId4" Target="../media/image32.png" Type="http://schemas.openxmlformats.org/officeDocument/2006/relationships/image"/><Relationship Id="rId5" Target="../media/image33.png" Type="http://schemas.openxmlformats.org/officeDocument/2006/relationships/image"/><Relationship Id="rId6" Target="../media/image34.png" Type="http://schemas.openxmlformats.org/officeDocument/2006/relationships/image"/><Relationship Id="rId7" Target="../media/image35.png" Type="http://schemas.openxmlformats.org/officeDocument/2006/relationships/image"/><Relationship Id="rId8" Target="../media/image36.png" Type="http://schemas.openxmlformats.org/officeDocument/2006/relationships/image"/><Relationship Id="rId9" Target="../media/image37.pn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37.png" Type="http://schemas.openxmlformats.org/officeDocument/2006/relationships/image"/><Relationship Id="rId4" Target="../media/image38.pn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35.png" Type="http://schemas.openxmlformats.org/officeDocument/2006/relationships/image"/><Relationship Id="rId4" Target="../media/image36.png" Type="http://schemas.openxmlformats.org/officeDocument/2006/relationships/image"/></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33.png" Type="http://schemas.openxmlformats.org/officeDocument/2006/relationships/image"/><Relationship Id="rId4" Target="../media/image34.pn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31.png" Type="http://schemas.openxmlformats.org/officeDocument/2006/relationships/image"/><Relationship Id="rId4" Target="../media/image32.png"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9.jpeg" Type="http://schemas.openxmlformats.org/officeDocument/2006/relationships/image"/></Relationships>
</file>

<file path=ppt/slides/_rels/slide1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jpeg" Type="http://schemas.openxmlformats.org/officeDocument/2006/relationships/image"/><Relationship Id="rId3" Target="../media/image9.png" Type="http://schemas.openxmlformats.org/officeDocument/2006/relationships/image"/><Relationship Id="rId4" Target="../media/image40.png" Type="http://schemas.openxmlformats.org/officeDocument/2006/relationships/image"/><Relationship Id="rId5" Target="../media/image41.png" Type="http://schemas.openxmlformats.org/officeDocument/2006/relationships/image"/><Relationship Id="rId6" Target="../media/image42.png" Type="http://schemas.openxmlformats.org/officeDocument/2006/relationships/image"/><Relationship Id="rId7" Target="../media/image2.png" Type="http://schemas.openxmlformats.org/officeDocument/2006/relationships/image"/></Relationships>
</file>

<file path=ppt/slides/_rels/slide2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3.jpeg" Type="http://schemas.openxmlformats.org/officeDocument/2006/relationships/image"/></Relationships>
</file>

<file path=ppt/slides/_rels/slide2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4.jpeg" Type="http://schemas.openxmlformats.org/officeDocument/2006/relationships/image"/><Relationship Id="rId3" Target="../media/image45.jpeg" Type="http://schemas.openxmlformats.org/officeDocument/2006/relationships/image"/></Relationships>
</file>

<file path=ppt/slides/_rels/slide2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6.png" Type="http://schemas.openxmlformats.org/officeDocument/2006/relationships/image"/><Relationship Id="rId3" Target="../media/image47.png" Type="http://schemas.openxmlformats.org/officeDocument/2006/relationships/image"/><Relationship Id="rId4" Target="../media/image48.png" Type="http://schemas.openxmlformats.org/officeDocument/2006/relationships/image"/></Relationships>
</file>

<file path=ppt/slides/_rels/slide2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9.jpeg" Type="http://schemas.openxmlformats.org/officeDocument/2006/relationships/image"/><Relationship Id="rId3" Target="../media/image43.jpeg" Type="http://schemas.openxmlformats.org/officeDocument/2006/relationships/image"/><Relationship Id="rId4" Target="../media/image50.jpeg" Type="http://schemas.openxmlformats.org/officeDocument/2006/relationships/image"/><Relationship Id="rId5" Target="../media/image51.jpeg" Type="http://schemas.openxmlformats.org/officeDocument/2006/relationships/image"/></Relationships>
</file>

<file path=ppt/slides/_rels/slide2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2.png" Type="http://schemas.openxmlformats.org/officeDocument/2006/relationships/image"/><Relationship Id="rId3" Target="../media/image53.png" Type="http://schemas.openxmlformats.org/officeDocument/2006/relationships/image"/></Relationships>
</file>

<file path=ppt/slides/_rels/slide2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4.png" Type="http://schemas.openxmlformats.org/officeDocument/2006/relationships/image"/><Relationship Id="rId3" Target="../media/image55.png" Type="http://schemas.openxmlformats.org/officeDocument/2006/relationships/image"/></Relationships>
</file>

<file path=ppt/slides/_rels/slide2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7.png" Type="http://schemas.openxmlformats.org/officeDocument/2006/relationships/image"/><Relationship Id="rId3" Target="../media/image56.png" Type="http://schemas.openxmlformats.org/officeDocument/2006/relationships/image"/></Relationships>
</file>

<file path=ppt/slides/_rels/slide2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7.png" Type="http://schemas.openxmlformats.org/officeDocument/2006/relationships/image"/><Relationship Id="rId3" Target="../media/image58.png" Type="http://schemas.openxmlformats.org/officeDocument/2006/relationships/image"/></Relationships>
</file>

<file path=ppt/slides/_rels/slide2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37.png" Type="http://schemas.openxmlformats.org/officeDocument/2006/relationships/image"/><Relationship Id="rId3" Target="../media/image31.png" Type="http://schemas.openxmlformats.org/officeDocument/2006/relationships/image"/><Relationship Id="rId4" Target="../media/image33.png" Type="http://schemas.openxmlformats.org/officeDocument/2006/relationships/image"/><Relationship Id="rId5" Target="../media/image35.png" Type="http://schemas.openxmlformats.org/officeDocument/2006/relationships/image"/><Relationship Id="rId6" Target="../media/image11.png" Type="http://schemas.openxmlformats.org/officeDocument/2006/relationships/image"/><Relationship Id="rId7" Target="../media/image12.svg" Type="http://schemas.openxmlformats.org/officeDocument/2006/relationships/image"/></Relationships>
</file>

<file path=ppt/slides/_rels/slide2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9.png" Type="http://schemas.openxmlformats.org/officeDocument/2006/relationships/image"/><Relationship Id="rId3" Target="../media/image60.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196360" y="-526891"/>
            <a:ext cx="18680719" cy="12375977"/>
          </a:xfrm>
          <a:custGeom>
            <a:avLst/>
            <a:gdLst/>
            <a:ahLst/>
            <a:cxnLst/>
            <a:rect r="r" b="b" t="t" l="l"/>
            <a:pathLst>
              <a:path h="12375977" w="18680719">
                <a:moveTo>
                  <a:pt x="0" y="0"/>
                </a:moveTo>
                <a:lnTo>
                  <a:pt x="18680720" y="0"/>
                </a:lnTo>
                <a:lnTo>
                  <a:pt x="18680720" y="12375976"/>
                </a:lnTo>
                <a:lnTo>
                  <a:pt x="0" y="12375976"/>
                </a:lnTo>
                <a:lnTo>
                  <a:pt x="0" y="0"/>
                </a:lnTo>
                <a:close/>
              </a:path>
            </a:pathLst>
          </a:custGeom>
          <a:blipFill>
            <a:blip r:embed="rId2"/>
            <a:stretch>
              <a:fillRect l="0" t="0" r="0" b="0"/>
            </a:stretch>
          </a:blipFill>
        </p:spPr>
      </p:sp>
      <p:grpSp>
        <p:nvGrpSpPr>
          <p:cNvPr name="Group 3" id="3"/>
          <p:cNvGrpSpPr/>
          <p:nvPr/>
        </p:nvGrpSpPr>
        <p:grpSpPr>
          <a:xfrm rot="0">
            <a:off x="2580140" y="2198819"/>
            <a:ext cx="2276427" cy="2907313"/>
            <a:chOff x="0" y="0"/>
            <a:chExt cx="513054" cy="655241"/>
          </a:xfrm>
        </p:grpSpPr>
        <p:sp>
          <p:nvSpPr>
            <p:cNvPr name="Freeform 4" id="4"/>
            <p:cNvSpPr/>
            <p:nvPr/>
          </p:nvSpPr>
          <p:spPr>
            <a:xfrm flipH="false" flipV="false" rot="0">
              <a:off x="0" y="0"/>
              <a:ext cx="513054" cy="655241"/>
            </a:xfrm>
            <a:custGeom>
              <a:avLst/>
              <a:gdLst/>
              <a:ahLst/>
              <a:cxnLst/>
              <a:rect r="r" b="b" t="t" l="l"/>
              <a:pathLst>
                <a:path h="655241" w="513054">
                  <a:moveTo>
                    <a:pt x="173446" y="0"/>
                  </a:moveTo>
                  <a:lnTo>
                    <a:pt x="339608" y="0"/>
                  </a:lnTo>
                  <a:cubicBezTo>
                    <a:pt x="385608" y="0"/>
                    <a:pt x="429725" y="18274"/>
                    <a:pt x="462253" y="50801"/>
                  </a:cubicBezTo>
                  <a:cubicBezTo>
                    <a:pt x="494780" y="83329"/>
                    <a:pt x="513054" y="127446"/>
                    <a:pt x="513054" y="173446"/>
                  </a:cubicBezTo>
                  <a:lnTo>
                    <a:pt x="513054" y="481795"/>
                  </a:lnTo>
                  <a:cubicBezTo>
                    <a:pt x="513054" y="577587"/>
                    <a:pt x="435399" y="655241"/>
                    <a:pt x="339608" y="655241"/>
                  </a:cubicBezTo>
                  <a:lnTo>
                    <a:pt x="173446" y="655241"/>
                  </a:lnTo>
                  <a:cubicBezTo>
                    <a:pt x="127446" y="655241"/>
                    <a:pt x="83329" y="636967"/>
                    <a:pt x="50801" y="604440"/>
                  </a:cubicBezTo>
                  <a:cubicBezTo>
                    <a:pt x="18274" y="571912"/>
                    <a:pt x="0" y="527796"/>
                    <a:pt x="0" y="481795"/>
                  </a:cubicBezTo>
                  <a:lnTo>
                    <a:pt x="0" y="173446"/>
                  </a:lnTo>
                  <a:cubicBezTo>
                    <a:pt x="0" y="127446"/>
                    <a:pt x="18274" y="83329"/>
                    <a:pt x="50801" y="50801"/>
                  </a:cubicBezTo>
                  <a:cubicBezTo>
                    <a:pt x="83329" y="18274"/>
                    <a:pt x="127446" y="0"/>
                    <a:pt x="173446" y="0"/>
                  </a:cubicBezTo>
                  <a:close/>
                </a:path>
              </a:pathLst>
            </a:custGeom>
            <a:solidFill>
              <a:srgbClr val="F11DA7"/>
            </a:solidFill>
          </p:spPr>
        </p:sp>
        <p:sp>
          <p:nvSpPr>
            <p:cNvPr name="TextBox 5" id="5"/>
            <p:cNvSpPr txBox="true"/>
            <p:nvPr/>
          </p:nvSpPr>
          <p:spPr>
            <a:xfrm>
              <a:off x="0" y="-47625"/>
              <a:ext cx="513054" cy="702866"/>
            </a:xfrm>
            <a:prstGeom prst="rect">
              <a:avLst/>
            </a:prstGeom>
          </p:spPr>
          <p:txBody>
            <a:bodyPr anchor="ctr" rtlCol="false" tIns="59365" lIns="59365" bIns="59365" rIns="59365"/>
            <a:lstStyle/>
            <a:p>
              <a:pPr algn="ctr">
                <a:lnSpc>
                  <a:spcPts val="3359"/>
                </a:lnSpc>
              </a:pPr>
            </a:p>
          </p:txBody>
        </p:sp>
      </p:grpSp>
      <p:sp>
        <p:nvSpPr>
          <p:cNvPr name="TextBox 6" id="6"/>
          <p:cNvSpPr txBox="true"/>
          <p:nvPr/>
        </p:nvSpPr>
        <p:spPr>
          <a:xfrm rot="0">
            <a:off x="913840" y="414302"/>
            <a:ext cx="15527018" cy="6277814"/>
          </a:xfrm>
          <a:prstGeom prst="rect">
            <a:avLst/>
          </a:prstGeom>
        </p:spPr>
        <p:txBody>
          <a:bodyPr anchor="t" rtlCol="false" tIns="0" lIns="0" bIns="0" rIns="0">
            <a:spAutoFit/>
          </a:bodyPr>
          <a:lstStyle/>
          <a:p>
            <a:pPr algn="ctr">
              <a:lnSpc>
                <a:spcPts val="49604"/>
              </a:lnSpc>
            </a:pPr>
            <a:r>
              <a:rPr lang="en-US" sz="41336">
                <a:solidFill>
                  <a:srgbClr val="F7E3E5"/>
                </a:solidFill>
                <a:latin typeface="Gladiola"/>
              </a:rPr>
              <a:t>Barbae</a:t>
            </a:r>
          </a:p>
        </p:txBody>
      </p:sp>
      <p:grpSp>
        <p:nvGrpSpPr>
          <p:cNvPr name="Group 7" id="7"/>
          <p:cNvGrpSpPr/>
          <p:nvPr/>
        </p:nvGrpSpPr>
        <p:grpSpPr>
          <a:xfrm rot="0">
            <a:off x="1879972" y="4057560"/>
            <a:ext cx="14560886" cy="14496101"/>
            <a:chOff x="0" y="0"/>
            <a:chExt cx="19414515" cy="19328134"/>
          </a:xfrm>
        </p:grpSpPr>
        <p:sp>
          <p:nvSpPr>
            <p:cNvPr name="Freeform 8" id="8"/>
            <p:cNvSpPr/>
            <p:nvPr/>
          </p:nvSpPr>
          <p:spPr>
            <a:xfrm flipH="false" flipV="false" rot="0">
              <a:off x="2551158" y="2624254"/>
              <a:ext cx="14312199" cy="14079626"/>
            </a:xfrm>
            <a:custGeom>
              <a:avLst/>
              <a:gdLst/>
              <a:ahLst/>
              <a:cxnLst/>
              <a:rect r="r" b="b" t="t" l="l"/>
              <a:pathLst>
                <a:path h="14079626" w="14312199">
                  <a:moveTo>
                    <a:pt x="0" y="0"/>
                  </a:moveTo>
                  <a:lnTo>
                    <a:pt x="14312199" y="0"/>
                  </a:lnTo>
                  <a:lnTo>
                    <a:pt x="14312199" y="14079626"/>
                  </a:lnTo>
                  <a:lnTo>
                    <a:pt x="0" y="14079626"/>
                  </a:lnTo>
                  <a:lnTo>
                    <a:pt x="0" y="0"/>
                  </a:lnTo>
                  <a:close/>
                </a:path>
              </a:pathLst>
            </a:custGeom>
            <a:blipFill>
              <a:blip r:embed="rId3"/>
              <a:stretch>
                <a:fillRect l="0" t="0" r="0" b="0"/>
              </a:stretch>
            </a:blipFill>
            <a:ln cap="sq">
              <a:noFill/>
              <a:prstDash val="solid"/>
              <a:miter/>
            </a:ln>
          </p:spPr>
        </p:sp>
        <p:sp>
          <p:nvSpPr>
            <p:cNvPr name="Freeform 9" id="9"/>
            <p:cNvSpPr/>
            <p:nvPr/>
          </p:nvSpPr>
          <p:spPr>
            <a:xfrm flipH="false" flipV="false" rot="-1229984">
              <a:off x="2551158" y="2624254"/>
              <a:ext cx="14312199" cy="14079626"/>
            </a:xfrm>
            <a:custGeom>
              <a:avLst/>
              <a:gdLst/>
              <a:ahLst/>
              <a:cxnLst/>
              <a:rect r="r" b="b" t="t" l="l"/>
              <a:pathLst>
                <a:path h="14079626" w="14312199">
                  <a:moveTo>
                    <a:pt x="0" y="0"/>
                  </a:moveTo>
                  <a:lnTo>
                    <a:pt x="14312199" y="0"/>
                  </a:lnTo>
                  <a:lnTo>
                    <a:pt x="14312199" y="14079626"/>
                  </a:lnTo>
                  <a:lnTo>
                    <a:pt x="0" y="14079626"/>
                  </a:lnTo>
                  <a:lnTo>
                    <a:pt x="0" y="0"/>
                  </a:lnTo>
                  <a:close/>
                </a:path>
              </a:pathLst>
            </a:custGeom>
            <a:blipFill>
              <a:blip r:embed="rId3"/>
              <a:stretch>
                <a:fillRect l="0" t="0" r="0" b="0"/>
              </a:stretch>
            </a:blipFill>
            <a:ln cap="sq">
              <a:noFill/>
              <a:prstDash val="solid"/>
              <a:miter/>
            </a:ln>
          </p:spPr>
        </p:sp>
        <p:sp>
          <p:nvSpPr>
            <p:cNvPr name="Freeform 10" id="10"/>
            <p:cNvSpPr/>
            <p:nvPr/>
          </p:nvSpPr>
          <p:spPr>
            <a:xfrm flipH="false" flipV="false" rot="-556451">
              <a:off x="2551158" y="2624254"/>
              <a:ext cx="14312199" cy="14079626"/>
            </a:xfrm>
            <a:custGeom>
              <a:avLst/>
              <a:gdLst/>
              <a:ahLst/>
              <a:cxnLst/>
              <a:rect r="r" b="b" t="t" l="l"/>
              <a:pathLst>
                <a:path h="14079626" w="14312199">
                  <a:moveTo>
                    <a:pt x="0" y="0"/>
                  </a:moveTo>
                  <a:lnTo>
                    <a:pt x="14312199" y="0"/>
                  </a:lnTo>
                  <a:lnTo>
                    <a:pt x="14312199" y="14079626"/>
                  </a:lnTo>
                  <a:lnTo>
                    <a:pt x="0" y="14079626"/>
                  </a:lnTo>
                  <a:lnTo>
                    <a:pt x="0" y="0"/>
                  </a:lnTo>
                  <a:close/>
                </a:path>
              </a:pathLst>
            </a:custGeom>
            <a:blipFill>
              <a:blip r:embed="rId3"/>
              <a:stretch>
                <a:fillRect l="0" t="0" r="0" b="0"/>
              </a:stretch>
            </a:blipFill>
            <a:ln cap="sq">
              <a:noFill/>
              <a:prstDash val="solid"/>
              <a:miter/>
            </a:ln>
          </p:spPr>
        </p:sp>
        <p:sp>
          <p:nvSpPr>
            <p:cNvPr name="Freeform 11" id="11"/>
            <p:cNvSpPr/>
            <p:nvPr/>
          </p:nvSpPr>
          <p:spPr>
            <a:xfrm flipH="false" flipV="false" rot="-1786435">
              <a:off x="2551158" y="2624254"/>
              <a:ext cx="14312199" cy="14079626"/>
            </a:xfrm>
            <a:custGeom>
              <a:avLst/>
              <a:gdLst/>
              <a:ahLst/>
              <a:cxnLst/>
              <a:rect r="r" b="b" t="t" l="l"/>
              <a:pathLst>
                <a:path h="14079626" w="14312199">
                  <a:moveTo>
                    <a:pt x="0" y="0"/>
                  </a:moveTo>
                  <a:lnTo>
                    <a:pt x="14312199" y="0"/>
                  </a:lnTo>
                  <a:lnTo>
                    <a:pt x="14312199" y="14079626"/>
                  </a:lnTo>
                  <a:lnTo>
                    <a:pt x="0" y="14079626"/>
                  </a:lnTo>
                  <a:lnTo>
                    <a:pt x="0" y="0"/>
                  </a:lnTo>
                  <a:close/>
                </a:path>
              </a:pathLst>
            </a:custGeom>
            <a:blipFill>
              <a:blip r:embed="rId3"/>
              <a:stretch>
                <a:fillRect l="0" t="0" r="0" b="0"/>
              </a:stretch>
            </a:blipFill>
            <a:ln cap="sq">
              <a:noFill/>
              <a:prstDash val="solid"/>
              <a:miter/>
            </a:ln>
          </p:spPr>
        </p:sp>
      </p:grpSp>
      <p:sp>
        <p:nvSpPr>
          <p:cNvPr name="Freeform 12" id="12"/>
          <p:cNvSpPr/>
          <p:nvPr/>
        </p:nvSpPr>
        <p:spPr>
          <a:xfrm flipH="false" flipV="false" rot="0">
            <a:off x="6247134" y="4206936"/>
            <a:ext cx="5798469" cy="6275210"/>
          </a:xfrm>
          <a:custGeom>
            <a:avLst/>
            <a:gdLst/>
            <a:ahLst/>
            <a:cxnLst/>
            <a:rect r="r" b="b" t="t" l="l"/>
            <a:pathLst>
              <a:path h="6275210" w="5798469">
                <a:moveTo>
                  <a:pt x="0" y="0"/>
                </a:moveTo>
                <a:lnTo>
                  <a:pt x="5798469" y="0"/>
                </a:lnTo>
                <a:lnTo>
                  <a:pt x="5798469" y="6275210"/>
                </a:lnTo>
                <a:lnTo>
                  <a:pt x="0" y="6275210"/>
                </a:lnTo>
                <a:lnTo>
                  <a:pt x="0" y="0"/>
                </a:lnTo>
                <a:close/>
              </a:path>
            </a:pathLst>
          </a:custGeom>
          <a:blipFill>
            <a:blip r:embed="rId4"/>
            <a:stretch>
              <a:fillRect l="-64572" t="-41069" r="-64572" b="0"/>
            </a:stretch>
          </a:blipFill>
        </p:spPr>
      </p:sp>
      <p:sp>
        <p:nvSpPr>
          <p:cNvPr name="TextBox 13" id="13"/>
          <p:cNvSpPr txBox="true"/>
          <p:nvPr/>
        </p:nvSpPr>
        <p:spPr>
          <a:xfrm rot="60000">
            <a:off x="12564791" y="5880712"/>
            <a:ext cx="3570856" cy="538480"/>
          </a:xfrm>
          <a:prstGeom prst="rect">
            <a:avLst/>
          </a:prstGeom>
        </p:spPr>
        <p:txBody>
          <a:bodyPr anchor="t" rtlCol="false" tIns="0" lIns="0" bIns="0" rIns="0">
            <a:spAutoFit/>
          </a:bodyPr>
          <a:lstStyle/>
          <a:p>
            <a:pPr algn="r">
              <a:lnSpc>
                <a:spcPts val="3919"/>
              </a:lnSpc>
              <a:spcBef>
                <a:spcPct val="0"/>
              </a:spcBef>
            </a:pPr>
            <a:r>
              <a:rPr lang="en-US" sz="2799">
                <a:solidFill>
                  <a:srgbClr val="F7E3E5"/>
                </a:solidFill>
                <a:latin typeface="ITC Avant Garde Gothic"/>
              </a:rPr>
              <a:t>A Presentation</a:t>
            </a:r>
          </a:p>
        </p:txBody>
      </p:sp>
      <p:sp>
        <p:nvSpPr>
          <p:cNvPr name="TextBox 14" id="14"/>
          <p:cNvSpPr txBox="true"/>
          <p:nvPr/>
        </p:nvSpPr>
        <p:spPr>
          <a:xfrm rot="60000">
            <a:off x="12564791" y="459101"/>
            <a:ext cx="3570856" cy="538480"/>
          </a:xfrm>
          <a:prstGeom prst="rect">
            <a:avLst/>
          </a:prstGeom>
        </p:spPr>
        <p:txBody>
          <a:bodyPr anchor="t" rtlCol="false" tIns="0" lIns="0" bIns="0" rIns="0">
            <a:spAutoFit/>
          </a:bodyPr>
          <a:lstStyle/>
          <a:p>
            <a:pPr algn="r">
              <a:lnSpc>
                <a:spcPts val="3919"/>
              </a:lnSpc>
              <a:spcBef>
                <a:spcPct val="0"/>
              </a:spcBef>
            </a:pPr>
            <a:r>
              <a:rPr lang="en-US" sz="2799">
                <a:solidFill>
                  <a:srgbClr val="F7E3E5"/>
                </a:solidFill>
                <a:latin typeface="ITC Avant Garde Gothic"/>
              </a:rPr>
              <a:t>Bryan Grosling</a:t>
            </a:r>
          </a:p>
        </p:txBody>
      </p:sp>
      <p:sp>
        <p:nvSpPr>
          <p:cNvPr name="TextBox 15" id="15"/>
          <p:cNvSpPr txBox="true"/>
          <p:nvPr/>
        </p:nvSpPr>
        <p:spPr>
          <a:xfrm rot="60000">
            <a:off x="2154347" y="459101"/>
            <a:ext cx="3570856" cy="538480"/>
          </a:xfrm>
          <a:prstGeom prst="rect">
            <a:avLst/>
          </a:prstGeom>
        </p:spPr>
        <p:txBody>
          <a:bodyPr anchor="t" rtlCol="false" tIns="0" lIns="0" bIns="0" rIns="0">
            <a:spAutoFit/>
          </a:bodyPr>
          <a:lstStyle/>
          <a:p>
            <a:pPr algn="l">
              <a:lnSpc>
                <a:spcPts val="3919"/>
              </a:lnSpc>
              <a:spcBef>
                <a:spcPct val="0"/>
              </a:spcBef>
            </a:pPr>
            <a:r>
              <a:rPr lang="en-US" sz="2799">
                <a:solidFill>
                  <a:srgbClr val="F7E3E5"/>
                </a:solidFill>
                <a:latin typeface="ITC Avant Garde Gothic"/>
              </a:rPr>
              <a:t>Maggie Robbie</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196360" y="-526891"/>
            <a:ext cx="18680719" cy="12375977"/>
          </a:xfrm>
          <a:custGeom>
            <a:avLst/>
            <a:gdLst/>
            <a:ahLst/>
            <a:cxnLst/>
            <a:rect r="r" b="b" t="t" l="l"/>
            <a:pathLst>
              <a:path h="12375977" w="18680719">
                <a:moveTo>
                  <a:pt x="0" y="0"/>
                </a:moveTo>
                <a:lnTo>
                  <a:pt x="18680720" y="0"/>
                </a:lnTo>
                <a:lnTo>
                  <a:pt x="18680720" y="12375976"/>
                </a:lnTo>
                <a:lnTo>
                  <a:pt x="0" y="12375976"/>
                </a:lnTo>
                <a:lnTo>
                  <a:pt x="0" y="0"/>
                </a:lnTo>
                <a:close/>
              </a:path>
            </a:pathLst>
          </a:custGeom>
          <a:blipFill>
            <a:blip r:embed="rId2"/>
            <a:stretch>
              <a:fillRect l="0" t="0" r="0" b="0"/>
            </a:stretch>
          </a:blipFill>
        </p:spPr>
      </p:sp>
      <p:sp>
        <p:nvSpPr>
          <p:cNvPr name="TextBox 3" id="3"/>
          <p:cNvSpPr txBox="true"/>
          <p:nvPr/>
        </p:nvSpPr>
        <p:spPr>
          <a:xfrm rot="0">
            <a:off x="7241273" y="4256667"/>
            <a:ext cx="5619077" cy="3747135"/>
          </a:xfrm>
          <a:prstGeom prst="rect">
            <a:avLst/>
          </a:prstGeom>
        </p:spPr>
        <p:txBody>
          <a:bodyPr anchor="t" rtlCol="false" tIns="0" lIns="0" bIns="0" rIns="0">
            <a:spAutoFit/>
          </a:bodyPr>
          <a:lstStyle/>
          <a:p>
            <a:pPr algn="l" marL="453390" indent="-226695" lvl="1">
              <a:lnSpc>
                <a:spcPts val="2940"/>
              </a:lnSpc>
              <a:buFont typeface="Arial"/>
              <a:buChar char="•"/>
            </a:pPr>
            <a:r>
              <a:rPr lang="en-US" sz="2100">
                <a:solidFill>
                  <a:srgbClr val="F7E3E5"/>
                </a:solidFill>
                <a:latin typeface="ITC Avant Garde Gothic"/>
              </a:rPr>
              <a:t>Click on the "PowerPoint" button below this presentation preview. </a:t>
            </a:r>
            <a:r>
              <a:rPr lang="en-US" sz="2100">
                <a:solidFill>
                  <a:srgbClr val="F7E3E5"/>
                </a:solidFill>
                <a:latin typeface="ITC Avant Garde Gothic"/>
              </a:rPr>
              <a:t>Start editing your presentation.</a:t>
            </a:r>
          </a:p>
          <a:p>
            <a:pPr algn="l" marL="453390" indent="-226695" lvl="1">
              <a:lnSpc>
                <a:spcPts val="2940"/>
              </a:lnSpc>
              <a:buFont typeface="Arial"/>
              <a:buChar char="•"/>
            </a:pPr>
            <a:r>
              <a:rPr lang="en-US" sz="2100" u="sng">
                <a:solidFill>
                  <a:srgbClr val="F7E3E5"/>
                </a:solidFill>
                <a:latin typeface="ITC Avant Garde Gothic"/>
              </a:rPr>
              <a:t>Alternative:</a:t>
            </a:r>
            <a:r>
              <a:rPr lang="en-US" sz="2100">
                <a:solidFill>
                  <a:srgbClr val="F7E3E5"/>
                </a:solidFill>
                <a:latin typeface="ITC Avant Garde Gothic"/>
              </a:rPr>
              <a:t> From Canva template file, Click on the "Share" button on the top right corner in Canva and click on "More" at the bottom of the menu. Enter "PowerPoint" in the search bar and click on the PowerPoint icon to download.</a:t>
            </a:r>
          </a:p>
        </p:txBody>
      </p:sp>
      <p:grpSp>
        <p:nvGrpSpPr>
          <p:cNvPr name="Group 4" id="4"/>
          <p:cNvGrpSpPr/>
          <p:nvPr/>
        </p:nvGrpSpPr>
        <p:grpSpPr>
          <a:xfrm rot="0">
            <a:off x="9427086" y="4850050"/>
            <a:ext cx="13070314" cy="13012161"/>
            <a:chOff x="0" y="0"/>
            <a:chExt cx="17427086" cy="17349548"/>
          </a:xfrm>
        </p:grpSpPr>
        <p:sp>
          <p:nvSpPr>
            <p:cNvPr name="Freeform 5" id="5"/>
            <p:cNvSpPr/>
            <p:nvPr/>
          </p:nvSpPr>
          <p:spPr>
            <a:xfrm flipH="false" flipV="false" rot="0">
              <a:off x="2290000" y="2355614"/>
              <a:ext cx="12847085" cy="12638320"/>
            </a:xfrm>
            <a:custGeom>
              <a:avLst/>
              <a:gdLst/>
              <a:ahLst/>
              <a:cxnLst/>
              <a:rect r="r" b="b" t="t" l="l"/>
              <a:pathLst>
                <a:path h="12638320" w="12847085">
                  <a:moveTo>
                    <a:pt x="0" y="0"/>
                  </a:moveTo>
                  <a:lnTo>
                    <a:pt x="12847085" y="0"/>
                  </a:lnTo>
                  <a:lnTo>
                    <a:pt x="12847085" y="12638320"/>
                  </a:lnTo>
                  <a:lnTo>
                    <a:pt x="0" y="12638320"/>
                  </a:lnTo>
                  <a:lnTo>
                    <a:pt x="0" y="0"/>
                  </a:lnTo>
                  <a:close/>
                </a:path>
              </a:pathLst>
            </a:custGeom>
            <a:blipFill>
              <a:blip r:embed="rId3"/>
              <a:stretch>
                <a:fillRect l="0" t="0" r="0" b="0"/>
              </a:stretch>
            </a:blipFill>
            <a:ln cap="sq">
              <a:noFill/>
              <a:prstDash val="solid"/>
              <a:miter/>
            </a:ln>
          </p:spPr>
        </p:sp>
        <p:sp>
          <p:nvSpPr>
            <p:cNvPr name="Freeform 6" id="6"/>
            <p:cNvSpPr/>
            <p:nvPr/>
          </p:nvSpPr>
          <p:spPr>
            <a:xfrm flipH="false" flipV="false" rot="-1229984">
              <a:off x="2290000" y="2355614"/>
              <a:ext cx="12847085" cy="12638320"/>
            </a:xfrm>
            <a:custGeom>
              <a:avLst/>
              <a:gdLst/>
              <a:ahLst/>
              <a:cxnLst/>
              <a:rect r="r" b="b" t="t" l="l"/>
              <a:pathLst>
                <a:path h="12638320" w="12847085">
                  <a:moveTo>
                    <a:pt x="0" y="0"/>
                  </a:moveTo>
                  <a:lnTo>
                    <a:pt x="12847085" y="0"/>
                  </a:lnTo>
                  <a:lnTo>
                    <a:pt x="12847085" y="12638320"/>
                  </a:lnTo>
                  <a:lnTo>
                    <a:pt x="0" y="12638320"/>
                  </a:lnTo>
                  <a:lnTo>
                    <a:pt x="0" y="0"/>
                  </a:lnTo>
                  <a:close/>
                </a:path>
              </a:pathLst>
            </a:custGeom>
            <a:blipFill>
              <a:blip r:embed="rId3"/>
              <a:stretch>
                <a:fillRect l="0" t="0" r="0" b="0"/>
              </a:stretch>
            </a:blipFill>
            <a:ln cap="sq">
              <a:noFill/>
              <a:prstDash val="solid"/>
              <a:miter/>
            </a:ln>
          </p:spPr>
        </p:sp>
        <p:sp>
          <p:nvSpPr>
            <p:cNvPr name="Freeform 7" id="7"/>
            <p:cNvSpPr/>
            <p:nvPr/>
          </p:nvSpPr>
          <p:spPr>
            <a:xfrm flipH="false" flipV="false" rot="-556451">
              <a:off x="2290000" y="2355614"/>
              <a:ext cx="12847085" cy="12638320"/>
            </a:xfrm>
            <a:custGeom>
              <a:avLst/>
              <a:gdLst/>
              <a:ahLst/>
              <a:cxnLst/>
              <a:rect r="r" b="b" t="t" l="l"/>
              <a:pathLst>
                <a:path h="12638320" w="12847085">
                  <a:moveTo>
                    <a:pt x="0" y="0"/>
                  </a:moveTo>
                  <a:lnTo>
                    <a:pt x="12847085" y="0"/>
                  </a:lnTo>
                  <a:lnTo>
                    <a:pt x="12847085" y="12638320"/>
                  </a:lnTo>
                  <a:lnTo>
                    <a:pt x="0" y="12638320"/>
                  </a:lnTo>
                  <a:lnTo>
                    <a:pt x="0" y="0"/>
                  </a:lnTo>
                  <a:close/>
                </a:path>
              </a:pathLst>
            </a:custGeom>
            <a:blipFill>
              <a:blip r:embed="rId3"/>
              <a:stretch>
                <a:fillRect l="0" t="0" r="0" b="0"/>
              </a:stretch>
            </a:blipFill>
            <a:ln cap="sq">
              <a:noFill/>
              <a:prstDash val="solid"/>
              <a:miter/>
            </a:ln>
          </p:spPr>
        </p:sp>
        <p:sp>
          <p:nvSpPr>
            <p:cNvPr name="Freeform 8" id="8"/>
            <p:cNvSpPr/>
            <p:nvPr/>
          </p:nvSpPr>
          <p:spPr>
            <a:xfrm flipH="false" flipV="false" rot="-1786435">
              <a:off x="2290000" y="2355614"/>
              <a:ext cx="12847085" cy="12638320"/>
            </a:xfrm>
            <a:custGeom>
              <a:avLst/>
              <a:gdLst/>
              <a:ahLst/>
              <a:cxnLst/>
              <a:rect r="r" b="b" t="t" l="l"/>
              <a:pathLst>
                <a:path h="12638320" w="12847085">
                  <a:moveTo>
                    <a:pt x="0" y="0"/>
                  </a:moveTo>
                  <a:lnTo>
                    <a:pt x="12847085" y="0"/>
                  </a:lnTo>
                  <a:lnTo>
                    <a:pt x="12847085" y="12638320"/>
                  </a:lnTo>
                  <a:lnTo>
                    <a:pt x="0" y="12638320"/>
                  </a:lnTo>
                  <a:lnTo>
                    <a:pt x="0" y="0"/>
                  </a:lnTo>
                  <a:close/>
                </a:path>
              </a:pathLst>
            </a:custGeom>
            <a:blipFill>
              <a:blip r:embed="rId3"/>
              <a:stretch>
                <a:fillRect l="0" t="0" r="0" b="0"/>
              </a:stretch>
            </a:blipFill>
            <a:ln cap="sq">
              <a:noFill/>
              <a:prstDash val="solid"/>
              <a:miter/>
            </a:ln>
          </p:spPr>
        </p:sp>
      </p:grpSp>
      <p:sp>
        <p:nvSpPr>
          <p:cNvPr name="Freeform 9" id="9"/>
          <p:cNvSpPr/>
          <p:nvPr/>
        </p:nvSpPr>
        <p:spPr>
          <a:xfrm flipH="false" flipV="false" rot="0">
            <a:off x="10699753" y="7633421"/>
            <a:ext cx="11589729" cy="3249758"/>
          </a:xfrm>
          <a:custGeom>
            <a:avLst/>
            <a:gdLst/>
            <a:ahLst/>
            <a:cxnLst/>
            <a:rect r="r" b="b" t="t" l="l"/>
            <a:pathLst>
              <a:path h="3249758" w="11589729">
                <a:moveTo>
                  <a:pt x="0" y="0"/>
                </a:moveTo>
                <a:lnTo>
                  <a:pt x="11589729" y="0"/>
                </a:lnTo>
                <a:lnTo>
                  <a:pt x="11589729" y="3249758"/>
                </a:lnTo>
                <a:lnTo>
                  <a:pt x="0" y="3249758"/>
                </a:lnTo>
                <a:lnTo>
                  <a:pt x="0" y="0"/>
                </a:lnTo>
                <a:close/>
              </a:path>
            </a:pathLst>
          </a:custGeom>
          <a:blipFill>
            <a:blip r:embed="rId4"/>
            <a:stretch>
              <a:fillRect l="0" t="-54378" r="0" b="-83228"/>
            </a:stretch>
          </a:blipFill>
        </p:spPr>
      </p:sp>
      <p:sp>
        <p:nvSpPr>
          <p:cNvPr name="TextBox 10" id="10"/>
          <p:cNvSpPr txBox="true"/>
          <p:nvPr/>
        </p:nvSpPr>
        <p:spPr>
          <a:xfrm rot="0">
            <a:off x="1028700" y="976312"/>
            <a:ext cx="8398386" cy="476250"/>
          </a:xfrm>
          <a:prstGeom prst="rect">
            <a:avLst/>
          </a:prstGeom>
        </p:spPr>
        <p:txBody>
          <a:bodyPr anchor="t" rtlCol="false" tIns="0" lIns="0" bIns="0" rIns="0">
            <a:spAutoFit/>
          </a:bodyPr>
          <a:lstStyle/>
          <a:p>
            <a:pPr algn="l" marL="0" indent="0" lvl="0">
              <a:lnSpc>
                <a:spcPts val="3359"/>
              </a:lnSpc>
              <a:spcBef>
                <a:spcPct val="0"/>
              </a:spcBef>
            </a:pPr>
            <a:r>
              <a:rPr lang="en-US" sz="2799">
                <a:solidFill>
                  <a:srgbClr val="F7E3E5"/>
                </a:solidFill>
                <a:latin typeface="ITC Avant Garde Gothic"/>
              </a:rPr>
              <a:t>How to Use This</a:t>
            </a:r>
          </a:p>
        </p:txBody>
      </p:sp>
      <p:sp>
        <p:nvSpPr>
          <p:cNvPr name="TextBox 11" id="11"/>
          <p:cNvSpPr txBox="true"/>
          <p:nvPr/>
        </p:nvSpPr>
        <p:spPr>
          <a:xfrm rot="0">
            <a:off x="812683" y="4256667"/>
            <a:ext cx="6154647" cy="3747135"/>
          </a:xfrm>
          <a:prstGeom prst="rect">
            <a:avLst/>
          </a:prstGeom>
        </p:spPr>
        <p:txBody>
          <a:bodyPr anchor="t" rtlCol="false" tIns="0" lIns="0" bIns="0" rIns="0">
            <a:spAutoFit/>
          </a:bodyPr>
          <a:lstStyle/>
          <a:p>
            <a:pPr algn="l" marL="453390" indent="-226695" lvl="1">
              <a:lnSpc>
                <a:spcPts val="2940"/>
              </a:lnSpc>
              <a:buFont typeface="Arial"/>
              <a:buChar char="•"/>
            </a:pPr>
            <a:r>
              <a:rPr lang="en-US" sz="2100">
                <a:solidFill>
                  <a:srgbClr val="F7E3E5"/>
                </a:solidFill>
                <a:latin typeface="ITC Avant Garde Gothic"/>
              </a:rPr>
              <a:t>Click on the "Google Slides" button below this presentation preview. Make sure to sign in to your Google account. Click on "Make a copy." Start editing your presentation.</a:t>
            </a:r>
          </a:p>
          <a:p>
            <a:pPr algn="l" marL="453390" indent="-226695" lvl="1">
              <a:lnSpc>
                <a:spcPts val="2940"/>
              </a:lnSpc>
              <a:buFont typeface="Arial"/>
              <a:buChar char="•"/>
            </a:pPr>
            <a:r>
              <a:rPr lang="en-US" sz="2100" u="sng">
                <a:solidFill>
                  <a:srgbClr val="F7E3E5"/>
                </a:solidFill>
                <a:latin typeface="ITC Avant Garde Gothic"/>
              </a:rPr>
              <a:t>Alternative:</a:t>
            </a:r>
            <a:r>
              <a:rPr lang="en-US" sz="2100">
                <a:solidFill>
                  <a:srgbClr val="F7E3E5"/>
                </a:solidFill>
                <a:latin typeface="ITC Avant Garde Gothic"/>
              </a:rPr>
              <a:t> Click on the "Share" button on the top right corner in Canva and click on "More" at the bottom of the menu. Enter "Google Drive" in the search bar and click on the GDrive icon to add this design as a Google slide in your GDrive.</a:t>
            </a:r>
          </a:p>
        </p:txBody>
      </p:sp>
      <p:sp>
        <p:nvSpPr>
          <p:cNvPr name="TextBox 12" id="12"/>
          <p:cNvSpPr txBox="true"/>
          <p:nvPr/>
        </p:nvSpPr>
        <p:spPr>
          <a:xfrm rot="0">
            <a:off x="13134295" y="4256667"/>
            <a:ext cx="4125005" cy="2261235"/>
          </a:xfrm>
          <a:prstGeom prst="rect">
            <a:avLst/>
          </a:prstGeom>
        </p:spPr>
        <p:txBody>
          <a:bodyPr anchor="t" rtlCol="false" tIns="0" lIns="0" bIns="0" rIns="0">
            <a:spAutoFit/>
          </a:bodyPr>
          <a:lstStyle/>
          <a:p>
            <a:pPr algn="l" marL="453390" indent="-226695" lvl="1">
              <a:lnSpc>
                <a:spcPts val="2940"/>
              </a:lnSpc>
              <a:buFont typeface="Arial"/>
              <a:buChar char="•"/>
            </a:pPr>
            <a:r>
              <a:rPr lang="en-US" sz="2100">
                <a:solidFill>
                  <a:srgbClr val="F7E3E5"/>
                </a:solidFill>
                <a:latin typeface="ITC Avant Garde Gothic"/>
              </a:rPr>
              <a:t>Click on the "Canva" button under this presentation preview. Start editing your presentation. You need to sign in to your Canva account.</a:t>
            </a:r>
          </a:p>
        </p:txBody>
      </p:sp>
      <p:grpSp>
        <p:nvGrpSpPr>
          <p:cNvPr name="Group 13" id="13"/>
          <p:cNvGrpSpPr/>
          <p:nvPr/>
        </p:nvGrpSpPr>
        <p:grpSpPr>
          <a:xfrm rot="0">
            <a:off x="13328391" y="3246965"/>
            <a:ext cx="4409707" cy="657225"/>
            <a:chOff x="0" y="0"/>
            <a:chExt cx="5879609" cy="876300"/>
          </a:xfrm>
        </p:grpSpPr>
        <p:sp>
          <p:nvSpPr>
            <p:cNvPr name="TextBox 14" id="14"/>
            <p:cNvSpPr txBox="true"/>
            <p:nvPr/>
          </p:nvSpPr>
          <p:spPr>
            <a:xfrm rot="0">
              <a:off x="25702" y="-48260"/>
              <a:ext cx="5853907"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Canva</a:t>
              </a:r>
            </a:p>
          </p:txBody>
        </p:sp>
        <p:sp>
          <p:nvSpPr>
            <p:cNvPr name="TextBox 15" id="15"/>
            <p:cNvSpPr txBox="true"/>
            <p:nvPr/>
          </p:nvSpPr>
          <p:spPr>
            <a:xfrm rot="0">
              <a:off x="17135" y="-57573"/>
              <a:ext cx="5853907"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Canva</a:t>
              </a:r>
            </a:p>
          </p:txBody>
        </p:sp>
        <p:sp>
          <p:nvSpPr>
            <p:cNvPr name="TextBox 16" id="16"/>
            <p:cNvSpPr txBox="true"/>
            <p:nvPr/>
          </p:nvSpPr>
          <p:spPr>
            <a:xfrm rot="0">
              <a:off x="17135" y="-57573"/>
              <a:ext cx="5853907"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Canva</a:t>
              </a:r>
            </a:p>
          </p:txBody>
        </p:sp>
        <p:sp>
          <p:nvSpPr>
            <p:cNvPr name="TextBox 17" id="17"/>
            <p:cNvSpPr txBox="true"/>
            <p:nvPr/>
          </p:nvSpPr>
          <p:spPr>
            <a:xfrm rot="0">
              <a:off x="8567" y="-66887"/>
              <a:ext cx="5853907"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Canva</a:t>
              </a:r>
            </a:p>
          </p:txBody>
        </p:sp>
        <p:sp>
          <p:nvSpPr>
            <p:cNvPr name="TextBox 18" id="18"/>
            <p:cNvSpPr txBox="true"/>
            <p:nvPr/>
          </p:nvSpPr>
          <p:spPr>
            <a:xfrm rot="0">
              <a:off x="17135" y="-57573"/>
              <a:ext cx="5853907"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Canva</a:t>
              </a:r>
            </a:p>
          </p:txBody>
        </p:sp>
        <p:sp>
          <p:nvSpPr>
            <p:cNvPr name="TextBox 19" id="19"/>
            <p:cNvSpPr txBox="true"/>
            <p:nvPr/>
          </p:nvSpPr>
          <p:spPr>
            <a:xfrm rot="0">
              <a:off x="8567" y="-66887"/>
              <a:ext cx="5853907"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Canva</a:t>
              </a:r>
            </a:p>
          </p:txBody>
        </p:sp>
        <p:sp>
          <p:nvSpPr>
            <p:cNvPr name="TextBox 20" id="20"/>
            <p:cNvSpPr txBox="true"/>
            <p:nvPr/>
          </p:nvSpPr>
          <p:spPr>
            <a:xfrm rot="0">
              <a:off x="8567" y="-66887"/>
              <a:ext cx="5853907"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Canva</a:t>
              </a:r>
            </a:p>
          </p:txBody>
        </p:sp>
        <p:sp>
          <p:nvSpPr>
            <p:cNvPr name="TextBox 21" id="21"/>
            <p:cNvSpPr txBox="true"/>
            <p:nvPr/>
          </p:nvSpPr>
          <p:spPr>
            <a:xfrm rot="0">
              <a:off x="0" y="-76200"/>
              <a:ext cx="5853907"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Canva</a:t>
              </a:r>
            </a:p>
          </p:txBody>
        </p:sp>
      </p:grpSp>
      <p:grpSp>
        <p:nvGrpSpPr>
          <p:cNvPr name="Group 22" id="22"/>
          <p:cNvGrpSpPr/>
          <p:nvPr/>
        </p:nvGrpSpPr>
        <p:grpSpPr>
          <a:xfrm rot="0">
            <a:off x="7431305" y="3246965"/>
            <a:ext cx="6536895" cy="657225"/>
            <a:chOff x="0" y="0"/>
            <a:chExt cx="8715861" cy="876300"/>
          </a:xfrm>
        </p:grpSpPr>
        <p:sp>
          <p:nvSpPr>
            <p:cNvPr name="TextBox 23" id="23"/>
            <p:cNvSpPr txBox="true"/>
            <p:nvPr/>
          </p:nvSpPr>
          <p:spPr>
            <a:xfrm rot="0">
              <a:off x="38100" y="-48260"/>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Powerpoint</a:t>
              </a:r>
            </a:p>
          </p:txBody>
        </p:sp>
        <p:sp>
          <p:nvSpPr>
            <p:cNvPr name="TextBox 24" id="24"/>
            <p:cNvSpPr txBox="true"/>
            <p:nvPr/>
          </p:nvSpPr>
          <p:spPr>
            <a:xfrm rot="0">
              <a:off x="25400" y="-57573"/>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Powerpoint</a:t>
              </a:r>
            </a:p>
          </p:txBody>
        </p:sp>
        <p:sp>
          <p:nvSpPr>
            <p:cNvPr name="TextBox 25" id="25"/>
            <p:cNvSpPr txBox="true"/>
            <p:nvPr/>
          </p:nvSpPr>
          <p:spPr>
            <a:xfrm rot="0">
              <a:off x="25400" y="-57573"/>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Powerpoint</a:t>
              </a:r>
            </a:p>
          </p:txBody>
        </p:sp>
        <p:sp>
          <p:nvSpPr>
            <p:cNvPr name="TextBox 26" id="26"/>
            <p:cNvSpPr txBox="true"/>
            <p:nvPr/>
          </p:nvSpPr>
          <p:spPr>
            <a:xfrm rot="0">
              <a:off x="12700" y="-66887"/>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Powerpoint</a:t>
              </a:r>
            </a:p>
          </p:txBody>
        </p:sp>
        <p:sp>
          <p:nvSpPr>
            <p:cNvPr name="TextBox 27" id="27"/>
            <p:cNvSpPr txBox="true"/>
            <p:nvPr/>
          </p:nvSpPr>
          <p:spPr>
            <a:xfrm rot="0">
              <a:off x="25400" y="-57573"/>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Powerpoint</a:t>
              </a:r>
            </a:p>
          </p:txBody>
        </p:sp>
        <p:sp>
          <p:nvSpPr>
            <p:cNvPr name="TextBox 28" id="28"/>
            <p:cNvSpPr txBox="true"/>
            <p:nvPr/>
          </p:nvSpPr>
          <p:spPr>
            <a:xfrm rot="0">
              <a:off x="12700" y="-66887"/>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Powerpoint</a:t>
              </a:r>
            </a:p>
          </p:txBody>
        </p:sp>
        <p:sp>
          <p:nvSpPr>
            <p:cNvPr name="TextBox 29" id="29"/>
            <p:cNvSpPr txBox="true"/>
            <p:nvPr/>
          </p:nvSpPr>
          <p:spPr>
            <a:xfrm rot="0">
              <a:off x="12700" y="-66887"/>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Powerpoint</a:t>
              </a:r>
            </a:p>
          </p:txBody>
        </p:sp>
        <p:sp>
          <p:nvSpPr>
            <p:cNvPr name="TextBox 30" id="30"/>
            <p:cNvSpPr txBox="true"/>
            <p:nvPr/>
          </p:nvSpPr>
          <p:spPr>
            <a:xfrm rot="0">
              <a:off x="0" y="-76200"/>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a:solidFill>
                    <a:srgbClr val="F7E3E5"/>
                  </a:solidFill>
                  <a:latin typeface="Gladiola"/>
                </a:rPr>
                <a:t>Powerpoint</a:t>
              </a:r>
            </a:p>
          </p:txBody>
        </p:sp>
      </p:grpSp>
      <p:grpSp>
        <p:nvGrpSpPr>
          <p:cNvPr name="Group 31" id="31"/>
          <p:cNvGrpSpPr/>
          <p:nvPr/>
        </p:nvGrpSpPr>
        <p:grpSpPr>
          <a:xfrm rot="0">
            <a:off x="1028700" y="3246965"/>
            <a:ext cx="6536895" cy="657225"/>
            <a:chOff x="0" y="0"/>
            <a:chExt cx="8715861" cy="876300"/>
          </a:xfrm>
        </p:grpSpPr>
        <p:sp>
          <p:nvSpPr>
            <p:cNvPr name="TextBox 32" id="32"/>
            <p:cNvSpPr txBox="true"/>
            <p:nvPr/>
          </p:nvSpPr>
          <p:spPr>
            <a:xfrm rot="0">
              <a:off x="38100" y="-48260"/>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strike="noStrike" u="none">
                  <a:solidFill>
                    <a:srgbClr val="F7E3E5"/>
                  </a:solidFill>
                  <a:latin typeface="Gladiola"/>
                </a:rPr>
                <a:t>Google Slides</a:t>
              </a:r>
            </a:p>
          </p:txBody>
        </p:sp>
        <p:sp>
          <p:nvSpPr>
            <p:cNvPr name="TextBox 33" id="33"/>
            <p:cNvSpPr txBox="true"/>
            <p:nvPr/>
          </p:nvSpPr>
          <p:spPr>
            <a:xfrm rot="0">
              <a:off x="25400" y="-57573"/>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strike="noStrike" u="none">
                  <a:solidFill>
                    <a:srgbClr val="F7E3E5"/>
                  </a:solidFill>
                  <a:latin typeface="Gladiola"/>
                </a:rPr>
                <a:t>Google Slides</a:t>
              </a:r>
            </a:p>
          </p:txBody>
        </p:sp>
        <p:sp>
          <p:nvSpPr>
            <p:cNvPr name="TextBox 34" id="34"/>
            <p:cNvSpPr txBox="true"/>
            <p:nvPr/>
          </p:nvSpPr>
          <p:spPr>
            <a:xfrm rot="0">
              <a:off x="25400" y="-57573"/>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strike="noStrike" u="none">
                  <a:solidFill>
                    <a:srgbClr val="F7E3E5"/>
                  </a:solidFill>
                  <a:latin typeface="Gladiola"/>
                </a:rPr>
                <a:t>Google Slides</a:t>
              </a:r>
            </a:p>
          </p:txBody>
        </p:sp>
        <p:sp>
          <p:nvSpPr>
            <p:cNvPr name="TextBox 35" id="35"/>
            <p:cNvSpPr txBox="true"/>
            <p:nvPr/>
          </p:nvSpPr>
          <p:spPr>
            <a:xfrm rot="0">
              <a:off x="12700" y="-66887"/>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strike="noStrike" u="none">
                  <a:solidFill>
                    <a:srgbClr val="F7E3E5"/>
                  </a:solidFill>
                  <a:latin typeface="Gladiola"/>
                </a:rPr>
                <a:t>Google Slides</a:t>
              </a:r>
            </a:p>
          </p:txBody>
        </p:sp>
        <p:sp>
          <p:nvSpPr>
            <p:cNvPr name="TextBox 36" id="36"/>
            <p:cNvSpPr txBox="true"/>
            <p:nvPr/>
          </p:nvSpPr>
          <p:spPr>
            <a:xfrm rot="0">
              <a:off x="25400" y="-57573"/>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strike="noStrike" u="none">
                  <a:solidFill>
                    <a:srgbClr val="F7E3E5"/>
                  </a:solidFill>
                  <a:latin typeface="Gladiola"/>
                </a:rPr>
                <a:t>Google Slides</a:t>
              </a:r>
            </a:p>
          </p:txBody>
        </p:sp>
        <p:sp>
          <p:nvSpPr>
            <p:cNvPr name="TextBox 37" id="37"/>
            <p:cNvSpPr txBox="true"/>
            <p:nvPr/>
          </p:nvSpPr>
          <p:spPr>
            <a:xfrm rot="0">
              <a:off x="12700" y="-66887"/>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strike="noStrike" u="none">
                  <a:solidFill>
                    <a:srgbClr val="F7E3E5"/>
                  </a:solidFill>
                  <a:latin typeface="Gladiola"/>
                </a:rPr>
                <a:t>Google Slides</a:t>
              </a:r>
            </a:p>
          </p:txBody>
        </p:sp>
        <p:sp>
          <p:nvSpPr>
            <p:cNvPr name="TextBox 38" id="38"/>
            <p:cNvSpPr txBox="true"/>
            <p:nvPr/>
          </p:nvSpPr>
          <p:spPr>
            <a:xfrm rot="0">
              <a:off x="12700" y="-66887"/>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strike="noStrike" u="none">
                  <a:solidFill>
                    <a:srgbClr val="F7E3E5"/>
                  </a:solidFill>
                  <a:latin typeface="Gladiola"/>
                </a:rPr>
                <a:t>Google Slides</a:t>
              </a:r>
            </a:p>
          </p:txBody>
        </p:sp>
        <p:sp>
          <p:nvSpPr>
            <p:cNvPr name="TextBox 39" id="39"/>
            <p:cNvSpPr txBox="true"/>
            <p:nvPr/>
          </p:nvSpPr>
          <p:spPr>
            <a:xfrm rot="0">
              <a:off x="0" y="-76200"/>
              <a:ext cx="8677761" cy="924560"/>
            </a:xfrm>
            <a:prstGeom prst="rect">
              <a:avLst/>
            </a:prstGeom>
          </p:spPr>
          <p:txBody>
            <a:bodyPr anchor="t" rtlCol="false" tIns="0" lIns="0" bIns="0" rIns="0">
              <a:spAutoFit/>
            </a:bodyPr>
            <a:lstStyle/>
            <a:p>
              <a:pPr algn="l" marL="0" indent="0" lvl="0">
                <a:lnSpc>
                  <a:spcPts val="5880"/>
                </a:lnSpc>
                <a:spcBef>
                  <a:spcPct val="0"/>
                </a:spcBef>
              </a:pPr>
              <a:r>
                <a:rPr lang="en-US" sz="4200" strike="noStrike" u="none">
                  <a:solidFill>
                    <a:srgbClr val="F7E3E5"/>
                  </a:solidFill>
                  <a:latin typeface="Gladiola"/>
                </a:rPr>
                <a:t>Google Slides</a:t>
              </a:r>
            </a:p>
          </p:txBody>
        </p:sp>
      </p:grpSp>
      <p:grpSp>
        <p:nvGrpSpPr>
          <p:cNvPr name="Group 40" id="40"/>
          <p:cNvGrpSpPr/>
          <p:nvPr/>
        </p:nvGrpSpPr>
        <p:grpSpPr>
          <a:xfrm rot="0">
            <a:off x="1028700" y="1243012"/>
            <a:ext cx="6233904" cy="1367156"/>
            <a:chOff x="0" y="0"/>
            <a:chExt cx="8311873" cy="1822874"/>
          </a:xfrm>
        </p:grpSpPr>
        <p:sp>
          <p:nvSpPr>
            <p:cNvPr name="TextBox 41" id="41"/>
            <p:cNvSpPr txBox="true"/>
            <p:nvPr/>
          </p:nvSpPr>
          <p:spPr>
            <a:xfrm rot="0">
              <a:off x="25400" y="-133350"/>
              <a:ext cx="8286473" cy="1956224"/>
            </a:xfrm>
            <a:prstGeom prst="rect">
              <a:avLst/>
            </a:prstGeom>
          </p:spPr>
          <p:txBody>
            <a:bodyPr anchor="t" rtlCol="false" tIns="0" lIns="0" bIns="0" rIns="0">
              <a:spAutoFit/>
            </a:bodyPr>
            <a:lstStyle/>
            <a:p>
              <a:pPr algn="l">
                <a:lnSpc>
                  <a:spcPts val="12319"/>
                </a:lnSpc>
                <a:spcBef>
                  <a:spcPct val="0"/>
                </a:spcBef>
              </a:pPr>
              <a:r>
                <a:rPr lang="en-US" sz="8799">
                  <a:solidFill>
                    <a:srgbClr val="F7E3E5"/>
                  </a:solidFill>
                  <a:latin typeface="Gladiola"/>
                </a:rPr>
                <a:t>Presentation</a:t>
              </a:r>
            </a:p>
          </p:txBody>
        </p:sp>
        <p:sp>
          <p:nvSpPr>
            <p:cNvPr name="TextBox 42" id="42"/>
            <p:cNvSpPr txBox="true"/>
            <p:nvPr/>
          </p:nvSpPr>
          <p:spPr>
            <a:xfrm rot="0">
              <a:off x="12700" y="-146050"/>
              <a:ext cx="8286473" cy="1956224"/>
            </a:xfrm>
            <a:prstGeom prst="rect">
              <a:avLst/>
            </a:prstGeom>
          </p:spPr>
          <p:txBody>
            <a:bodyPr anchor="t" rtlCol="false" tIns="0" lIns="0" bIns="0" rIns="0">
              <a:spAutoFit/>
            </a:bodyPr>
            <a:lstStyle/>
            <a:p>
              <a:pPr algn="l">
                <a:lnSpc>
                  <a:spcPts val="12319"/>
                </a:lnSpc>
                <a:spcBef>
                  <a:spcPct val="0"/>
                </a:spcBef>
              </a:pPr>
              <a:r>
                <a:rPr lang="en-US" sz="8799">
                  <a:solidFill>
                    <a:srgbClr val="F7E3E5"/>
                  </a:solidFill>
                  <a:latin typeface="Gladiola"/>
                </a:rPr>
                <a:t>Presentation</a:t>
              </a:r>
            </a:p>
          </p:txBody>
        </p:sp>
        <p:sp>
          <p:nvSpPr>
            <p:cNvPr name="TextBox 43" id="43"/>
            <p:cNvSpPr txBox="true"/>
            <p:nvPr/>
          </p:nvSpPr>
          <p:spPr>
            <a:xfrm rot="0">
              <a:off x="12700" y="-146050"/>
              <a:ext cx="8286473" cy="1956224"/>
            </a:xfrm>
            <a:prstGeom prst="rect">
              <a:avLst/>
            </a:prstGeom>
          </p:spPr>
          <p:txBody>
            <a:bodyPr anchor="t" rtlCol="false" tIns="0" lIns="0" bIns="0" rIns="0">
              <a:spAutoFit/>
            </a:bodyPr>
            <a:lstStyle/>
            <a:p>
              <a:pPr algn="l">
                <a:lnSpc>
                  <a:spcPts val="12319"/>
                </a:lnSpc>
                <a:spcBef>
                  <a:spcPct val="0"/>
                </a:spcBef>
              </a:pPr>
              <a:r>
                <a:rPr lang="en-US" sz="8799">
                  <a:solidFill>
                    <a:srgbClr val="F7E3E5"/>
                  </a:solidFill>
                  <a:latin typeface="Gladiola"/>
                </a:rPr>
                <a:t>Presentation</a:t>
              </a:r>
            </a:p>
          </p:txBody>
        </p:sp>
        <p:sp>
          <p:nvSpPr>
            <p:cNvPr name="TextBox 44" id="44"/>
            <p:cNvSpPr txBox="true"/>
            <p:nvPr/>
          </p:nvSpPr>
          <p:spPr>
            <a:xfrm rot="0">
              <a:off x="0" y="-158750"/>
              <a:ext cx="8286473" cy="1956224"/>
            </a:xfrm>
            <a:prstGeom prst="rect">
              <a:avLst/>
            </a:prstGeom>
          </p:spPr>
          <p:txBody>
            <a:bodyPr anchor="t" rtlCol="false" tIns="0" lIns="0" bIns="0" rIns="0">
              <a:spAutoFit/>
            </a:bodyPr>
            <a:lstStyle/>
            <a:p>
              <a:pPr algn="l">
                <a:lnSpc>
                  <a:spcPts val="12319"/>
                </a:lnSpc>
                <a:spcBef>
                  <a:spcPct val="0"/>
                </a:spcBef>
              </a:pPr>
              <a:r>
                <a:rPr lang="en-US" sz="8799">
                  <a:solidFill>
                    <a:srgbClr val="F7E3E5"/>
                  </a:solidFill>
                  <a:latin typeface="Gladiola"/>
                </a:rPr>
                <a:t>Presentation</a:t>
              </a:r>
            </a:p>
          </p:txBody>
        </p:sp>
        <p:sp>
          <p:nvSpPr>
            <p:cNvPr name="TextBox 45" id="45"/>
            <p:cNvSpPr txBox="true"/>
            <p:nvPr/>
          </p:nvSpPr>
          <p:spPr>
            <a:xfrm rot="0">
              <a:off x="25400" y="-146050"/>
              <a:ext cx="8286473" cy="1956224"/>
            </a:xfrm>
            <a:prstGeom prst="rect">
              <a:avLst/>
            </a:prstGeom>
          </p:spPr>
          <p:txBody>
            <a:bodyPr anchor="t" rtlCol="false" tIns="0" lIns="0" bIns="0" rIns="0">
              <a:spAutoFit/>
            </a:bodyPr>
            <a:lstStyle/>
            <a:p>
              <a:pPr algn="l">
                <a:lnSpc>
                  <a:spcPts val="12319"/>
                </a:lnSpc>
                <a:spcBef>
                  <a:spcPct val="0"/>
                </a:spcBef>
              </a:pPr>
              <a:r>
                <a:rPr lang="en-US" sz="8799">
                  <a:solidFill>
                    <a:srgbClr val="F7E3E5"/>
                  </a:solidFill>
                  <a:latin typeface="Gladiola"/>
                </a:rPr>
                <a:t>Presentation</a:t>
              </a:r>
            </a:p>
          </p:txBody>
        </p:sp>
        <p:sp>
          <p:nvSpPr>
            <p:cNvPr name="TextBox 46" id="46"/>
            <p:cNvSpPr txBox="true"/>
            <p:nvPr/>
          </p:nvSpPr>
          <p:spPr>
            <a:xfrm rot="0">
              <a:off x="12700" y="-158750"/>
              <a:ext cx="8286473" cy="1956224"/>
            </a:xfrm>
            <a:prstGeom prst="rect">
              <a:avLst/>
            </a:prstGeom>
          </p:spPr>
          <p:txBody>
            <a:bodyPr anchor="t" rtlCol="false" tIns="0" lIns="0" bIns="0" rIns="0">
              <a:spAutoFit/>
            </a:bodyPr>
            <a:lstStyle/>
            <a:p>
              <a:pPr algn="l">
                <a:lnSpc>
                  <a:spcPts val="12319"/>
                </a:lnSpc>
                <a:spcBef>
                  <a:spcPct val="0"/>
                </a:spcBef>
              </a:pPr>
              <a:r>
                <a:rPr lang="en-US" sz="8799">
                  <a:solidFill>
                    <a:srgbClr val="F7E3E5"/>
                  </a:solidFill>
                  <a:latin typeface="Gladiola"/>
                </a:rPr>
                <a:t>Presentation</a:t>
              </a:r>
            </a:p>
          </p:txBody>
        </p:sp>
        <p:sp>
          <p:nvSpPr>
            <p:cNvPr name="TextBox 47" id="47"/>
            <p:cNvSpPr txBox="true"/>
            <p:nvPr/>
          </p:nvSpPr>
          <p:spPr>
            <a:xfrm rot="0">
              <a:off x="12700" y="-158750"/>
              <a:ext cx="8286473" cy="1956224"/>
            </a:xfrm>
            <a:prstGeom prst="rect">
              <a:avLst/>
            </a:prstGeom>
          </p:spPr>
          <p:txBody>
            <a:bodyPr anchor="t" rtlCol="false" tIns="0" lIns="0" bIns="0" rIns="0">
              <a:spAutoFit/>
            </a:bodyPr>
            <a:lstStyle/>
            <a:p>
              <a:pPr algn="l">
                <a:lnSpc>
                  <a:spcPts val="12319"/>
                </a:lnSpc>
                <a:spcBef>
                  <a:spcPct val="0"/>
                </a:spcBef>
              </a:pPr>
              <a:r>
                <a:rPr lang="en-US" sz="8799">
                  <a:solidFill>
                    <a:srgbClr val="F7E3E5"/>
                  </a:solidFill>
                  <a:latin typeface="Gladiola"/>
                </a:rPr>
                <a:t>Presentation</a:t>
              </a:r>
            </a:p>
          </p:txBody>
        </p:sp>
        <p:sp>
          <p:nvSpPr>
            <p:cNvPr name="TextBox 48" id="48"/>
            <p:cNvSpPr txBox="true"/>
            <p:nvPr/>
          </p:nvSpPr>
          <p:spPr>
            <a:xfrm rot="0">
              <a:off x="0" y="-171450"/>
              <a:ext cx="8286473" cy="1956224"/>
            </a:xfrm>
            <a:prstGeom prst="rect">
              <a:avLst/>
            </a:prstGeom>
          </p:spPr>
          <p:txBody>
            <a:bodyPr anchor="t" rtlCol="false" tIns="0" lIns="0" bIns="0" rIns="0">
              <a:spAutoFit/>
            </a:bodyPr>
            <a:lstStyle/>
            <a:p>
              <a:pPr algn="l">
                <a:lnSpc>
                  <a:spcPts val="12319"/>
                </a:lnSpc>
                <a:spcBef>
                  <a:spcPct val="0"/>
                </a:spcBef>
              </a:pPr>
              <a:r>
                <a:rPr lang="en-US" sz="8799">
                  <a:solidFill>
                    <a:srgbClr val="F7E3E5"/>
                  </a:solidFill>
                  <a:latin typeface="Gladiola"/>
                </a:rPr>
                <a:t>Presentation</a:t>
              </a:r>
            </a:p>
          </p:txBody>
        </p:sp>
      </p:grpSp>
    </p:spTree>
  </p:cSld>
  <p:clrMapOvr>
    <a:masterClrMapping/>
  </p:clrMapOvr>
  <p:transition spd="slow">
    <p:push dir="l"/>
  </p:transition>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sp>
        <p:nvSpPr>
          <p:cNvPr name="Freeform 2" id="2"/>
          <p:cNvSpPr/>
          <p:nvPr/>
        </p:nvSpPr>
        <p:spPr>
          <a:xfrm flipH="false" flipV="false" rot="0">
            <a:off x="-198605" y="3572774"/>
            <a:ext cx="18680719" cy="8446159"/>
          </a:xfrm>
          <a:custGeom>
            <a:avLst/>
            <a:gdLst/>
            <a:ahLst/>
            <a:cxnLst/>
            <a:rect r="r" b="b" t="t" l="l"/>
            <a:pathLst>
              <a:path h="8446159" w="18680719">
                <a:moveTo>
                  <a:pt x="0" y="0"/>
                </a:moveTo>
                <a:lnTo>
                  <a:pt x="18680719" y="0"/>
                </a:lnTo>
                <a:lnTo>
                  <a:pt x="18680719" y="8446159"/>
                </a:lnTo>
                <a:lnTo>
                  <a:pt x="0" y="8446159"/>
                </a:lnTo>
                <a:lnTo>
                  <a:pt x="0" y="0"/>
                </a:lnTo>
                <a:close/>
              </a:path>
            </a:pathLst>
          </a:custGeom>
          <a:blipFill>
            <a:blip r:embed="rId2"/>
            <a:stretch>
              <a:fillRect l="0" t="-46527" r="0" b="0"/>
            </a:stretch>
          </a:blipFill>
        </p:spPr>
      </p:sp>
      <p:grpSp>
        <p:nvGrpSpPr>
          <p:cNvPr name="Group 3" id="3"/>
          <p:cNvGrpSpPr/>
          <p:nvPr/>
        </p:nvGrpSpPr>
        <p:grpSpPr>
          <a:xfrm rot="0">
            <a:off x="14017535" y="-1408066"/>
            <a:ext cx="6483530" cy="6454683"/>
            <a:chOff x="0" y="0"/>
            <a:chExt cx="8644706" cy="8606243"/>
          </a:xfrm>
        </p:grpSpPr>
        <p:sp>
          <p:nvSpPr>
            <p:cNvPr name="Freeform 4" id="4"/>
            <p:cNvSpPr/>
            <p:nvPr/>
          </p:nvSpPr>
          <p:spPr>
            <a:xfrm flipH="false" flipV="false" rot="0">
              <a:off x="1135955" y="1168502"/>
              <a:ext cx="6372797" cy="6269239"/>
            </a:xfrm>
            <a:custGeom>
              <a:avLst/>
              <a:gdLst/>
              <a:ahLst/>
              <a:cxnLst/>
              <a:rect r="r" b="b" t="t" l="l"/>
              <a:pathLst>
                <a:path h="6269239" w="6372797">
                  <a:moveTo>
                    <a:pt x="0" y="0"/>
                  </a:moveTo>
                  <a:lnTo>
                    <a:pt x="6372796" y="0"/>
                  </a:lnTo>
                  <a:lnTo>
                    <a:pt x="6372796" y="6269239"/>
                  </a:lnTo>
                  <a:lnTo>
                    <a:pt x="0" y="6269239"/>
                  </a:lnTo>
                  <a:lnTo>
                    <a:pt x="0" y="0"/>
                  </a:lnTo>
                  <a:close/>
                </a:path>
              </a:pathLst>
            </a:custGeom>
            <a:blipFill>
              <a:blip r:embed="rId3"/>
              <a:stretch>
                <a:fillRect l="0" t="0" r="0" b="0"/>
              </a:stretch>
            </a:blipFill>
            <a:ln cap="sq">
              <a:noFill/>
              <a:prstDash val="solid"/>
              <a:miter/>
            </a:ln>
          </p:spPr>
        </p:sp>
        <p:sp>
          <p:nvSpPr>
            <p:cNvPr name="Freeform 5" id="5"/>
            <p:cNvSpPr/>
            <p:nvPr/>
          </p:nvSpPr>
          <p:spPr>
            <a:xfrm flipH="false" flipV="false" rot="-1229984">
              <a:off x="1135955" y="1168502"/>
              <a:ext cx="6372797" cy="6269239"/>
            </a:xfrm>
            <a:custGeom>
              <a:avLst/>
              <a:gdLst/>
              <a:ahLst/>
              <a:cxnLst/>
              <a:rect r="r" b="b" t="t" l="l"/>
              <a:pathLst>
                <a:path h="6269239" w="6372797">
                  <a:moveTo>
                    <a:pt x="0" y="0"/>
                  </a:moveTo>
                  <a:lnTo>
                    <a:pt x="6372796" y="0"/>
                  </a:lnTo>
                  <a:lnTo>
                    <a:pt x="6372796" y="6269239"/>
                  </a:lnTo>
                  <a:lnTo>
                    <a:pt x="0" y="6269239"/>
                  </a:lnTo>
                  <a:lnTo>
                    <a:pt x="0" y="0"/>
                  </a:lnTo>
                  <a:close/>
                </a:path>
              </a:pathLst>
            </a:custGeom>
            <a:blipFill>
              <a:blip r:embed="rId3"/>
              <a:stretch>
                <a:fillRect l="0" t="0" r="0" b="0"/>
              </a:stretch>
            </a:blipFill>
            <a:ln cap="sq">
              <a:noFill/>
              <a:prstDash val="solid"/>
              <a:miter/>
            </a:ln>
          </p:spPr>
        </p:sp>
        <p:sp>
          <p:nvSpPr>
            <p:cNvPr name="Freeform 6" id="6"/>
            <p:cNvSpPr/>
            <p:nvPr/>
          </p:nvSpPr>
          <p:spPr>
            <a:xfrm flipH="false" flipV="false" rot="-556451">
              <a:off x="1135955" y="1168502"/>
              <a:ext cx="6372797" cy="6269239"/>
            </a:xfrm>
            <a:custGeom>
              <a:avLst/>
              <a:gdLst/>
              <a:ahLst/>
              <a:cxnLst/>
              <a:rect r="r" b="b" t="t" l="l"/>
              <a:pathLst>
                <a:path h="6269239" w="6372797">
                  <a:moveTo>
                    <a:pt x="0" y="0"/>
                  </a:moveTo>
                  <a:lnTo>
                    <a:pt x="6372796" y="0"/>
                  </a:lnTo>
                  <a:lnTo>
                    <a:pt x="6372796" y="6269239"/>
                  </a:lnTo>
                  <a:lnTo>
                    <a:pt x="0" y="6269239"/>
                  </a:lnTo>
                  <a:lnTo>
                    <a:pt x="0" y="0"/>
                  </a:lnTo>
                  <a:close/>
                </a:path>
              </a:pathLst>
            </a:custGeom>
            <a:blipFill>
              <a:blip r:embed="rId3"/>
              <a:stretch>
                <a:fillRect l="0" t="0" r="0" b="0"/>
              </a:stretch>
            </a:blipFill>
            <a:ln cap="sq">
              <a:noFill/>
              <a:prstDash val="solid"/>
              <a:miter/>
            </a:ln>
          </p:spPr>
        </p:sp>
        <p:sp>
          <p:nvSpPr>
            <p:cNvPr name="Freeform 7" id="7"/>
            <p:cNvSpPr/>
            <p:nvPr/>
          </p:nvSpPr>
          <p:spPr>
            <a:xfrm flipH="false" flipV="false" rot="-1786435">
              <a:off x="1135955" y="1168502"/>
              <a:ext cx="6372797" cy="6269239"/>
            </a:xfrm>
            <a:custGeom>
              <a:avLst/>
              <a:gdLst/>
              <a:ahLst/>
              <a:cxnLst/>
              <a:rect r="r" b="b" t="t" l="l"/>
              <a:pathLst>
                <a:path h="6269239" w="6372797">
                  <a:moveTo>
                    <a:pt x="0" y="0"/>
                  </a:moveTo>
                  <a:lnTo>
                    <a:pt x="6372796" y="0"/>
                  </a:lnTo>
                  <a:lnTo>
                    <a:pt x="6372796" y="6269239"/>
                  </a:lnTo>
                  <a:lnTo>
                    <a:pt x="0" y="6269239"/>
                  </a:lnTo>
                  <a:lnTo>
                    <a:pt x="0" y="0"/>
                  </a:lnTo>
                  <a:close/>
                </a:path>
              </a:pathLst>
            </a:custGeom>
            <a:blipFill>
              <a:blip r:embed="rId3"/>
              <a:stretch>
                <a:fillRect l="0" t="0" r="0" b="0"/>
              </a:stretch>
            </a:blipFill>
            <a:ln cap="sq">
              <a:noFill/>
              <a:prstDash val="solid"/>
              <a:miter/>
            </a:ln>
          </p:spPr>
        </p:sp>
      </p:grpSp>
      <p:grpSp>
        <p:nvGrpSpPr>
          <p:cNvPr name="Group 8" id="8"/>
          <p:cNvGrpSpPr/>
          <p:nvPr/>
        </p:nvGrpSpPr>
        <p:grpSpPr>
          <a:xfrm rot="0">
            <a:off x="1613140" y="4291969"/>
            <a:ext cx="3306074" cy="3291364"/>
            <a:chOff x="0" y="0"/>
            <a:chExt cx="4408098" cy="4388485"/>
          </a:xfrm>
        </p:grpSpPr>
        <p:sp>
          <p:nvSpPr>
            <p:cNvPr name="Freeform 9" id="9"/>
            <p:cNvSpPr/>
            <p:nvPr/>
          </p:nvSpPr>
          <p:spPr>
            <a:xfrm flipH="false" flipV="false" rot="0">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4"/>
              <a:stretch>
                <a:fillRect l="0" t="0" r="0" b="0"/>
              </a:stretch>
            </a:blipFill>
            <a:ln cap="sq">
              <a:noFill/>
              <a:prstDash val="solid"/>
              <a:miter/>
            </a:ln>
          </p:spPr>
        </p:sp>
        <p:sp>
          <p:nvSpPr>
            <p:cNvPr name="Freeform 10" id="10"/>
            <p:cNvSpPr/>
            <p:nvPr/>
          </p:nvSpPr>
          <p:spPr>
            <a:xfrm flipH="false" flipV="false" rot="-1229984">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4"/>
              <a:stretch>
                <a:fillRect l="0" t="0" r="0" b="0"/>
              </a:stretch>
            </a:blipFill>
            <a:ln cap="sq">
              <a:noFill/>
              <a:prstDash val="solid"/>
              <a:miter/>
            </a:ln>
          </p:spPr>
        </p:sp>
        <p:sp>
          <p:nvSpPr>
            <p:cNvPr name="Freeform 11" id="11"/>
            <p:cNvSpPr/>
            <p:nvPr/>
          </p:nvSpPr>
          <p:spPr>
            <a:xfrm flipH="false" flipV="false" rot="-556451">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4"/>
              <a:stretch>
                <a:fillRect l="0" t="0" r="0" b="0"/>
              </a:stretch>
            </a:blipFill>
            <a:ln cap="sq">
              <a:noFill/>
              <a:prstDash val="solid"/>
              <a:miter/>
            </a:ln>
          </p:spPr>
        </p:sp>
        <p:sp>
          <p:nvSpPr>
            <p:cNvPr name="Freeform 12" id="12"/>
            <p:cNvSpPr/>
            <p:nvPr/>
          </p:nvSpPr>
          <p:spPr>
            <a:xfrm flipH="false" flipV="false" rot="-1786435">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4"/>
              <a:stretch>
                <a:fillRect l="0" t="0" r="0" b="0"/>
              </a:stretch>
            </a:blipFill>
            <a:ln cap="sq">
              <a:noFill/>
              <a:prstDash val="solid"/>
              <a:miter/>
            </a:ln>
          </p:spPr>
        </p:sp>
      </p:grpSp>
      <p:sp>
        <p:nvSpPr>
          <p:cNvPr name="Freeform 13" id="13"/>
          <p:cNvSpPr/>
          <p:nvPr/>
        </p:nvSpPr>
        <p:spPr>
          <a:xfrm flipH="false" flipV="false" rot="0">
            <a:off x="2153468" y="4471818"/>
            <a:ext cx="2225416" cy="2718253"/>
          </a:xfrm>
          <a:custGeom>
            <a:avLst/>
            <a:gdLst/>
            <a:ahLst/>
            <a:cxnLst/>
            <a:rect r="r" b="b" t="t" l="l"/>
            <a:pathLst>
              <a:path h="2718253" w="2225416">
                <a:moveTo>
                  <a:pt x="0" y="0"/>
                </a:moveTo>
                <a:lnTo>
                  <a:pt x="2225417" y="0"/>
                </a:lnTo>
                <a:lnTo>
                  <a:pt x="2225417" y="2718253"/>
                </a:lnTo>
                <a:lnTo>
                  <a:pt x="0" y="2718253"/>
                </a:lnTo>
                <a:lnTo>
                  <a:pt x="0" y="0"/>
                </a:lnTo>
                <a:close/>
              </a:path>
            </a:pathLst>
          </a:custGeom>
          <a:blipFill>
            <a:blip r:embed="rId5"/>
            <a:stretch>
              <a:fillRect l="-11008" t="-24967" r="-11008" b="-24967"/>
            </a:stretch>
          </a:blipFill>
        </p:spPr>
      </p:sp>
      <p:grpSp>
        <p:nvGrpSpPr>
          <p:cNvPr name="Group 14" id="14"/>
          <p:cNvGrpSpPr/>
          <p:nvPr/>
        </p:nvGrpSpPr>
        <p:grpSpPr>
          <a:xfrm rot="0">
            <a:off x="7490963" y="4291969"/>
            <a:ext cx="3306074" cy="3291364"/>
            <a:chOff x="0" y="0"/>
            <a:chExt cx="4408098" cy="4388485"/>
          </a:xfrm>
        </p:grpSpPr>
        <p:sp>
          <p:nvSpPr>
            <p:cNvPr name="Freeform 15" id="15"/>
            <p:cNvSpPr/>
            <p:nvPr/>
          </p:nvSpPr>
          <p:spPr>
            <a:xfrm flipH="false" flipV="false" rot="0">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4"/>
              <a:stretch>
                <a:fillRect l="0" t="0" r="0" b="0"/>
              </a:stretch>
            </a:blipFill>
            <a:ln cap="sq">
              <a:noFill/>
              <a:prstDash val="solid"/>
              <a:miter/>
            </a:ln>
          </p:spPr>
        </p:sp>
        <p:sp>
          <p:nvSpPr>
            <p:cNvPr name="Freeform 16" id="16"/>
            <p:cNvSpPr/>
            <p:nvPr/>
          </p:nvSpPr>
          <p:spPr>
            <a:xfrm flipH="false" flipV="false" rot="-1229984">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4"/>
              <a:stretch>
                <a:fillRect l="0" t="0" r="0" b="0"/>
              </a:stretch>
            </a:blipFill>
            <a:ln cap="sq">
              <a:noFill/>
              <a:prstDash val="solid"/>
              <a:miter/>
            </a:ln>
          </p:spPr>
        </p:sp>
        <p:sp>
          <p:nvSpPr>
            <p:cNvPr name="Freeform 17" id="17"/>
            <p:cNvSpPr/>
            <p:nvPr/>
          </p:nvSpPr>
          <p:spPr>
            <a:xfrm flipH="false" flipV="false" rot="-556451">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4"/>
              <a:stretch>
                <a:fillRect l="0" t="0" r="0" b="0"/>
              </a:stretch>
            </a:blipFill>
            <a:ln cap="sq">
              <a:noFill/>
              <a:prstDash val="solid"/>
              <a:miter/>
            </a:ln>
          </p:spPr>
        </p:sp>
        <p:sp>
          <p:nvSpPr>
            <p:cNvPr name="Freeform 18" id="18"/>
            <p:cNvSpPr/>
            <p:nvPr/>
          </p:nvSpPr>
          <p:spPr>
            <a:xfrm flipH="false" flipV="false" rot="-1786435">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4"/>
              <a:stretch>
                <a:fillRect l="0" t="0" r="0" b="0"/>
              </a:stretch>
            </a:blipFill>
            <a:ln cap="sq">
              <a:noFill/>
              <a:prstDash val="solid"/>
              <a:miter/>
            </a:ln>
          </p:spPr>
        </p:sp>
      </p:grpSp>
      <p:sp>
        <p:nvSpPr>
          <p:cNvPr name="Freeform 19" id="19"/>
          <p:cNvSpPr/>
          <p:nvPr/>
        </p:nvSpPr>
        <p:spPr>
          <a:xfrm flipH="false" flipV="false" rot="0">
            <a:off x="7632878" y="4769119"/>
            <a:ext cx="3017753" cy="2488824"/>
          </a:xfrm>
          <a:custGeom>
            <a:avLst/>
            <a:gdLst/>
            <a:ahLst/>
            <a:cxnLst/>
            <a:rect r="r" b="b" t="t" l="l"/>
            <a:pathLst>
              <a:path h="2488824" w="3017753">
                <a:moveTo>
                  <a:pt x="0" y="0"/>
                </a:moveTo>
                <a:lnTo>
                  <a:pt x="3017753" y="0"/>
                </a:lnTo>
                <a:lnTo>
                  <a:pt x="3017753" y="2488825"/>
                </a:lnTo>
                <a:lnTo>
                  <a:pt x="0" y="2488825"/>
                </a:lnTo>
                <a:lnTo>
                  <a:pt x="0" y="0"/>
                </a:lnTo>
                <a:close/>
              </a:path>
            </a:pathLst>
          </a:custGeom>
          <a:blipFill>
            <a:blip r:embed="rId6"/>
            <a:stretch>
              <a:fillRect l="-58640" t="-245645" r="-39289" b="-14571"/>
            </a:stretch>
          </a:blipFill>
        </p:spPr>
      </p:sp>
      <p:grpSp>
        <p:nvGrpSpPr>
          <p:cNvPr name="Group 20" id="20"/>
          <p:cNvGrpSpPr/>
          <p:nvPr/>
        </p:nvGrpSpPr>
        <p:grpSpPr>
          <a:xfrm rot="0">
            <a:off x="13368628" y="4291969"/>
            <a:ext cx="3306074" cy="3291364"/>
            <a:chOff x="0" y="0"/>
            <a:chExt cx="4408098" cy="4388485"/>
          </a:xfrm>
        </p:grpSpPr>
        <p:sp>
          <p:nvSpPr>
            <p:cNvPr name="Freeform 21" id="21"/>
            <p:cNvSpPr/>
            <p:nvPr/>
          </p:nvSpPr>
          <p:spPr>
            <a:xfrm flipH="false" flipV="false" rot="0">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4"/>
              <a:stretch>
                <a:fillRect l="0" t="0" r="0" b="0"/>
              </a:stretch>
            </a:blipFill>
            <a:ln cap="sq">
              <a:noFill/>
              <a:prstDash val="solid"/>
              <a:miter/>
            </a:ln>
          </p:spPr>
        </p:sp>
        <p:sp>
          <p:nvSpPr>
            <p:cNvPr name="Freeform 22" id="22"/>
            <p:cNvSpPr/>
            <p:nvPr/>
          </p:nvSpPr>
          <p:spPr>
            <a:xfrm flipH="false" flipV="false" rot="-1229984">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4"/>
              <a:stretch>
                <a:fillRect l="0" t="0" r="0" b="0"/>
              </a:stretch>
            </a:blipFill>
            <a:ln cap="sq">
              <a:noFill/>
              <a:prstDash val="solid"/>
              <a:miter/>
            </a:ln>
          </p:spPr>
        </p:sp>
        <p:sp>
          <p:nvSpPr>
            <p:cNvPr name="Freeform 23" id="23"/>
            <p:cNvSpPr/>
            <p:nvPr/>
          </p:nvSpPr>
          <p:spPr>
            <a:xfrm flipH="false" flipV="false" rot="-556451">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4"/>
              <a:stretch>
                <a:fillRect l="0" t="0" r="0" b="0"/>
              </a:stretch>
            </a:blipFill>
            <a:ln cap="sq">
              <a:noFill/>
              <a:prstDash val="solid"/>
              <a:miter/>
            </a:ln>
          </p:spPr>
        </p:sp>
        <p:sp>
          <p:nvSpPr>
            <p:cNvPr name="Freeform 24" id="24"/>
            <p:cNvSpPr/>
            <p:nvPr/>
          </p:nvSpPr>
          <p:spPr>
            <a:xfrm flipH="false" flipV="false" rot="-1786435">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4"/>
              <a:stretch>
                <a:fillRect l="0" t="0" r="0" b="0"/>
              </a:stretch>
            </a:blipFill>
            <a:ln cap="sq">
              <a:noFill/>
              <a:prstDash val="solid"/>
              <a:miter/>
            </a:ln>
          </p:spPr>
        </p:sp>
      </p:grpSp>
      <p:sp>
        <p:nvSpPr>
          <p:cNvPr name="Freeform 25" id="25"/>
          <p:cNvSpPr/>
          <p:nvPr/>
        </p:nvSpPr>
        <p:spPr>
          <a:xfrm flipH="false" flipV="false" rot="1024653">
            <a:off x="13124425" y="5061168"/>
            <a:ext cx="3794478" cy="2026692"/>
          </a:xfrm>
          <a:custGeom>
            <a:avLst/>
            <a:gdLst/>
            <a:ahLst/>
            <a:cxnLst/>
            <a:rect r="r" b="b" t="t" l="l"/>
            <a:pathLst>
              <a:path h="2026692" w="3794478">
                <a:moveTo>
                  <a:pt x="0" y="0"/>
                </a:moveTo>
                <a:lnTo>
                  <a:pt x="3794478" y="0"/>
                </a:lnTo>
                <a:lnTo>
                  <a:pt x="3794478" y="2026692"/>
                </a:lnTo>
                <a:lnTo>
                  <a:pt x="0" y="2026692"/>
                </a:lnTo>
                <a:lnTo>
                  <a:pt x="0" y="0"/>
                </a:lnTo>
                <a:close/>
              </a:path>
            </a:pathLst>
          </a:custGeom>
          <a:blipFill>
            <a:blip r:embed="rId7"/>
            <a:stretch>
              <a:fillRect l="-103178" t="-251487" r="-78600" b="0"/>
            </a:stretch>
          </a:blipFill>
        </p:spPr>
      </p:sp>
      <p:sp>
        <p:nvSpPr>
          <p:cNvPr name="TextBox 26" id="26"/>
          <p:cNvSpPr txBox="true"/>
          <p:nvPr/>
        </p:nvSpPr>
        <p:spPr>
          <a:xfrm rot="0">
            <a:off x="6956721" y="7245195"/>
            <a:ext cx="4374399" cy="638175"/>
          </a:xfrm>
          <a:prstGeom prst="rect">
            <a:avLst/>
          </a:prstGeom>
        </p:spPr>
        <p:txBody>
          <a:bodyPr anchor="t" rtlCol="false" tIns="0" lIns="0" bIns="0" rIns="0">
            <a:spAutoFit/>
          </a:bodyPr>
          <a:lstStyle/>
          <a:p>
            <a:pPr algn="ctr" marL="0" indent="0" lvl="0">
              <a:lnSpc>
                <a:spcPts val="5040"/>
              </a:lnSpc>
              <a:spcBef>
                <a:spcPct val="0"/>
              </a:spcBef>
            </a:pPr>
            <a:r>
              <a:rPr lang="en-US" sz="4200" strike="noStrike" u="none">
                <a:solidFill>
                  <a:srgbClr val="F11DA7"/>
                </a:solidFill>
                <a:latin typeface="Gladiola"/>
              </a:rPr>
              <a:t>About the Barbaes</a:t>
            </a:r>
          </a:p>
        </p:txBody>
      </p:sp>
      <p:sp>
        <p:nvSpPr>
          <p:cNvPr name="TextBox 27" id="27"/>
          <p:cNvSpPr txBox="true"/>
          <p:nvPr/>
        </p:nvSpPr>
        <p:spPr>
          <a:xfrm rot="0">
            <a:off x="7490884" y="8150070"/>
            <a:ext cx="3306074" cy="775335"/>
          </a:xfrm>
          <a:prstGeom prst="rect">
            <a:avLst/>
          </a:prstGeom>
        </p:spPr>
        <p:txBody>
          <a:bodyPr anchor="t" rtlCol="false" tIns="0" lIns="0" bIns="0" rIns="0">
            <a:spAutoFit/>
          </a:bodyPr>
          <a:lstStyle/>
          <a:p>
            <a:pPr algn="ctr" marL="0" indent="0" lvl="0">
              <a:lnSpc>
                <a:spcPts val="2940"/>
              </a:lnSpc>
              <a:spcBef>
                <a:spcPct val="0"/>
              </a:spcBef>
            </a:pPr>
            <a:r>
              <a:rPr lang="en-US" sz="2100" strike="noStrike" u="none">
                <a:solidFill>
                  <a:srgbClr val="FFFFFF"/>
                </a:solidFill>
                <a:latin typeface="ITC Avant Garde Gothic"/>
              </a:rPr>
              <a:t>Elaborate on what you want to discuss. </a:t>
            </a:r>
          </a:p>
        </p:txBody>
      </p:sp>
      <p:sp>
        <p:nvSpPr>
          <p:cNvPr name="TextBox 28" id="28"/>
          <p:cNvSpPr txBox="true"/>
          <p:nvPr/>
        </p:nvSpPr>
        <p:spPr>
          <a:xfrm rot="0">
            <a:off x="1613140" y="7245195"/>
            <a:ext cx="3306074" cy="638175"/>
          </a:xfrm>
          <a:prstGeom prst="rect">
            <a:avLst/>
          </a:prstGeom>
        </p:spPr>
        <p:txBody>
          <a:bodyPr anchor="t" rtlCol="false" tIns="0" lIns="0" bIns="0" rIns="0">
            <a:spAutoFit/>
          </a:bodyPr>
          <a:lstStyle/>
          <a:p>
            <a:pPr algn="ctr" marL="0" indent="0" lvl="0">
              <a:lnSpc>
                <a:spcPts val="5040"/>
              </a:lnSpc>
              <a:spcBef>
                <a:spcPct val="0"/>
              </a:spcBef>
            </a:pPr>
            <a:r>
              <a:rPr lang="en-US" sz="4200">
                <a:solidFill>
                  <a:srgbClr val="F11DA7"/>
                </a:solidFill>
                <a:latin typeface="Gladiola"/>
              </a:rPr>
              <a:t>Hi, Barbae</a:t>
            </a:r>
          </a:p>
        </p:txBody>
      </p:sp>
      <p:sp>
        <p:nvSpPr>
          <p:cNvPr name="TextBox 29" id="29"/>
          <p:cNvSpPr txBox="true"/>
          <p:nvPr/>
        </p:nvSpPr>
        <p:spPr>
          <a:xfrm rot="0">
            <a:off x="1613140" y="8150070"/>
            <a:ext cx="3306074" cy="77533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FFFFFF"/>
                </a:solidFill>
                <a:latin typeface="ITC Avant Garde Gothic"/>
              </a:rPr>
              <a:t>Elaborate on what you want to discuss.</a:t>
            </a:r>
            <a:r>
              <a:rPr lang="en-US" sz="2100">
                <a:solidFill>
                  <a:srgbClr val="FFFFFF"/>
                </a:solidFill>
                <a:latin typeface="ITC Avant Garde Gothic"/>
              </a:rPr>
              <a:t> </a:t>
            </a:r>
          </a:p>
        </p:txBody>
      </p:sp>
      <p:sp>
        <p:nvSpPr>
          <p:cNvPr name="TextBox 30" id="30"/>
          <p:cNvSpPr txBox="true"/>
          <p:nvPr/>
        </p:nvSpPr>
        <p:spPr>
          <a:xfrm rot="0">
            <a:off x="13124425" y="7245195"/>
            <a:ext cx="3794478" cy="638175"/>
          </a:xfrm>
          <a:prstGeom prst="rect">
            <a:avLst/>
          </a:prstGeom>
        </p:spPr>
        <p:txBody>
          <a:bodyPr anchor="t" rtlCol="false" tIns="0" lIns="0" bIns="0" rIns="0">
            <a:spAutoFit/>
          </a:bodyPr>
          <a:lstStyle/>
          <a:p>
            <a:pPr algn="ctr" marL="0" indent="0" lvl="0">
              <a:lnSpc>
                <a:spcPts val="5040"/>
              </a:lnSpc>
              <a:spcBef>
                <a:spcPct val="0"/>
              </a:spcBef>
            </a:pPr>
            <a:r>
              <a:rPr lang="en-US" sz="4200" strike="noStrike" u="none">
                <a:solidFill>
                  <a:srgbClr val="F11DA7"/>
                </a:solidFill>
                <a:latin typeface="Gladiola"/>
              </a:rPr>
              <a:t>Our Projects</a:t>
            </a:r>
          </a:p>
        </p:txBody>
      </p:sp>
      <p:sp>
        <p:nvSpPr>
          <p:cNvPr name="TextBox 31" id="31"/>
          <p:cNvSpPr txBox="true"/>
          <p:nvPr/>
        </p:nvSpPr>
        <p:spPr>
          <a:xfrm rot="0">
            <a:off x="13368707" y="8150070"/>
            <a:ext cx="3306074" cy="775335"/>
          </a:xfrm>
          <a:prstGeom prst="rect">
            <a:avLst/>
          </a:prstGeom>
        </p:spPr>
        <p:txBody>
          <a:bodyPr anchor="t" rtlCol="false" tIns="0" lIns="0" bIns="0" rIns="0">
            <a:spAutoFit/>
          </a:bodyPr>
          <a:lstStyle/>
          <a:p>
            <a:pPr algn="ctr" marL="0" indent="0" lvl="0">
              <a:lnSpc>
                <a:spcPts val="2940"/>
              </a:lnSpc>
              <a:spcBef>
                <a:spcPct val="0"/>
              </a:spcBef>
            </a:pPr>
            <a:r>
              <a:rPr lang="en-US" sz="2100" strike="noStrike" u="none">
                <a:solidFill>
                  <a:srgbClr val="FFFFFF"/>
                </a:solidFill>
                <a:latin typeface="ITC Avant Garde Gothic"/>
              </a:rPr>
              <a:t>Elaborate on what you want to discuss. </a:t>
            </a:r>
          </a:p>
        </p:txBody>
      </p:sp>
      <p:sp>
        <p:nvSpPr>
          <p:cNvPr name="TextBox 32" id="32"/>
          <p:cNvSpPr txBox="true"/>
          <p:nvPr/>
        </p:nvSpPr>
        <p:spPr>
          <a:xfrm rot="0">
            <a:off x="1028700" y="1028700"/>
            <a:ext cx="9198795" cy="1581150"/>
          </a:xfrm>
          <a:prstGeom prst="rect">
            <a:avLst/>
          </a:prstGeom>
        </p:spPr>
        <p:txBody>
          <a:bodyPr anchor="t" rtlCol="false" tIns="0" lIns="0" bIns="0" rIns="0">
            <a:spAutoFit/>
          </a:bodyPr>
          <a:lstStyle/>
          <a:p>
            <a:pPr algn="l" marL="0" indent="0" lvl="0">
              <a:lnSpc>
                <a:spcPts val="12480"/>
              </a:lnSpc>
              <a:spcBef>
                <a:spcPct val="0"/>
              </a:spcBef>
            </a:pPr>
            <a:r>
              <a:rPr lang="en-US" sz="10400" spc="-436">
                <a:solidFill>
                  <a:srgbClr val="F7E3E5"/>
                </a:solidFill>
                <a:latin typeface="Gladiola"/>
              </a:rPr>
              <a:t>Table of Contents</a:t>
            </a:r>
          </a:p>
        </p:txBody>
      </p:sp>
    </p:spTree>
  </p:cSld>
  <p:clrMapOvr>
    <a:masterClrMapping/>
  </p:clrMapOvr>
  <p:transition spd="slow">
    <p:push dir="l"/>
  </p:transition>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FCD1DF"/>
        </a:solidFill>
      </p:bgPr>
    </p:bg>
    <p:spTree>
      <p:nvGrpSpPr>
        <p:cNvPr id="1" name=""/>
        <p:cNvGrpSpPr/>
        <p:nvPr/>
      </p:nvGrpSpPr>
      <p:grpSpPr>
        <a:xfrm>
          <a:off x="0" y="0"/>
          <a:ext cx="0" cy="0"/>
          <a:chOff x="0" y="0"/>
          <a:chExt cx="0" cy="0"/>
        </a:xfrm>
      </p:grpSpPr>
      <p:sp>
        <p:nvSpPr>
          <p:cNvPr name="Freeform 2" id="2"/>
          <p:cNvSpPr/>
          <p:nvPr/>
        </p:nvSpPr>
        <p:spPr>
          <a:xfrm flipH="false" flipV="false" rot="0">
            <a:off x="-196360" y="-526891"/>
            <a:ext cx="18680719" cy="12375977"/>
          </a:xfrm>
          <a:custGeom>
            <a:avLst/>
            <a:gdLst/>
            <a:ahLst/>
            <a:cxnLst/>
            <a:rect r="r" b="b" t="t" l="l"/>
            <a:pathLst>
              <a:path h="12375977" w="18680719">
                <a:moveTo>
                  <a:pt x="0" y="0"/>
                </a:moveTo>
                <a:lnTo>
                  <a:pt x="18680720" y="0"/>
                </a:lnTo>
                <a:lnTo>
                  <a:pt x="18680720" y="12375976"/>
                </a:lnTo>
                <a:lnTo>
                  <a:pt x="0" y="12375976"/>
                </a:lnTo>
                <a:lnTo>
                  <a:pt x="0" y="0"/>
                </a:lnTo>
                <a:close/>
              </a:path>
            </a:pathLst>
          </a:custGeom>
          <a:blipFill>
            <a:blip r:embed="rId2"/>
            <a:stretch>
              <a:fillRect l="0" t="0" r="0" b="0"/>
            </a:stretch>
          </a:blipFill>
        </p:spPr>
      </p:sp>
      <p:sp>
        <p:nvSpPr>
          <p:cNvPr name="Freeform 3" id="3"/>
          <p:cNvSpPr/>
          <p:nvPr/>
        </p:nvSpPr>
        <p:spPr>
          <a:xfrm flipH="false" flipV="false" rot="0">
            <a:off x="-2501829" y="6504186"/>
            <a:ext cx="9480973" cy="5344899"/>
          </a:xfrm>
          <a:custGeom>
            <a:avLst/>
            <a:gdLst/>
            <a:ahLst/>
            <a:cxnLst/>
            <a:rect r="r" b="b" t="t" l="l"/>
            <a:pathLst>
              <a:path h="5344899" w="9480973">
                <a:moveTo>
                  <a:pt x="0" y="0"/>
                </a:moveTo>
                <a:lnTo>
                  <a:pt x="9480974" y="0"/>
                </a:lnTo>
                <a:lnTo>
                  <a:pt x="9480974" y="5344899"/>
                </a:lnTo>
                <a:lnTo>
                  <a:pt x="0" y="5344899"/>
                </a:lnTo>
                <a:lnTo>
                  <a:pt x="0" y="0"/>
                </a:lnTo>
                <a:close/>
              </a:path>
            </a:pathLst>
          </a:custGeom>
          <a:blipFill>
            <a:blip r:embed="rId3"/>
            <a:stretch>
              <a:fillRect l="0" t="0" r="0" b="0"/>
            </a:stretch>
          </a:blipFill>
        </p:spPr>
      </p:sp>
      <p:sp>
        <p:nvSpPr>
          <p:cNvPr name="TextBox 4" id="4"/>
          <p:cNvSpPr txBox="true"/>
          <p:nvPr/>
        </p:nvSpPr>
        <p:spPr>
          <a:xfrm rot="0">
            <a:off x="3774402" y="2182926"/>
            <a:ext cx="10739196" cy="6730773"/>
          </a:xfrm>
          <a:prstGeom prst="rect">
            <a:avLst/>
          </a:prstGeom>
        </p:spPr>
        <p:txBody>
          <a:bodyPr anchor="t" rtlCol="false" tIns="0" lIns="0" bIns="0" rIns="0">
            <a:spAutoFit/>
          </a:bodyPr>
          <a:lstStyle/>
          <a:p>
            <a:pPr algn="ctr">
              <a:lnSpc>
                <a:spcPts val="25504"/>
              </a:lnSpc>
            </a:pPr>
            <a:r>
              <a:rPr lang="en-US" sz="28337">
                <a:solidFill>
                  <a:srgbClr val="F7E3E5"/>
                </a:solidFill>
                <a:latin typeface="Gladiola"/>
              </a:rPr>
              <a:t>Hi ,</a:t>
            </a:r>
          </a:p>
          <a:p>
            <a:pPr algn="ctr">
              <a:lnSpc>
                <a:spcPts val="25504"/>
              </a:lnSpc>
            </a:pPr>
            <a:r>
              <a:rPr lang="en-US" sz="28337">
                <a:solidFill>
                  <a:srgbClr val="F7E3E5"/>
                </a:solidFill>
                <a:latin typeface="Gladiola"/>
              </a:rPr>
              <a:t>Barbae!</a:t>
            </a:r>
          </a:p>
        </p:txBody>
      </p:sp>
      <p:sp>
        <p:nvSpPr>
          <p:cNvPr name="Freeform 5" id="5"/>
          <p:cNvSpPr/>
          <p:nvPr/>
        </p:nvSpPr>
        <p:spPr>
          <a:xfrm flipH="false" flipV="false" rot="0">
            <a:off x="8043857" y="-2107160"/>
            <a:ext cx="13516355" cy="6960923"/>
          </a:xfrm>
          <a:custGeom>
            <a:avLst/>
            <a:gdLst/>
            <a:ahLst/>
            <a:cxnLst/>
            <a:rect r="r" b="b" t="t" l="l"/>
            <a:pathLst>
              <a:path h="6960923" w="13516355">
                <a:moveTo>
                  <a:pt x="0" y="0"/>
                </a:moveTo>
                <a:lnTo>
                  <a:pt x="13516355" y="0"/>
                </a:lnTo>
                <a:lnTo>
                  <a:pt x="13516355" y="6960922"/>
                </a:lnTo>
                <a:lnTo>
                  <a:pt x="0" y="6960922"/>
                </a:lnTo>
                <a:lnTo>
                  <a:pt x="0" y="0"/>
                </a:lnTo>
                <a:close/>
              </a:path>
            </a:pathLst>
          </a:custGeom>
          <a:blipFill>
            <a:blip r:embed="rId4"/>
            <a:stretch>
              <a:fillRect l="0" t="0" r="0" b="0"/>
            </a:stretch>
          </a:blipFill>
        </p:spPr>
      </p:sp>
      <p:grpSp>
        <p:nvGrpSpPr>
          <p:cNvPr name="Group 6" id="6"/>
          <p:cNvGrpSpPr/>
          <p:nvPr/>
        </p:nvGrpSpPr>
        <p:grpSpPr>
          <a:xfrm rot="0">
            <a:off x="15650601" y="7661336"/>
            <a:ext cx="2637399" cy="2625664"/>
            <a:chOff x="0" y="0"/>
            <a:chExt cx="3516531" cy="3500885"/>
          </a:xfrm>
        </p:grpSpPr>
        <p:sp>
          <p:nvSpPr>
            <p:cNvPr name="Freeform 7" id="7"/>
            <p:cNvSpPr/>
            <p:nvPr/>
          </p:nvSpPr>
          <p:spPr>
            <a:xfrm flipH="false" flipV="false" rot="0">
              <a:off x="462089" y="475328"/>
              <a:ext cx="2592354" cy="2550228"/>
            </a:xfrm>
            <a:custGeom>
              <a:avLst/>
              <a:gdLst/>
              <a:ahLst/>
              <a:cxnLst/>
              <a:rect r="r" b="b" t="t" l="l"/>
              <a:pathLst>
                <a:path h="2550228" w="2592354">
                  <a:moveTo>
                    <a:pt x="0" y="0"/>
                  </a:moveTo>
                  <a:lnTo>
                    <a:pt x="2592354" y="0"/>
                  </a:lnTo>
                  <a:lnTo>
                    <a:pt x="2592354" y="2550229"/>
                  </a:lnTo>
                  <a:lnTo>
                    <a:pt x="0" y="2550229"/>
                  </a:lnTo>
                  <a:lnTo>
                    <a:pt x="0" y="0"/>
                  </a:lnTo>
                  <a:close/>
                </a:path>
              </a:pathLst>
            </a:custGeom>
            <a:blipFill>
              <a:blip r:embed="rId5"/>
              <a:stretch>
                <a:fillRect l="0" t="0" r="0" b="0"/>
              </a:stretch>
            </a:blipFill>
            <a:ln cap="sq">
              <a:noFill/>
              <a:prstDash val="solid"/>
              <a:miter/>
            </a:ln>
          </p:spPr>
        </p:sp>
        <p:sp>
          <p:nvSpPr>
            <p:cNvPr name="Freeform 8" id="8"/>
            <p:cNvSpPr/>
            <p:nvPr/>
          </p:nvSpPr>
          <p:spPr>
            <a:xfrm flipH="false" flipV="false" rot="-1229984">
              <a:off x="462089" y="475328"/>
              <a:ext cx="2592354" cy="2550228"/>
            </a:xfrm>
            <a:custGeom>
              <a:avLst/>
              <a:gdLst/>
              <a:ahLst/>
              <a:cxnLst/>
              <a:rect r="r" b="b" t="t" l="l"/>
              <a:pathLst>
                <a:path h="2550228" w="2592354">
                  <a:moveTo>
                    <a:pt x="0" y="0"/>
                  </a:moveTo>
                  <a:lnTo>
                    <a:pt x="2592354" y="0"/>
                  </a:lnTo>
                  <a:lnTo>
                    <a:pt x="2592354" y="2550229"/>
                  </a:lnTo>
                  <a:lnTo>
                    <a:pt x="0" y="2550229"/>
                  </a:lnTo>
                  <a:lnTo>
                    <a:pt x="0" y="0"/>
                  </a:lnTo>
                  <a:close/>
                </a:path>
              </a:pathLst>
            </a:custGeom>
            <a:blipFill>
              <a:blip r:embed="rId5"/>
              <a:stretch>
                <a:fillRect l="0" t="0" r="0" b="0"/>
              </a:stretch>
            </a:blipFill>
            <a:ln cap="sq">
              <a:noFill/>
              <a:prstDash val="solid"/>
              <a:miter/>
            </a:ln>
          </p:spPr>
        </p:sp>
        <p:sp>
          <p:nvSpPr>
            <p:cNvPr name="Freeform 9" id="9"/>
            <p:cNvSpPr/>
            <p:nvPr/>
          </p:nvSpPr>
          <p:spPr>
            <a:xfrm flipH="false" flipV="false" rot="-556451">
              <a:off x="462089" y="475328"/>
              <a:ext cx="2592354" cy="2550228"/>
            </a:xfrm>
            <a:custGeom>
              <a:avLst/>
              <a:gdLst/>
              <a:ahLst/>
              <a:cxnLst/>
              <a:rect r="r" b="b" t="t" l="l"/>
              <a:pathLst>
                <a:path h="2550228" w="2592354">
                  <a:moveTo>
                    <a:pt x="0" y="0"/>
                  </a:moveTo>
                  <a:lnTo>
                    <a:pt x="2592354" y="0"/>
                  </a:lnTo>
                  <a:lnTo>
                    <a:pt x="2592354" y="2550229"/>
                  </a:lnTo>
                  <a:lnTo>
                    <a:pt x="0" y="2550229"/>
                  </a:lnTo>
                  <a:lnTo>
                    <a:pt x="0" y="0"/>
                  </a:lnTo>
                  <a:close/>
                </a:path>
              </a:pathLst>
            </a:custGeom>
            <a:blipFill>
              <a:blip r:embed="rId5"/>
              <a:stretch>
                <a:fillRect l="0" t="0" r="0" b="0"/>
              </a:stretch>
            </a:blipFill>
            <a:ln cap="sq">
              <a:noFill/>
              <a:prstDash val="solid"/>
              <a:miter/>
            </a:ln>
          </p:spPr>
        </p:sp>
        <p:sp>
          <p:nvSpPr>
            <p:cNvPr name="Freeform 10" id="10"/>
            <p:cNvSpPr/>
            <p:nvPr/>
          </p:nvSpPr>
          <p:spPr>
            <a:xfrm flipH="false" flipV="false" rot="-1786435">
              <a:off x="462089" y="475328"/>
              <a:ext cx="2592354" cy="2550228"/>
            </a:xfrm>
            <a:custGeom>
              <a:avLst/>
              <a:gdLst/>
              <a:ahLst/>
              <a:cxnLst/>
              <a:rect r="r" b="b" t="t" l="l"/>
              <a:pathLst>
                <a:path h="2550228" w="2592354">
                  <a:moveTo>
                    <a:pt x="0" y="0"/>
                  </a:moveTo>
                  <a:lnTo>
                    <a:pt x="2592354" y="0"/>
                  </a:lnTo>
                  <a:lnTo>
                    <a:pt x="2592354" y="2550229"/>
                  </a:lnTo>
                  <a:lnTo>
                    <a:pt x="0" y="2550229"/>
                  </a:lnTo>
                  <a:lnTo>
                    <a:pt x="0" y="0"/>
                  </a:lnTo>
                  <a:close/>
                </a:path>
              </a:pathLst>
            </a:custGeom>
            <a:blipFill>
              <a:blip r:embed="rId5"/>
              <a:stretch>
                <a:fillRect l="0" t="0" r="0" b="0"/>
              </a:stretch>
            </a:blipFill>
            <a:ln cap="sq">
              <a:noFill/>
              <a:prstDash val="solid"/>
              <a:miter/>
            </a:ln>
          </p:spPr>
        </p:sp>
      </p:grpSp>
      <p:sp>
        <p:nvSpPr>
          <p:cNvPr name="TextBox 11" id="11"/>
          <p:cNvSpPr txBox="true"/>
          <p:nvPr/>
        </p:nvSpPr>
        <p:spPr>
          <a:xfrm rot="0">
            <a:off x="16714470" y="8516015"/>
            <a:ext cx="509662" cy="821055"/>
          </a:xfrm>
          <a:prstGeom prst="rect">
            <a:avLst/>
          </a:prstGeom>
        </p:spPr>
        <p:txBody>
          <a:bodyPr anchor="t" rtlCol="false" tIns="0" lIns="0" bIns="0" rIns="0">
            <a:spAutoFit/>
          </a:bodyPr>
          <a:lstStyle/>
          <a:p>
            <a:pPr algn="ctr">
              <a:lnSpc>
                <a:spcPts val="6719"/>
              </a:lnSpc>
              <a:spcBef>
                <a:spcPct val="0"/>
              </a:spcBef>
            </a:pPr>
            <a:r>
              <a:rPr lang="en-US" sz="4800">
                <a:solidFill>
                  <a:srgbClr val="F7E3E5"/>
                </a:solidFill>
                <a:latin typeface="Gladiola"/>
              </a:rPr>
              <a:t>01</a:t>
            </a:r>
          </a:p>
        </p:txBody>
      </p:sp>
    </p:spTree>
  </p:cSld>
  <p:clrMapOvr>
    <a:masterClrMapping/>
  </p:clrMapOvr>
  <p:transition spd="slow">
    <p:push dir="l"/>
  </p:transition>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0287000" cy="10287000"/>
          </a:xfrm>
          <a:custGeom>
            <a:avLst/>
            <a:gdLst/>
            <a:ahLst/>
            <a:cxnLst/>
            <a:rect r="r" b="b" t="t" l="l"/>
            <a:pathLst>
              <a:path h="10287000" w="10287000">
                <a:moveTo>
                  <a:pt x="0" y="0"/>
                </a:moveTo>
                <a:lnTo>
                  <a:pt x="10287000" y="0"/>
                </a:lnTo>
                <a:lnTo>
                  <a:pt x="10287000" y="10287000"/>
                </a:lnTo>
                <a:lnTo>
                  <a:pt x="0" y="10287000"/>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grpSp>
        <p:nvGrpSpPr>
          <p:cNvPr name="Group 3" id="3"/>
          <p:cNvGrpSpPr>
            <a:grpSpLocks noChangeAspect="true"/>
          </p:cNvGrpSpPr>
          <p:nvPr/>
        </p:nvGrpSpPr>
        <p:grpSpPr>
          <a:xfrm rot="0">
            <a:off x="1513700" y="1513714"/>
            <a:ext cx="7259600" cy="7259571"/>
            <a:chOff x="0" y="0"/>
            <a:chExt cx="6350000" cy="6349975"/>
          </a:xfrm>
        </p:grpSpPr>
        <p:sp>
          <p:nvSpPr>
            <p:cNvPr name="Freeform 4" id="4"/>
            <p:cNvSpPr/>
            <p:nvPr/>
          </p:nvSpPr>
          <p:spPr>
            <a:xfrm flipH="false" flipV="false" rot="0">
              <a:off x="0" y="0"/>
              <a:ext cx="6350000" cy="6349974"/>
            </a:xfrm>
            <a:custGeom>
              <a:avLst/>
              <a:gdLst/>
              <a:ahLst/>
              <a:cxnLst/>
              <a:rect r="r" b="b" t="t" l="l"/>
              <a:pathLst>
                <a:path h="6349974" w="6350000">
                  <a:moveTo>
                    <a:pt x="6350000" y="3175025"/>
                  </a:moveTo>
                  <a:cubicBezTo>
                    <a:pt x="6350000" y="4928451"/>
                    <a:pt x="4928476" y="6349974"/>
                    <a:pt x="3175000" y="6349974"/>
                  </a:cubicBezTo>
                  <a:cubicBezTo>
                    <a:pt x="1421498" y="6349974"/>
                    <a:pt x="0" y="4928451"/>
                    <a:pt x="0" y="3175025"/>
                  </a:cubicBezTo>
                  <a:cubicBezTo>
                    <a:pt x="0" y="1421511"/>
                    <a:pt x="1421498" y="0"/>
                    <a:pt x="3175000" y="0"/>
                  </a:cubicBezTo>
                  <a:cubicBezTo>
                    <a:pt x="4928501" y="0"/>
                    <a:pt x="6350000" y="1421511"/>
                    <a:pt x="6350000" y="3175025"/>
                  </a:cubicBezTo>
                  <a:close/>
                </a:path>
              </a:pathLst>
            </a:custGeom>
            <a:blipFill>
              <a:blip r:embed="rId4"/>
              <a:stretch>
                <a:fillRect l="-25046" t="0" r="-25046" b="0"/>
              </a:stretch>
            </a:blipFill>
          </p:spPr>
        </p:sp>
      </p:grpSp>
      <p:grpSp>
        <p:nvGrpSpPr>
          <p:cNvPr name="Group 5" id="5"/>
          <p:cNvGrpSpPr/>
          <p:nvPr/>
        </p:nvGrpSpPr>
        <p:grpSpPr>
          <a:xfrm rot="0">
            <a:off x="10908095" y="3263265"/>
            <a:ext cx="6758810" cy="3760471"/>
            <a:chOff x="0" y="0"/>
            <a:chExt cx="9011747" cy="5013961"/>
          </a:xfrm>
        </p:grpSpPr>
        <p:sp>
          <p:nvSpPr>
            <p:cNvPr name="TextBox 6" id="6"/>
            <p:cNvSpPr txBox="true"/>
            <p:nvPr/>
          </p:nvSpPr>
          <p:spPr>
            <a:xfrm rot="0">
              <a:off x="0" y="295275"/>
              <a:ext cx="9011747" cy="3382646"/>
            </a:xfrm>
            <a:prstGeom prst="rect">
              <a:avLst/>
            </a:prstGeom>
          </p:spPr>
          <p:txBody>
            <a:bodyPr anchor="t" rtlCol="false" tIns="0" lIns="0" bIns="0" rIns="0">
              <a:spAutoFit/>
            </a:bodyPr>
            <a:lstStyle/>
            <a:p>
              <a:pPr algn="ctr" marL="0" indent="0" lvl="0">
                <a:lnSpc>
                  <a:spcPts val="9360"/>
                </a:lnSpc>
              </a:pPr>
              <a:r>
                <a:rPr lang="en-US" sz="10400" spc="-436" strike="noStrike" u="none">
                  <a:solidFill>
                    <a:srgbClr val="F7E3E5"/>
                  </a:solidFill>
                  <a:latin typeface="Gladiola"/>
                </a:rPr>
                <a:t>Welcome To Presentation</a:t>
              </a:r>
            </a:p>
          </p:txBody>
        </p:sp>
        <p:sp>
          <p:nvSpPr>
            <p:cNvPr name="TextBox 7" id="7"/>
            <p:cNvSpPr txBox="true"/>
            <p:nvPr/>
          </p:nvSpPr>
          <p:spPr>
            <a:xfrm rot="0">
              <a:off x="1268634" y="3611246"/>
              <a:ext cx="6474480" cy="1402715"/>
            </a:xfrm>
            <a:prstGeom prst="rect">
              <a:avLst/>
            </a:prstGeom>
          </p:spPr>
          <p:txBody>
            <a:bodyPr anchor="t" rtlCol="false" tIns="0" lIns="0" bIns="0" rIns="0">
              <a:spAutoFit/>
            </a:bodyPr>
            <a:lstStyle/>
            <a:p>
              <a:pPr algn="ctr">
                <a:lnSpc>
                  <a:spcPts val="2730"/>
                </a:lnSpc>
              </a:pPr>
              <a:r>
                <a:rPr lang="en-US" sz="2100">
                  <a:solidFill>
                    <a:srgbClr val="F7E3E5"/>
                  </a:solidFill>
                  <a:latin typeface="ITC Avant Garde Gothic"/>
                </a:rPr>
                <a:t>I'm Rain, and I'll be sharing with you my beautiful ideas. Follow me at @reallygreatsite to learn more.</a:t>
              </a:r>
              <a:r>
                <a:rPr lang="en-US" sz="2100">
                  <a:solidFill>
                    <a:srgbClr val="F7E3E5"/>
                  </a:solidFill>
                  <a:latin typeface="ITC Avant Garde Gothic"/>
                </a:rPr>
                <a:t> </a:t>
              </a:r>
            </a:p>
          </p:txBody>
        </p:sp>
      </p:grpSp>
    </p:spTree>
  </p:cSld>
  <p:clrMapOvr>
    <a:masterClrMapping/>
  </p:clrMapOvr>
  <p:transition spd="slow">
    <p:push dir="l"/>
  </p:transition>
</p:sld>
</file>

<file path=ppt/slides/slide6.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grpSp>
        <p:nvGrpSpPr>
          <p:cNvPr name="Group 2" id="2"/>
          <p:cNvGrpSpPr/>
          <p:nvPr/>
        </p:nvGrpSpPr>
        <p:grpSpPr>
          <a:xfrm rot="0">
            <a:off x="9715704" y="231880"/>
            <a:ext cx="8075744" cy="9901756"/>
            <a:chOff x="0" y="0"/>
            <a:chExt cx="10767659" cy="13202341"/>
          </a:xfrm>
        </p:grpSpPr>
        <p:grpSp>
          <p:nvGrpSpPr>
            <p:cNvPr name="Group 3" id="3"/>
            <p:cNvGrpSpPr/>
            <p:nvPr/>
          </p:nvGrpSpPr>
          <p:grpSpPr>
            <a:xfrm rot="2212193">
              <a:off x="8782730" y="-117886"/>
              <a:ext cx="459828" cy="4114800"/>
              <a:chOff x="0" y="0"/>
              <a:chExt cx="90830" cy="812800"/>
            </a:xfrm>
          </p:grpSpPr>
          <p:sp>
            <p:nvSpPr>
              <p:cNvPr name="Freeform 4" id="4"/>
              <p:cNvSpPr/>
              <p:nvPr/>
            </p:nvSpPr>
            <p:spPr>
              <a:xfrm flipH="false" flipV="false" rot="0">
                <a:off x="0" y="0"/>
                <a:ext cx="90830" cy="812800"/>
              </a:xfrm>
              <a:custGeom>
                <a:avLst/>
                <a:gdLst/>
                <a:ahLst/>
                <a:cxnLst/>
                <a:rect r="r" b="b" t="t" l="l"/>
                <a:pathLst>
                  <a:path h="812800" w="90830">
                    <a:moveTo>
                      <a:pt x="0" y="0"/>
                    </a:moveTo>
                    <a:lnTo>
                      <a:pt x="90830" y="0"/>
                    </a:lnTo>
                    <a:lnTo>
                      <a:pt x="90830" y="812800"/>
                    </a:lnTo>
                    <a:lnTo>
                      <a:pt x="0" y="812800"/>
                    </a:lnTo>
                    <a:close/>
                  </a:path>
                </a:pathLst>
              </a:custGeom>
              <a:solidFill>
                <a:srgbClr val="931D47"/>
              </a:solidFill>
            </p:spPr>
          </p:sp>
          <p:sp>
            <p:nvSpPr>
              <p:cNvPr name="TextBox 5" id="5"/>
              <p:cNvSpPr txBox="true"/>
              <p:nvPr/>
            </p:nvSpPr>
            <p:spPr>
              <a:xfrm>
                <a:off x="0" y="-47625"/>
                <a:ext cx="90830" cy="860425"/>
              </a:xfrm>
              <a:prstGeom prst="rect">
                <a:avLst/>
              </a:prstGeom>
            </p:spPr>
            <p:txBody>
              <a:bodyPr anchor="ctr" rtlCol="false" tIns="50800" lIns="50800" bIns="50800" rIns="50800"/>
              <a:lstStyle/>
              <a:p>
                <a:pPr algn="ctr">
                  <a:lnSpc>
                    <a:spcPts val="3359"/>
                  </a:lnSpc>
                </a:pPr>
              </a:p>
            </p:txBody>
          </p:sp>
        </p:grpSp>
        <p:grpSp>
          <p:nvGrpSpPr>
            <p:cNvPr name="Group 6" id="6"/>
            <p:cNvGrpSpPr/>
            <p:nvPr/>
          </p:nvGrpSpPr>
          <p:grpSpPr>
            <a:xfrm rot="2212193">
              <a:off x="1999127" y="9361073"/>
              <a:ext cx="459828" cy="4114800"/>
              <a:chOff x="0" y="0"/>
              <a:chExt cx="90830" cy="812800"/>
            </a:xfrm>
          </p:grpSpPr>
          <p:sp>
            <p:nvSpPr>
              <p:cNvPr name="Freeform 7" id="7"/>
              <p:cNvSpPr/>
              <p:nvPr/>
            </p:nvSpPr>
            <p:spPr>
              <a:xfrm flipH="false" flipV="false" rot="0">
                <a:off x="0" y="0"/>
                <a:ext cx="90830" cy="812800"/>
              </a:xfrm>
              <a:custGeom>
                <a:avLst/>
                <a:gdLst/>
                <a:ahLst/>
                <a:cxnLst/>
                <a:rect r="r" b="b" t="t" l="l"/>
                <a:pathLst>
                  <a:path h="812800" w="90830">
                    <a:moveTo>
                      <a:pt x="0" y="0"/>
                    </a:moveTo>
                    <a:lnTo>
                      <a:pt x="90830" y="0"/>
                    </a:lnTo>
                    <a:lnTo>
                      <a:pt x="90830" y="812800"/>
                    </a:lnTo>
                    <a:lnTo>
                      <a:pt x="0" y="812800"/>
                    </a:lnTo>
                    <a:close/>
                  </a:path>
                </a:pathLst>
              </a:custGeom>
              <a:solidFill>
                <a:srgbClr val="931D47"/>
              </a:solidFill>
            </p:spPr>
          </p:sp>
          <p:sp>
            <p:nvSpPr>
              <p:cNvPr name="TextBox 8" id="8"/>
              <p:cNvSpPr txBox="true"/>
              <p:nvPr/>
            </p:nvSpPr>
            <p:spPr>
              <a:xfrm>
                <a:off x="0" y="-47625"/>
                <a:ext cx="90830" cy="860425"/>
              </a:xfrm>
              <a:prstGeom prst="rect">
                <a:avLst/>
              </a:prstGeom>
            </p:spPr>
            <p:txBody>
              <a:bodyPr anchor="ctr" rtlCol="false" tIns="50800" lIns="50800" bIns="50800" rIns="50800"/>
              <a:lstStyle/>
              <a:p>
                <a:pPr algn="ctr">
                  <a:lnSpc>
                    <a:spcPts val="3359"/>
                  </a:lnSpc>
                </a:pPr>
              </a:p>
            </p:txBody>
          </p:sp>
        </p:grpSp>
        <p:grpSp>
          <p:nvGrpSpPr>
            <p:cNvPr name="Group 9" id="9"/>
            <p:cNvGrpSpPr/>
            <p:nvPr/>
          </p:nvGrpSpPr>
          <p:grpSpPr>
            <a:xfrm rot="0">
              <a:off x="1660936" y="447103"/>
              <a:ext cx="7738202" cy="11866315"/>
              <a:chOff x="0" y="0"/>
              <a:chExt cx="1528534" cy="2343963"/>
            </a:xfrm>
          </p:grpSpPr>
          <p:sp>
            <p:nvSpPr>
              <p:cNvPr name="Freeform 10" id="10"/>
              <p:cNvSpPr/>
              <p:nvPr/>
            </p:nvSpPr>
            <p:spPr>
              <a:xfrm flipH="false" flipV="false" rot="0">
                <a:off x="0" y="0"/>
                <a:ext cx="1528534" cy="2343964"/>
              </a:xfrm>
              <a:custGeom>
                <a:avLst/>
                <a:gdLst/>
                <a:ahLst/>
                <a:cxnLst/>
                <a:rect r="r" b="b" t="t" l="l"/>
                <a:pathLst>
                  <a:path h="2343964" w="1528534">
                    <a:moveTo>
                      <a:pt x="0" y="0"/>
                    </a:moveTo>
                    <a:lnTo>
                      <a:pt x="1528534" y="0"/>
                    </a:lnTo>
                    <a:lnTo>
                      <a:pt x="1528534" y="2343964"/>
                    </a:lnTo>
                    <a:lnTo>
                      <a:pt x="0" y="2343964"/>
                    </a:lnTo>
                    <a:close/>
                  </a:path>
                </a:pathLst>
              </a:custGeom>
              <a:solidFill>
                <a:srgbClr val="F141A0"/>
              </a:solidFill>
              <a:ln cap="sq">
                <a:noFill/>
                <a:prstDash val="solid"/>
                <a:miter/>
              </a:ln>
            </p:spPr>
          </p:sp>
          <p:sp>
            <p:nvSpPr>
              <p:cNvPr name="TextBox 11" id="11"/>
              <p:cNvSpPr txBox="true"/>
              <p:nvPr/>
            </p:nvSpPr>
            <p:spPr>
              <a:xfrm>
                <a:off x="0" y="-47625"/>
                <a:ext cx="1528534" cy="2391588"/>
              </a:xfrm>
              <a:prstGeom prst="rect">
                <a:avLst/>
              </a:prstGeom>
            </p:spPr>
            <p:txBody>
              <a:bodyPr anchor="ctr" rtlCol="false" tIns="50800" lIns="50800" bIns="50800" rIns="50800"/>
              <a:lstStyle/>
              <a:p>
                <a:pPr algn="ctr">
                  <a:lnSpc>
                    <a:spcPts val="3359"/>
                  </a:lnSpc>
                </a:pPr>
              </a:p>
            </p:txBody>
          </p:sp>
        </p:grpSp>
        <p:grpSp>
          <p:nvGrpSpPr>
            <p:cNvPr name="Group 12" id="12"/>
            <p:cNvGrpSpPr/>
            <p:nvPr/>
          </p:nvGrpSpPr>
          <p:grpSpPr>
            <a:xfrm rot="0">
              <a:off x="1958416" y="165179"/>
              <a:ext cx="7738202" cy="1211581"/>
              <a:chOff x="0" y="0"/>
              <a:chExt cx="1528534" cy="239325"/>
            </a:xfrm>
          </p:grpSpPr>
          <p:sp>
            <p:nvSpPr>
              <p:cNvPr name="Freeform 13" id="13"/>
              <p:cNvSpPr/>
              <p:nvPr/>
            </p:nvSpPr>
            <p:spPr>
              <a:xfrm flipH="false" flipV="false" rot="0">
                <a:off x="0" y="0"/>
                <a:ext cx="1528534" cy="239325"/>
              </a:xfrm>
              <a:custGeom>
                <a:avLst/>
                <a:gdLst/>
                <a:ahLst/>
                <a:cxnLst/>
                <a:rect r="r" b="b" t="t" l="l"/>
                <a:pathLst>
                  <a:path h="239325" w="1528534">
                    <a:moveTo>
                      <a:pt x="0" y="0"/>
                    </a:moveTo>
                    <a:lnTo>
                      <a:pt x="1528534" y="0"/>
                    </a:lnTo>
                    <a:lnTo>
                      <a:pt x="1528534" y="239325"/>
                    </a:lnTo>
                    <a:lnTo>
                      <a:pt x="0" y="239325"/>
                    </a:lnTo>
                    <a:close/>
                  </a:path>
                </a:pathLst>
              </a:custGeom>
              <a:solidFill>
                <a:srgbClr val="931D47">
                  <a:alpha val="64706"/>
                </a:srgbClr>
              </a:solidFill>
              <a:ln cap="sq">
                <a:noFill/>
                <a:prstDash val="solid"/>
                <a:miter/>
              </a:ln>
            </p:spPr>
          </p:sp>
          <p:sp>
            <p:nvSpPr>
              <p:cNvPr name="TextBox 14" id="14"/>
              <p:cNvSpPr txBox="true"/>
              <p:nvPr/>
            </p:nvSpPr>
            <p:spPr>
              <a:xfrm>
                <a:off x="0" y="-47625"/>
                <a:ext cx="1528534" cy="286950"/>
              </a:xfrm>
              <a:prstGeom prst="rect">
                <a:avLst/>
              </a:prstGeom>
            </p:spPr>
            <p:txBody>
              <a:bodyPr anchor="ctr" rtlCol="false" tIns="50800" lIns="50800" bIns="50800" rIns="50800"/>
              <a:lstStyle/>
              <a:p>
                <a:pPr algn="ctr">
                  <a:lnSpc>
                    <a:spcPts val="3359"/>
                  </a:lnSpc>
                </a:pPr>
              </a:p>
            </p:txBody>
          </p:sp>
        </p:grpSp>
        <p:sp>
          <p:nvSpPr>
            <p:cNvPr name="Freeform 15" id="15"/>
            <p:cNvSpPr/>
            <p:nvPr/>
          </p:nvSpPr>
          <p:spPr>
            <a:xfrm flipH="false" flipV="false" rot="0">
              <a:off x="1660936" y="2069279"/>
              <a:ext cx="7546926" cy="9255171"/>
            </a:xfrm>
            <a:custGeom>
              <a:avLst/>
              <a:gdLst/>
              <a:ahLst/>
              <a:cxnLst/>
              <a:rect r="r" b="b" t="t" l="l"/>
              <a:pathLst>
                <a:path h="9255171" w="7546926">
                  <a:moveTo>
                    <a:pt x="0" y="0"/>
                  </a:moveTo>
                  <a:lnTo>
                    <a:pt x="7546926" y="0"/>
                  </a:lnTo>
                  <a:lnTo>
                    <a:pt x="7546926" y="9255171"/>
                  </a:lnTo>
                  <a:lnTo>
                    <a:pt x="0" y="9255171"/>
                  </a:lnTo>
                  <a:lnTo>
                    <a:pt x="0" y="0"/>
                  </a:lnTo>
                  <a:close/>
                </a:path>
              </a:pathLst>
            </a:custGeom>
            <a:blipFill>
              <a:blip r:embed="rId2"/>
              <a:stretch>
                <a:fillRect l="-971" t="0" r="-971" b="-1528"/>
              </a:stretch>
            </a:blipFill>
          </p:spPr>
        </p:sp>
        <p:grpSp>
          <p:nvGrpSpPr>
            <p:cNvPr name="Group 16" id="16"/>
            <p:cNvGrpSpPr/>
            <p:nvPr/>
          </p:nvGrpSpPr>
          <p:grpSpPr>
            <a:xfrm rot="0">
              <a:off x="836070" y="165179"/>
              <a:ext cx="1122346" cy="12148239"/>
              <a:chOff x="0" y="0"/>
              <a:chExt cx="221698" cy="2399652"/>
            </a:xfrm>
          </p:grpSpPr>
          <p:sp>
            <p:nvSpPr>
              <p:cNvPr name="Freeform 17" id="17"/>
              <p:cNvSpPr/>
              <p:nvPr/>
            </p:nvSpPr>
            <p:spPr>
              <a:xfrm flipH="false" flipV="false" rot="0">
                <a:off x="0" y="0"/>
                <a:ext cx="221698" cy="2399652"/>
              </a:xfrm>
              <a:custGeom>
                <a:avLst/>
                <a:gdLst/>
                <a:ahLst/>
                <a:cxnLst/>
                <a:rect r="r" b="b" t="t" l="l"/>
                <a:pathLst>
                  <a:path h="2399652" w="221698">
                    <a:moveTo>
                      <a:pt x="0" y="0"/>
                    </a:moveTo>
                    <a:lnTo>
                      <a:pt x="221698" y="0"/>
                    </a:lnTo>
                    <a:lnTo>
                      <a:pt x="221698" y="2399652"/>
                    </a:lnTo>
                    <a:lnTo>
                      <a:pt x="0" y="2399652"/>
                    </a:lnTo>
                    <a:close/>
                  </a:path>
                </a:pathLst>
              </a:custGeom>
              <a:solidFill>
                <a:srgbClr val="931D47">
                  <a:alpha val="64706"/>
                </a:srgbClr>
              </a:solidFill>
              <a:ln cap="sq">
                <a:noFill/>
                <a:prstDash val="solid"/>
                <a:miter/>
              </a:ln>
            </p:spPr>
          </p:sp>
          <p:sp>
            <p:nvSpPr>
              <p:cNvPr name="TextBox 18" id="18"/>
              <p:cNvSpPr txBox="true"/>
              <p:nvPr/>
            </p:nvSpPr>
            <p:spPr>
              <a:xfrm>
                <a:off x="0" y="-47625"/>
                <a:ext cx="221698" cy="2447277"/>
              </a:xfrm>
              <a:prstGeom prst="rect">
                <a:avLst/>
              </a:prstGeom>
            </p:spPr>
            <p:txBody>
              <a:bodyPr anchor="ctr" rtlCol="false" tIns="50800" lIns="50800" bIns="50800" rIns="50800"/>
              <a:lstStyle/>
              <a:p>
                <a:pPr algn="ctr">
                  <a:lnSpc>
                    <a:spcPts val="3359"/>
                  </a:lnSpc>
                </a:pPr>
              </a:p>
            </p:txBody>
          </p:sp>
        </p:grpSp>
        <p:sp>
          <p:nvSpPr>
            <p:cNvPr name="Freeform 19" id="19"/>
            <p:cNvSpPr/>
            <p:nvPr/>
          </p:nvSpPr>
          <p:spPr>
            <a:xfrm flipH="false" flipV="false" rot="-5400000">
              <a:off x="-188865" y="2357078"/>
              <a:ext cx="11633438" cy="8461222"/>
            </a:xfrm>
            <a:custGeom>
              <a:avLst/>
              <a:gdLst/>
              <a:ahLst/>
              <a:cxnLst/>
              <a:rect r="r" b="b" t="t" l="l"/>
              <a:pathLst>
                <a:path h="8461222" w="11633438">
                  <a:moveTo>
                    <a:pt x="0" y="0"/>
                  </a:moveTo>
                  <a:lnTo>
                    <a:pt x="11633438" y="0"/>
                  </a:lnTo>
                  <a:lnTo>
                    <a:pt x="11633438" y="8461221"/>
                  </a:lnTo>
                  <a:lnTo>
                    <a:pt x="0" y="8461221"/>
                  </a:lnTo>
                  <a:lnTo>
                    <a:pt x="0" y="0"/>
                  </a:lnTo>
                  <a:close/>
                </a:path>
              </a:pathLst>
            </a:custGeom>
            <a:blipFill>
              <a:blip r:embed="rId3">
                <a:alphaModFix amt="65000"/>
              </a:blip>
              <a:stretch>
                <a:fillRect l="-6600" t="0" r="-6600" b="0"/>
              </a:stretch>
            </a:blipFill>
          </p:spPr>
        </p:sp>
        <p:grpSp>
          <p:nvGrpSpPr>
            <p:cNvPr name="Group 20" id="20"/>
            <p:cNvGrpSpPr/>
            <p:nvPr/>
          </p:nvGrpSpPr>
          <p:grpSpPr>
            <a:xfrm rot="0">
              <a:off x="9971187" y="434403"/>
              <a:ext cx="459828" cy="12750158"/>
              <a:chOff x="0" y="0"/>
              <a:chExt cx="90830" cy="2518550"/>
            </a:xfrm>
          </p:grpSpPr>
          <p:sp>
            <p:nvSpPr>
              <p:cNvPr name="Freeform 21" id="21"/>
              <p:cNvSpPr/>
              <p:nvPr/>
            </p:nvSpPr>
            <p:spPr>
              <a:xfrm flipH="false" flipV="false" rot="0">
                <a:off x="0" y="0"/>
                <a:ext cx="90830" cy="2518550"/>
              </a:xfrm>
              <a:custGeom>
                <a:avLst/>
                <a:gdLst/>
                <a:ahLst/>
                <a:cxnLst/>
                <a:rect r="r" b="b" t="t" l="l"/>
                <a:pathLst>
                  <a:path h="2518550" w="90830">
                    <a:moveTo>
                      <a:pt x="0" y="0"/>
                    </a:moveTo>
                    <a:lnTo>
                      <a:pt x="90830" y="0"/>
                    </a:lnTo>
                    <a:lnTo>
                      <a:pt x="90830" y="2518550"/>
                    </a:lnTo>
                    <a:lnTo>
                      <a:pt x="0" y="2518550"/>
                    </a:lnTo>
                    <a:close/>
                  </a:path>
                </a:pathLst>
              </a:custGeom>
              <a:solidFill>
                <a:srgbClr val="931D47"/>
              </a:solidFill>
            </p:spPr>
          </p:sp>
          <p:sp>
            <p:nvSpPr>
              <p:cNvPr name="TextBox 22" id="22"/>
              <p:cNvSpPr txBox="true"/>
              <p:nvPr/>
            </p:nvSpPr>
            <p:spPr>
              <a:xfrm>
                <a:off x="0" y="-47625"/>
                <a:ext cx="90830" cy="2566175"/>
              </a:xfrm>
              <a:prstGeom prst="rect">
                <a:avLst/>
              </a:prstGeom>
            </p:spPr>
            <p:txBody>
              <a:bodyPr anchor="ctr" rtlCol="false" tIns="50800" lIns="50800" bIns="50800" rIns="50800"/>
              <a:lstStyle/>
              <a:p>
                <a:pPr algn="ctr">
                  <a:lnSpc>
                    <a:spcPts val="3359"/>
                  </a:lnSpc>
                </a:pPr>
              </a:p>
            </p:txBody>
          </p:sp>
        </p:grpSp>
        <p:grpSp>
          <p:nvGrpSpPr>
            <p:cNvPr name="Group 23" id="23"/>
            <p:cNvGrpSpPr/>
            <p:nvPr/>
          </p:nvGrpSpPr>
          <p:grpSpPr>
            <a:xfrm rot="5400000">
              <a:off x="5560773" y="8351019"/>
              <a:ext cx="459828" cy="9242816"/>
              <a:chOff x="0" y="0"/>
              <a:chExt cx="90830" cy="1825741"/>
            </a:xfrm>
          </p:grpSpPr>
          <p:sp>
            <p:nvSpPr>
              <p:cNvPr name="Freeform 24" id="24"/>
              <p:cNvSpPr/>
              <p:nvPr/>
            </p:nvSpPr>
            <p:spPr>
              <a:xfrm flipH="false" flipV="false" rot="0">
                <a:off x="0" y="0"/>
                <a:ext cx="90830" cy="1825741"/>
              </a:xfrm>
              <a:custGeom>
                <a:avLst/>
                <a:gdLst/>
                <a:ahLst/>
                <a:cxnLst/>
                <a:rect r="r" b="b" t="t" l="l"/>
                <a:pathLst>
                  <a:path h="1825741" w="90830">
                    <a:moveTo>
                      <a:pt x="0" y="0"/>
                    </a:moveTo>
                    <a:lnTo>
                      <a:pt x="90830" y="0"/>
                    </a:lnTo>
                    <a:lnTo>
                      <a:pt x="90830" y="1825741"/>
                    </a:lnTo>
                    <a:lnTo>
                      <a:pt x="0" y="1825741"/>
                    </a:lnTo>
                    <a:close/>
                  </a:path>
                </a:pathLst>
              </a:custGeom>
              <a:solidFill>
                <a:srgbClr val="931D47"/>
              </a:solidFill>
            </p:spPr>
          </p:sp>
          <p:sp>
            <p:nvSpPr>
              <p:cNvPr name="TextBox 25" id="25"/>
              <p:cNvSpPr txBox="true"/>
              <p:nvPr/>
            </p:nvSpPr>
            <p:spPr>
              <a:xfrm>
                <a:off x="0" y="-47625"/>
                <a:ext cx="90830" cy="1873366"/>
              </a:xfrm>
              <a:prstGeom prst="rect">
                <a:avLst/>
              </a:prstGeom>
            </p:spPr>
            <p:txBody>
              <a:bodyPr anchor="ctr" rtlCol="false" tIns="50800" lIns="50800" bIns="50800" rIns="50800"/>
              <a:lstStyle/>
              <a:p>
                <a:pPr algn="ctr">
                  <a:lnSpc>
                    <a:spcPts val="3359"/>
                  </a:lnSpc>
                </a:pPr>
              </a:p>
            </p:txBody>
          </p:sp>
        </p:grpSp>
        <p:grpSp>
          <p:nvGrpSpPr>
            <p:cNvPr name="Group 26" id="26"/>
            <p:cNvGrpSpPr/>
            <p:nvPr/>
          </p:nvGrpSpPr>
          <p:grpSpPr>
            <a:xfrm rot="0">
              <a:off x="810670" y="155646"/>
              <a:ext cx="9247457" cy="12767295"/>
              <a:chOff x="0" y="0"/>
              <a:chExt cx="1826658" cy="2521935"/>
            </a:xfrm>
          </p:grpSpPr>
          <p:sp>
            <p:nvSpPr>
              <p:cNvPr name="Freeform 27" id="27"/>
              <p:cNvSpPr/>
              <p:nvPr/>
            </p:nvSpPr>
            <p:spPr>
              <a:xfrm flipH="false" flipV="false" rot="0">
                <a:off x="0" y="0"/>
                <a:ext cx="1826658" cy="2521935"/>
              </a:xfrm>
              <a:custGeom>
                <a:avLst/>
                <a:gdLst/>
                <a:ahLst/>
                <a:cxnLst/>
                <a:rect r="r" b="b" t="t" l="l"/>
                <a:pathLst>
                  <a:path h="2521935" w="1826658">
                    <a:moveTo>
                      <a:pt x="0" y="0"/>
                    </a:moveTo>
                    <a:lnTo>
                      <a:pt x="1826658" y="0"/>
                    </a:lnTo>
                    <a:lnTo>
                      <a:pt x="1826658" y="2521935"/>
                    </a:lnTo>
                    <a:lnTo>
                      <a:pt x="0" y="2521935"/>
                    </a:lnTo>
                    <a:close/>
                  </a:path>
                </a:pathLst>
              </a:custGeom>
              <a:solidFill>
                <a:srgbClr val="000000">
                  <a:alpha val="0"/>
                </a:srgbClr>
              </a:solidFill>
              <a:ln w="666750" cap="sq">
                <a:solidFill>
                  <a:srgbClr val="F141A0"/>
                </a:solidFill>
                <a:prstDash val="solid"/>
                <a:miter/>
              </a:ln>
            </p:spPr>
          </p:sp>
          <p:sp>
            <p:nvSpPr>
              <p:cNvPr name="TextBox 28" id="28"/>
              <p:cNvSpPr txBox="true"/>
              <p:nvPr/>
            </p:nvSpPr>
            <p:spPr>
              <a:xfrm>
                <a:off x="0" y="-47625"/>
                <a:ext cx="1826658" cy="2569560"/>
              </a:xfrm>
              <a:prstGeom prst="rect">
                <a:avLst/>
              </a:prstGeom>
            </p:spPr>
            <p:txBody>
              <a:bodyPr anchor="ctr" rtlCol="false" tIns="50800" lIns="50800" bIns="50800" rIns="50800"/>
              <a:lstStyle/>
              <a:p>
                <a:pPr algn="ctr">
                  <a:lnSpc>
                    <a:spcPts val="3359"/>
                  </a:lnSpc>
                </a:pPr>
              </a:p>
            </p:txBody>
          </p:sp>
        </p:grpSp>
        <p:grpSp>
          <p:nvGrpSpPr>
            <p:cNvPr name="Group 29" id="29"/>
            <p:cNvGrpSpPr/>
            <p:nvPr/>
          </p:nvGrpSpPr>
          <p:grpSpPr>
            <a:xfrm rot="0">
              <a:off x="1565298" y="899585"/>
              <a:ext cx="7738202" cy="11287299"/>
              <a:chOff x="0" y="0"/>
              <a:chExt cx="1528534" cy="2229590"/>
            </a:xfrm>
          </p:grpSpPr>
          <p:sp>
            <p:nvSpPr>
              <p:cNvPr name="Freeform 30" id="30"/>
              <p:cNvSpPr/>
              <p:nvPr/>
            </p:nvSpPr>
            <p:spPr>
              <a:xfrm flipH="false" flipV="false" rot="0">
                <a:off x="0" y="0"/>
                <a:ext cx="1528534" cy="2229590"/>
              </a:xfrm>
              <a:custGeom>
                <a:avLst/>
                <a:gdLst/>
                <a:ahLst/>
                <a:cxnLst/>
                <a:rect r="r" b="b" t="t" l="l"/>
                <a:pathLst>
                  <a:path h="2229590" w="1528534">
                    <a:moveTo>
                      <a:pt x="0" y="0"/>
                    </a:moveTo>
                    <a:lnTo>
                      <a:pt x="1528534" y="0"/>
                    </a:lnTo>
                    <a:lnTo>
                      <a:pt x="1528534" y="2229590"/>
                    </a:lnTo>
                    <a:lnTo>
                      <a:pt x="0" y="2229590"/>
                    </a:lnTo>
                    <a:close/>
                  </a:path>
                </a:pathLst>
              </a:custGeom>
              <a:solidFill>
                <a:srgbClr val="000000">
                  <a:alpha val="0"/>
                </a:srgbClr>
              </a:solidFill>
              <a:ln w="47625" cap="sq">
                <a:solidFill>
                  <a:srgbClr val="F7E3E5"/>
                </a:solidFill>
                <a:prstDash val="solid"/>
                <a:miter/>
              </a:ln>
            </p:spPr>
          </p:sp>
          <p:sp>
            <p:nvSpPr>
              <p:cNvPr name="TextBox 31" id="31"/>
              <p:cNvSpPr txBox="true"/>
              <p:nvPr/>
            </p:nvSpPr>
            <p:spPr>
              <a:xfrm>
                <a:off x="0" y="-47625"/>
                <a:ext cx="1528534" cy="2277215"/>
              </a:xfrm>
              <a:prstGeom prst="rect">
                <a:avLst/>
              </a:prstGeom>
            </p:spPr>
            <p:txBody>
              <a:bodyPr anchor="ctr" rtlCol="false" tIns="50800" lIns="50800" bIns="50800" rIns="50800"/>
              <a:lstStyle/>
              <a:p>
                <a:pPr algn="ctr">
                  <a:lnSpc>
                    <a:spcPts val="3359"/>
                  </a:lnSpc>
                </a:pPr>
              </a:p>
            </p:txBody>
          </p:sp>
        </p:grpSp>
        <p:grpSp>
          <p:nvGrpSpPr>
            <p:cNvPr name="Group 32" id="32"/>
            <p:cNvGrpSpPr/>
            <p:nvPr/>
          </p:nvGrpSpPr>
          <p:grpSpPr>
            <a:xfrm rot="-591492">
              <a:off x="860801" y="10377156"/>
              <a:ext cx="9172595" cy="1079957"/>
              <a:chOff x="0" y="0"/>
              <a:chExt cx="1811871" cy="213325"/>
            </a:xfrm>
          </p:grpSpPr>
          <p:sp>
            <p:nvSpPr>
              <p:cNvPr name="Freeform 33" id="33"/>
              <p:cNvSpPr/>
              <p:nvPr/>
            </p:nvSpPr>
            <p:spPr>
              <a:xfrm flipH="false" flipV="false" rot="0">
                <a:off x="0" y="0"/>
                <a:ext cx="1811871" cy="213325"/>
              </a:xfrm>
              <a:custGeom>
                <a:avLst/>
                <a:gdLst/>
                <a:ahLst/>
                <a:cxnLst/>
                <a:rect r="r" b="b" t="t" l="l"/>
                <a:pathLst>
                  <a:path h="213325" w="1811871">
                    <a:moveTo>
                      <a:pt x="0" y="0"/>
                    </a:moveTo>
                    <a:lnTo>
                      <a:pt x="1811871" y="0"/>
                    </a:lnTo>
                    <a:lnTo>
                      <a:pt x="1811871" y="213325"/>
                    </a:lnTo>
                    <a:lnTo>
                      <a:pt x="0" y="213325"/>
                    </a:lnTo>
                    <a:close/>
                  </a:path>
                </a:pathLst>
              </a:custGeom>
              <a:solidFill>
                <a:srgbClr val="572F8B"/>
              </a:solidFill>
            </p:spPr>
          </p:sp>
          <p:sp>
            <p:nvSpPr>
              <p:cNvPr name="TextBox 34" id="34"/>
              <p:cNvSpPr txBox="true"/>
              <p:nvPr/>
            </p:nvSpPr>
            <p:spPr>
              <a:xfrm>
                <a:off x="0" y="-47625"/>
                <a:ext cx="1811871" cy="260950"/>
              </a:xfrm>
              <a:prstGeom prst="rect">
                <a:avLst/>
              </a:prstGeom>
            </p:spPr>
            <p:txBody>
              <a:bodyPr anchor="ctr" rtlCol="false" tIns="50800" lIns="50800" bIns="50800" rIns="50800"/>
              <a:lstStyle/>
              <a:p>
                <a:pPr algn="ctr">
                  <a:lnSpc>
                    <a:spcPts val="3359"/>
                  </a:lnSpc>
                </a:pPr>
              </a:p>
            </p:txBody>
          </p:sp>
        </p:grpSp>
        <p:grpSp>
          <p:nvGrpSpPr>
            <p:cNvPr name="Group 35" id="35"/>
            <p:cNvGrpSpPr/>
            <p:nvPr/>
          </p:nvGrpSpPr>
          <p:grpSpPr>
            <a:xfrm rot="0">
              <a:off x="836070" y="11184303"/>
              <a:ext cx="9222057" cy="1738638"/>
              <a:chOff x="0" y="0"/>
              <a:chExt cx="1821641" cy="343435"/>
            </a:xfrm>
          </p:grpSpPr>
          <p:sp>
            <p:nvSpPr>
              <p:cNvPr name="Freeform 36" id="36"/>
              <p:cNvSpPr/>
              <p:nvPr/>
            </p:nvSpPr>
            <p:spPr>
              <a:xfrm flipH="false" flipV="false" rot="0">
                <a:off x="0" y="0"/>
                <a:ext cx="1821641" cy="343435"/>
              </a:xfrm>
              <a:custGeom>
                <a:avLst/>
                <a:gdLst/>
                <a:ahLst/>
                <a:cxnLst/>
                <a:rect r="r" b="b" t="t" l="l"/>
                <a:pathLst>
                  <a:path h="343435" w="1821641">
                    <a:moveTo>
                      <a:pt x="0" y="0"/>
                    </a:moveTo>
                    <a:lnTo>
                      <a:pt x="1821641" y="0"/>
                    </a:lnTo>
                    <a:lnTo>
                      <a:pt x="1821641" y="343435"/>
                    </a:lnTo>
                    <a:lnTo>
                      <a:pt x="0" y="343435"/>
                    </a:lnTo>
                    <a:close/>
                  </a:path>
                </a:pathLst>
              </a:custGeom>
              <a:solidFill>
                <a:srgbClr val="572F8B"/>
              </a:solidFill>
            </p:spPr>
          </p:sp>
          <p:sp>
            <p:nvSpPr>
              <p:cNvPr name="TextBox 37" id="37"/>
              <p:cNvSpPr txBox="true"/>
              <p:nvPr/>
            </p:nvSpPr>
            <p:spPr>
              <a:xfrm>
                <a:off x="0" y="-47625"/>
                <a:ext cx="1821641" cy="391060"/>
              </a:xfrm>
              <a:prstGeom prst="rect">
                <a:avLst/>
              </a:prstGeom>
            </p:spPr>
            <p:txBody>
              <a:bodyPr anchor="ctr" rtlCol="false" tIns="50800" lIns="50800" bIns="50800" rIns="50800"/>
              <a:lstStyle/>
              <a:p>
                <a:pPr algn="ctr">
                  <a:lnSpc>
                    <a:spcPts val="3359"/>
                  </a:lnSpc>
                </a:pPr>
              </a:p>
            </p:txBody>
          </p:sp>
        </p:grpSp>
        <p:grpSp>
          <p:nvGrpSpPr>
            <p:cNvPr name="Group 38" id="38"/>
            <p:cNvGrpSpPr/>
            <p:nvPr/>
          </p:nvGrpSpPr>
          <p:grpSpPr>
            <a:xfrm rot="-699635">
              <a:off x="8881376" y="9648417"/>
              <a:ext cx="1311977" cy="1147980"/>
              <a:chOff x="0" y="0"/>
              <a:chExt cx="812800" cy="711200"/>
            </a:xfrm>
          </p:grpSpPr>
          <p:sp>
            <p:nvSpPr>
              <p:cNvPr name="Freeform 39" id="39"/>
              <p:cNvSpPr/>
              <p:nvPr/>
            </p:nvSpPr>
            <p:spPr>
              <a:xfrm flipH="false" flipV="false" rot="0">
                <a:off x="0" y="0"/>
                <a:ext cx="812800" cy="711200"/>
              </a:xfrm>
              <a:custGeom>
                <a:avLst/>
                <a:gdLst/>
                <a:ahLst/>
                <a:cxnLst/>
                <a:rect r="r" b="b" t="t" l="l"/>
                <a:pathLst>
                  <a:path h="711200" w="812800">
                    <a:moveTo>
                      <a:pt x="406400" y="711200"/>
                    </a:moveTo>
                    <a:lnTo>
                      <a:pt x="812800" y="0"/>
                    </a:lnTo>
                    <a:lnTo>
                      <a:pt x="0" y="0"/>
                    </a:lnTo>
                    <a:lnTo>
                      <a:pt x="406400" y="711200"/>
                    </a:lnTo>
                    <a:close/>
                  </a:path>
                </a:pathLst>
              </a:custGeom>
              <a:solidFill>
                <a:srgbClr val="572F8B"/>
              </a:solidFill>
            </p:spPr>
          </p:sp>
          <p:sp>
            <p:nvSpPr>
              <p:cNvPr name="TextBox 40" id="40"/>
              <p:cNvSpPr txBox="true"/>
              <p:nvPr/>
            </p:nvSpPr>
            <p:spPr>
              <a:xfrm>
                <a:off x="127000" y="3175"/>
                <a:ext cx="558800" cy="377825"/>
              </a:xfrm>
              <a:prstGeom prst="rect">
                <a:avLst/>
              </a:prstGeom>
            </p:spPr>
            <p:txBody>
              <a:bodyPr anchor="ctr" rtlCol="false" tIns="50800" lIns="50800" bIns="50800" rIns="50800"/>
              <a:lstStyle/>
              <a:p>
                <a:pPr algn="ctr">
                  <a:lnSpc>
                    <a:spcPts val="3359"/>
                  </a:lnSpc>
                </a:pPr>
              </a:p>
            </p:txBody>
          </p:sp>
        </p:grpSp>
        <p:grpSp>
          <p:nvGrpSpPr>
            <p:cNvPr name="Group 41" id="41"/>
            <p:cNvGrpSpPr/>
            <p:nvPr/>
          </p:nvGrpSpPr>
          <p:grpSpPr>
            <a:xfrm rot="1786811">
              <a:off x="8882714" y="9447553"/>
              <a:ext cx="1637284" cy="1432624"/>
              <a:chOff x="0" y="0"/>
              <a:chExt cx="812800" cy="711200"/>
            </a:xfrm>
          </p:grpSpPr>
          <p:sp>
            <p:nvSpPr>
              <p:cNvPr name="Freeform 42" id="42"/>
              <p:cNvSpPr/>
              <p:nvPr/>
            </p:nvSpPr>
            <p:spPr>
              <a:xfrm flipH="false" flipV="false" rot="0">
                <a:off x="0" y="0"/>
                <a:ext cx="812800" cy="711200"/>
              </a:xfrm>
              <a:custGeom>
                <a:avLst/>
                <a:gdLst/>
                <a:ahLst/>
                <a:cxnLst/>
                <a:rect r="r" b="b" t="t" l="l"/>
                <a:pathLst>
                  <a:path h="711200" w="812800">
                    <a:moveTo>
                      <a:pt x="406400" y="0"/>
                    </a:moveTo>
                    <a:lnTo>
                      <a:pt x="812800" y="711200"/>
                    </a:lnTo>
                    <a:lnTo>
                      <a:pt x="0" y="711200"/>
                    </a:lnTo>
                    <a:lnTo>
                      <a:pt x="406400" y="0"/>
                    </a:lnTo>
                    <a:close/>
                  </a:path>
                </a:pathLst>
              </a:custGeom>
              <a:solidFill>
                <a:srgbClr val="572F8B"/>
              </a:solidFill>
            </p:spPr>
          </p:sp>
          <p:sp>
            <p:nvSpPr>
              <p:cNvPr name="TextBox 43" id="43"/>
              <p:cNvSpPr txBox="true"/>
              <p:nvPr/>
            </p:nvSpPr>
            <p:spPr>
              <a:xfrm>
                <a:off x="127000" y="282575"/>
                <a:ext cx="558800" cy="377825"/>
              </a:xfrm>
              <a:prstGeom prst="rect">
                <a:avLst/>
              </a:prstGeom>
            </p:spPr>
            <p:txBody>
              <a:bodyPr anchor="ctr" rtlCol="false" tIns="50800" lIns="50800" bIns="50800" rIns="50800"/>
              <a:lstStyle/>
              <a:p>
                <a:pPr algn="ctr">
                  <a:lnSpc>
                    <a:spcPts val="3359"/>
                  </a:lnSpc>
                </a:pPr>
              </a:p>
            </p:txBody>
          </p:sp>
        </p:grpSp>
        <p:grpSp>
          <p:nvGrpSpPr>
            <p:cNvPr name="Group 44" id="44"/>
            <p:cNvGrpSpPr/>
            <p:nvPr/>
          </p:nvGrpSpPr>
          <p:grpSpPr>
            <a:xfrm rot="0">
              <a:off x="6350346" y="10665769"/>
              <a:ext cx="3682381" cy="1738638"/>
              <a:chOff x="0" y="0"/>
              <a:chExt cx="727384" cy="343435"/>
            </a:xfrm>
          </p:grpSpPr>
          <p:sp>
            <p:nvSpPr>
              <p:cNvPr name="Freeform 45" id="45"/>
              <p:cNvSpPr/>
              <p:nvPr/>
            </p:nvSpPr>
            <p:spPr>
              <a:xfrm flipH="false" flipV="false" rot="0">
                <a:off x="0" y="0"/>
                <a:ext cx="727384" cy="343435"/>
              </a:xfrm>
              <a:custGeom>
                <a:avLst/>
                <a:gdLst/>
                <a:ahLst/>
                <a:cxnLst/>
                <a:rect r="r" b="b" t="t" l="l"/>
                <a:pathLst>
                  <a:path h="343435" w="727384">
                    <a:moveTo>
                      <a:pt x="0" y="0"/>
                    </a:moveTo>
                    <a:lnTo>
                      <a:pt x="727384" y="0"/>
                    </a:lnTo>
                    <a:lnTo>
                      <a:pt x="727384" y="343435"/>
                    </a:lnTo>
                    <a:lnTo>
                      <a:pt x="0" y="343435"/>
                    </a:lnTo>
                    <a:close/>
                  </a:path>
                </a:pathLst>
              </a:custGeom>
              <a:solidFill>
                <a:srgbClr val="572F8B"/>
              </a:solidFill>
            </p:spPr>
          </p:sp>
          <p:sp>
            <p:nvSpPr>
              <p:cNvPr name="TextBox 46" id="46"/>
              <p:cNvSpPr txBox="true"/>
              <p:nvPr/>
            </p:nvSpPr>
            <p:spPr>
              <a:xfrm>
                <a:off x="0" y="-47625"/>
                <a:ext cx="727384" cy="391060"/>
              </a:xfrm>
              <a:prstGeom prst="rect">
                <a:avLst/>
              </a:prstGeom>
            </p:spPr>
            <p:txBody>
              <a:bodyPr anchor="ctr" rtlCol="false" tIns="50800" lIns="50800" bIns="50800" rIns="50800"/>
              <a:lstStyle/>
              <a:p>
                <a:pPr algn="ctr">
                  <a:lnSpc>
                    <a:spcPts val="3359"/>
                  </a:lnSpc>
                </a:pPr>
              </a:p>
            </p:txBody>
          </p:sp>
        </p:grpSp>
        <p:sp>
          <p:nvSpPr>
            <p:cNvPr name="Freeform 47" id="47"/>
            <p:cNvSpPr/>
            <p:nvPr/>
          </p:nvSpPr>
          <p:spPr>
            <a:xfrm flipH="false" flipV="false" rot="0">
              <a:off x="938945" y="373856"/>
              <a:ext cx="2038941" cy="2005808"/>
            </a:xfrm>
            <a:custGeom>
              <a:avLst/>
              <a:gdLst/>
              <a:ahLst/>
              <a:cxnLst/>
              <a:rect r="r" b="b" t="t" l="l"/>
              <a:pathLst>
                <a:path h="2005808" w="2038941">
                  <a:moveTo>
                    <a:pt x="0" y="0"/>
                  </a:moveTo>
                  <a:lnTo>
                    <a:pt x="2038941" y="0"/>
                  </a:lnTo>
                  <a:lnTo>
                    <a:pt x="2038941" y="2005808"/>
                  </a:lnTo>
                  <a:lnTo>
                    <a:pt x="0" y="2005808"/>
                  </a:lnTo>
                  <a:lnTo>
                    <a:pt x="0" y="0"/>
                  </a:lnTo>
                  <a:close/>
                </a:path>
              </a:pathLst>
            </a:custGeom>
            <a:blipFill>
              <a:blip r:embed="rId4"/>
              <a:stretch>
                <a:fillRect l="0" t="0" r="0" b="0"/>
              </a:stretch>
            </a:blipFill>
            <a:ln cap="sq">
              <a:noFill/>
              <a:prstDash val="solid"/>
              <a:miter/>
            </a:ln>
          </p:spPr>
        </p:sp>
        <p:sp>
          <p:nvSpPr>
            <p:cNvPr name="Freeform 48" id="48"/>
            <p:cNvSpPr/>
            <p:nvPr/>
          </p:nvSpPr>
          <p:spPr>
            <a:xfrm flipH="false" flipV="false" rot="-1229984">
              <a:off x="938945" y="373856"/>
              <a:ext cx="2038941" cy="2005808"/>
            </a:xfrm>
            <a:custGeom>
              <a:avLst/>
              <a:gdLst/>
              <a:ahLst/>
              <a:cxnLst/>
              <a:rect r="r" b="b" t="t" l="l"/>
              <a:pathLst>
                <a:path h="2005808" w="2038941">
                  <a:moveTo>
                    <a:pt x="0" y="0"/>
                  </a:moveTo>
                  <a:lnTo>
                    <a:pt x="2038941" y="0"/>
                  </a:lnTo>
                  <a:lnTo>
                    <a:pt x="2038941" y="2005808"/>
                  </a:lnTo>
                  <a:lnTo>
                    <a:pt x="0" y="2005808"/>
                  </a:lnTo>
                  <a:lnTo>
                    <a:pt x="0" y="0"/>
                  </a:lnTo>
                  <a:close/>
                </a:path>
              </a:pathLst>
            </a:custGeom>
            <a:blipFill>
              <a:blip r:embed="rId4"/>
              <a:stretch>
                <a:fillRect l="0" t="0" r="0" b="0"/>
              </a:stretch>
            </a:blipFill>
            <a:ln cap="sq">
              <a:noFill/>
              <a:prstDash val="solid"/>
              <a:miter/>
            </a:ln>
          </p:spPr>
        </p:sp>
        <p:sp>
          <p:nvSpPr>
            <p:cNvPr name="Freeform 49" id="49"/>
            <p:cNvSpPr/>
            <p:nvPr/>
          </p:nvSpPr>
          <p:spPr>
            <a:xfrm flipH="false" flipV="false" rot="-556451">
              <a:off x="938945" y="373856"/>
              <a:ext cx="2038941" cy="2005808"/>
            </a:xfrm>
            <a:custGeom>
              <a:avLst/>
              <a:gdLst/>
              <a:ahLst/>
              <a:cxnLst/>
              <a:rect r="r" b="b" t="t" l="l"/>
              <a:pathLst>
                <a:path h="2005808" w="2038941">
                  <a:moveTo>
                    <a:pt x="0" y="0"/>
                  </a:moveTo>
                  <a:lnTo>
                    <a:pt x="2038941" y="0"/>
                  </a:lnTo>
                  <a:lnTo>
                    <a:pt x="2038941" y="2005808"/>
                  </a:lnTo>
                  <a:lnTo>
                    <a:pt x="0" y="2005808"/>
                  </a:lnTo>
                  <a:lnTo>
                    <a:pt x="0" y="0"/>
                  </a:lnTo>
                  <a:close/>
                </a:path>
              </a:pathLst>
            </a:custGeom>
            <a:blipFill>
              <a:blip r:embed="rId4"/>
              <a:stretch>
                <a:fillRect l="0" t="0" r="0" b="0"/>
              </a:stretch>
            </a:blipFill>
            <a:ln cap="sq">
              <a:noFill/>
              <a:prstDash val="solid"/>
              <a:miter/>
            </a:ln>
          </p:spPr>
        </p:sp>
        <p:sp>
          <p:nvSpPr>
            <p:cNvPr name="Freeform 50" id="50"/>
            <p:cNvSpPr/>
            <p:nvPr/>
          </p:nvSpPr>
          <p:spPr>
            <a:xfrm flipH="false" flipV="false" rot="-1786435">
              <a:off x="938945" y="373856"/>
              <a:ext cx="2038941" cy="2005808"/>
            </a:xfrm>
            <a:custGeom>
              <a:avLst/>
              <a:gdLst/>
              <a:ahLst/>
              <a:cxnLst/>
              <a:rect r="r" b="b" t="t" l="l"/>
              <a:pathLst>
                <a:path h="2005808" w="2038941">
                  <a:moveTo>
                    <a:pt x="0" y="0"/>
                  </a:moveTo>
                  <a:lnTo>
                    <a:pt x="2038941" y="0"/>
                  </a:lnTo>
                  <a:lnTo>
                    <a:pt x="2038941" y="2005808"/>
                  </a:lnTo>
                  <a:lnTo>
                    <a:pt x="0" y="2005808"/>
                  </a:lnTo>
                  <a:lnTo>
                    <a:pt x="0" y="0"/>
                  </a:lnTo>
                  <a:close/>
                </a:path>
              </a:pathLst>
            </a:custGeom>
            <a:blipFill>
              <a:blip r:embed="rId4"/>
              <a:stretch>
                <a:fillRect l="0" t="0" r="0" b="0"/>
              </a:stretch>
            </a:blipFill>
            <a:ln cap="sq">
              <a:noFill/>
              <a:prstDash val="solid"/>
              <a:miter/>
            </a:ln>
          </p:spPr>
        </p:sp>
        <p:grpSp>
          <p:nvGrpSpPr>
            <p:cNvPr name="Group 51" id="51"/>
            <p:cNvGrpSpPr/>
            <p:nvPr/>
          </p:nvGrpSpPr>
          <p:grpSpPr>
            <a:xfrm rot="0">
              <a:off x="1958416" y="1062427"/>
              <a:ext cx="350080" cy="382533"/>
              <a:chOff x="0" y="0"/>
              <a:chExt cx="69152" cy="75562"/>
            </a:xfrm>
          </p:grpSpPr>
          <p:sp>
            <p:nvSpPr>
              <p:cNvPr name="Freeform 52" id="52"/>
              <p:cNvSpPr/>
              <p:nvPr/>
            </p:nvSpPr>
            <p:spPr>
              <a:xfrm flipH="false" flipV="false" rot="0">
                <a:off x="0" y="0"/>
                <a:ext cx="69152" cy="75562"/>
              </a:xfrm>
              <a:custGeom>
                <a:avLst/>
                <a:gdLst/>
                <a:ahLst/>
                <a:cxnLst/>
                <a:rect r="r" b="b" t="t" l="l"/>
                <a:pathLst>
                  <a:path h="75562" w="69152">
                    <a:moveTo>
                      <a:pt x="34576" y="0"/>
                    </a:moveTo>
                    <a:lnTo>
                      <a:pt x="34576" y="0"/>
                    </a:lnTo>
                    <a:cubicBezTo>
                      <a:pt x="43746" y="0"/>
                      <a:pt x="52540" y="3643"/>
                      <a:pt x="59025" y="10127"/>
                    </a:cubicBezTo>
                    <a:cubicBezTo>
                      <a:pt x="65509" y="16611"/>
                      <a:pt x="69152" y="25406"/>
                      <a:pt x="69152" y="34576"/>
                    </a:cubicBezTo>
                    <a:lnTo>
                      <a:pt x="69152" y="40986"/>
                    </a:lnTo>
                    <a:cubicBezTo>
                      <a:pt x="69152" y="50156"/>
                      <a:pt x="65509" y="58951"/>
                      <a:pt x="59025" y="65435"/>
                    </a:cubicBezTo>
                    <a:cubicBezTo>
                      <a:pt x="52540" y="71919"/>
                      <a:pt x="43746" y="75562"/>
                      <a:pt x="34576" y="75562"/>
                    </a:cubicBezTo>
                    <a:lnTo>
                      <a:pt x="34576" y="75562"/>
                    </a:lnTo>
                    <a:cubicBezTo>
                      <a:pt x="25406" y="75562"/>
                      <a:pt x="16611" y="71919"/>
                      <a:pt x="10127" y="65435"/>
                    </a:cubicBezTo>
                    <a:cubicBezTo>
                      <a:pt x="3643" y="58951"/>
                      <a:pt x="0" y="50156"/>
                      <a:pt x="0" y="40986"/>
                    </a:cubicBezTo>
                    <a:lnTo>
                      <a:pt x="0" y="34576"/>
                    </a:lnTo>
                    <a:cubicBezTo>
                      <a:pt x="0" y="25406"/>
                      <a:pt x="3643" y="16611"/>
                      <a:pt x="10127" y="10127"/>
                    </a:cubicBezTo>
                    <a:cubicBezTo>
                      <a:pt x="16611" y="3643"/>
                      <a:pt x="25406" y="0"/>
                      <a:pt x="34576" y="0"/>
                    </a:cubicBezTo>
                    <a:close/>
                  </a:path>
                </a:pathLst>
              </a:custGeom>
              <a:solidFill>
                <a:srgbClr val="F11DA7"/>
              </a:solidFill>
            </p:spPr>
          </p:sp>
          <p:sp>
            <p:nvSpPr>
              <p:cNvPr name="TextBox 53" id="53"/>
              <p:cNvSpPr txBox="true"/>
              <p:nvPr/>
            </p:nvSpPr>
            <p:spPr>
              <a:xfrm>
                <a:off x="0" y="-47625"/>
                <a:ext cx="69152" cy="123187"/>
              </a:xfrm>
              <a:prstGeom prst="rect">
                <a:avLst/>
              </a:prstGeom>
            </p:spPr>
            <p:txBody>
              <a:bodyPr anchor="ctr" rtlCol="false" tIns="50800" lIns="50800" bIns="50800" rIns="50800"/>
              <a:lstStyle/>
              <a:p>
                <a:pPr algn="ctr">
                  <a:lnSpc>
                    <a:spcPts val="3359"/>
                  </a:lnSpc>
                </a:pPr>
              </a:p>
            </p:txBody>
          </p:sp>
        </p:grpSp>
        <p:sp>
          <p:nvSpPr>
            <p:cNvPr name="TextBox 54" id="54"/>
            <p:cNvSpPr txBox="true"/>
            <p:nvPr/>
          </p:nvSpPr>
          <p:spPr>
            <a:xfrm rot="-598386">
              <a:off x="1408789" y="9284569"/>
              <a:ext cx="8141654" cy="2177331"/>
            </a:xfrm>
            <a:prstGeom prst="rect">
              <a:avLst/>
            </a:prstGeom>
          </p:spPr>
          <p:txBody>
            <a:bodyPr anchor="t" rtlCol="false" tIns="0" lIns="0" bIns="0" rIns="0">
              <a:spAutoFit/>
            </a:bodyPr>
            <a:lstStyle/>
            <a:p>
              <a:pPr algn="ctr">
                <a:lnSpc>
                  <a:spcPts val="13765"/>
                </a:lnSpc>
                <a:spcBef>
                  <a:spcPct val="0"/>
                </a:spcBef>
              </a:pPr>
              <a:r>
                <a:rPr lang="en-US" sz="9832">
                  <a:solidFill>
                    <a:srgbClr val="F7E3E5"/>
                  </a:solidFill>
                  <a:latin typeface="Gladiola"/>
                </a:rPr>
                <a:t>Pink Matter!</a:t>
              </a:r>
            </a:p>
          </p:txBody>
        </p:sp>
        <p:sp>
          <p:nvSpPr>
            <p:cNvPr name="TextBox 55" id="55"/>
            <p:cNvSpPr txBox="true"/>
            <p:nvPr/>
          </p:nvSpPr>
          <p:spPr>
            <a:xfrm rot="-598386">
              <a:off x="1445054" y="9309969"/>
              <a:ext cx="8141654" cy="2177331"/>
            </a:xfrm>
            <a:prstGeom prst="rect">
              <a:avLst/>
            </a:prstGeom>
          </p:spPr>
          <p:txBody>
            <a:bodyPr anchor="t" rtlCol="false" tIns="0" lIns="0" bIns="0" rIns="0">
              <a:spAutoFit/>
            </a:bodyPr>
            <a:lstStyle/>
            <a:p>
              <a:pPr algn="ctr">
                <a:lnSpc>
                  <a:spcPts val="13765"/>
                </a:lnSpc>
                <a:spcBef>
                  <a:spcPct val="0"/>
                </a:spcBef>
              </a:pPr>
              <a:r>
                <a:rPr lang="en-US" sz="9832">
                  <a:solidFill>
                    <a:srgbClr val="F7E3E5"/>
                  </a:solidFill>
                  <a:latin typeface="Gladiola"/>
                </a:rPr>
                <a:t>Pink Matter!</a:t>
              </a:r>
            </a:p>
          </p:txBody>
        </p:sp>
        <p:sp>
          <p:nvSpPr>
            <p:cNvPr name="TextBox 56" id="56"/>
            <p:cNvSpPr txBox="true"/>
            <p:nvPr/>
          </p:nvSpPr>
          <p:spPr>
            <a:xfrm rot="-598386">
              <a:off x="1434189" y="9284569"/>
              <a:ext cx="8141654" cy="2177331"/>
            </a:xfrm>
            <a:prstGeom prst="rect">
              <a:avLst/>
            </a:prstGeom>
          </p:spPr>
          <p:txBody>
            <a:bodyPr anchor="t" rtlCol="false" tIns="0" lIns="0" bIns="0" rIns="0">
              <a:spAutoFit/>
            </a:bodyPr>
            <a:lstStyle/>
            <a:p>
              <a:pPr algn="ctr">
                <a:lnSpc>
                  <a:spcPts val="13765"/>
                </a:lnSpc>
                <a:spcBef>
                  <a:spcPct val="0"/>
                </a:spcBef>
              </a:pPr>
              <a:r>
                <a:rPr lang="en-US" sz="9832">
                  <a:solidFill>
                    <a:srgbClr val="F7E3E5"/>
                  </a:solidFill>
                  <a:latin typeface="Gladiola"/>
                </a:rPr>
                <a:t>Pink Matter!</a:t>
              </a:r>
            </a:p>
          </p:txBody>
        </p:sp>
        <p:sp>
          <p:nvSpPr>
            <p:cNvPr name="TextBox 57" id="57"/>
            <p:cNvSpPr txBox="true"/>
            <p:nvPr/>
          </p:nvSpPr>
          <p:spPr>
            <a:xfrm rot="-598386">
              <a:off x="1457754" y="9297269"/>
              <a:ext cx="8141654" cy="2177331"/>
            </a:xfrm>
            <a:prstGeom prst="rect">
              <a:avLst/>
            </a:prstGeom>
          </p:spPr>
          <p:txBody>
            <a:bodyPr anchor="t" rtlCol="false" tIns="0" lIns="0" bIns="0" rIns="0">
              <a:spAutoFit/>
            </a:bodyPr>
            <a:lstStyle/>
            <a:p>
              <a:pPr algn="ctr">
                <a:lnSpc>
                  <a:spcPts val="13765"/>
                </a:lnSpc>
                <a:spcBef>
                  <a:spcPct val="0"/>
                </a:spcBef>
              </a:pPr>
              <a:r>
                <a:rPr lang="en-US" sz="9832">
                  <a:solidFill>
                    <a:srgbClr val="F7E3E5"/>
                  </a:solidFill>
                  <a:latin typeface="Gladiola"/>
                </a:rPr>
                <a:t>Pink Matter!</a:t>
              </a:r>
            </a:p>
          </p:txBody>
        </p:sp>
        <p:sp>
          <p:nvSpPr>
            <p:cNvPr name="TextBox 58" id="58"/>
            <p:cNvSpPr txBox="true"/>
            <p:nvPr/>
          </p:nvSpPr>
          <p:spPr>
            <a:xfrm rot="-598386">
              <a:off x="1481745" y="9297269"/>
              <a:ext cx="8141654" cy="2177331"/>
            </a:xfrm>
            <a:prstGeom prst="rect">
              <a:avLst/>
            </a:prstGeom>
          </p:spPr>
          <p:txBody>
            <a:bodyPr anchor="t" rtlCol="false" tIns="0" lIns="0" bIns="0" rIns="0">
              <a:spAutoFit/>
            </a:bodyPr>
            <a:lstStyle/>
            <a:p>
              <a:pPr algn="ctr">
                <a:lnSpc>
                  <a:spcPts val="13765"/>
                </a:lnSpc>
                <a:spcBef>
                  <a:spcPct val="0"/>
                </a:spcBef>
              </a:pPr>
              <a:r>
                <a:rPr lang="en-US" sz="9832">
                  <a:solidFill>
                    <a:srgbClr val="F7E3E5"/>
                  </a:solidFill>
                  <a:latin typeface="Gladiola"/>
                </a:rPr>
                <a:t>Pink Matter!</a:t>
              </a:r>
            </a:p>
          </p:txBody>
        </p:sp>
        <p:sp>
          <p:nvSpPr>
            <p:cNvPr name="TextBox 59" id="59"/>
            <p:cNvSpPr txBox="true"/>
            <p:nvPr/>
          </p:nvSpPr>
          <p:spPr>
            <a:xfrm rot="-598386">
              <a:off x="1445054" y="9320741"/>
              <a:ext cx="8141654" cy="2177331"/>
            </a:xfrm>
            <a:prstGeom prst="rect">
              <a:avLst/>
            </a:prstGeom>
          </p:spPr>
          <p:txBody>
            <a:bodyPr anchor="t" rtlCol="false" tIns="0" lIns="0" bIns="0" rIns="0">
              <a:spAutoFit/>
            </a:bodyPr>
            <a:lstStyle/>
            <a:p>
              <a:pPr algn="ctr">
                <a:lnSpc>
                  <a:spcPts val="13765"/>
                </a:lnSpc>
                <a:spcBef>
                  <a:spcPct val="0"/>
                </a:spcBef>
              </a:pPr>
              <a:r>
                <a:rPr lang="en-US" sz="9832">
                  <a:solidFill>
                    <a:srgbClr val="F7E3E5"/>
                  </a:solidFill>
                  <a:latin typeface="Gladiola"/>
                </a:rPr>
                <a:t>Pink Matter!</a:t>
              </a:r>
            </a:p>
          </p:txBody>
        </p:sp>
        <p:grpSp>
          <p:nvGrpSpPr>
            <p:cNvPr name="Group 60" id="60"/>
            <p:cNvGrpSpPr/>
            <p:nvPr/>
          </p:nvGrpSpPr>
          <p:grpSpPr>
            <a:xfrm rot="0">
              <a:off x="1783376" y="1444959"/>
              <a:ext cx="350080" cy="382533"/>
              <a:chOff x="0" y="0"/>
              <a:chExt cx="69152" cy="75562"/>
            </a:xfrm>
          </p:grpSpPr>
          <p:sp>
            <p:nvSpPr>
              <p:cNvPr name="Freeform 61" id="61"/>
              <p:cNvSpPr/>
              <p:nvPr/>
            </p:nvSpPr>
            <p:spPr>
              <a:xfrm flipH="false" flipV="false" rot="0">
                <a:off x="0" y="0"/>
                <a:ext cx="69152" cy="75562"/>
              </a:xfrm>
              <a:custGeom>
                <a:avLst/>
                <a:gdLst/>
                <a:ahLst/>
                <a:cxnLst/>
                <a:rect r="r" b="b" t="t" l="l"/>
                <a:pathLst>
                  <a:path h="75562" w="69152">
                    <a:moveTo>
                      <a:pt x="34576" y="0"/>
                    </a:moveTo>
                    <a:lnTo>
                      <a:pt x="34576" y="0"/>
                    </a:lnTo>
                    <a:cubicBezTo>
                      <a:pt x="43746" y="0"/>
                      <a:pt x="52540" y="3643"/>
                      <a:pt x="59025" y="10127"/>
                    </a:cubicBezTo>
                    <a:cubicBezTo>
                      <a:pt x="65509" y="16611"/>
                      <a:pt x="69152" y="25406"/>
                      <a:pt x="69152" y="34576"/>
                    </a:cubicBezTo>
                    <a:lnTo>
                      <a:pt x="69152" y="40986"/>
                    </a:lnTo>
                    <a:cubicBezTo>
                      <a:pt x="69152" y="50156"/>
                      <a:pt x="65509" y="58951"/>
                      <a:pt x="59025" y="65435"/>
                    </a:cubicBezTo>
                    <a:cubicBezTo>
                      <a:pt x="52540" y="71919"/>
                      <a:pt x="43746" y="75562"/>
                      <a:pt x="34576" y="75562"/>
                    </a:cubicBezTo>
                    <a:lnTo>
                      <a:pt x="34576" y="75562"/>
                    </a:lnTo>
                    <a:cubicBezTo>
                      <a:pt x="25406" y="75562"/>
                      <a:pt x="16611" y="71919"/>
                      <a:pt x="10127" y="65435"/>
                    </a:cubicBezTo>
                    <a:cubicBezTo>
                      <a:pt x="3643" y="58951"/>
                      <a:pt x="0" y="50156"/>
                      <a:pt x="0" y="40986"/>
                    </a:cubicBezTo>
                    <a:lnTo>
                      <a:pt x="0" y="34576"/>
                    </a:lnTo>
                    <a:cubicBezTo>
                      <a:pt x="0" y="25406"/>
                      <a:pt x="3643" y="16611"/>
                      <a:pt x="10127" y="10127"/>
                    </a:cubicBezTo>
                    <a:cubicBezTo>
                      <a:pt x="16611" y="3643"/>
                      <a:pt x="25406" y="0"/>
                      <a:pt x="34576" y="0"/>
                    </a:cubicBezTo>
                    <a:close/>
                  </a:path>
                </a:pathLst>
              </a:custGeom>
              <a:solidFill>
                <a:srgbClr val="F11DA7"/>
              </a:solidFill>
            </p:spPr>
          </p:sp>
          <p:sp>
            <p:nvSpPr>
              <p:cNvPr name="TextBox 62" id="62"/>
              <p:cNvSpPr txBox="true"/>
              <p:nvPr/>
            </p:nvSpPr>
            <p:spPr>
              <a:xfrm>
                <a:off x="0" y="-47625"/>
                <a:ext cx="69152" cy="123187"/>
              </a:xfrm>
              <a:prstGeom prst="rect">
                <a:avLst/>
              </a:prstGeom>
            </p:spPr>
            <p:txBody>
              <a:bodyPr anchor="ctr" rtlCol="false" tIns="50800" lIns="50800" bIns="50800" rIns="50800"/>
              <a:lstStyle/>
              <a:p>
                <a:pPr algn="ctr">
                  <a:lnSpc>
                    <a:spcPts val="3359"/>
                  </a:lnSpc>
                </a:pPr>
              </a:p>
            </p:txBody>
          </p:sp>
        </p:grpSp>
        <p:sp>
          <p:nvSpPr>
            <p:cNvPr name="TextBox 63" id="63"/>
            <p:cNvSpPr txBox="true"/>
            <p:nvPr/>
          </p:nvSpPr>
          <p:spPr>
            <a:xfrm rot="0">
              <a:off x="50370" y="670273"/>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64" id="64"/>
            <p:cNvSpPr txBox="true"/>
            <p:nvPr/>
          </p:nvSpPr>
          <p:spPr>
            <a:xfrm rot="0">
              <a:off x="42509" y="657082"/>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65" id="65"/>
            <p:cNvSpPr txBox="true"/>
            <p:nvPr/>
          </p:nvSpPr>
          <p:spPr>
            <a:xfrm rot="0">
              <a:off x="37044" y="651616"/>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66" id="66"/>
            <p:cNvSpPr txBox="true"/>
            <p:nvPr/>
          </p:nvSpPr>
          <p:spPr>
            <a:xfrm rot="0">
              <a:off x="29183" y="638425"/>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67" id="67"/>
            <p:cNvSpPr txBox="true"/>
            <p:nvPr/>
          </p:nvSpPr>
          <p:spPr>
            <a:xfrm rot="0">
              <a:off x="34513" y="641090"/>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68" id="68"/>
            <p:cNvSpPr txBox="true"/>
            <p:nvPr/>
          </p:nvSpPr>
          <p:spPr>
            <a:xfrm rot="0">
              <a:off x="26652" y="627899"/>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69" id="69"/>
            <p:cNvSpPr txBox="true"/>
            <p:nvPr/>
          </p:nvSpPr>
          <p:spPr>
            <a:xfrm rot="0">
              <a:off x="21187" y="622434"/>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70" id="70"/>
            <p:cNvSpPr txBox="true"/>
            <p:nvPr/>
          </p:nvSpPr>
          <p:spPr>
            <a:xfrm rot="0">
              <a:off x="13326" y="609242"/>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71" id="71"/>
            <p:cNvSpPr txBox="true"/>
            <p:nvPr/>
          </p:nvSpPr>
          <p:spPr>
            <a:xfrm rot="0">
              <a:off x="29183" y="638425"/>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72" id="72"/>
            <p:cNvSpPr txBox="true"/>
            <p:nvPr/>
          </p:nvSpPr>
          <p:spPr>
            <a:xfrm rot="0">
              <a:off x="21322" y="625234"/>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73" id="73"/>
            <p:cNvSpPr txBox="true"/>
            <p:nvPr/>
          </p:nvSpPr>
          <p:spPr>
            <a:xfrm rot="0">
              <a:off x="15857" y="619768"/>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74" id="74"/>
            <p:cNvSpPr txBox="true"/>
            <p:nvPr/>
          </p:nvSpPr>
          <p:spPr>
            <a:xfrm rot="0">
              <a:off x="7996" y="606577"/>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75" id="75"/>
            <p:cNvSpPr txBox="true"/>
            <p:nvPr/>
          </p:nvSpPr>
          <p:spPr>
            <a:xfrm rot="0">
              <a:off x="13326" y="609242"/>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76" id="76"/>
            <p:cNvSpPr txBox="true"/>
            <p:nvPr/>
          </p:nvSpPr>
          <p:spPr>
            <a:xfrm rot="0">
              <a:off x="5465" y="596051"/>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77" id="77"/>
            <p:cNvSpPr txBox="true"/>
            <p:nvPr/>
          </p:nvSpPr>
          <p:spPr>
            <a:xfrm rot="0">
              <a:off x="0" y="590586"/>
              <a:ext cx="3717857"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sp>
          <p:nvSpPr>
            <p:cNvPr name="TextBox 78" id="78"/>
            <p:cNvSpPr txBox="true"/>
            <p:nvPr/>
          </p:nvSpPr>
          <p:spPr>
            <a:xfrm rot="0">
              <a:off x="188643" y="577394"/>
              <a:ext cx="3324848" cy="1505852"/>
            </a:xfrm>
            <a:prstGeom prst="rect">
              <a:avLst/>
            </a:prstGeom>
          </p:spPr>
          <p:txBody>
            <a:bodyPr anchor="t" rtlCol="false" tIns="0" lIns="0" bIns="0" rIns="0">
              <a:spAutoFit/>
            </a:bodyPr>
            <a:lstStyle/>
            <a:p>
              <a:pPr algn="ctr">
                <a:lnSpc>
                  <a:spcPts val="8908"/>
                </a:lnSpc>
              </a:pPr>
              <a:r>
                <a:rPr lang="en-US" sz="7423">
                  <a:solidFill>
                    <a:srgbClr val="F7E3E5"/>
                  </a:solidFill>
                  <a:latin typeface="Gladiola"/>
                </a:rPr>
                <a:t>B</a:t>
              </a:r>
            </a:p>
          </p:txBody>
        </p:sp>
      </p:grpSp>
      <p:sp>
        <p:nvSpPr>
          <p:cNvPr name="TextBox 79" id="79"/>
          <p:cNvSpPr txBox="true"/>
          <p:nvPr/>
        </p:nvSpPr>
        <p:spPr>
          <a:xfrm rot="0">
            <a:off x="1818100" y="3729990"/>
            <a:ext cx="6687507" cy="2463166"/>
          </a:xfrm>
          <a:prstGeom prst="rect">
            <a:avLst/>
          </a:prstGeom>
        </p:spPr>
        <p:txBody>
          <a:bodyPr anchor="t" rtlCol="false" tIns="0" lIns="0" bIns="0" rIns="0">
            <a:spAutoFit/>
          </a:bodyPr>
          <a:lstStyle/>
          <a:p>
            <a:pPr algn="ctr" marL="0" indent="0" lvl="0">
              <a:lnSpc>
                <a:spcPts val="9360"/>
              </a:lnSpc>
            </a:pPr>
            <a:r>
              <a:rPr lang="en-US" sz="10400" spc="-436">
                <a:solidFill>
                  <a:srgbClr val="F7E3E5"/>
                </a:solidFill>
                <a:latin typeface="Gladiola"/>
              </a:rPr>
              <a:t>Write your topic or idea</a:t>
            </a:r>
          </a:p>
        </p:txBody>
      </p:sp>
      <p:sp>
        <p:nvSpPr>
          <p:cNvPr name="TextBox 80" id="80"/>
          <p:cNvSpPr txBox="true"/>
          <p:nvPr/>
        </p:nvSpPr>
        <p:spPr>
          <a:xfrm rot="0">
            <a:off x="3464522" y="6126480"/>
            <a:ext cx="3394664" cy="725805"/>
          </a:xfrm>
          <a:prstGeom prst="rect">
            <a:avLst/>
          </a:prstGeom>
        </p:spPr>
        <p:txBody>
          <a:bodyPr anchor="t" rtlCol="false" tIns="0" lIns="0" bIns="0" rIns="0">
            <a:spAutoFit/>
          </a:bodyPr>
          <a:lstStyle/>
          <a:p>
            <a:pPr algn="ctr">
              <a:lnSpc>
                <a:spcPts val="2730"/>
              </a:lnSpc>
            </a:pPr>
            <a:r>
              <a:rPr lang="en-US" sz="2100">
                <a:solidFill>
                  <a:srgbClr val="F7E3E5"/>
                </a:solidFill>
                <a:latin typeface="ITC Avant Garde Gothic"/>
              </a:rPr>
              <a:t>Elaborate on what you want to discuss here.</a:t>
            </a:r>
          </a:p>
        </p:txBody>
      </p:sp>
    </p:spTree>
  </p:cSld>
  <p:clrMapOvr>
    <a:masterClrMapping/>
  </p:clrMapOvr>
  <p:transition spd="slow">
    <p:push dir="l"/>
  </p:transition>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grpSp>
        <p:nvGrpSpPr>
          <p:cNvPr name="Group 2" id="2"/>
          <p:cNvGrpSpPr/>
          <p:nvPr/>
        </p:nvGrpSpPr>
        <p:grpSpPr>
          <a:xfrm rot="0">
            <a:off x="0" y="3623652"/>
            <a:ext cx="18288000" cy="6663348"/>
            <a:chOff x="0" y="0"/>
            <a:chExt cx="4816593" cy="1754956"/>
          </a:xfrm>
        </p:grpSpPr>
        <p:sp>
          <p:nvSpPr>
            <p:cNvPr name="Freeform 3" id="3"/>
            <p:cNvSpPr/>
            <p:nvPr/>
          </p:nvSpPr>
          <p:spPr>
            <a:xfrm flipH="false" flipV="false" rot="0">
              <a:off x="0" y="0"/>
              <a:ext cx="4816592" cy="1754956"/>
            </a:xfrm>
            <a:custGeom>
              <a:avLst/>
              <a:gdLst/>
              <a:ahLst/>
              <a:cxnLst/>
              <a:rect r="r" b="b" t="t" l="l"/>
              <a:pathLst>
                <a:path h="1754956" w="4816592">
                  <a:moveTo>
                    <a:pt x="0" y="0"/>
                  </a:moveTo>
                  <a:lnTo>
                    <a:pt x="4816592" y="0"/>
                  </a:lnTo>
                  <a:lnTo>
                    <a:pt x="4816592" y="1754956"/>
                  </a:lnTo>
                  <a:lnTo>
                    <a:pt x="0" y="1754956"/>
                  </a:lnTo>
                  <a:close/>
                </a:path>
              </a:pathLst>
            </a:custGeom>
            <a:solidFill>
              <a:srgbClr val="572F8B"/>
            </a:solidFill>
          </p:spPr>
        </p:sp>
        <p:sp>
          <p:nvSpPr>
            <p:cNvPr name="TextBox 4" id="4"/>
            <p:cNvSpPr txBox="true"/>
            <p:nvPr/>
          </p:nvSpPr>
          <p:spPr>
            <a:xfrm>
              <a:off x="0" y="-47625"/>
              <a:ext cx="4816593" cy="1802581"/>
            </a:xfrm>
            <a:prstGeom prst="rect">
              <a:avLst/>
            </a:prstGeom>
          </p:spPr>
          <p:txBody>
            <a:bodyPr anchor="ctr" rtlCol="false" tIns="50800" lIns="50800" bIns="50800" rIns="50800"/>
            <a:lstStyle/>
            <a:p>
              <a:pPr algn="ctr">
                <a:lnSpc>
                  <a:spcPts val="3359"/>
                </a:lnSpc>
              </a:pPr>
            </a:p>
          </p:txBody>
        </p:sp>
      </p:grpSp>
      <p:grpSp>
        <p:nvGrpSpPr>
          <p:cNvPr name="Group 5" id="5"/>
          <p:cNvGrpSpPr/>
          <p:nvPr/>
        </p:nvGrpSpPr>
        <p:grpSpPr>
          <a:xfrm rot="0">
            <a:off x="1613140" y="4129552"/>
            <a:ext cx="3306074" cy="3291364"/>
            <a:chOff x="0" y="0"/>
            <a:chExt cx="4408098" cy="4388485"/>
          </a:xfrm>
        </p:grpSpPr>
        <p:sp>
          <p:nvSpPr>
            <p:cNvPr name="Freeform 6" id="6"/>
            <p:cNvSpPr/>
            <p:nvPr/>
          </p:nvSpPr>
          <p:spPr>
            <a:xfrm flipH="false" flipV="false" rot="0">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2"/>
              <a:stretch>
                <a:fillRect l="0" t="0" r="0" b="0"/>
              </a:stretch>
            </a:blipFill>
            <a:ln cap="sq">
              <a:noFill/>
              <a:prstDash val="solid"/>
              <a:miter/>
            </a:ln>
          </p:spPr>
        </p:sp>
        <p:sp>
          <p:nvSpPr>
            <p:cNvPr name="Freeform 7" id="7"/>
            <p:cNvSpPr/>
            <p:nvPr/>
          </p:nvSpPr>
          <p:spPr>
            <a:xfrm flipH="false" flipV="false" rot="-1229984">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2"/>
              <a:stretch>
                <a:fillRect l="0" t="0" r="0" b="0"/>
              </a:stretch>
            </a:blipFill>
            <a:ln cap="sq">
              <a:noFill/>
              <a:prstDash val="solid"/>
              <a:miter/>
            </a:ln>
          </p:spPr>
        </p:sp>
        <p:sp>
          <p:nvSpPr>
            <p:cNvPr name="Freeform 8" id="8"/>
            <p:cNvSpPr/>
            <p:nvPr/>
          </p:nvSpPr>
          <p:spPr>
            <a:xfrm flipH="false" flipV="false" rot="-556451">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2"/>
              <a:stretch>
                <a:fillRect l="0" t="0" r="0" b="0"/>
              </a:stretch>
            </a:blipFill>
            <a:ln cap="sq">
              <a:noFill/>
              <a:prstDash val="solid"/>
              <a:miter/>
            </a:ln>
          </p:spPr>
        </p:sp>
        <p:sp>
          <p:nvSpPr>
            <p:cNvPr name="Freeform 9" id="9"/>
            <p:cNvSpPr/>
            <p:nvPr/>
          </p:nvSpPr>
          <p:spPr>
            <a:xfrm flipH="false" flipV="false" rot="-1786435">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2"/>
              <a:stretch>
                <a:fillRect l="0" t="0" r="0" b="0"/>
              </a:stretch>
            </a:blipFill>
            <a:ln cap="sq">
              <a:noFill/>
              <a:prstDash val="solid"/>
              <a:miter/>
            </a:ln>
          </p:spPr>
        </p:sp>
      </p:grpSp>
      <p:sp>
        <p:nvSpPr>
          <p:cNvPr name="Freeform 10" id="10"/>
          <p:cNvSpPr/>
          <p:nvPr/>
        </p:nvSpPr>
        <p:spPr>
          <a:xfrm flipH="false" flipV="false" rot="0">
            <a:off x="2353591" y="4498891"/>
            <a:ext cx="1825171" cy="2552687"/>
          </a:xfrm>
          <a:custGeom>
            <a:avLst/>
            <a:gdLst/>
            <a:ahLst/>
            <a:cxnLst/>
            <a:rect r="r" b="b" t="t" l="l"/>
            <a:pathLst>
              <a:path h="2552687" w="1825171">
                <a:moveTo>
                  <a:pt x="0" y="0"/>
                </a:moveTo>
                <a:lnTo>
                  <a:pt x="1825171" y="0"/>
                </a:lnTo>
                <a:lnTo>
                  <a:pt x="1825171" y="2552687"/>
                </a:lnTo>
                <a:lnTo>
                  <a:pt x="0" y="2552687"/>
                </a:lnTo>
                <a:lnTo>
                  <a:pt x="0" y="0"/>
                </a:lnTo>
                <a:close/>
              </a:path>
            </a:pathLst>
          </a:custGeom>
          <a:blipFill>
            <a:blip r:embed="rId3"/>
            <a:stretch>
              <a:fillRect l="0" t="0" r="0" b="0"/>
            </a:stretch>
          </a:blipFill>
          <a:ln cap="sq">
            <a:noFill/>
            <a:prstDash val="solid"/>
            <a:miter/>
          </a:ln>
        </p:spPr>
      </p:sp>
      <p:sp>
        <p:nvSpPr>
          <p:cNvPr name="TextBox 11" id="11"/>
          <p:cNvSpPr txBox="true"/>
          <p:nvPr/>
        </p:nvSpPr>
        <p:spPr>
          <a:xfrm rot="0">
            <a:off x="7490963" y="7245195"/>
            <a:ext cx="3306074" cy="638175"/>
          </a:xfrm>
          <a:prstGeom prst="rect">
            <a:avLst/>
          </a:prstGeom>
        </p:spPr>
        <p:txBody>
          <a:bodyPr anchor="t" rtlCol="false" tIns="0" lIns="0" bIns="0" rIns="0">
            <a:spAutoFit/>
          </a:bodyPr>
          <a:lstStyle/>
          <a:p>
            <a:pPr algn="ctr" marL="0" indent="0" lvl="0">
              <a:lnSpc>
                <a:spcPts val="5040"/>
              </a:lnSpc>
              <a:spcBef>
                <a:spcPct val="0"/>
              </a:spcBef>
            </a:pPr>
            <a:r>
              <a:rPr lang="en-US" sz="4200">
                <a:solidFill>
                  <a:srgbClr val="F7E3E5"/>
                </a:solidFill>
                <a:latin typeface="Gladiola"/>
              </a:rPr>
              <a:t>Topic 2</a:t>
            </a:r>
          </a:p>
        </p:txBody>
      </p:sp>
      <p:sp>
        <p:nvSpPr>
          <p:cNvPr name="TextBox 12" id="12"/>
          <p:cNvSpPr txBox="true"/>
          <p:nvPr/>
        </p:nvSpPr>
        <p:spPr>
          <a:xfrm rot="0">
            <a:off x="13368787" y="7245195"/>
            <a:ext cx="3306074" cy="638175"/>
          </a:xfrm>
          <a:prstGeom prst="rect">
            <a:avLst/>
          </a:prstGeom>
        </p:spPr>
        <p:txBody>
          <a:bodyPr anchor="t" rtlCol="false" tIns="0" lIns="0" bIns="0" rIns="0">
            <a:spAutoFit/>
          </a:bodyPr>
          <a:lstStyle/>
          <a:p>
            <a:pPr algn="ctr" marL="0" indent="0" lvl="0">
              <a:lnSpc>
                <a:spcPts val="5040"/>
              </a:lnSpc>
              <a:spcBef>
                <a:spcPct val="0"/>
              </a:spcBef>
            </a:pPr>
            <a:r>
              <a:rPr lang="en-US" sz="4200">
                <a:solidFill>
                  <a:srgbClr val="F7E3E5"/>
                </a:solidFill>
                <a:latin typeface="Gladiola"/>
              </a:rPr>
              <a:t>Topic 3</a:t>
            </a:r>
          </a:p>
        </p:txBody>
      </p:sp>
      <p:grpSp>
        <p:nvGrpSpPr>
          <p:cNvPr name="Group 13" id="13"/>
          <p:cNvGrpSpPr/>
          <p:nvPr/>
        </p:nvGrpSpPr>
        <p:grpSpPr>
          <a:xfrm rot="0">
            <a:off x="7490963" y="4129552"/>
            <a:ext cx="3306074" cy="3291364"/>
            <a:chOff x="0" y="0"/>
            <a:chExt cx="4408098" cy="4388485"/>
          </a:xfrm>
        </p:grpSpPr>
        <p:sp>
          <p:nvSpPr>
            <p:cNvPr name="Freeform 14" id="14"/>
            <p:cNvSpPr/>
            <p:nvPr/>
          </p:nvSpPr>
          <p:spPr>
            <a:xfrm flipH="false" flipV="false" rot="0">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2"/>
              <a:stretch>
                <a:fillRect l="0" t="0" r="0" b="0"/>
              </a:stretch>
            </a:blipFill>
            <a:ln cap="sq">
              <a:noFill/>
              <a:prstDash val="solid"/>
              <a:miter/>
            </a:ln>
          </p:spPr>
        </p:sp>
        <p:sp>
          <p:nvSpPr>
            <p:cNvPr name="Freeform 15" id="15"/>
            <p:cNvSpPr/>
            <p:nvPr/>
          </p:nvSpPr>
          <p:spPr>
            <a:xfrm flipH="false" flipV="false" rot="-1229984">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2"/>
              <a:stretch>
                <a:fillRect l="0" t="0" r="0" b="0"/>
              </a:stretch>
            </a:blipFill>
            <a:ln cap="sq">
              <a:noFill/>
              <a:prstDash val="solid"/>
              <a:miter/>
            </a:ln>
          </p:spPr>
        </p:sp>
        <p:sp>
          <p:nvSpPr>
            <p:cNvPr name="Freeform 16" id="16"/>
            <p:cNvSpPr/>
            <p:nvPr/>
          </p:nvSpPr>
          <p:spPr>
            <a:xfrm flipH="false" flipV="false" rot="-556451">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2"/>
              <a:stretch>
                <a:fillRect l="0" t="0" r="0" b="0"/>
              </a:stretch>
            </a:blipFill>
            <a:ln cap="sq">
              <a:noFill/>
              <a:prstDash val="solid"/>
              <a:miter/>
            </a:ln>
          </p:spPr>
        </p:sp>
        <p:sp>
          <p:nvSpPr>
            <p:cNvPr name="Freeform 17" id="17"/>
            <p:cNvSpPr/>
            <p:nvPr/>
          </p:nvSpPr>
          <p:spPr>
            <a:xfrm flipH="false" flipV="false" rot="-1786435">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2"/>
              <a:stretch>
                <a:fillRect l="0" t="0" r="0" b="0"/>
              </a:stretch>
            </a:blipFill>
            <a:ln cap="sq">
              <a:noFill/>
              <a:prstDash val="solid"/>
              <a:miter/>
            </a:ln>
          </p:spPr>
        </p:sp>
      </p:grpSp>
      <p:sp>
        <p:nvSpPr>
          <p:cNvPr name="Freeform 18" id="18"/>
          <p:cNvSpPr/>
          <p:nvPr/>
        </p:nvSpPr>
        <p:spPr>
          <a:xfrm flipH="false" flipV="false" rot="0">
            <a:off x="7978440" y="4498891"/>
            <a:ext cx="2331119" cy="2578067"/>
          </a:xfrm>
          <a:custGeom>
            <a:avLst/>
            <a:gdLst/>
            <a:ahLst/>
            <a:cxnLst/>
            <a:rect r="r" b="b" t="t" l="l"/>
            <a:pathLst>
              <a:path h="2578067" w="2331119">
                <a:moveTo>
                  <a:pt x="0" y="0"/>
                </a:moveTo>
                <a:lnTo>
                  <a:pt x="2331120" y="0"/>
                </a:lnTo>
                <a:lnTo>
                  <a:pt x="2331120" y="2578067"/>
                </a:lnTo>
                <a:lnTo>
                  <a:pt x="0" y="2578067"/>
                </a:lnTo>
                <a:lnTo>
                  <a:pt x="0" y="0"/>
                </a:lnTo>
                <a:close/>
              </a:path>
            </a:pathLst>
          </a:custGeom>
          <a:blipFill>
            <a:blip r:embed="rId4"/>
            <a:stretch>
              <a:fillRect l="-47500" t="-19953" r="-51614" b="0"/>
            </a:stretch>
          </a:blipFill>
          <a:ln cap="sq">
            <a:noFill/>
            <a:prstDash val="solid"/>
            <a:miter/>
          </a:ln>
        </p:spPr>
      </p:sp>
      <p:grpSp>
        <p:nvGrpSpPr>
          <p:cNvPr name="Group 19" id="19"/>
          <p:cNvGrpSpPr/>
          <p:nvPr/>
        </p:nvGrpSpPr>
        <p:grpSpPr>
          <a:xfrm rot="0">
            <a:off x="13368787" y="4129552"/>
            <a:ext cx="3306074" cy="3291364"/>
            <a:chOff x="0" y="0"/>
            <a:chExt cx="4408098" cy="4388485"/>
          </a:xfrm>
        </p:grpSpPr>
        <p:sp>
          <p:nvSpPr>
            <p:cNvPr name="Freeform 20" id="20"/>
            <p:cNvSpPr/>
            <p:nvPr/>
          </p:nvSpPr>
          <p:spPr>
            <a:xfrm flipH="false" flipV="false" rot="0">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2"/>
              <a:stretch>
                <a:fillRect l="0" t="0" r="0" b="0"/>
              </a:stretch>
            </a:blipFill>
            <a:ln cap="sq">
              <a:noFill/>
              <a:prstDash val="solid"/>
              <a:miter/>
            </a:ln>
          </p:spPr>
        </p:sp>
        <p:sp>
          <p:nvSpPr>
            <p:cNvPr name="Freeform 21" id="21"/>
            <p:cNvSpPr/>
            <p:nvPr/>
          </p:nvSpPr>
          <p:spPr>
            <a:xfrm flipH="false" flipV="false" rot="-1229984">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2"/>
              <a:stretch>
                <a:fillRect l="0" t="0" r="0" b="0"/>
              </a:stretch>
            </a:blipFill>
            <a:ln cap="sq">
              <a:noFill/>
              <a:prstDash val="solid"/>
              <a:miter/>
            </a:ln>
          </p:spPr>
        </p:sp>
        <p:sp>
          <p:nvSpPr>
            <p:cNvPr name="Freeform 22" id="22"/>
            <p:cNvSpPr/>
            <p:nvPr/>
          </p:nvSpPr>
          <p:spPr>
            <a:xfrm flipH="false" flipV="false" rot="-556451">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2"/>
              <a:stretch>
                <a:fillRect l="0" t="0" r="0" b="0"/>
              </a:stretch>
            </a:blipFill>
            <a:ln cap="sq">
              <a:noFill/>
              <a:prstDash val="solid"/>
              <a:miter/>
            </a:ln>
          </p:spPr>
        </p:sp>
        <p:sp>
          <p:nvSpPr>
            <p:cNvPr name="Freeform 23" id="23"/>
            <p:cNvSpPr/>
            <p:nvPr/>
          </p:nvSpPr>
          <p:spPr>
            <a:xfrm flipH="false" flipV="false" rot="-1786435">
              <a:off x="579245" y="595841"/>
              <a:ext cx="3249609" cy="3196803"/>
            </a:xfrm>
            <a:custGeom>
              <a:avLst/>
              <a:gdLst/>
              <a:ahLst/>
              <a:cxnLst/>
              <a:rect r="r" b="b" t="t" l="l"/>
              <a:pathLst>
                <a:path h="3196803" w="3249609">
                  <a:moveTo>
                    <a:pt x="0" y="0"/>
                  </a:moveTo>
                  <a:lnTo>
                    <a:pt x="3249608" y="0"/>
                  </a:lnTo>
                  <a:lnTo>
                    <a:pt x="3249608" y="3196803"/>
                  </a:lnTo>
                  <a:lnTo>
                    <a:pt x="0" y="3196803"/>
                  </a:lnTo>
                  <a:lnTo>
                    <a:pt x="0" y="0"/>
                  </a:lnTo>
                  <a:close/>
                </a:path>
              </a:pathLst>
            </a:custGeom>
            <a:blipFill>
              <a:blip r:embed="rId2"/>
              <a:stretch>
                <a:fillRect l="0" t="0" r="0" b="0"/>
              </a:stretch>
            </a:blipFill>
            <a:ln cap="sq">
              <a:noFill/>
              <a:prstDash val="solid"/>
              <a:miter/>
            </a:ln>
          </p:spPr>
        </p:sp>
      </p:grpSp>
      <p:sp>
        <p:nvSpPr>
          <p:cNvPr name="Freeform 24" id="24"/>
          <p:cNvSpPr/>
          <p:nvPr/>
        </p:nvSpPr>
        <p:spPr>
          <a:xfrm flipH="false" flipV="false" rot="0">
            <a:off x="13687257" y="4498891"/>
            <a:ext cx="2669133" cy="2552687"/>
          </a:xfrm>
          <a:custGeom>
            <a:avLst/>
            <a:gdLst/>
            <a:ahLst/>
            <a:cxnLst/>
            <a:rect r="r" b="b" t="t" l="l"/>
            <a:pathLst>
              <a:path h="2552687" w="2669133">
                <a:moveTo>
                  <a:pt x="0" y="0"/>
                </a:moveTo>
                <a:lnTo>
                  <a:pt x="2669133" y="0"/>
                </a:lnTo>
                <a:lnTo>
                  <a:pt x="2669133" y="2552687"/>
                </a:lnTo>
                <a:lnTo>
                  <a:pt x="0" y="2552687"/>
                </a:lnTo>
                <a:lnTo>
                  <a:pt x="0" y="0"/>
                </a:lnTo>
                <a:close/>
              </a:path>
            </a:pathLst>
          </a:custGeom>
          <a:blipFill>
            <a:blip r:embed="rId5"/>
            <a:stretch>
              <a:fillRect l="-17015" t="-84213" r="-17015" b="-26135"/>
            </a:stretch>
          </a:blipFill>
          <a:ln cap="sq">
            <a:noFill/>
            <a:prstDash val="solid"/>
            <a:miter/>
          </a:ln>
        </p:spPr>
      </p:sp>
      <p:sp>
        <p:nvSpPr>
          <p:cNvPr name="TextBox 25" id="25"/>
          <p:cNvSpPr txBox="true"/>
          <p:nvPr/>
        </p:nvSpPr>
        <p:spPr>
          <a:xfrm rot="0">
            <a:off x="2539507" y="1323975"/>
            <a:ext cx="13208985" cy="1282066"/>
          </a:xfrm>
          <a:prstGeom prst="rect">
            <a:avLst/>
          </a:prstGeom>
        </p:spPr>
        <p:txBody>
          <a:bodyPr anchor="t" rtlCol="false" tIns="0" lIns="0" bIns="0" rIns="0">
            <a:spAutoFit/>
          </a:bodyPr>
          <a:lstStyle/>
          <a:p>
            <a:pPr algn="ctr" marL="0" indent="0" lvl="0">
              <a:lnSpc>
                <a:spcPts val="9360"/>
              </a:lnSpc>
              <a:spcBef>
                <a:spcPct val="0"/>
              </a:spcBef>
            </a:pPr>
            <a:r>
              <a:rPr lang="en-US" sz="10400" spc="-436" strike="noStrike" u="none">
                <a:solidFill>
                  <a:srgbClr val="F7E3E5"/>
                </a:solidFill>
                <a:latin typeface="Gladiola"/>
              </a:rPr>
              <a:t>Write your topic or idea</a:t>
            </a:r>
          </a:p>
        </p:txBody>
      </p:sp>
      <p:sp>
        <p:nvSpPr>
          <p:cNvPr name="TextBox 26" id="26"/>
          <p:cNvSpPr txBox="true"/>
          <p:nvPr/>
        </p:nvSpPr>
        <p:spPr>
          <a:xfrm rot="0">
            <a:off x="1613140" y="7245195"/>
            <a:ext cx="3306074" cy="638175"/>
          </a:xfrm>
          <a:prstGeom prst="rect">
            <a:avLst/>
          </a:prstGeom>
        </p:spPr>
        <p:txBody>
          <a:bodyPr anchor="t" rtlCol="false" tIns="0" lIns="0" bIns="0" rIns="0">
            <a:spAutoFit/>
          </a:bodyPr>
          <a:lstStyle/>
          <a:p>
            <a:pPr algn="ctr" marL="0" indent="0" lvl="0">
              <a:lnSpc>
                <a:spcPts val="5040"/>
              </a:lnSpc>
              <a:spcBef>
                <a:spcPct val="0"/>
              </a:spcBef>
            </a:pPr>
            <a:r>
              <a:rPr lang="en-US" sz="4200">
                <a:solidFill>
                  <a:srgbClr val="F7E3E5"/>
                </a:solidFill>
                <a:latin typeface="Gladiola"/>
              </a:rPr>
              <a:t>Topic 1</a:t>
            </a:r>
          </a:p>
        </p:txBody>
      </p:sp>
      <p:sp>
        <p:nvSpPr>
          <p:cNvPr name="TextBox 27" id="27"/>
          <p:cNvSpPr txBox="true"/>
          <p:nvPr/>
        </p:nvSpPr>
        <p:spPr>
          <a:xfrm rot="0">
            <a:off x="1613140" y="8150070"/>
            <a:ext cx="3306074" cy="77533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F7E3E5"/>
                </a:solidFill>
                <a:latin typeface="ITC Avant Garde Gothic"/>
              </a:rPr>
              <a:t>Elaborate on what you want to discuss.</a:t>
            </a:r>
            <a:r>
              <a:rPr lang="en-US" sz="2100">
                <a:solidFill>
                  <a:srgbClr val="F7E3E5"/>
                </a:solidFill>
                <a:latin typeface="ITC Avant Garde Gothic"/>
              </a:rPr>
              <a:t> </a:t>
            </a:r>
          </a:p>
        </p:txBody>
      </p:sp>
      <p:sp>
        <p:nvSpPr>
          <p:cNvPr name="TextBox 28" id="28"/>
          <p:cNvSpPr txBox="true"/>
          <p:nvPr/>
        </p:nvSpPr>
        <p:spPr>
          <a:xfrm rot="0">
            <a:off x="7490963" y="8150070"/>
            <a:ext cx="3306074" cy="77533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F7E3E5"/>
                </a:solidFill>
                <a:latin typeface="ITC Avant Garde Gothic"/>
              </a:rPr>
              <a:t>Elaborate on what you want to discuss.</a:t>
            </a:r>
            <a:r>
              <a:rPr lang="en-US" sz="2100">
                <a:solidFill>
                  <a:srgbClr val="F7E3E5"/>
                </a:solidFill>
                <a:latin typeface="ITC Avant Garde Gothic"/>
              </a:rPr>
              <a:t> </a:t>
            </a:r>
          </a:p>
        </p:txBody>
      </p:sp>
      <p:sp>
        <p:nvSpPr>
          <p:cNvPr name="TextBox 29" id="29"/>
          <p:cNvSpPr txBox="true"/>
          <p:nvPr/>
        </p:nvSpPr>
        <p:spPr>
          <a:xfrm rot="0">
            <a:off x="13368787" y="8150070"/>
            <a:ext cx="3306074" cy="77533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F7E3E5"/>
                </a:solidFill>
                <a:latin typeface="ITC Avant Garde Gothic"/>
              </a:rPr>
              <a:t>Elaborate on what you want to discuss.</a:t>
            </a:r>
            <a:r>
              <a:rPr lang="en-US" sz="2100">
                <a:solidFill>
                  <a:srgbClr val="F7E3E5"/>
                </a:solidFill>
                <a:latin typeface="ITC Avant Garde Gothic"/>
              </a:rPr>
              <a:t> </a:t>
            </a:r>
          </a:p>
        </p:txBody>
      </p:sp>
    </p:spTree>
  </p:cSld>
  <p:clrMapOvr>
    <a:masterClrMapping/>
  </p:clrMapOvr>
  <p:transition spd="slow">
    <p:push dir="l"/>
  </p:transition>
</p:sld>
</file>

<file path=ppt/slides/slide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196360" y="-2088977"/>
            <a:ext cx="18680719" cy="12375977"/>
          </a:xfrm>
          <a:custGeom>
            <a:avLst/>
            <a:gdLst/>
            <a:ahLst/>
            <a:cxnLst/>
            <a:rect r="r" b="b" t="t" l="l"/>
            <a:pathLst>
              <a:path h="12375977" w="18680719">
                <a:moveTo>
                  <a:pt x="0" y="0"/>
                </a:moveTo>
                <a:lnTo>
                  <a:pt x="18680720" y="0"/>
                </a:lnTo>
                <a:lnTo>
                  <a:pt x="18680720" y="12375977"/>
                </a:lnTo>
                <a:lnTo>
                  <a:pt x="0" y="12375977"/>
                </a:lnTo>
                <a:lnTo>
                  <a:pt x="0" y="0"/>
                </a:lnTo>
                <a:close/>
              </a:path>
            </a:pathLst>
          </a:custGeom>
          <a:blipFill>
            <a:blip r:embed="rId2"/>
            <a:stretch>
              <a:fillRect l="0" t="0" r="0" b="0"/>
            </a:stretch>
          </a:blipFill>
        </p:spPr>
      </p:sp>
      <p:sp>
        <p:nvSpPr>
          <p:cNvPr name="TextBox 3" id="3"/>
          <p:cNvSpPr txBox="true"/>
          <p:nvPr/>
        </p:nvSpPr>
        <p:spPr>
          <a:xfrm rot="0">
            <a:off x="3701098" y="1191394"/>
            <a:ext cx="10885804" cy="8599538"/>
          </a:xfrm>
          <a:prstGeom prst="rect">
            <a:avLst/>
          </a:prstGeom>
        </p:spPr>
        <p:txBody>
          <a:bodyPr anchor="t" rtlCol="false" tIns="0" lIns="0" bIns="0" rIns="0">
            <a:spAutoFit/>
          </a:bodyPr>
          <a:lstStyle/>
          <a:p>
            <a:pPr algn="ctr">
              <a:lnSpc>
                <a:spcPts val="22066"/>
              </a:lnSpc>
            </a:pPr>
            <a:r>
              <a:rPr lang="en-US" sz="24518">
                <a:solidFill>
                  <a:srgbClr val="F7E3E5"/>
                </a:solidFill>
                <a:latin typeface="Gladiola"/>
              </a:rPr>
              <a:t>About the Barbaes</a:t>
            </a:r>
          </a:p>
        </p:txBody>
      </p:sp>
      <p:sp>
        <p:nvSpPr>
          <p:cNvPr name="Freeform 4" id="4"/>
          <p:cNvSpPr/>
          <p:nvPr/>
        </p:nvSpPr>
        <p:spPr>
          <a:xfrm flipH="false" flipV="false" rot="0">
            <a:off x="-4848127" y="1594239"/>
            <a:ext cx="10970512" cy="9349415"/>
          </a:xfrm>
          <a:custGeom>
            <a:avLst/>
            <a:gdLst/>
            <a:ahLst/>
            <a:cxnLst/>
            <a:rect r="r" b="b" t="t" l="l"/>
            <a:pathLst>
              <a:path h="9349415" w="10970512">
                <a:moveTo>
                  <a:pt x="0" y="0"/>
                </a:moveTo>
                <a:lnTo>
                  <a:pt x="10970511" y="0"/>
                </a:lnTo>
                <a:lnTo>
                  <a:pt x="10970511" y="9349415"/>
                </a:lnTo>
                <a:lnTo>
                  <a:pt x="0" y="9349415"/>
                </a:lnTo>
                <a:lnTo>
                  <a:pt x="0" y="0"/>
                </a:lnTo>
                <a:close/>
              </a:path>
            </a:pathLst>
          </a:custGeom>
          <a:blipFill>
            <a:blip r:embed="rId3"/>
            <a:stretch>
              <a:fillRect l="0" t="-122378" r="-26266" b="0"/>
            </a:stretch>
          </a:blipFill>
        </p:spPr>
      </p:sp>
      <p:sp>
        <p:nvSpPr>
          <p:cNvPr name="Freeform 5" id="5"/>
          <p:cNvSpPr/>
          <p:nvPr/>
        </p:nvSpPr>
        <p:spPr>
          <a:xfrm flipH="false" flipV="false" rot="0">
            <a:off x="10280099" y="1099775"/>
            <a:ext cx="10876650" cy="9269423"/>
          </a:xfrm>
          <a:custGeom>
            <a:avLst/>
            <a:gdLst/>
            <a:ahLst/>
            <a:cxnLst/>
            <a:rect r="r" b="b" t="t" l="l"/>
            <a:pathLst>
              <a:path h="9269423" w="10876650">
                <a:moveTo>
                  <a:pt x="0" y="0"/>
                </a:moveTo>
                <a:lnTo>
                  <a:pt x="10876651" y="0"/>
                </a:lnTo>
                <a:lnTo>
                  <a:pt x="10876651" y="9269423"/>
                </a:lnTo>
                <a:lnTo>
                  <a:pt x="0" y="9269423"/>
                </a:lnTo>
                <a:lnTo>
                  <a:pt x="0" y="0"/>
                </a:lnTo>
                <a:close/>
              </a:path>
            </a:pathLst>
          </a:custGeom>
          <a:blipFill>
            <a:blip r:embed="rId3"/>
            <a:stretch>
              <a:fillRect l="0" t="-122378" r="-26266" b="0"/>
            </a:stretch>
          </a:blipFill>
        </p:spPr>
      </p:sp>
      <p:grpSp>
        <p:nvGrpSpPr>
          <p:cNvPr name="Group 6" id="6"/>
          <p:cNvGrpSpPr/>
          <p:nvPr/>
        </p:nvGrpSpPr>
        <p:grpSpPr>
          <a:xfrm rot="0">
            <a:off x="0" y="0"/>
            <a:ext cx="2637399" cy="2625664"/>
            <a:chOff x="0" y="0"/>
            <a:chExt cx="3516531" cy="3500885"/>
          </a:xfrm>
        </p:grpSpPr>
        <p:sp>
          <p:nvSpPr>
            <p:cNvPr name="Freeform 7" id="7"/>
            <p:cNvSpPr/>
            <p:nvPr/>
          </p:nvSpPr>
          <p:spPr>
            <a:xfrm flipH="false" flipV="false" rot="0">
              <a:off x="462089" y="475328"/>
              <a:ext cx="2592354" cy="2550228"/>
            </a:xfrm>
            <a:custGeom>
              <a:avLst/>
              <a:gdLst/>
              <a:ahLst/>
              <a:cxnLst/>
              <a:rect r="r" b="b" t="t" l="l"/>
              <a:pathLst>
                <a:path h="2550228" w="2592354">
                  <a:moveTo>
                    <a:pt x="0" y="0"/>
                  </a:moveTo>
                  <a:lnTo>
                    <a:pt x="2592354" y="0"/>
                  </a:lnTo>
                  <a:lnTo>
                    <a:pt x="2592354" y="2550229"/>
                  </a:lnTo>
                  <a:lnTo>
                    <a:pt x="0" y="2550229"/>
                  </a:lnTo>
                  <a:lnTo>
                    <a:pt x="0" y="0"/>
                  </a:lnTo>
                  <a:close/>
                </a:path>
              </a:pathLst>
            </a:custGeom>
            <a:blipFill>
              <a:blip r:embed="rId4"/>
              <a:stretch>
                <a:fillRect l="0" t="0" r="0" b="0"/>
              </a:stretch>
            </a:blipFill>
            <a:ln cap="sq">
              <a:noFill/>
              <a:prstDash val="solid"/>
              <a:miter/>
            </a:ln>
          </p:spPr>
        </p:sp>
        <p:sp>
          <p:nvSpPr>
            <p:cNvPr name="Freeform 8" id="8"/>
            <p:cNvSpPr/>
            <p:nvPr/>
          </p:nvSpPr>
          <p:spPr>
            <a:xfrm flipH="false" flipV="false" rot="-1229984">
              <a:off x="462089" y="475328"/>
              <a:ext cx="2592354" cy="2550228"/>
            </a:xfrm>
            <a:custGeom>
              <a:avLst/>
              <a:gdLst/>
              <a:ahLst/>
              <a:cxnLst/>
              <a:rect r="r" b="b" t="t" l="l"/>
              <a:pathLst>
                <a:path h="2550228" w="2592354">
                  <a:moveTo>
                    <a:pt x="0" y="0"/>
                  </a:moveTo>
                  <a:lnTo>
                    <a:pt x="2592354" y="0"/>
                  </a:lnTo>
                  <a:lnTo>
                    <a:pt x="2592354" y="2550229"/>
                  </a:lnTo>
                  <a:lnTo>
                    <a:pt x="0" y="2550229"/>
                  </a:lnTo>
                  <a:lnTo>
                    <a:pt x="0" y="0"/>
                  </a:lnTo>
                  <a:close/>
                </a:path>
              </a:pathLst>
            </a:custGeom>
            <a:blipFill>
              <a:blip r:embed="rId4"/>
              <a:stretch>
                <a:fillRect l="0" t="0" r="0" b="0"/>
              </a:stretch>
            </a:blipFill>
            <a:ln cap="sq">
              <a:noFill/>
              <a:prstDash val="solid"/>
              <a:miter/>
            </a:ln>
          </p:spPr>
        </p:sp>
        <p:sp>
          <p:nvSpPr>
            <p:cNvPr name="Freeform 9" id="9"/>
            <p:cNvSpPr/>
            <p:nvPr/>
          </p:nvSpPr>
          <p:spPr>
            <a:xfrm flipH="false" flipV="false" rot="-556451">
              <a:off x="462089" y="475328"/>
              <a:ext cx="2592354" cy="2550228"/>
            </a:xfrm>
            <a:custGeom>
              <a:avLst/>
              <a:gdLst/>
              <a:ahLst/>
              <a:cxnLst/>
              <a:rect r="r" b="b" t="t" l="l"/>
              <a:pathLst>
                <a:path h="2550228" w="2592354">
                  <a:moveTo>
                    <a:pt x="0" y="0"/>
                  </a:moveTo>
                  <a:lnTo>
                    <a:pt x="2592354" y="0"/>
                  </a:lnTo>
                  <a:lnTo>
                    <a:pt x="2592354" y="2550229"/>
                  </a:lnTo>
                  <a:lnTo>
                    <a:pt x="0" y="2550229"/>
                  </a:lnTo>
                  <a:lnTo>
                    <a:pt x="0" y="0"/>
                  </a:lnTo>
                  <a:close/>
                </a:path>
              </a:pathLst>
            </a:custGeom>
            <a:blipFill>
              <a:blip r:embed="rId4"/>
              <a:stretch>
                <a:fillRect l="0" t="0" r="0" b="0"/>
              </a:stretch>
            </a:blipFill>
            <a:ln cap="sq">
              <a:noFill/>
              <a:prstDash val="solid"/>
              <a:miter/>
            </a:ln>
          </p:spPr>
        </p:sp>
        <p:sp>
          <p:nvSpPr>
            <p:cNvPr name="Freeform 10" id="10"/>
            <p:cNvSpPr/>
            <p:nvPr/>
          </p:nvSpPr>
          <p:spPr>
            <a:xfrm flipH="false" flipV="false" rot="-1786435">
              <a:off x="462089" y="475328"/>
              <a:ext cx="2592354" cy="2550228"/>
            </a:xfrm>
            <a:custGeom>
              <a:avLst/>
              <a:gdLst/>
              <a:ahLst/>
              <a:cxnLst/>
              <a:rect r="r" b="b" t="t" l="l"/>
              <a:pathLst>
                <a:path h="2550228" w="2592354">
                  <a:moveTo>
                    <a:pt x="0" y="0"/>
                  </a:moveTo>
                  <a:lnTo>
                    <a:pt x="2592354" y="0"/>
                  </a:lnTo>
                  <a:lnTo>
                    <a:pt x="2592354" y="2550229"/>
                  </a:lnTo>
                  <a:lnTo>
                    <a:pt x="0" y="2550229"/>
                  </a:lnTo>
                  <a:lnTo>
                    <a:pt x="0" y="0"/>
                  </a:lnTo>
                  <a:close/>
                </a:path>
              </a:pathLst>
            </a:custGeom>
            <a:blipFill>
              <a:blip r:embed="rId4"/>
              <a:stretch>
                <a:fillRect l="0" t="0" r="0" b="0"/>
              </a:stretch>
            </a:blipFill>
            <a:ln cap="sq">
              <a:noFill/>
              <a:prstDash val="solid"/>
              <a:miter/>
            </a:ln>
          </p:spPr>
        </p:sp>
      </p:grpSp>
      <p:sp>
        <p:nvSpPr>
          <p:cNvPr name="TextBox 11" id="11"/>
          <p:cNvSpPr txBox="true"/>
          <p:nvPr/>
        </p:nvSpPr>
        <p:spPr>
          <a:xfrm rot="0">
            <a:off x="1008095" y="854680"/>
            <a:ext cx="621209" cy="821055"/>
          </a:xfrm>
          <a:prstGeom prst="rect">
            <a:avLst/>
          </a:prstGeom>
        </p:spPr>
        <p:txBody>
          <a:bodyPr anchor="t" rtlCol="false" tIns="0" lIns="0" bIns="0" rIns="0">
            <a:spAutoFit/>
          </a:bodyPr>
          <a:lstStyle/>
          <a:p>
            <a:pPr algn="ctr">
              <a:lnSpc>
                <a:spcPts val="6719"/>
              </a:lnSpc>
              <a:spcBef>
                <a:spcPct val="0"/>
              </a:spcBef>
            </a:pPr>
            <a:r>
              <a:rPr lang="en-US" sz="4800">
                <a:solidFill>
                  <a:srgbClr val="F7E3E5"/>
                </a:solidFill>
                <a:latin typeface="Gladiola"/>
              </a:rPr>
              <a:t>02</a:t>
            </a:r>
          </a:p>
        </p:txBody>
      </p:sp>
    </p:spTree>
  </p:cSld>
  <p:clrMapOvr>
    <a:masterClrMapping/>
  </p:clrMapOvr>
  <p:transition spd="slow">
    <p:push dir="l"/>
  </p:transition>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sp>
        <p:nvSpPr>
          <p:cNvPr name="Freeform 2" id="2"/>
          <p:cNvSpPr/>
          <p:nvPr/>
        </p:nvSpPr>
        <p:spPr>
          <a:xfrm flipH="true" flipV="false" rot="0">
            <a:off x="0" y="-1443125"/>
            <a:ext cx="7815196" cy="11730125"/>
          </a:xfrm>
          <a:custGeom>
            <a:avLst/>
            <a:gdLst/>
            <a:ahLst/>
            <a:cxnLst/>
            <a:rect r="r" b="b" t="t" l="l"/>
            <a:pathLst>
              <a:path h="11730125" w="7815196">
                <a:moveTo>
                  <a:pt x="7815196" y="0"/>
                </a:moveTo>
                <a:lnTo>
                  <a:pt x="0" y="0"/>
                </a:lnTo>
                <a:lnTo>
                  <a:pt x="0" y="11730125"/>
                </a:lnTo>
                <a:lnTo>
                  <a:pt x="7815196" y="11730125"/>
                </a:lnTo>
                <a:lnTo>
                  <a:pt x="7815196" y="0"/>
                </a:lnTo>
                <a:close/>
              </a:path>
            </a:pathLst>
          </a:custGeom>
          <a:blipFill>
            <a:blip r:embed="rId2"/>
            <a:stretch>
              <a:fillRect l="0" t="0" r="0" b="0"/>
            </a:stretch>
          </a:blipFill>
        </p:spPr>
      </p:sp>
      <p:grpSp>
        <p:nvGrpSpPr>
          <p:cNvPr name="Group 3" id="3"/>
          <p:cNvGrpSpPr/>
          <p:nvPr/>
        </p:nvGrpSpPr>
        <p:grpSpPr>
          <a:xfrm rot="0">
            <a:off x="7085216" y="0"/>
            <a:ext cx="11202784" cy="10287000"/>
            <a:chOff x="0" y="0"/>
            <a:chExt cx="2950528" cy="2709333"/>
          </a:xfrm>
        </p:grpSpPr>
        <p:sp>
          <p:nvSpPr>
            <p:cNvPr name="Freeform 4" id="4"/>
            <p:cNvSpPr/>
            <p:nvPr/>
          </p:nvSpPr>
          <p:spPr>
            <a:xfrm flipH="false" flipV="false" rot="0">
              <a:off x="0" y="0"/>
              <a:ext cx="2950528" cy="2709333"/>
            </a:xfrm>
            <a:custGeom>
              <a:avLst/>
              <a:gdLst/>
              <a:ahLst/>
              <a:cxnLst/>
              <a:rect r="r" b="b" t="t" l="l"/>
              <a:pathLst>
                <a:path h="2709333" w="2950528">
                  <a:moveTo>
                    <a:pt x="0" y="0"/>
                  </a:moveTo>
                  <a:lnTo>
                    <a:pt x="2950528" y="0"/>
                  </a:lnTo>
                  <a:lnTo>
                    <a:pt x="2950528" y="2709333"/>
                  </a:lnTo>
                  <a:lnTo>
                    <a:pt x="0" y="2709333"/>
                  </a:lnTo>
                  <a:close/>
                </a:path>
              </a:pathLst>
            </a:custGeom>
            <a:solidFill>
              <a:srgbClr val="F11DA7"/>
            </a:solidFill>
          </p:spPr>
        </p:sp>
        <p:sp>
          <p:nvSpPr>
            <p:cNvPr name="TextBox 5" id="5"/>
            <p:cNvSpPr txBox="true"/>
            <p:nvPr/>
          </p:nvSpPr>
          <p:spPr>
            <a:xfrm>
              <a:off x="0" y="-47625"/>
              <a:ext cx="2950528" cy="2756958"/>
            </a:xfrm>
            <a:prstGeom prst="rect">
              <a:avLst/>
            </a:prstGeom>
          </p:spPr>
          <p:txBody>
            <a:bodyPr anchor="ctr" rtlCol="false" tIns="50800" lIns="50800" bIns="50800" rIns="50800"/>
            <a:lstStyle/>
            <a:p>
              <a:pPr algn="ctr">
                <a:lnSpc>
                  <a:spcPts val="3359"/>
                </a:lnSpc>
              </a:pPr>
            </a:p>
          </p:txBody>
        </p:sp>
      </p:grpSp>
      <p:grpSp>
        <p:nvGrpSpPr>
          <p:cNvPr name="Group 6" id="6"/>
          <p:cNvGrpSpPr/>
          <p:nvPr/>
        </p:nvGrpSpPr>
        <p:grpSpPr>
          <a:xfrm rot="0">
            <a:off x="8113916" y="2585144"/>
            <a:ext cx="9145384" cy="5116712"/>
            <a:chOff x="0" y="0"/>
            <a:chExt cx="12193846" cy="6822283"/>
          </a:xfrm>
        </p:grpSpPr>
        <p:sp>
          <p:nvSpPr>
            <p:cNvPr name="TextBox 7" id="7"/>
            <p:cNvSpPr txBox="true"/>
            <p:nvPr/>
          </p:nvSpPr>
          <p:spPr>
            <a:xfrm rot="0">
              <a:off x="0" y="295275"/>
              <a:ext cx="12193846" cy="1807846"/>
            </a:xfrm>
            <a:prstGeom prst="rect">
              <a:avLst/>
            </a:prstGeom>
          </p:spPr>
          <p:txBody>
            <a:bodyPr anchor="t" rtlCol="false" tIns="0" lIns="0" bIns="0" rIns="0">
              <a:spAutoFit/>
            </a:bodyPr>
            <a:lstStyle/>
            <a:p>
              <a:pPr algn="ctr" marL="0" indent="0" lvl="0">
                <a:lnSpc>
                  <a:spcPts val="9360"/>
                </a:lnSpc>
                <a:spcBef>
                  <a:spcPct val="0"/>
                </a:spcBef>
              </a:pPr>
              <a:r>
                <a:rPr lang="en-US" sz="10400" spc="-436">
                  <a:solidFill>
                    <a:srgbClr val="F7E3E5"/>
                  </a:solidFill>
                  <a:latin typeface="Gladiola"/>
                </a:rPr>
                <a:t>Topic 1</a:t>
              </a:r>
            </a:p>
          </p:txBody>
        </p:sp>
        <p:sp>
          <p:nvSpPr>
            <p:cNvPr name="TextBox 8" id="8"/>
            <p:cNvSpPr txBox="true"/>
            <p:nvPr/>
          </p:nvSpPr>
          <p:spPr>
            <a:xfrm rot="0">
              <a:off x="601074" y="2349978"/>
              <a:ext cx="11592772" cy="4472305"/>
            </a:xfrm>
            <a:prstGeom prst="rect">
              <a:avLst/>
            </a:prstGeom>
          </p:spPr>
          <p:txBody>
            <a:bodyPr anchor="t" rtlCol="false" tIns="0" lIns="0" bIns="0" rIns="0">
              <a:spAutoFit/>
            </a:bodyPr>
            <a:lstStyle/>
            <a:p>
              <a:pPr algn="ctr">
                <a:lnSpc>
                  <a:spcPts val="2940"/>
                </a:lnSpc>
              </a:pPr>
              <a:r>
                <a:rPr lang="en-US" sz="2100">
                  <a:solidFill>
                    <a:srgbClr val="F7E3E5"/>
                  </a:solidFill>
                  <a:latin typeface="ITC Avant Garde Gothic"/>
                </a:rPr>
                <a:t>Elaborate on what you want to discuss.</a:t>
              </a:r>
              <a:r>
                <a:rPr lang="en-US" sz="2100">
                  <a:solidFill>
                    <a:srgbClr val="F7E3E5"/>
                  </a:solidFill>
                  <a:latin typeface="ITC Avant Garde Gothic"/>
                </a:rPr>
                <a:t> 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a:p>
              <a:pPr algn="ctr" marL="0" indent="0" lvl="0">
                <a:lnSpc>
                  <a:spcPts val="2940"/>
                </a:lnSpc>
                <a:spcBef>
                  <a:spcPct val="0"/>
                </a:spcBef>
              </a:pPr>
            </a:p>
          </p:txBody>
        </p:sp>
      </p:grpSp>
    </p:spTree>
  </p:cSld>
  <p:clrMapOvr>
    <a:masterClrMapping/>
  </p:clrMapOvr>
  <p:transition spd="slow">
    <p:push dir="l"/>
  </p:transition>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grpSp>
        <p:nvGrpSpPr>
          <p:cNvPr name="Group 2" id="2"/>
          <p:cNvGrpSpPr/>
          <p:nvPr/>
        </p:nvGrpSpPr>
        <p:grpSpPr>
          <a:xfrm rot="0">
            <a:off x="0" y="3623652"/>
            <a:ext cx="18288000" cy="6663348"/>
            <a:chOff x="0" y="0"/>
            <a:chExt cx="4816593" cy="1754956"/>
          </a:xfrm>
        </p:grpSpPr>
        <p:sp>
          <p:nvSpPr>
            <p:cNvPr name="Freeform 3" id="3"/>
            <p:cNvSpPr/>
            <p:nvPr/>
          </p:nvSpPr>
          <p:spPr>
            <a:xfrm flipH="false" flipV="false" rot="0">
              <a:off x="0" y="0"/>
              <a:ext cx="4816592" cy="1754956"/>
            </a:xfrm>
            <a:custGeom>
              <a:avLst/>
              <a:gdLst/>
              <a:ahLst/>
              <a:cxnLst/>
              <a:rect r="r" b="b" t="t" l="l"/>
              <a:pathLst>
                <a:path h="1754956" w="4816592">
                  <a:moveTo>
                    <a:pt x="0" y="0"/>
                  </a:moveTo>
                  <a:lnTo>
                    <a:pt x="4816592" y="0"/>
                  </a:lnTo>
                  <a:lnTo>
                    <a:pt x="4816592" y="1754956"/>
                  </a:lnTo>
                  <a:lnTo>
                    <a:pt x="0" y="1754956"/>
                  </a:lnTo>
                  <a:close/>
                </a:path>
              </a:pathLst>
            </a:custGeom>
            <a:solidFill>
              <a:srgbClr val="F11DA7"/>
            </a:solidFill>
          </p:spPr>
        </p:sp>
        <p:sp>
          <p:nvSpPr>
            <p:cNvPr name="TextBox 4" id="4"/>
            <p:cNvSpPr txBox="true"/>
            <p:nvPr/>
          </p:nvSpPr>
          <p:spPr>
            <a:xfrm>
              <a:off x="0" y="-47625"/>
              <a:ext cx="4816593" cy="1802581"/>
            </a:xfrm>
            <a:prstGeom prst="rect">
              <a:avLst/>
            </a:prstGeom>
          </p:spPr>
          <p:txBody>
            <a:bodyPr anchor="ctr" rtlCol="false" tIns="50800" lIns="50800" bIns="50800" rIns="50800"/>
            <a:lstStyle/>
            <a:p>
              <a:pPr algn="ctr">
                <a:lnSpc>
                  <a:spcPts val="3359"/>
                </a:lnSpc>
              </a:pPr>
            </a:p>
          </p:txBody>
        </p:sp>
      </p:grpSp>
      <p:sp>
        <p:nvSpPr>
          <p:cNvPr name="Freeform 5" id="5"/>
          <p:cNvSpPr/>
          <p:nvPr/>
        </p:nvSpPr>
        <p:spPr>
          <a:xfrm flipH="false" flipV="false" rot="0">
            <a:off x="0" y="0"/>
            <a:ext cx="18288000" cy="3623652"/>
          </a:xfrm>
          <a:custGeom>
            <a:avLst/>
            <a:gdLst/>
            <a:ahLst/>
            <a:cxnLst/>
            <a:rect r="r" b="b" t="t" l="l"/>
            <a:pathLst>
              <a:path h="3623652" w="18288000">
                <a:moveTo>
                  <a:pt x="0" y="0"/>
                </a:moveTo>
                <a:lnTo>
                  <a:pt x="18288000" y="0"/>
                </a:lnTo>
                <a:lnTo>
                  <a:pt x="18288000" y="3623652"/>
                </a:lnTo>
                <a:lnTo>
                  <a:pt x="0" y="3623652"/>
                </a:lnTo>
                <a:lnTo>
                  <a:pt x="0" y="0"/>
                </a:lnTo>
                <a:close/>
              </a:path>
            </a:pathLst>
          </a:custGeom>
          <a:blipFill>
            <a:blip r:embed="rId2"/>
            <a:stretch>
              <a:fillRect l="0" t="-689" r="0" b="-246911"/>
            </a:stretch>
          </a:blipFill>
        </p:spPr>
      </p:sp>
      <p:grpSp>
        <p:nvGrpSpPr>
          <p:cNvPr name="Group 6" id="6"/>
          <p:cNvGrpSpPr/>
          <p:nvPr/>
        </p:nvGrpSpPr>
        <p:grpSpPr>
          <a:xfrm rot="0">
            <a:off x="2060527" y="4822973"/>
            <a:ext cx="14166947" cy="3983237"/>
            <a:chOff x="0" y="0"/>
            <a:chExt cx="18889262" cy="5310983"/>
          </a:xfrm>
        </p:grpSpPr>
        <p:sp>
          <p:nvSpPr>
            <p:cNvPr name="TextBox 7" id="7"/>
            <p:cNvSpPr txBox="true"/>
            <p:nvPr/>
          </p:nvSpPr>
          <p:spPr>
            <a:xfrm rot="0">
              <a:off x="0" y="295275"/>
              <a:ext cx="18889262" cy="1807846"/>
            </a:xfrm>
            <a:prstGeom prst="rect">
              <a:avLst/>
            </a:prstGeom>
          </p:spPr>
          <p:txBody>
            <a:bodyPr anchor="t" rtlCol="false" tIns="0" lIns="0" bIns="0" rIns="0">
              <a:spAutoFit/>
            </a:bodyPr>
            <a:lstStyle/>
            <a:p>
              <a:pPr algn="ctr" marL="0" indent="0" lvl="0">
                <a:lnSpc>
                  <a:spcPts val="9360"/>
                </a:lnSpc>
                <a:spcBef>
                  <a:spcPct val="0"/>
                </a:spcBef>
              </a:pPr>
              <a:r>
                <a:rPr lang="en-US" sz="10400" spc="-436">
                  <a:solidFill>
                    <a:srgbClr val="F7E3E5"/>
                  </a:solidFill>
                  <a:latin typeface="Gladiola"/>
                </a:rPr>
                <a:t>Topic 2</a:t>
              </a:r>
            </a:p>
          </p:txBody>
        </p:sp>
        <p:sp>
          <p:nvSpPr>
            <p:cNvPr name="TextBox 8" id="8"/>
            <p:cNvSpPr txBox="true"/>
            <p:nvPr/>
          </p:nvSpPr>
          <p:spPr>
            <a:xfrm rot="0">
              <a:off x="931112" y="2349978"/>
              <a:ext cx="17958150" cy="2961005"/>
            </a:xfrm>
            <a:prstGeom prst="rect">
              <a:avLst/>
            </a:prstGeom>
          </p:spPr>
          <p:txBody>
            <a:bodyPr anchor="t" rtlCol="false" tIns="0" lIns="0" bIns="0" rIns="0">
              <a:spAutoFit/>
            </a:bodyPr>
            <a:lstStyle/>
            <a:p>
              <a:pPr algn="ctr">
                <a:lnSpc>
                  <a:spcPts val="2940"/>
                </a:lnSpc>
              </a:pPr>
              <a:r>
                <a:rPr lang="en-US" sz="2100">
                  <a:solidFill>
                    <a:srgbClr val="F7E3E5"/>
                  </a:solidFill>
                  <a:latin typeface="ITC Avant Garde Gothic"/>
                </a:rPr>
                <a:t>Elaborate on what you want to discuss.</a:t>
              </a:r>
              <a:r>
                <a:rPr lang="en-US" sz="2100">
                  <a:solidFill>
                    <a:srgbClr val="F7E3E5"/>
                  </a:solidFill>
                  <a:latin typeface="ITC Avant Garde Gothic"/>
                </a:rPr>
                <a:t> 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a:p>
              <a:pPr algn="ctr" marL="0" indent="0" lvl="0">
                <a:lnSpc>
                  <a:spcPts val="2940"/>
                </a:lnSpc>
                <a:spcBef>
                  <a:spcPct val="0"/>
                </a:spcBef>
              </a:pPr>
            </a:p>
          </p:txBody>
        </p:sp>
      </p:grpSp>
    </p:spTree>
  </p:cSld>
  <p:clrMapOvr>
    <a:masterClrMapping/>
  </p:clrMapOvr>
  <p:transition spd="slow">
    <p:push dir="l"/>
  </p:transition>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sp>
        <p:nvSpPr>
          <p:cNvPr name="Freeform 2" id="2"/>
          <p:cNvSpPr/>
          <p:nvPr/>
        </p:nvSpPr>
        <p:spPr>
          <a:xfrm flipH="false" flipV="false" rot="-5400000">
            <a:off x="8749813" y="-4394687"/>
            <a:ext cx="7627688" cy="11448687"/>
          </a:xfrm>
          <a:custGeom>
            <a:avLst/>
            <a:gdLst/>
            <a:ahLst/>
            <a:cxnLst/>
            <a:rect r="r" b="b" t="t" l="l"/>
            <a:pathLst>
              <a:path h="11448687" w="7627688">
                <a:moveTo>
                  <a:pt x="0" y="0"/>
                </a:moveTo>
                <a:lnTo>
                  <a:pt x="7627687" y="0"/>
                </a:lnTo>
                <a:lnTo>
                  <a:pt x="7627687" y="11448687"/>
                </a:lnTo>
                <a:lnTo>
                  <a:pt x="0" y="11448687"/>
                </a:lnTo>
                <a:lnTo>
                  <a:pt x="0" y="0"/>
                </a:lnTo>
                <a:close/>
              </a:path>
            </a:pathLst>
          </a:custGeom>
          <a:blipFill>
            <a:blip r:embed="rId2"/>
            <a:stretch>
              <a:fillRect l="0" t="0" r="0" b="0"/>
            </a:stretch>
          </a:blipFill>
        </p:spPr>
      </p:sp>
      <p:sp>
        <p:nvSpPr>
          <p:cNvPr name="Freeform 3" id="3"/>
          <p:cNvSpPr/>
          <p:nvPr/>
        </p:nvSpPr>
        <p:spPr>
          <a:xfrm flipH="false" flipV="false" rot="0">
            <a:off x="0" y="5143500"/>
            <a:ext cx="6839313" cy="5144743"/>
          </a:xfrm>
          <a:custGeom>
            <a:avLst/>
            <a:gdLst/>
            <a:ahLst/>
            <a:cxnLst/>
            <a:rect r="r" b="b" t="t" l="l"/>
            <a:pathLst>
              <a:path h="5144743" w="6839313">
                <a:moveTo>
                  <a:pt x="0" y="0"/>
                </a:moveTo>
                <a:lnTo>
                  <a:pt x="6839313" y="0"/>
                </a:lnTo>
                <a:lnTo>
                  <a:pt x="6839313" y="5144743"/>
                </a:lnTo>
                <a:lnTo>
                  <a:pt x="0" y="5144743"/>
                </a:lnTo>
                <a:lnTo>
                  <a:pt x="0" y="0"/>
                </a:lnTo>
                <a:close/>
              </a:path>
            </a:pathLst>
          </a:custGeom>
          <a:blipFill>
            <a:blip r:embed="rId3"/>
            <a:stretch>
              <a:fillRect l="0" t="-44598" r="0" b="-54808"/>
            </a:stretch>
          </a:blipFill>
        </p:spPr>
      </p:sp>
      <p:sp>
        <p:nvSpPr>
          <p:cNvPr name="TextBox 4" id="4"/>
          <p:cNvSpPr txBox="true"/>
          <p:nvPr/>
        </p:nvSpPr>
        <p:spPr>
          <a:xfrm rot="0">
            <a:off x="1028700" y="1323975"/>
            <a:ext cx="8515329" cy="1282066"/>
          </a:xfrm>
          <a:prstGeom prst="rect">
            <a:avLst/>
          </a:prstGeom>
        </p:spPr>
        <p:txBody>
          <a:bodyPr anchor="t" rtlCol="false" tIns="0" lIns="0" bIns="0" rIns="0">
            <a:spAutoFit/>
          </a:bodyPr>
          <a:lstStyle/>
          <a:p>
            <a:pPr algn="l" marL="0" indent="0" lvl="0">
              <a:lnSpc>
                <a:spcPts val="9360"/>
              </a:lnSpc>
              <a:spcBef>
                <a:spcPct val="0"/>
              </a:spcBef>
            </a:pPr>
            <a:r>
              <a:rPr lang="en-US" sz="10400" spc="-436">
                <a:solidFill>
                  <a:srgbClr val="F7E3E5"/>
                </a:solidFill>
                <a:latin typeface="Gladiola"/>
              </a:rPr>
              <a:t>Topic 3</a:t>
            </a:r>
          </a:p>
        </p:txBody>
      </p:sp>
      <p:sp>
        <p:nvSpPr>
          <p:cNvPr name="TextBox 5" id="5"/>
          <p:cNvSpPr txBox="true"/>
          <p:nvPr/>
        </p:nvSpPr>
        <p:spPr>
          <a:xfrm rot="0">
            <a:off x="8867142" y="6254115"/>
            <a:ext cx="8392158" cy="3004185"/>
          </a:xfrm>
          <a:prstGeom prst="rect">
            <a:avLst/>
          </a:prstGeom>
        </p:spPr>
        <p:txBody>
          <a:bodyPr anchor="t" rtlCol="false" tIns="0" lIns="0" bIns="0" rIns="0">
            <a:spAutoFit/>
          </a:bodyPr>
          <a:lstStyle/>
          <a:p>
            <a:pPr algn="r" marL="0" indent="0" lvl="0">
              <a:lnSpc>
                <a:spcPts val="2940"/>
              </a:lnSpc>
              <a:spcBef>
                <a:spcPct val="0"/>
              </a:spcBef>
            </a:pPr>
            <a:r>
              <a:rPr lang="en-US" sz="2100">
                <a:solidFill>
                  <a:srgbClr val="F7E3E5"/>
                </a:solidFill>
                <a:latin typeface="ITC Avant Garde Gothic"/>
              </a:rPr>
              <a:t>Elaborate on what you want to discuss. 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Tree>
  </p:cSld>
  <p:clrMapOvr>
    <a:masterClrMapping/>
  </p:clrMapOvr>
  <p:transition spd="slow">
    <p:push dir="l"/>
  </p:transition>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grpSp>
        <p:nvGrpSpPr>
          <p:cNvPr name="Group 2" id="2"/>
          <p:cNvGrpSpPr>
            <a:grpSpLocks noChangeAspect="true"/>
          </p:cNvGrpSpPr>
          <p:nvPr/>
        </p:nvGrpSpPr>
        <p:grpSpPr>
          <a:xfrm rot="0">
            <a:off x="238345" y="236132"/>
            <a:ext cx="5047245" cy="6782728"/>
            <a:chOff x="0" y="0"/>
            <a:chExt cx="3663950" cy="4923790"/>
          </a:xfrm>
        </p:grpSpPr>
        <p:sp>
          <p:nvSpPr>
            <p:cNvPr name="Freeform 3" id="3"/>
            <p:cNvSpPr/>
            <p:nvPr/>
          </p:nvSpPr>
          <p:spPr>
            <a:xfrm flipH="false" flipV="false" rot="0">
              <a:off x="31750" y="31750"/>
              <a:ext cx="3600450" cy="4859020"/>
            </a:xfrm>
            <a:custGeom>
              <a:avLst/>
              <a:gdLst/>
              <a:ahLst/>
              <a:cxnLst/>
              <a:rect r="r" b="b" t="t" l="l"/>
              <a:pathLst>
                <a:path h="4859020" w="3600450">
                  <a:moveTo>
                    <a:pt x="3600450" y="4499610"/>
                  </a:moveTo>
                  <a:cubicBezTo>
                    <a:pt x="3600450" y="4699000"/>
                    <a:pt x="3439160" y="4859020"/>
                    <a:pt x="3241040" y="4859020"/>
                  </a:cubicBezTo>
                  <a:lnTo>
                    <a:pt x="359410" y="4859020"/>
                  </a:lnTo>
                  <a:cubicBezTo>
                    <a:pt x="160020" y="4859020"/>
                    <a:pt x="0" y="4697730"/>
                    <a:pt x="0" y="4499610"/>
                  </a:cubicBezTo>
                  <a:lnTo>
                    <a:pt x="0" y="359410"/>
                  </a:lnTo>
                  <a:cubicBezTo>
                    <a:pt x="0" y="160020"/>
                    <a:pt x="161290" y="0"/>
                    <a:pt x="359410" y="0"/>
                  </a:cubicBezTo>
                  <a:lnTo>
                    <a:pt x="3239770" y="0"/>
                  </a:lnTo>
                  <a:cubicBezTo>
                    <a:pt x="3439160" y="0"/>
                    <a:pt x="3599180" y="161290"/>
                    <a:pt x="3599180" y="359410"/>
                  </a:cubicBezTo>
                  <a:lnTo>
                    <a:pt x="3600450" y="4499610"/>
                  </a:lnTo>
                  <a:close/>
                </a:path>
              </a:pathLst>
            </a:custGeom>
            <a:blipFill>
              <a:blip r:embed="rId2"/>
              <a:stretch>
                <a:fillRect l="0" t="-5608" r="0" b="-5608"/>
              </a:stretch>
            </a:blipFill>
          </p:spPr>
        </p:sp>
        <p:sp>
          <p:nvSpPr>
            <p:cNvPr name="Freeform 4" id="4"/>
            <p:cNvSpPr/>
            <p:nvPr/>
          </p:nvSpPr>
          <p:spPr>
            <a:xfrm flipH="false" flipV="false" rot="0">
              <a:off x="0" y="0"/>
              <a:ext cx="3663950" cy="4923790"/>
            </a:xfrm>
            <a:custGeom>
              <a:avLst/>
              <a:gdLst/>
              <a:ahLst/>
              <a:cxnLst/>
              <a:rect r="r" b="b" t="t" l="l"/>
              <a:pathLst>
                <a:path h="4923790" w="3663950">
                  <a:moveTo>
                    <a:pt x="3271520" y="4923790"/>
                  </a:moveTo>
                  <a:lnTo>
                    <a:pt x="391160" y="4923790"/>
                  </a:lnTo>
                  <a:cubicBezTo>
                    <a:pt x="175260" y="4923790"/>
                    <a:pt x="0" y="4748530"/>
                    <a:pt x="0" y="4532630"/>
                  </a:cubicBezTo>
                  <a:lnTo>
                    <a:pt x="0" y="392430"/>
                  </a:lnTo>
                  <a:cubicBezTo>
                    <a:pt x="0" y="175260"/>
                    <a:pt x="175260" y="0"/>
                    <a:pt x="391160" y="0"/>
                  </a:cubicBezTo>
                  <a:lnTo>
                    <a:pt x="3271520" y="0"/>
                  </a:lnTo>
                  <a:cubicBezTo>
                    <a:pt x="3487420" y="0"/>
                    <a:pt x="3662680" y="175260"/>
                    <a:pt x="3662680" y="391160"/>
                  </a:cubicBezTo>
                  <a:lnTo>
                    <a:pt x="3662680" y="4531360"/>
                  </a:lnTo>
                  <a:cubicBezTo>
                    <a:pt x="3663950" y="4747260"/>
                    <a:pt x="3487420" y="4923790"/>
                    <a:pt x="3271520" y="4923790"/>
                  </a:cubicBezTo>
                  <a:close/>
                  <a:moveTo>
                    <a:pt x="391160" y="63500"/>
                  </a:moveTo>
                  <a:cubicBezTo>
                    <a:pt x="210820" y="63500"/>
                    <a:pt x="63500" y="210820"/>
                    <a:pt x="63500" y="391160"/>
                  </a:cubicBezTo>
                  <a:lnTo>
                    <a:pt x="63500" y="4531360"/>
                  </a:lnTo>
                  <a:cubicBezTo>
                    <a:pt x="63500" y="4712970"/>
                    <a:pt x="210820" y="4859020"/>
                    <a:pt x="391160" y="4859020"/>
                  </a:cubicBezTo>
                  <a:lnTo>
                    <a:pt x="3271520" y="4859020"/>
                  </a:lnTo>
                  <a:cubicBezTo>
                    <a:pt x="3453130" y="4859020"/>
                    <a:pt x="3599180" y="4711700"/>
                    <a:pt x="3599180" y="4531360"/>
                  </a:cubicBezTo>
                  <a:lnTo>
                    <a:pt x="3599180" y="391160"/>
                  </a:lnTo>
                  <a:cubicBezTo>
                    <a:pt x="3599180" y="209550"/>
                    <a:pt x="3451860" y="63500"/>
                    <a:pt x="3271520" y="63500"/>
                  </a:cubicBezTo>
                  <a:lnTo>
                    <a:pt x="391160" y="63500"/>
                  </a:lnTo>
                  <a:close/>
                </a:path>
              </a:pathLst>
            </a:custGeom>
            <a:solidFill>
              <a:srgbClr val="F7E3E5"/>
            </a:solidFill>
          </p:spPr>
        </p:sp>
      </p:grpSp>
      <p:grpSp>
        <p:nvGrpSpPr>
          <p:cNvPr name="Group 5" id="5"/>
          <p:cNvGrpSpPr>
            <a:grpSpLocks noChangeAspect="true"/>
          </p:cNvGrpSpPr>
          <p:nvPr/>
        </p:nvGrpSpPr>
        <p:grpSpPr>
          <a:xfrm rot="0">
            <a:off x="3547135" y="5654613"/>
            <a:ext cx="4183806" cy="4321035"/>
            <a:chOff x="0" y="0"/>
            <a:chExt cx="6350000" cy="6558280"/>
          </a:xfrm>
        </p:grpSpPr>
        <p:sp>
          <p:nvSpPr>
            <p:cNvPr name="Freeform 6" id="6"/>
            <p:cNvSpPr/>
            <p:nvPr/>
          </p:nvSpPr>
          <p:spPr>
            <a:xfrm flipH="false" flipV="false" rot="0">
              <a:off x="74930" y="74930"/>
              <a:ext cx="6200140" cy="6408420"/>
            </a:xfrm>
            <a:custGeom>
              <a:avLst/>
              <a:gdLst/>
              <a:ahLst/>
              <a:cxnLst/>
              <a:rect r="r" b="b" t="t" l="l"/>
              <a:pathLst>
                <a:path h="6408420" w="6200140">
                  <a:moveTo>
                    <a:pt x="6200140" y="5351780"/>
                  </a:moveTo>
                  <a:cubicBezTo>
                    <a:pt x="6200140" y="5935980"/>
                    <a:pt x="5726430" y="6408420"/>
                    <a:pt x="5143500" y="6408420"/>
                  </a:cubicBezTo>
                  <a:lnTo>
                    <a:pt x="1056640" y="6408420"/>
                  </a:lnTo>
                  <a:cubicBezTo>
                    <a:pt x="472440" y="6408420"/>
                    <a:pt x="0" y="5934710"/>
                    <a:pt x="0" y="5351780"/>
                  </a:cubicBezTo>
                  <a:lnTo>
                    <a:pt x="0" y="1056640"/>
                  </a:lnTo>
                  <a:cubicBezTo>
                    <a:pt x="0" y="472440"/>
                    <a:pt x="473710" y="0"/>
                    <a:pt x="1056640" y="0"/>
                  </a:cubicBezTo>
                  <a:lnTo>
                    <a:pt x="5143500" y="0"/>
                  </a:lnTo>
                  <a:cubicBezTo>
                    <a:pt x="5727700" y="0"/>
                    <a:pt x="6200140" y="473710"/>
                    <a:pt x="6200140" y="1056640"/>
                  </a:cubicBezTo>
                  <a:lnTo>
                    <a:pt x="6200140" y="5351780"/>
                  </a:lnTo>
                  <a:close/>
                </a:path>
              </a:pathLst>
            </a:custGeom>
            <a:blipFill>
              <a:blip r:embed="rId3"/>
              <a:stretch>
                <a:fillRect l="0" t="-22562" r="0" b="-22562"/>
              </a:stretch>
            </a:blipFill>
          </p:spPr>
        </p:sp>
        <p:sp>
          <p:nvSpPr>
            <p:cNvPr name="Freeform 7" id="7"/>
            <p:cNvSpPr/>
            <p:nvPr/>
          </p:nvSpPr>
          <p:spPr>
            <a:xfrm flipH="false" flipV="false" rot="0">
              <a:off x="0" y="0"/>
              <a:ext cx="6350000" cy="6558280"/>
            </a:xfrm>
            <a:custGeom>
              <a:avLst/>
              <a:gdLst/>
              <a:ahLst/>
              <a:cxnLst/>
              <a:rect r="r" b="b" t="t" l="l"/>
              <a:pathLst>
                <a:path h="6558280" w="6350000">
                  <a:moveTo>
                    <a:pt x="5218430" y="6558280"/>
                  </a:moveTo>
                  <a:lnTo>
                    <a:pt x="1131570" y="6558280"/>
                  </a:lnTo>
                  <a:cubicBezTo>
                    <a:pt x="508000" y="6558280"/>
                    <a:pt x="0" y="6050280"/>
                    <a:pt x="0" y="5426710"/>
                  </a:cubicBezTo>
                  <a:lnTo>
                    <a:pt x="0" y="1131570"/>
                  </a:lnTo>
                  <a:cubicBezTo>
                    <a:pt x="0" y="508000"/>
                    <a:pt x="508000" y="0"/>
                    <a:pt x="1131570" y="0"/>
                  </a:cubicBezTo>
                  <a:lnTo>
                    <a:pt x="5218430" y="0"/>
                  </a:lnTo>
                  <a:cubicBezTo>
                    <a:pt x="5842000" y="0"/>
                    <a:pt x="6350000" y="508000"/>
                    <a:pt x="6350000" y="1131570"/>
                  </a:cubicBezTo>
                  <a:lnTo>
                    <a:pt x="6350000" y="5425440"/>
                  </a:lnTo>
                  <a:cubicBezTo>
                    <a:pt x="6350000" y="6050280"/>
                    <a:pt x="5842000" y="6558280"/>
                    <a:pt x="5218430" y="6558280"/>
                  </a:cubicBezTo>
                  <a:close/>
                  <a:moveTo>
                    <a:pt x="1131570" y="149860"/>
                  </a:moveTo>
                  <a:cubicBezTo>
                    <a:pt x="590550" y="149860"/>
                    <a:pt x="149860" y="590550"/>
                    <a:pt x="149860" y="1131570"/>
                  </a:cubicBezTo>
                  <a:lnTo>
                    <a:pt x="149860" y="5425440"/>
                  </a:lnTo>
                  <a:cubicBezTo>
                    <a:pt x="149860" y="5966460"/>
                    <a:pt x="590550" y="6407150"/>
                    <a:pt x="1131570" y="6407150"/>
                  </a:cubicBezTo>
                  <a:lnTo>
                    <a:pt x="5218430" y="6407150"/>
                  </a:lnTo>
                  <a:cubicBezTo>
                    <a:pt x="5759450" y="6407150"/>
                    <a:pt x="6200140" y="5966460"/>
                    <a:pt x="6200140" y="5425440"/>
                  </a:cubicBezTo>
                  <a:lnTo>
                    <a:pt x="6200140" y="1131570"/>
                  </a:lnTo>
                  <a:cubicBezTo>
                    <a:pt x="6200140" y="590550"/>
                    <a:pt x="5759450" y="149860"/>
                    <a:pt x="5218430" y="149860"/>
                  </a:cubicBezTo>
                  <a:lnTo>
                    <a:pt x="1131570" y="149860"/>
                  </a:lnTo>
                  <a:close/>
                </a:path>
              </a:pathLst>
            </a:custGeom>
            <a:solidFill>
              <a:srgbClr val="F7E3E5"/>
            </a:solidFill>
          </p:spPr>
        </p:sp>
      </p:grpSp>
      <p:grpSp>
        <p:nvGrpSpPr>
          <p:cNvPr name="Group 8" id="8"/>
          <p:cNvGrpSpPr>
            <a:grpSpLocks noChangeAspect="true"/>
          </p:cNvGrpSpPr>
          <p:nvPr/>
        </p:nvGrpSpPr>
        <p:grpSpPr>
          <a:xfrm rot="0">
            <a:off x="7932420" y="5902987"/>
            <a:ext cx="10181653" cy="4072661"/>
            <a:chOff x="0" y="0"/>
            <a:chExt cx="6350000" cy="2540000"/>
          </a:xfrm>
        </p:grpSpPr>
        <p:sp>
          <p:nvSpPr>
            <p:cNvPr name="Freeform 9" id="9"/>
            <p:cNvSpPr/>
            <p:nvPr/>
          </p:nvSpPr>
          <p:spPr>
            <a:xfrm flipH="false" flipV="false" rot="0">
              <a:off x="0" y="0"/>
              <a:ext cx="6350000" cy="2540000"/>
            </a:xfrm>
            <a:custGeom>
              <a:avLst/>
              <a:gdLst/>
              <a:ahLst/>
              <a:cxnLst/>
              <a:rect r="r" b="b" t="t" l="l"/>
              <a:pathLst>
                <a:path h="2540000" w="6350000">
                  <a:moveTo>
                    <a:pt x="0" y="2159000"/>
                  </a:moveTo>
                  <a:lnTo>
                    <a:pt x="0" y="381000"/>
                  </a:lnTo>
                  <a:cubicBezTo>
                    <a:pt x="0" y="170180"/>
                    <a:pt x="170180" y="0"/>
                    <a:pt x="381000" y="0"/>
                  </a:cubicBezTo>
                  <a:lnTo>
                    <a:pt x="5969000" y="0"/>
                  </a:lnTo>
                  <a:cubicBezTo>
                    <a:pt x="6179820" y="0"/>
                    <a:pt x="6350000" y="170180"/>
                    <a:pt x="6350000" y="381000"/>
                  </a:cubicBezTo>
                  <a:lnTo>
                    <a:pt x="6350000" y="2159000"/>
                  </a:lnTo>
                  <a:cubicBezTo>
                    <a:pt x="6350000" y="2369820"/>
                    <a:pt x="6179820" y="2540000"/>
                    <a:pt x="5969000" y="2540000"/>
                  </a:cubicBezTo>
                  <a:lnTo>
                    <a:pt x="381000" y="2540000"/>
                  </a:lnTo>
                  <a:cubicBezTo>
                    <a:pt x="170180" y="2540000"/>
                    <a:pt x="0" y="2369820"/>
                    <a:pt x="0" y="2159000"/>
                  </a:cubicBezTo>
                  <a:close/>
                </a:path>
              </a:pathLst>
            </a:custGeom>
            <a:blipFill>
              <a:blip r:embed="rId4"/>
              <a:stretch>
                <a:fillRect l="0" t="-193954" r="0" b="-81045"/>
              </a:stretch>
            </a:blipFill>
          </p:spPr>
        </p:sp>
      </p:grpSp>
      <p:grpSp>
        <p:nvGrpSpPr>
          <p:cNvPr name="Group 10" id="10"/>
          <p:cNvGrpSpPr/>
          <p:nvPr/>
        </p:nvGrpSpPr>
        <p:grpSpPr>
          <a:xfrm rot="0">
            <a:off x="7932420" y="5902987"/>
            <a:ext cx="10181653" cy="4072661"/>
            <a:chOff x="0" y="0"/>
            <a:chExt cx="2681588" cy="1072635"/>
          </a:xfrm>
        </p:grpSpPr>
        <p:sp>
          <p:nvSpPr>
            <p:cNvPr name="Freeform 11" id="11"/>
            <p:cNvSpPr/>
            <p:nvPr/>
          </p:nvSpPr>
          <p:spPr>
            <a:xfrm flipH="false" flipV="false" rot="0">
              <a:off x="0" y="0"/>
              <a:ext cx="2681587" cy="1072635"/>
            </a:xfrm>
            <a:custGeom>
              <a:avLst/>
              <a:gdLst/>
              <a:ahLst/>
              <a:cxnLst/>
              <a:rect r="r" b="b" t="t" l="l"/>
              <a:pathLst>
                <a:path h="1072635" w="2681587">
                  <a:moveTo>
                    <a:pt x="38779" y="0"/>
                  </a:moveTo>
                  <a:lnTo>
                    <a:pt x="2642808" y="0"/>
                  </a:lnTo>
                  <a:cubicBezTo>
                    <a:pt x="2653093" y="0"/>
                    <a:pt x="2662957" y="4086"/>
                    <a:pt x="2670229" y="11358"/>
                  </a:cubicBezTo>
                  <a:cubicBezTo>
                    <a:pt x="2677502" y="18631"/>
                    <a:pt x="2681587" y="28494"/>
                    <a:pt x="2681587" y="38779"/>
                  </a:cubicBezTo>
                  <a:lnTo>
                    <a:pt x="2681587" y="1033856"/>
                  </a:lnTo>
                  <a:cubicBezTo>
                    <a:pt x="2681587" y="1044141"/>
                    <a:pt x="2677502" y="1054004"/>
                    <a:pt x="2670229" y="1061277"/>
                  </a:cubicBezTo>
                  <a:cubicBezTo>
                    <a:pt x="2662957" y="1068549"/>
                    <a:pt x="2653093" y="1072635"/>
                    <a:pt x="2642808" y="1072635"/>
                  </a:cubicBezTo>
                  <a:lnTo>
                    <a:pt x="38779" y="1072635"/>
                  </a:lnTo>
                  <a:cubicBezTo>
                    <a:pt x="28494" y="1072635"/>
                    <a:pt x="18631" y="1068549"/>
                    <a:pt x="11358" y="1061277"/>
                  </a:cubicBezTo>
                  <a:cubicBezTo>
                    <a:pt x="4086" y="1054004"/>
                    <a:pt x="0" y="1044141"/>
                    <a:pt x="0" y="1033856"/>
                  </a:cubicBezTo>
                  <a:lnTo>
                    <a:pt x="0" y="38779"/>
                  </a:lnTo>
                  <a:cubicBezTo>
                    <a:pt x="0" y="28494"/>
                    <a:pt x="4086" y="18631"/>
                    <a:pt x="11358" y="11358"/>
                  </a:cubicBezTo>
                  <a:cubicBezTo>
                    <a:pt x="18631" y="4086"/>
                    <a:pt x="28494" y="0"/>
                    <a:pt x="38779" y="0"/>
                  </a:cubicBezTo>
                  <a:close/>
                </a:path>
              </a:pathLst>
            </a:custGeom>
            <a:solidFill>
              <a:srgbClr val="000000">
                <a:alpha val="0"/>
              </a:srgbClr>
            </a:solidFill>
            <a:ln w="95250" cap="rnd">
              <a:solidFill>
                <a:srgbClr val="F7E3E5"/>
              </a:solidFill>
              <a:prstDash val="solid"/>
              <a:round/>
            </a:ln>
          </p:spPr>
        </p:sp>
        <p:sp>
          <p:nvSpPr>
            <p:cNvPr name="TextBox 12" id="12"/>
            <p:cNvSpPr txBox="true"/>
            <p:nvPr/>
          </p:nvSpPr>
          <p:spPr>
            <a:xfrm>
              <a:off x="0" y="-47625"/>
              <a:ext cx="2681588" cy="1120260"/>
            </a:xfrm>
            <a:prstGeom prst="rect">
              <a:avLst/>
            </a:prstGeom>
          </p:spPr>
          <p:txBody>
            <a:bodyPr anchor="ctr" rtlCol="false" tIns="50800" lIns="50800" bIns="50800" rIns="50800"/>
            <a:lstStyle/>
            <a:p>
              <a:pPr algn="ctr">
                <a:lnSpc>
                  <a:spcPts val="3359"/>
                </a:lnSpc>
              </a:pPr>
            </a:p>
          </p:txBody>
        </p:sp>
      </p:grpSp>
      <p:grpSp>
        <p:nvGrpSpPr>
          <p:cNvPr name="Group 13" id="13"/>
          <p:cNvGrpSpPr>
            <a:grpSpLocks noChangeAspect="true"/>
          </p:cNvGrpSpPr>
          <p:nvPr/>
        </p:nvGrpSpPr>
        <p:grpSpPr>
          <a:xfrm rot="0">
            <a:off x="10538464" y="1983558"/>
            <a:ext cx="3635431" cy="3754673"/>
            <a:chOff x="0" y="0"/>
            <a:chExt cx="6350000" cy="6558280"/>
          </a:xfrm>
        </p:grpSpPr>
        <p:sp>
          <p:nvSpPr>
            <p:cNvPr name="Freeform 14" id="14"/>
            <p:cNvSpPr/>
            <p:nvPr/>
          </p:nvSpPr>
          <p:spPr>
            <a:xfrm flipH="false" flipV="false" rot="0">
              <a:off x="74930" y="74930"/>
              <a:ext cx="6200140" cy="6408420"/>
            </a:xfrm>
            <a:custGeom>
              <a:avLst/>
              <a:gdLst/>
              <a:ahLst/>
              <a:cxnLst/>
              <a:rect r="r" b="b" t="t" l="l"/>
              <a:pathLst>
                <a:path h="6408420" w="6200140">
                  <a:moveTo>
                    <a:pt x="6200140" y="5351780"/>
                  </a:moveTo>
                  <a:cubicBezTo>
                    <a:pt x="6200140" y="5935980"/>
                    <a:pt x="5726430" y="6408420"/>
                    <a:pt x="5143500" y="6408420"/>
                  </a:cubicBezTo>
                  <a:lnTo>
                    <a:pt x="1056640" y="6408420"/>
                  </a:lnTo>
                  <a:cubicBezTo>
                    <a:pt x="472440" y="6408420"/>
                    <a:pt x="0" y="5934710"/>
                    <a:pt x="0" y="5351780"/>
                  </a:cubicBezTo>
                  <a:lnTo>
                    <a:pt x="0" y="1056640"/>
                  </a:lnTo>
                  <a:cubicBezTo>
                    <a:pt x="0" y="472440"/>
                    <a:pt x="473710" y="0"/>
                    <a:pt x="1056640" y="0"/>
                  </a:cubicBezTo>
                  <a:lnTo>
                    <a:pt x="5143500" y="0"/>
                  </a:lnTo>
                  <a:cubicBezTo>
                    <a:pt x="5727700" y="0"/>
                    <a:pt x="6200140" y="473710"/>
                    <a:pt x="6200140" y="1056640"/>
                  </a:cubicBezTo>
                  <a:lnTo>
                    <a:pt x="6200140" y="5351780"/>
                  </a:lnTo>
                  <a:close/>
                </a:path>
              </a:pathLst>
            </a:custGeom>
            <a:blipFill>
              <a:blip r:embed="rId5"/>
              <a:stretch>
                <a:fillRect l="0" t="-22562" r="0" b="-22562"/>
              </a:stretch>
            </a:blipFill>
          </p:spPr>
        </p:sp>
        <p:sp>
          <p:nvSpPr>
            <p:cNvPr name="Freeform 15" id="15"/>
            <p:cNvSpPr/>
            <p:nvPr/>
          </p:nvSpPr>
          <p:spPr>
            <a:xfrm flipH="false" flipV="false" rot="0">
              <a:off x="0" y="0"/>
              <a:ext cx="6350000" cy="6558280"/>
            </a:xfrm>
            <a:custGeom>
              <a:avLst/>
              <a:gdLst/>
              <a:ahLst/>
              <a:cxnLst/>
              <a:rect r="r" b="b" t="t" l="l"/>
              <a:pathLst>
                <a:path h="6558280" w="6350000">
                  <a:moveTo>
                    <a:pt x="5218430" y="6558280"/>
                  </a:moveTo>
                  <a:lnTo>
                    <a:pt x="1131570" y="6558280"/>
                  </a:lnTo>
                  <a:cubicBezTo>
                    <a:pt x="508000" y="6558280"/>
                    <a:pt x="0" y="6050280"/>
                    <a:pt x="0" y="5426710"/>
                  </a:cubicBezTo>
                  <a:lnTo>
                    <a:pt x="0" y="1131570"/>
                  </a:lnTo>
                  <a:cubicBezTo>
                    <a:pt x="0" y="508000"/>
                    <a:pt x="508000" y="0"/>
                    <a:pt x="1131570" y="0"/>
                  </a:cubicBezTo>
                  <a:lnTo>
                    <a:pt x="5218430" y="0"/>
                  </a:lnTo>
                  <a:cubicBezTo>
                    <a:pt x="5842000" y="0"/>
                    <a:pt x="6350000" y="508000"/>
                    <a:pt x="6350000" y="1131570"/>
                  </a:cubicBezTo>
                  <a:lnTo>
                    <a:pt x="6350000" y="5425440"/>
                  </a:lnTo>
                  <a:cubicBezTo>
                    <a:pt x="6350000" y="6050280"/>
                    <a:pt x="5842000" y="6558280"/>
                    <a:pt x="5218430" y="6558280"/>
                  </a:cubicBezTo>
                  <a:close/>
                  <a:moveTo>
                    <a:pt x="1131570" y="149860"/>
                  </a:moveTo>
                  <a:cubicBezTo>
                    <a:pt x="590550" y="149860"/>
                    <a:pt x="149860" y="590550"/>
                    <a:pt x="149860" y="1131570"/>
                  </a:cubicBezTo>
                  <a:lnTo>
                    <a:pt x="149860" y="5425440"/>
                  </a:lnTo>
                  <a:cubicBezTo>
                    <a:pt x="149860" y="5966460"/>
                    <a:pt x="590550" y="6407150"/>
                    <a:pt x="1131570" y="6407150"/>
                  </a:cubicBezTo>
                  <a:lnTo>
                    <a:pt x="5218430" y="6407150"/>
                  </a:lnTo>
                  <a:cubicBezTo>
                    <a:pt x="5759450" y="6407150"/>
                    <a:pt x="6200140" y="5966460"/>
                    <a:pt x="6200140" y="5425440"/>
                  </a:cubicBezTo>
                  <a:lnTo>
                    <a:pt x="6200140" y="1131570"/>
                  </a:lnTo>
                  <a:cubicBezTo>
                    <a:pt x="6200140" y="590550"/>
                    <a:pt x="5759450" y="149860"/>
                    <a:pt x="5218430" y="149860"/>
                  </a:cubicBezTo>
                  <a:lnTo>
                    <a:pt x="1131570" y="149860"/>
                  </a:lnTo>
                  <a:close/>
                </a:path>
              </a:pathLst>
            </a:custGeom>
            <a:solidFill>
              <a:srgbClr val="F7E3E5"/>
            </a:solidFill>
          </p:spPr>
        </p:sp>
      </p:grpSp>
      <p:grpSp>
        <p:nvGrpSpPr>
          <p:cNvPr name="Group 16" id="16"/>
          <p:cNvGrpSpPr>
            <a:grpSpLocks noChangeAspect="true"/>
          </p:cNvGrpSpPr>
          <p:nvPr/>
        </p:nvGrpSpPr>
        <p:grpSpPr>
          <a:xfrm rot="0">
            <a:off x="4283777" y="232338"/>
            <a:ext cx="6894327" cy="7582793"/>
            <a:chOff x="0" y="0"/>
            <a:chExt cx="5430520" cy="5972810"/>
          </a:xfrm>
        </p:grpSpPr>
        <p:sp>
          <p:nvSpPr>
            <p:cNvPr name="Freeform 17" id="17"/>
            <p:cNvSpPr/>
            <p:nvPr/>
          </p:nvSpPr>
          <p:spPr>
            <a:xfrm flipH="true" flipV="false" rot="0">
              <a:off x="-16890" y="-66040"/>
              <a:ext cx="5292090" cy="6009640"/>
            </a:xfrm>
            <a:custGeom>
              <a:avLst/>
              <a:gdLst/>
              <a:ahLst/>
              <a:cxnLst/>
              <a:rect r="r" b="b" t="t" l="l"/>
              <a:pathLst>
                <a:path h="6009640" w="5292090">
                  <a:moveTo>
                    <a:pt x="2377440" y="6009640"/>
                  </a:moveTo>
                  <a:cubicBezTo>
                    <a:pt x="2560320" y="5850890"/>
                    <a:pt x="988060" y="3863340"/>
                    <a:pt x="866140" y="3705860"/>
                  </a:cubicBezTo>
                  <a:cubicBezTo>
                    <a:pt x="513080" y="3218180"/>
                    <a:pt x="0" y="2669540"/>
                    <a:pt x="25400" y="2047240"/>
                  </a:cubicBezTo>
                  <a:cubicBezTo>
                    <a:pt x="49530" y="1413510"/>
                    <a:pt x="306070" y="645160"/>
                    <a:pt x="866140" y="292100"/>
                  </a:cubicBezTo>
                  <a:cubicBezTo>
                    <a:pt x="1341120" y="0"/>
                    <a:pt x="1889760" y="218440"/>
                    <a:pt x="2268220" y="572770"/>
                  </a:cubicBezTo>
                  <a:cubicBezTo>
                    <a:pt x="2621280" y="914400"/>
                    <a:pt x="2768600" y="1328420"/>
                    <a:pt x="2840990" y="1804670"/>
                  </a:cubicBezTo>
                  <a:cubicBezTo>
                    <a:pt x="2877820" y="1987550"/>
                    <a:pt x="2804160" y="2231390"/>
                    <a:pt x="2853690" y="2401570"/>
                  </a:cubicBezTo>
                  <a:cubicBezTo>
                    <a:pt x="2853690" y="1974850"/>
                    <a:pt x="3036570" y="1535430"/>
                    <a:pt x="3450590" y="1365250"/>
                  </a:cubicBezTo>
                  <a:cubicBezTo>
                    <a:pt x="4133850" y="1073150"/>
                    <a:pt x="5292090" y="1487170"/>
                    <a:pt x="5170170" y="2377440"/>
                  </a:cubicBezTo>
                  <a:cubicBezTo>
                    <a:pt x="5048250" y="3255010"/>
                    <a:pt x="3950970" y="3596640"/>
                    <a:pt x="3341370" y="4047490"/>
                  </a:cubicBezTo>
                  <a:cubicBezTo>
                    <a:pt x="2877820" y="4376420"/>
                    <a:pt x="2512060" y="5401310"/>
                    <a:pt x="2402840" y="5949950"/>
                  </a:cubicBezTo>
                </a:path>
              </a:pathLst>
            </a:custGeom>
            <a:blipFill>
              <a:blip r:embed="rId6"/>
              <a:stretch>
                <a:fillRect l="-7975" t="-1827" r="0" b="-40798"/>
              </a:stretch>
            </a:blipFill>
          </p:spPr>
        </p:sp>
        <p:sp>
          <p:nvSpPr>
            <p:cNvPr name="Freeform 18" id="18"/>
            <p:cNvSpPr/>
            <p:nvPr/>
          </p:nvSpPr>
          <p:spPr>
            <a:xfrm flipH="false" flipV="false" rot="0">
              <a:off x="-76200" y="-67310"/>
              <a:ext cx="5586730" cy="6057900"/>
            </a:xfrm>
            <a:custGeom>
              <a:avLst/>
              <a:gdLst/>
              <a:ahLst/>
              <a:cxnLst/>
              <a:rect r="r" b="b" t="t" l="l"/>
              <a:pathLst>
                <a:path h="6057900" w="5586730">
                  <a:moveTo>
                    <a:pt x="2926080" y="5990590"/>
                  </a:moveTo>
                  <a:cubicBezTo>
                    <a:pt x="2896870" y="5961380"/>
                    <a:pt x="2947670" y="5863590"/>
                    <a:pt x="2959100" y="5836920"/>
                  </a:cubicBezTo>
                  <a:cubicBezTo>
                    <a:pt x="3004820" y="5732780"/>
                    <a:pt x="3063240" y="5634990"/>
                    <a:pt x="3122930" y="5538470"/>
                  </a:cubicBezTo>
                  <a:cubicBezTo>
                    <a:pt x="3289300" y="5267960"/>
                    <a:pt x="3474720" y="5007610"/>
                    <a:pt x="3661410" y="4751070"/>
                  </a:cubicBezTo>
                  <a:cubicBezTo>
                    <a:pt x="3973830" y="4321810"/>
                    <a:pt x="4376420" y="3947160"/>
                    <a:pt x="4697730" y="3524250"/>
                  </a:cubicBezTo>
                  <a:cubicBezTo>
                    <a:pt x="4993640" y="3135630"/>
                    <a:pt x="5317490" y="2959100"/>
                    <a:pt x="5477510" y="2170430"/>
                  </a:cubicBezTo>
                  <a:cubicBezTo>
                    <a:pt x="5586730" y="1634490"/>
                    <a:pt x="5351780" y="930910"/>
                    <a:pt x="5246370" y="731520"/>
                  </a:cubicBezTo>
                  <a:cubicBezTo>
                    <a:pt x="5039360" y="344170"/>
                    <a:pt x="4502150" y="0"/>
                    <a:pt x="3966210" y="78740"/>
                  </a:cubicBezTo>
                  <a:cubicBezTo>
                    <a:pt x="3496310" y="147320"/>
                    <a:pt x="3032760" y="445770"/>
                    <a:pt x="2769870" y="815340"/>
                  </a:cubicBezTo>
                  <a:cubicBezTo>
                    <a:pt x="2613660" y="1035050"/>
                    <a:pt x="2519680" y="1292860"/>
                    <a:pt x="2458720" y="1554480"/>
                  </a:cubicBezTo>
                  <a:cubicBezTo>
                    <a:pt x="2428240" y="1684020"/>
                    <a:pt x="2401570" y="1817370"/>
                    <a:pt x="2401570" y="1950720"/>
                  </a:cubicBezTo>
                  <a:cubicBezTo>
                    <a:pt x="2402840" y="2098040"/>
                    <a:pt x="2437130" y="2247900"/>
                    <a:pt x="2400300" y="2393950"/>
                  </a:cubicBezTo>
                  <a:lnTo>
                    <a:pt x="2457450" y="2401570"/>
                  </a:lnTo>
                  <a:cubicBezTo>
                    <a:pt x="2453640" y="1974850"/>
                    <a:pt x="2275840" y="1540510"/>
                    <a:pt x="1871980" y="1351280"/>
                  </a:cubicBezTo>
                  <a:cubicBezTo>
                    <a:pt x="1564640" y="1206500"/>
                    <a:pt x="1193800" y="1217930"/>
                    <a:pt x="872490" y="1315720"/>
                  </a:cubicBezTo>
                  <a:cubicBezTo>
                    <a:pt x="565150" y="1409700"/>
                    <a:pt x="261620" y="1616710"/>
                    <a:pt x="138430" y="1924050"/>
                  </a:cubicBezTo>
                  <a:cubicBezTo>
                    <a:pt x="0" y="2268220"/>
                    <a:pt x="105410" y="2650490"/>
                    <a:pt x="321310" y="2937510"/>
                  </a:cubicBezTo>
                  <a:cubicBezTo>
                    <a:pt x="718820" y="3465830"/>
                    <a:pt x="1389380" y="3685540"/>
                    <a:pt x="1910080" y="4060190"/>
                  </a:cubicBezTo>
                  <a:cubicBezTo>
                    <a:pt x="2195830" y="4265930"/>
                    <a:pt x="2371090" y="4605020"/>
                    <a:pt x="2513330" y="4918710"/>
                  </a:cubicBezTo>
                  <a:cubicBezTo>
                    <a:pt x="2663190" y="5248910"/>
                    <a:pt x="2780030" y="5601970"/>
                    <a:pt x="2852420" y="5957570"/>
                  </a:cubicBezTo>
                  <a:cubicBezTo>
                    <a:pt x="2860040" y="5994400"/>
                    <a:pt x="2915920" y="5979160"/>
                    <a:pt x="2908300" y="5942330"/>
                  </a:cubicBezTo>
                  <a:cubicBezTo>
                    <a:pt x="2825750" y="5535930"/>
                    <a:pt x="2684780" y="5137150"/>
                    <a:pt x="2504440" y="4765040"/>
                  </a:cubicBezTo>
                  <a:cubicBezTo>
                    <a:pt x="2414270" y="4578349"/>
                    <a:pt x="2307590" y="4398010"/>
                    <a:pt x="2176780" y="4235449"/>
                  </a:cubicBezTo>
                  <a:cubicBezTo>
                    <a:pt x="2065020" y="4097019"/>
                    <a:pt x="1925320" y="3996690"/>
                    <a:pt x="1776730" y="3901440"/>
                  </a:cubicBezTo>
                  <a:cubicBezTo>
                    <a:pt x="1155700" y="3502660"/>
                    <a:pt x="157480" y="3138170"/>
                    <a:pt x="133350" y="2261870"/>
                  </a:cubicBezTo>
                  <a:cubicBezTo>
                    <a:pt x="118110" y="1689100"/>
                    <a:pt x="695960" y="1360170"/>
                    <a:pt x="1198880" y="1308100"/>
                  </a:cubicBezTo>
                  <a:cubicBezTo>
                    <a:pt x="1470660" y="1280160"/>
                    <a:pt x="1758950" y="1327150"/>
                    <a:pt x="1987550" y="1483360"/>
                  </a:cubicBezTo>
                  <a:cubicBezTo>
                    <a:pt x="2282190" y="1684020"/>
                    <a:pt x="2397760" y="2061210"/>
                    <a:pt x="2400300" y="2401570"/>
                  </a:cubicBezTo>
                  <a:cubicBezTo>
                    <a:pt x="2400300" y="2434590"/>
                    <a:pt x="2449830" y="2442210"/>
                    <a:pt x="2457450" y="2409190"/>
                  </a:cubicBezTo>
                  <a:cubicBezTo>
                    <a:pt x="2484120" y="2299970"/>
                    <a:pt x="2475230" y="2186940"/>
                    <a:pt x="2466340" y="2075180"/>
                  </a:cubicBezTo>
                  <a:cubicBezTo>
                    <a:pt x="2456180" y="1931670"/>
                    <a:pt x="2468880" y="1799590"/>
                    <a:pt x="2495550" y="1658620"/>
                  </a:cubicBezTo>
                  <a:cubicBezTo>
                    <a:pt x="2543810" y="1408430"/>
                    <a:pt x="2625090" y="1164590"/>
                    <a:pt x="2754630" y="943610"/>
                  </a:cubicBezTo>
                  <a:cubicBezTo>
                    <a:pt x="3017520" y="499110"/>
                    <a:pt x="3554730" y="111760"/>
                    <a:pt x="4093210" y="199390"/>
                  </a:cubicBezTo>
                  <a:cubicBezTo>
                    <a:pt x="4591050" y="280670"/>
                    <a:pt x="4913630" y="793750"/>
                    <a:pt x="5071110" y="1229360"/>
                  </a:cubicBezTo>
                  <a:cubicBezTo>
                    <a:pt x="5151120" y="1450340"/>
                    <a:pt x="5198110" y="1684020"/>
                    <a:pt x="5219700" y="1918970"/>
                  </a:cubicBezTo>
                  <a:cubicBezTo>
                    <a:pt x="5243830" y="2184400"/>
                    <a:pt x="5198110" y="2428240"/>
                    <a:pt x="5086350" y="2669540"/>
                  </a:cubicBezTo>
                  <a:cubicBezTo>
                    <a:pt x="4908550" y="3054350"/>
                    <a:pt x="4618990" y="3399790"/>
                    <a:pt x="4361180" y="3729990"/>
                  </a:cubicBezTo>
                  <a:cubicBezTo>
                    <a:pt x="4226560" y="3902710"/>
                    <a:pt x="4091940" y="4076700"/>
                    <a:pt x="3959860" y="4251960"/>
                  </a:cubicBezTo>
                  <a:cubicBezTo>
                    <a:pt x="3760470" y="4514851"/>
                    <a:pt x="3563620" y="4780280"/>
                    <a:pt x="3375660" y="5050790"/>
                  </a:cubicBezTo>
                  <a:cubicBezTo>
                    <a:pt x="3216910" y="5278120"/>
                    <a:pt x="3055620" y="5507990"/>
                    <a:pt x="2932430" y="5756910"/>
                  </a:cubicBezTo>
                  <a:cubicBezTo>
                    <a:pt x="2900680" y="5820410"/>
                    <a:pt x="2816860" y="5967730"/>
                    <a:pt x="2884170" y="6033770"/>
                  </a:cubicBezTo>
                  <a:cubicBezTo>
                    <a:pt x="2912110" y="6057900"/>
                    <a:pt x="2952750" y="6015990"/>
                    <a:pt x="2926080" y="5990590"/>
                  </a:cubicBezTo>
                  <a:close/>
                </a:path>
              </a:pathLst>
            </a:custGeom>
            <a:solidFill>
              <a:srgbClr val="F7E3E5"/>
            </a:solidFill>
          </p:spPr>
        </p:sp>
      </p:grpSp>
      <p:grpSp>
        <p:nvGrpSpPr>
          <p:cNvPr name="Group 19" id="19"/>
          <p:cNvGrpSpPr>
            <a:grpSpLocks noChangeAspect="true"/>
          </p:cNvGrpSpPr>
          <p:nvPr/>
        </p:nvGrpSpPr>
        <p:grpSpPr>
          <a:xfrm rot="0">
            <a:off x="14478641" y="1983558"/>
            <a:ext cx="3635431" cy="3754673"/>
            <a:chOff x="0" y="0"/>
            <a:chExt cx="6350000" cy="6558280"/>
          </a:xfrm>
        </p:grpSpPr>
        <p:sp>
          <p:nvSpPr>
            <p:cNvPr name="Freeform 20" id="20"/>
            <p:cNvSpPr/>
            <p:nvPr/>
          </p:nvSpPr>
          <p:spPr>
            <a:xfrm flipH="false" flipV="false" rot="0">
              <a:off x="74930" y="74930"/>
              <a:ext cx="6200140" cy="6408420"/>
            </a:xfrm>
            <a:custGeom>
              <a:avLst/>
              <a:gdLst/>
              <a:ahLst/>
              <a:cxnLst/>
              <a:rect r="r" b="b" t="t" l="l"/>
              <a:pathLst>
                <a:path h="6408420" w="6200140">
                  <a:moveTo>
                    <a:pt x="6200140" y="5351780"/>
                  </a:moveTo>
                  <a:cubicBezTo>
                    <a:pt x="6200140" y="5935980"/>
                    <a:pt x="5726430" y="6408420"/>
                    <a:pt x="5143500" y="6408420"/>
                  </a:cubicBezTo>
                  <a:lnTo>
                    <a:pt x="1056640" y="6408420"/>
                  </a:lnTo>
                  <a:cubicBezTo>
                    <a:pt x="472440" y="6408420"/>
                    <a:pt x="0" y="5934710"/>
                    <a:pt x="0" y="5351780"/>
                  </a:cubicBezTo>
                  <a:lnTo>
                    <a:pt x="0" y="1056640"/>
                  </a:lnTo>
                  <a:cubicBezTo>
                    <a:pt x="0" y="472440"/>
                    <a:pt x="473710" y="0"/>
                    <a:pt x="1056640" y="0"/>
                  </a:cubicBezTo>
                  <a:lnTo>
                    <a:pt x="5143500" y="0"/>
                  </a:lnTo>
                  <a:cubicBezTo>
                    <a:pt x="5727700" y="0"/>
                    <a:pt x="6200140" y="473710"/>
                    <a:pt x="6200140" y="1056640"/>
                  </a:cubicBezTo>
                  <a:lnTo>
                    <a:pt x="6200140" y="5351780"/>
                  </a:lnTo>
                  <a:close/>
                </a:path>
              </a:pathLst>
            </a:custGeom>
            <a:blipFill>
              <a:blip r:embed="rId7"/>
              <a:stretch>
                <a:fillRect l="0" t="-22607" r="0" b="-22607"/>
              </a:stretch>
            </a:blipFill>
          </p:spPr>
        </p:sp>
        <p:sp>
          <p:nvSpPr>
            <p:cNvPr name="Freeform 21" id="21"/>
            <p:cNvSpPr/>
            <p:nvPr/>
          </p:nvSpPr>
          <p:spPr>
            <a:xfrm flipH="false" flipV="false" rot="0">
              <a:off x="0" y="0"/>
              <a:ext cx="6350000" cy="6558280"/>
            </a:xfrm>
            <a:custGeom>
              <a:avLst/>
              <a:gdLst/>
              <a:ahLst/>
              <a:cxnLst/>
              <a:rect r="r" b="b" t="t" l="l"/>
              <a:pathLst>
                <a:path h="6558280" w="6350000">
                  <a:moveTo>
                    <a:pt x="5218430" y="6558280"/>
                  </a:moveTo>
                  <a:lnTo>
                    <a:pt x="1131570" y="6558280"/>
                  </a:lnTo>
                  <a:cubicBezTo>
                    <a:pt x="508000" y="6558280"/>
                    <a:pt x="0" y="6050280"/>
                    <a:pt x="0" y="5426710"/>
                  </a:cubicBezTo>
                  <a:lnTo>
                    <a:pt x="0" y="1131570"/>
                  </a:lnTo>
                  <a:cubicBezTo>
                    <a:pt x="0" y="508000"/>
                    <a:pt x="508000" y="0"/>
                    <a:pt x="1131570" y="0"/>
                  </a:cubicBezTo>
                  <a:lnTo>
                    <a:pt x="5218430" y="0"/>
                  </a:lnTo>
                  <a:cubicBezTo>
                    <a:pt x="5842000" y="0"/>
                    <a:pt x="6350000" y="508000"/>
                    <a:pt x="6350000" y="1131570"/>
                  </a:cubicBezTo>
                  <a:lnTo>
                    <a:pt x="6350000" y="5425440"/>
                  </a:lnTo>
                  <a:cubicBezTo>
                    <a:pt x="6350000" y="6050280"/>
                    <a:pt x="5842000" y="6558280"/>
                    <a:pt x="5218430" y="6558280"/>
                  </a:cubicBezTo>
                  <a:close/>
                  <a:moveTo>
                    <a:pt x="1131570" y="149860"/>
                  </a:moveTo>
                  <a:cubicBezTo>
                    <a:pt x="590550" y="149860"/>
                    <a:pt x="149860" y="590550"/>
                    <a:pt x="149860" y="1131570"/>
                  </a:cubicBezTo>
                  <a:lnTo>
                    <a:pt x="149860" y="5425440"/>
                  </a:lnTo>
                  <a:cubicBezTo>
                    <a:pt x="149860" y="5966460"/>
                    <a:pt x="590550" y="6407150"/>
                    <a:pt x="1131570" y="6407150"/>
                  </a:cubicBezTo>
                  <a:lnTo>
                    <a:pt x="5218430" y="6407150"/>
                  </a:lnTo>
                  <a:cubicBezTo>
                    <a:pt x="5759450" y="6407150"/>
                    <a:pt x="6200140" y="5966460"/>
                    <a:pt x="6200140" y="5425440"/>
                  </a:cubicBezTo>
                  <a:lnTo>
                    <a:pt x="6200140" y="1131570"/>
                  </a:lnTo>
                  <a:cubicBezTo>
                    <a:pt x="6200140" y="590550"/>
                    <a:pt x="5759450" y="149860"/>
                    <a:pt x="5218430" y="149860"/>
                  </a:cubicBezTo>
                  <a:lnTo>
                    <a:pt x="1131570" y="149860"/>
                  </a:lnTo>
                  <a:close/>
                </a:path>
              </a:pathLst>
            </a:custGeom>
            <a:solidFill>
              <a:srgbClr val="F7E3E5"/>
            </a:solidFill>
          </p:spPr>
        </p:sp>
      </p:grpSp>
      <p:sp>
        <p:nvSpPr>
          <p:cNvPr name="TextBox 22" id="22"/>
          <p:cNvSpPr txBox="true"/>
          <p:nvPr/>
        </p:nvSpPr>
        <p:spPr>
          <a:xfrm rot="0">
            <a:off x="11402424" y="531407"/>
            <a:ext cx="6512006" cy="1282066"/>
          </a:xfrm>
          <a:prstGeom prst="rect">
            <a:avLst/>
          </a:prstGeom>
        </p:spPr>
        <p:txBody>
          <a:bodyPr anchor="t" rtlCol="false" tIns="0" lIns="0" bIns="0" rIns="0">
            <a:spAutoFit/>
          </a:bodyPr>
          <a:lstStyle/>
          <a:p>
            <a:pPr algn="r" marL="0" indent="0" lvl="0">
              <a:lnSpc>
                <a:spcPts val="9360"/>
              </a:lnSpc>
              <a:spcBef>
                <a:spcPct val="0"/>
              </a:spcBef>
            </a:pPr>
            <a:r>
              <a:rPr lang="en-US" sz="10400" spc="-436" strike="noStrike" u="none">
                <a:solidFill>
                  <a:srgbClr val="F7E3E5"/>
                </a:solidFill>
                <a:latin typeface="Gladiola"/>
              </a:rPr>
              <a:t>Gallery Image</a:t>
            </a:r>
          </a:p>
        </p:txBody>
      </p:sp>
    </p:spTree>
  </p:cSld>
  <p:clrMapOvr>
    <a:masterClrMapping/>
  </p:clrMapOvr>
  <p:transition spd="slow">
    <p:push dir="l"/>
  </p:transition>
</p:sld>
</file>

<file path=ppt/slides/slide13.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196360" y="-526891"/>
            <a:ext cx="18680719" cy="12375977"/>
          </a:xfrm>
          <a:custGeom>
            <a:avLst/>
            <a:gdLst/>
            <a:ahLst/>
            <a:cxnLst/>
            <a:rect r="r" b="b" t="t" l="l"/>
            <a:pathLst>
              <a:path h="12375977" w="18680719">
                <a:moveTo>
                  <a:pt x="0" y="0"/>
                </a:moveTo>
                <a:lnTo>
                  <a:pt x="18680720" y="0"/>
                </a:lnTo>
                <a:lnTo>
                  <a:pt x="18680720" y="12375976"/>
                </a:lnTo>
                <a:lnTo>
                  <a:pt x="0" y="12375976"/>
                </a:lnTo>
                <a:lnTo>
                  <a:pt x="0" y="0"/>
                </a:lnTo>
                <a:close/>
              </a:path>
            </a:pathLst>
          </a:custGeom>
          <a:blipFill>
            <a:blip r:embed="rId2"/>
            <a:stretch>
              <a:fillRect l="0" t="0" r="0" b="0"/>
            </a:stretch>
          </a:blipFill>
        </p:spPr>
      </p:sp>
      <p:grpSp>
        <p:nvGrpSpPr>
          <p:cNvPr name="Group 3" id="3"/>
          <p:cNvGrpSpPr/>
          <p:nvPr/>
        </p:nvGrpSpPr>
        <p:grpSpPr>
          <a:xfrm rot="0">
            <a:off x="-787235" y="4223703"/>
            <a:ext cx="5976690" cy="5950098"/>
            <a:chOff x="0" y="0"/>
            <a:chExt cx="7968919" cy="7933463"/>
          </a:xfrm>
        </p:grpSpPr>
        <p:sp>
          <p:nvSpPr>
            <p:cNvPr name="Freeform 4" id="4"/>
            <p:cNvSpPr/>
            <p:nvPr/>
          </p:nvSpPr>
          <p:spPr>
            <a:xfrm flipH="false" flipV="false" rot="0">
              <a:off x="1047153" y="1077156"/>
              <a:ext cx="5874613" cy="5779151"/>
            </a:xfrm>
            <a:custGeom>
              <a:avLst/>
              <a:gdLst/>
              <a:ahLst/>
              <a:cxnLst/>
              <a:rect r="r" b="b" t="t" l="l"/>
              <a:pathLst>
                <a:path h="5779151" w="5874613">
                  <a:moveTo>
                    <a:pt x="0" y="0"/>
                  </a:moveTo>
                  <a:lnTo>
                    <a:pt x="5874613" y="0"/>
                  </a:lnTo>
                  <a:lnTo>
                    <a:pt x="5874613" y="5779151"/>
                  </a:lnTo>
                  <a:lnTo>
                    <a:pt x="0" y="5779151"/>
                  </a:lnTo>
                  <a:lnTo>
                    <a:pt x="0" y="0"/>
                  </a:lnTo>
                  <a:close/>
                </a:path>
              </a:pathLst>
            </a:custGeom>
            <a:blipFill>
              <a:blip r:embed="rId3"/>
              <a:stretch>
                <a:fillRect l="0" t="0" r="0" b="0"/>
              </a:stretch>
            </a:blipFill>
            <a:ln cap="sq">
              <a:noFill/>
              <a:prstDash val="solid"/>
              <a:miter/>
            </a:ln>
          </p:spPr>
        </p:sp>
        <p:sp>
          <p:nvSpPr>
            <p:cNvPr name="Freeform 5" id="5"/>
            <p:cNvSpPr/>
            <p:nvPr/>
          </p:nvSpPr>
          <p:spPr>
            <a:xfrm flipH="false" flipV="false" rot="-1229984">
              <a:off x="1047153" y="1077156"/>
              <a:ext cx="5874613" cy="5779151"/>
            </a:xfrm>
            <a:custGeom>
              <a:avLst/>
              <a:gdLst/>
              <a:ahLst/>
              <a:cxnLst/>
              <a:rect r="r" b="b" t="t" l="l"/>
              <a:pathLst>
                <a:path h="5779151" w="5874613">
                  <a:moveTo>
                    <a:pt x="0" y="0"/>
                  </a:moveTo>
                  <a:lnTo>
                    <a:pt x="5874613" y="0"/>
                  </a:lnTo>
                  <a:lnTo>
                    <a:pt x="5874613" y="5779151"/>
                  </a:lnTo>
                  <a:lnTo>
                    <a:pt x="0" y="5779151"/>
                  </a:lnTo>
                  <a:lnTo>
                    <a:pt x="0" y="0"/>
                  </a:lnTo>
                  <a:close/>
                </a:path>
              </a:pathLst>
            </a:custGeom>
            <a:blipFill>
              <a:blip r:embed="rId3"/>
              <a:stretch>
                <a:fillRect l="0" t="0" r="0" b="0"/>
              </a:stretch>
            </a:blipFill>
            <a:ln cap="sq">
              <a:noFill/>
              <a:prstDash val="solid"/>
              <a:miter/>
            </a:ln>
          </p:spPr>
        </p:sp>
        <p:sp>
          <p:nvSpPr>
            <p:cNvPr name="Freeform 6" id="6"/>
            <p:cNvSpPr/>
            <p:nvPr/>
          </p:nvSpPr>
          <p:spPr>
            <a:xfrm flipH="false" flipV="false" rot="-556451">
              <a:off x="1047153" y="1077156"/>
              <a:ext cx="5874613" cy="5779151"/>
            </a:xfrm>
            <a:custGeom>
              <a:avLst/>
              <a:gdLst/>
              <a:ahLst/>
              <a:cxnLst/>
              <a:rect r="r" b="b" t="t" l="l"/>
              <a:pathLst>
                <a:path h="5779151" w="5874613">
                  <a:moveTo>
                    <a:pt x="0" y="0"/>
                  </a:moveTo>
                  <a:lnTo>
                    <a:pt x="5874613" y="0"/>
                  </a:lnTo>
                  <a:lnTo>
                    <a:pt x="5874613" y="5779151"/>
                  </a:lnTo>
                  <a:lnTo>
                    <a:pt x="0" y="5779151"/>
                  </a:lnTo>
                  <a:lnTo>
                    <a:pt x="0" y="0"/>
                  </a:lnTo>
                  <a:close/>
                </a:path>
              </a:pathLst>
            </a:custGeom>
            <a:blipFill>
              <a:blip r:embed="rId3"/>
              <a:stretch>
                <a:fillRect l="0" t="0" r="0" b="0"/>
              </a:stretch>
            </a:blipFill>
            <a:ln cap="sq">
              <a:noFill/>
              <a:prstDash val="solid"/>
              <a:miter/>
            </a:ln>
          </p:spPr>
        </p:sp>
        <p:sp>
          <p:nvSpPr>
            <p:cNvPr name="Freeform 7" id="7"/>
            <p:cNvSpPr/>
            <p:nvPr/>
          </p:nvSpPr>
          <p:spPr>
            <a:xfrm flipH="false" flipV="false" rot="-1786435">
              <a:off x="1047153" y="1077156"/>
              <a:ext cx="5874613" cy="5779151"/>
            </a:xfrm>
            <a:custGeom>
              <a:avLst/>
              <a:gdLst/>
              <a:ahLst/>
              <a:cxnLst/>
              <a:rect r="r" b="b" t="t" l="l"/>
              <a:pathLst>
                <a:path h="5779151" w="5874613">
                  <a:moveTo>
                    <a:pt x="0" y="0"/>
                  </a:moveTo>
                  <a:lnTo>
                    <a:pt x="5874613" y="0"/>
                  </a:lnTo>
                  <a:lnTo>
                    <a:pt x="5874613" y="5779151"/>
                  </a:lnTo>
                  <a:lnTo>
                    <a:pt x="0" y="5779151"/>
                  </a:lnTo>
                  <a:lnTo>
                    <a:pt x="0" y="0"/>
                  </a:lnTo>
                  <a:close/>
                </a:path>
              </a:pathLst>
            </a:custGeom>
            <a:blipFill>
              <a:blip r:embed="rId3"/>
              <a:stretch>
                <a:fillRect l="0" t="0" r="0" b="0"/>
              </a:stretch>
            </a:blipFill>
            <a:ln cap="sq">
              <a:noFill/>
              <a:prstDash val="solid"/>
              <a:miter/>
            </a:ln>
          </p:spPr>
        </p:sp>
      </p:grpSp>
      <p:sp>
        <p:nvSpPr>
          <p:cNvPr name="Freeform 8" id="8"/>
          <p:cNvSpPr/>
          <p:nvPr/>
        </p:nvSpPr>
        <p:spPr>
          <a:xfrm flipH="false" flipV="false" rot="0">
            <a:off x="591969" y="6071283"/>
            <a:ext cx="3444334" cy="4462238"/>
          </a:xfrm>
          <a:custGeom>
            <a:avLst/>
            <a:gdLst/>
            <a:ahLst/>
            <a:cxnLst/>
            <a:rect r="r" b="b" t="t" l="l"/>
            <a:pathLst>
              <a:path h="4462238" w="3444334">
                <a:moveTo>
                  <a:pt x="0" y="0"/>
                </a:moveTo>
                <a:lnTo>
                  <a:pt x="3444334" y="0"/>
                </a:lnTo>
                <a:lnTo>
                  <a:pt x="3444334" y="4462238"/>
                </a:lnTo>
                <a:lnTo>
                  <a:pt x="0" y="4462238"/>
                </a:lnTo>
                <a:lnTo>
                  <a:pt x="0" y="0"/>
                </a:lnTo>
                <a:close/>
              </a:path>
            </a:pathLst>
          </a:custGeom>
          <a:blipFill>
            <a:blip r:embed="rId4"/>
            <a:stretch>
              <a:fillRect l="-43894" t="0" r="-50192" b="0"/>
            </a:stretch>
          </a:blipFill>
        </p:spPr>
      </p:sp>
      <p:grpSp>
        <p:nvGrpSpPr>
          <p:cNvPr name="Group 9" id="9"/>
          <p:cNvGrpSpPr/>
          <p:nvPr/>
        </p:nvGrpSpPr>
        <p:grpSpPr>
          <a:xfrm rot="0">
            <a:off x="3715807" y="4223703"/>
            <a:ext cx="6030129" cy="6003300"/>
            <a:chOff x="0" y="0"/>
            <a:chExt cx="8040173" cy="8004400"/>
          </a:xfrm>
        </p:grpSpPr>
        <p:sp>
          <p:nvSpPr>
            <p:cNvPr name="Freeform 10" id="10"/>
            <p:cNvSpPr/>
            <p:nvPr/>
          </p:nvSpPr>
          <p:spPr>
            <a:xfrm flipH="false" flipV="false" rot="0">
              <a:off x="1056516" y="1086788"/>
              <a:ext cx="5927140" cy="5830824"/>
            </a:xfrm>
            <a:custGeom>
              <a:avLst/>
              <a:gdLst/>
              <a:ahLst/>
              <a:cxnLst/>
              <a:rect r="r" b="b" t="t" l="l"/>
              <a:pathLst>
                <a:path h="5830824" w="5927140">
                  <a:moveTo>
                    <a:pt x="0" y="0"/>
                  </a:moveTo>
                  <a:lnTo>
                    <a:pt x="5927140" y="0"/>
                  </a:lnTo>
                  <a:lnTo>
                    <a:pt x="5927140" y="5830824"/>
                  </a:lnTo>
                  <a:lnTo>
                    <a:pt x="0" y="5830824"/>
                  </a:lnTo>
                  <a:lnTo>
                    <a:pt x="0" y="0"/>
                  </a:lnTo>
                  <a:close/>
                </a:path>
              </a:pathLst>
            </a:custGeom>
            <a:blipFill>
              <a:blip r:embed="rId5"/>
              <a:stretch>
                <a:fillRect l="0" t="0" r="0" b="0"/>
              </a:stretch>
            </a:blipFill>
            <a:ln cap="sq">
              <a:noFill/>
              <a:prstDash val="solid"/>
              <a:miter/>
            </a:ln>
          </p:spPr>
        </p:sp>
        <p:sp>
          <p:nvSpPr>
            <p:cNvPr name="Freeform 11" id="11"/>
            <p:cNvSpPr/>
            <p:nvPr/>
          </p:nvSpPr>
          <p:spPr>
            <a:xfrm flipH="false" flipV="false" rot="-1229984">
              <a:off x="1056516" y="1086788"/>
              <a:ext cx="5927140" cy="5830824"/>
            </a:xfrm>
            <a:custGeom>
              <a:avLst/>
              <a:gdLst/>
              <a:ahLst/>
              <a:cxnLst/>
              <a:rect r="r" b="b" t="t" l="l"/>
              <a:pathLst>
                <a:path h="5830824" w="5927140">
                  <a:moveTo>
                    <a:pt x="0" y="0"/>
                  </a:moveTo>
                  <a:lnTo>
                    <a:pt x="5927140" y="0"/>
                  </a:lnTo>
                  <a:lnTo>
                    <a:pt x="5927140" y="5830824"/>
                  </a:lnTo>
                  <a:lnTo>
                    <a:pt x="0" y="5830824"/>
                  </a:lnTo>
                  <a:lnTo>
                    <a:pt x="0" y="0"/>
                  </a:lnTo>
                  <a:close/>
                </a:path>
              </a:pathLst>
            </a:custGeom>
            <a:blipFill>
              <a:blip r:embed="rId5"/>
              <a:stretch>
                <a:fillRect l="0" t="0" r="0" b="0"/>
              </a:stretch>
            </a:blipFill>
            <a:ln cap="sq">
              <a:noFill/>
              <a:prstDash val="solid"/>
              <a:miter/>
            </a:ln>
          </p:spPr>
        </p:sp>
        <p:sp>
          <p:nvSpPr>
            <p:cNvPr name="Freeform 12" id="12"/>
            <p:cNvSpPr/>
            <p:nvPr/>
          </p:nvSpPr>
          <p:spPr>
            <a:xfrm flipH="false" flipV="false" rot="-556451">
              <a:off x="1056516" y="1086788"/>
              <a:ext cx="5927140" cy="5830824"/>
            </a:xfrm>
            <a:custGeom>
              <a:avLst/>
              <a:gdLst/>
              <a:ahLst/>
              <a:cxnLst/>
              <a:rect r="r" b="b" t="t" l="l"/>
              <a:pathLst>
                <a:path h="5830824" w="5927140">
                  <a:moveTo>
                    <a:pt x="0" y="0"/>
                  </a:moveTo>
                  <a:lnTo>
                    <a:pt x="5927140" y="0"/>
                  </a:lnTo>
                  <a:lnTo>
                    <a:pt x="5927140" y="5830824"/>
                  </a:lnTo>
                  <a:lnTo>
                    <a:pt x="0" y="5830824"/>
                  </a:lnTo>
                  <a:lnTo>
                    <a:pt x="0" y="0"/>
                  </a:lnTo>
                  <a:close/>
                </a:path>
              </a:pathLst>
            </a:custGeom>
            <a:blipFill>
              <a:blip r:embed="rId5"/>
              <a:stretch>
                <a:fillRect l="0" t="0" r="0" b="0"/>
              </a:stretch>
            </a:blipFill>
            <a:ln cap="sq">
              <a:noFill/>
              <a:prstDash val="solid"/>
              <a:miter/>
            </a:ln>
          </p:spPr>
        </p:sp>
        <p:sp>
          <p:nvSpPr>
            <p:cNvPr name="Freeform 13" id="13"/>
            <p:cNvSpPr/>
            <p:nvPr/>
          </p:nvSpPr>
          <p:spPr>
            <a:xfrm flipH="false" flipV="false" rot="-1786435">
              <a:off x="1056516" y="1086788"/>
              <a:ext cx="5927140" cy="5830824"/>
            </a:xfrm>
            <a:custGeom>
              <a:avLst/>
              <a:gdLst/>
              <a:ahLst/>
              <a:cxnLst/>
              <a:rect r="r" b="b" t="t" l="l"/>
              <a:pathLst>
                <a:path h="5830824" w="5927140">
                  <a:moveTo>
                    <a:pt x="0" y="0"/>
                  </a:moveTo>
                  <a:lnTo>
                    <a:pt x="5927140" y="0"/>
                  </a:lnTo>
                  <a:lnTo>
                    <a:pt x="5927140" y="5830824"/>
                  </a:lnTo>
                  <a:lnTo>
                    <a:pt x="0" y="5830824"/>
                  </a:lnTo>
                  <a:lnTo>
                    <a:pt x="0" y="0"/>
                  </a:lnTo>
                  <a:close/>
                </a:path>
              </a:pathLst>
            </a:custGeom>
            <a:blipFill>
              <a:blip r:embed="rId5"/>
              <a:stretch>
                <a:fillRect l="0" t="0" r="0" b="0"/>
              </a:stretch>
            </a:blipFill>
            <a:ln cap="sq">
              <a:noFill/>
              <a:prstDash val="solid"/>
              <a:miter/>
            </a:ln>
          </p:spPr>
        </p:sp>
      </p:grpSp>
      <p:sp>
        <p:nvSpPr>
          <p:cNvPr name="Freeform 14" id="14"/>
          <p:cNvSpPr/>
          <p:nvPr/>
        </p:nvSpPr>
        <p:spPr>
          <a:xfrm flipH="false" flipV="false" rot="0">
            <a:off x="5176039" y="5888251"/>
            <a:ext cx="3327349" cy="4579534"/>
          </a:xfrm>
          <a:custGeom>
            <a:avLst/>
            <a:gdLst/>
            <a:ahLst/>
            <a:cxnLst/>
            <a:rect r="r" b="b" t="t" l="l"/>
            <a:pathLst>
              <a:path h="4579534" w="3327349">
                <a:moveTo>
                  <a:pt x="0" y="0"/>
                </a:moveTo>
                <a:lnTo>
                  <a:pt x="3327350" y="0"/>
                </a:lnTo>
                <a:lnTo>
                  <a:pt x="3327350" y="4579534"/>
                </a:lnTo>
                <a:lnTo>
                  <a:pt x="0" y="4579534"/>
                </a:lnTo>
                <a:lnTo>
                  <a:pt x="0" y="0"/>
                </a:lnTo>
                <a:close/>
              </a:path>
            </a:pathLst>
          </a:custGeom>
          <a:blipFill>
            <a:blip r:embed="rId6"/>
            <a:stretch>
              <a:fillRect l="0" t="0" r="-4038" b="-11642"/>
            </a:stretch>
          </a:blipFill>
        </p:spPr>
      </p:sp>
      <p:sp>
        <p:nvSpPr>
          <p:cNvPr name="TextBox 15" id="15"/>
          <p:cNvSpPr txBox="true"/>
          <p:nvPr/>
        </p:nvSpPr>
        <p:spPr>
          <a:xfrm rot="0">
            <a:off x="7277763" y="6653853"/>
            <a:ext cx="1400592" cy="571500"/>
          </a:xfrm>
          <a:prstGeom prst="rect">
            <a:avLst/>
          </a:prstGeom>
        </p:spPr>
        <p:txBody>
          <a:bodyPr anchor="t" rtlCol="false" tIns="0" lIns="0" bIns="0" rIns="0">
            <a:spAutoFit/>
          </a:bodyPr>
          <a:lstStyle/>
          <a:p>
            <a:pPr algn="ctr">
              <a:lnSpc>
                <a:spcPts val="2160"/>
              </a:lnSpc>
            </a:pPr>
            <a:r>
              <a:rPr lang="en-US" sz="1800">
                <a:solidFill>
                  <a:srgbClr val="F2FF00"/>
                </a:solidFill>
                <a:latin typeface="ITC Avant Garde Gothic"/>
              </a:rPr>
              <a:t>This Barbae is an artist</a:t>
            </a:r>
          </a:p>
        </p:txBody>
      </p:sp>
      <p:grpSp>
        <p:nvGrpSpPr>
          <p:cNvPr name="Group 16" id="16"/>
          <p:cNvGrpSpPr/>
          <p:nvPr/>
        </p:nvGrpSpPr>
        <p:grpSpPr>
          <a:xfrm rot="0">
            <a:off x="8272289" y="4217964"/>
            <a:ext cx="6096159" cy="6069036"/>
            <a:chOff x="0" y="0"/>
            <a:chExt cx="8128213" cy="8092048"/>
          </a:xfrm>
        </p:grpSpPr>
        <p:sp>
          <p:nvSpPr>
            <p:cNvPr name="Freeform 17" id="17"/>
            <p:cNvSpPr/>
            <p:nvPr/>
          </p:nvSpPr>
          <p:spPr>
            <a:xfrm flipH="false" flipV="false" rot="0">
              <a:off x="1068085" y="1098688"/>
              <a:ext cx="5992043" cy="5894672"/>
            </a:xfrm>
            <a:custGeom>
              <a:avLst/>
              <a:gdLst/>
              <a:ahLst/>
              <a:cxnLst/>
              <a:rect r="r" b="b" t="t" l="l"/>
              <a:pathLst>
                <a:path h="5894672" w="5992043">
                  <a:moveTo>
                    <a:pt x="0" y="0"/>
                  </a:moveTo>
                  <a:lnTo>
                    <a:pt x="5992043" y="0"/>
                  </a:lnTo>
                  <a:lnTo>
                    <a:pt x="5992043" y="5894672"/>
                  </a:lnTo>
                  <a:lnTo>
                    <a:pt x="0" y="5894672"/>
                  </a:lnTo>
                  <a:lnTo>
                    <a:pt x="0" y="0"/>
                  </a:lnTo>
                  <a:close/>
                </a:path>
              </a:pathLst>
            </a:custGeom>
            <a:blipFill>
              <a:blip r:embed="rId7"/>
              <a:stretch>
                <a:fillRect l="0" t="0" r="0" b="0"/>
              </a:stretch>
            </a:blipFill>
            <a:ln cap="sq">
              <a:noFill/>
              <a:prstDash val="solid"/>
              <a:miter/>
            </a:ln>
          </p:spPr>
        </p:sp>
        <p:sp>
          <p:nvSpPr>
            <p:cNvPr name="Freeform 18" id="18"/>
            <p:cNvSpPr/>
            <p:nvPr/>
          </p:nvSpPr>
          <p:spPr>
            <a:xfrm flipH="false" flipV="false" rot="-1229984">
              <a:off x="1068085" y="1098688"/>
              <a:ext cx="5992043" cy="5894672"/>
            </a:xfrm>
            <a:custGeom>
              <a:avLst/>
              <a:gdLst/>
              <a:ahLst/>
              <a:cxnLst/>
              <a:rect r="r" b="b" t="t" l="l"/>
              <a:pathLst>
                <a:path h="5894672" w="5992043">
                  <a:moveTo>
                    <a:pt x="0" y="0"/>
                  </a:moveTo>
                  <a:lnTo>
                    <a:pt x="5992043" y="0"/>
                  </a:lnTo>
                  <a:lnTo>
                    <a:pt x="5992043" y="5894672"/>
                  </a:lnTo>
                  <a:lnTo>
                    <a:pt x="0" y="5894672"/>
                  </a:lnTo>
                  <a:lnTo>
                    <a:pt x="0" y="0"/>
                  </a:lnTo>
                  <a:close/>
                </a:path>
              </a:pathLst>
            </a:custGeom>
            <a:blipFill>
              <a:blip r:embed="rId7"/>
              <a:stretch>
                <a:fillRect l="0" t="0" r="0" b="0"/>
              </a:stretch>
            </a:blipFill>
            <a:ln cap="sq">
              <a:noFill/>
              <a:prstDash val="solid"/>
              <a:miter/>
            </a:ln>
          </p:spPr>
        </p:sp>
        <p:sp>
          <p:nvSpPr>
            <p:cNvPr name="Freeform 19" id="19"/>
            <p:cNvSpPr/>
            <p:nvPr/>
          </p:nvSpPr>
          <p:spPr>
            <a:xfrm flipH="false" flipV="false" rot="-556451">
              <a:off x="1068085" y="1098688"/>
              <a:ext cx="5992043" cy="5894672"/>
            </a:xfrm>
            <a:custGeom>
              <a:avLst/>
              <a:gdLst/>
              <a:ahLst/>
              <a:cxnLst/>
              <a:rect r="r" b="b" t="t" l="l"/>
              <a:pathLst>
                <a:path h="5894672" w="5992043">
                  <a:moveTo>
                    <a:pt x="0" y="0"/>
                  </a:moveTo>
                  <a:lnTo>
                    <a:pt x="5992043" y="0"/>
                  </a:lnTo>
                  <a:lnTo>
                    <a:pt x="5992043" y="5894672"/>
                  </a:lnTo>
                  <a:lnTo>
                    <a:pt x="0" y="5894672"/>
                  </a:lnTo>
                  <a:lnTo>
                    <a:pt x="0" y="0"/>
                  </a:lnTo>
                  <a:close/>
                </a:path>
              </a:pathLst>
            </a:custGeom>
            <a:blipFill>
              <a:blip r:embed="rId7"/>
              <a:stretch>
                <a:fillRect l="0" t="0" r="0" b="0"/>
              </a:stretch>
            </a:blipFill>
            <a:ln cap="sq">
              <a:noFill/>
              <a:prstDash val="solid"/>
              <a:miter/>
            </a:ln>
          </p:spPr>
        </p:sp>
        <p:sp>
          <p:nvSpPr>
            <p:cNvPr name="Freeform 20" id="20"/>
            <p:cNvSpPr/>
            <p:nvPr/>
          </p:nvSpPr>
          <p:spPr>
            <a:xfrm flipH="false" flipV="false" rot="-1786435">
              <a:off x="1068085" y="1098688"/>
              <a:ext cx="5992043" cy="5894672"/>
            </a:xfrm>
            <a:custGeom>
              <a:avLst/>
              <a:gdLst/>
              <a:ahLst/>
              <a:cxnLst/>
              <a:rect r="r" b="b" t="t" l="l"/>
              <a:pathLst>
                <a:path h="5894672" w="5992043">
                  <a:moveTo>
                    <a:pt x="0" y="0"/>
                  </a:moveTo>
                  <a:lnTo>
                    <a:pt x="5992043" y="0"/>
                  </a:lnTo>
                  <a:lnTo>
                    <a:pt x="5992043" y="5894672"/>
                  </a:lnTo>
                  <a:lnTo>
                    <a:pt x="0" y="5894672"/>
                  </a:lnTo>
                  <a:lnTo>
                    <a:pt x="0" y="0"/>
                  </a:lnTo>
                  <a:close/>
                </a:path>
              </a:pathLst>
            </a:custGeom>
            <a:blipFill>
              <a:blip r:embed="rId7"/>
              <a:stretch>
                <a:fillRect l="0" t="0" r="0" b="0"/>
              </a:stretch>
            </a:blipFill>
            <a:ln cap="sq">
              <a:noFill/>
              <a:prstDash val="solid"/>
              <a:miter/>
            </a:ln>
          </p:spPr>
        </p:sp>
      </p:grpSp>
      <p:sp>
        <p:nvSpPr>
          <p:cNvPr name="Freeform 21" id="21"/>
          <p:cNvSpPr/>
          <p:nvPr/>
        </p:nvSpPr>
        <p:spPr>
          <a:xfrm flipH="false" flipV="false" rot="0">
            <a:off x="9986451" y="6160746"/>
            <a:ext cx="3495969" cy="4367036"/>
          </a:xfrm>
          <a:custGeom>
            <a:avLst/>
            <a:gdLst/>
            <a:ahLst/>
            <a:cxnLst/>
            <a:rect r="r" b="b" t="t" l="l"/>
            <a:pathLst>
              <a:path h="4367036" w="3495969">
                <a:moveTo>
                  <a:pt x="0" y="0"/>
                </a:moveTo>
                <a:lnTo>
                  <a:pt x="3495969" y="0"/>
                </a:lnTo>
                <a:lnTo>
                  <a:pt x="3495969" y="4367036"/>
                </a:lnTo>
                <a:lnTo>
                  <a:pt x="0" y="4367036"/>
                </a:lnTo>
                <a:lnTo>
                  <a:pt x="0" y="0"/>
                </a:lnTo>
                <a:close/>
              </a:path>
            </a:pathLst>
          </a:custGeom>
          <a:blipFill>
            <a:blip r:embed="rId8"/>
            <a:stretch>
              <a:fillRect l="-37851" t="-16872" r="-80864" b="0"/>
            </a:stretch>
          </a:blipFill>
        </p:spPr>
      </p:sp>
      <p:grpSp>
        <p:nvGrpSpPr>
          <p:cNvPr name="Group 22" id="22"/>
          <p:cNvGrpSpPr/>
          <p:nvPr/>
        </p:nvGrpSpPr>
        <p:grpSpPr>
          <a:xfrm rot="0">
            <a:off x="12988510" y="4323835"/>
            <a:ext cx="5989815" cy="5963165"/>
            <a:chOff x="0" y="0"/>
            <a:chExt cx="7986421" cy="7950887"/>
          </a:xfrm>
        </p:grpSpPr>
        <p:sp>
          <p:nvSpPr>
            <p:cNvPr name="Freeform 23" id="23"/>
            <p:cNvSpPr/>
            <p:nvPr/>
          </p:nvSpPr>
          <p:spPr>
            <a:xfrm flipH="false" flipV="false" rot="0">
              <a:off x="1049453" y="1079522"/>
              <a:ext cx="5887515" cy="5791843"/>
            </a:xfrm>
            <a:custGeom>
              <a:avLst/>
              <a:gdLst/>
              <a:ahLst/>
              <a:cxnLst/>
              <a:rect r="r" b="b" t="t" l="l"/>
              <a:pathLst>
                <a:path h="5791843" w="5887515">
                  <a:moveTo>
                    <a:pt x="0" y="0"/>
                  </a:moveTo>
                  <a:lnTo>
                    <a:pt x="5887515" y="0"/>
                  </a:lnTo>
                  <a:lnTo>
                    <a:pt x="5887515" y="5791843"/>
                  </a:lnTo>
                  <a:lnTo>
                    <a:pt x="0" y="5791843"/>
                  </a:lnTo>
                  <a:lnTo>
                    <a:pt x="0" y="0"/>
                  </a:lnTo>
                  <a:close/>
                </a:path>
              </a:pathLst>
            </a:custGeom>
            <a:blipFill>
              <a:blip r:embed="rId9"/>
              <a:stretch>
                <a:fillRect l="0" t="0" r="0" b="0"/>
              </a:stretch>
            </a:blipFill>
            <a:ln cap="sq">
              <a:noFill/>
              <a:prstDash val="solid"/>
              <a:miter/>
            </a:ln>
          </p:spPr>
        </p:sp>
        <p:sp>
          <p:nvSpPr>
            <p:cNvPr name="Freeform 24" id="24"/>
            <p:cNvSpPr/>
            <p:nvPr/>
          </p:nvSpPr>
          <p:spPr>
            <a:xfrm flipH="false" flipV="false" rot="-1229984">
              <a:off x="1049453" y="1079522"/>
              <a:ext cx="5887515" cy="5791843"/>
            </a:xfrm>
            <a:custGeom>
              <a:avLst/>
              <a:gdLst/>
              <a:ahLst/>
              <a:cxnLst/>
              <a:rect r="r" b="b" t="t" l="l"/>
              <a:pathLst>
                <a:path h="5791843" w="5887515">
                  <a:moveTo>
                    <a:pt x="0" y="0"/>
                  </a:moveTo>
                  <a:lnTo>
                    <a:pt x="5887515" y="0"/>
                  </a:lnTo>
                  <a:lnTo>
                    <a:pt x="5887515" y="5791843"/>
                  </a:lnTo>
                  <a:lnTo>
                    <a:pt x="0" y="5791843"/>
                  </a:lnTo>
                  <a:lnTo>
                    <a:pt x="0" y="0"/>
                  </a:lnTo>
                  <a:close/>
                </a:path>
              </a:pathLst>
            </a:custGeom>
            <a:blipFill>
              <a:blip r:embed="rId9"/>
              <a:stretch>
                <a:fillRect l="0" t="0" r="0" b="0"/>
              </a:stretch>
            </a:blipFill>
            <a:ln cap="sq">
              <a:noFill/>
              <a:prstDash val="solid"/>
              <a:miter/>
            </a:ln>
          </p:spPr>
        </p:sp>
        <p:sp>
          <p:nvSpPr>
            <p:cNvPr name="Freeform 25" id="25"/>
            <p:cNvSpPr/>
            <p:nvPr/>
          </p:nvSpPr>
          <p:spPr>
            <a:xfrm flipH="false" flipV="false" rot="-556451">
              <a:off x="1049453" y="1079522"/>
              <a:ext cx="5887515" cy="5791843"/>
            </a:xfrm>
            <a:custGeom>
              <a:avLst/>
              <a:gdLst/>
              <a:ahLst/>
              <a:cxnLst/>
              <a:rect r="r" b="b" t="t" l="l"/>
              <a:pathLst>
                <a:path h="5791843" w="5887515">
                  <a:moveTo>
                    <a:pt x="0" y="0"/>
                  </a:moveTo>
                  <a:lnTo>
                    <a:pt x="5887515" y="0"/>
                  </a:lnTo>
                  <a:lnTo>
                    <a:pt x="5887515" y="5791843"/>
                  </a:lnTo>
                  <a:lnTo>
                    <a:pt x="0" y="5791843"/>
                  </a:lnTo>
                  <a:lnTo>
                    <a:pt x="0" y="0"/>
                  </a:lnTo>
                  <a:close/>
                </a:path>
              </a:pathLst>
            </a:custGeom>
            <a:blipFill>
              <a:blip r:embed="rId9"/>
              <a:stretch>
                <a:fillRect l="0" t="0" r="0" b="0"/>
              </a:stretch>
            </a:blipFill>
            <a:ln cap="sq">
              <a:noFill/>
              <a:prstDash val="solid"/>
              <a:miter/>
            </a:ln>
          </p:spPr>
        </p:sp>
        <p:sp>
          <p:nvSpPr>
            <p:cNvPr name="Freeform 26" id="26"/>
            <p:cNvSpPr/>
            <p:nvPr/>
          </p:nvSpPr>
          <p:spPr>
            <a:xfrm flipH="false" flipV="false" rot="-1786435">
              <a:off x="1049453" y="1079522"/>
              <a:ext cx="5887515" cy="5791843"/>
            </a:xfrm>
            <a:custGeom>
              <a:avLst/>
              <a:gdLst/>
              <a:ahLst/>
              <a:cxnLst/>
              <a:rect r="r" b="b" t="t" l="l"/>
              <a:pathLst>
                <a:path h="5791843" w="5887515">
                  <a:moveTo>
                    <a:pt x="0" y="0"/>
                  </a:moveTo>
                  <a:lnTo>
                    <a:pt x="5887515" y="0"/>
                  </a:lnTo>
                  <a:lnTo>
                    <a:pt x="5887515" y="5791843"/>
                  </a:lnTo>
                  <a:lnTo>
                    <a:pt x="0" y="5791843"/>
                  </a:lnTo>
                  <a:lnTo>
                    <a:pt x="0" y="0"/>
                  </a:lnTo>
                  <a:close/>
                </a:path>
              </a:pathLst>
            </a:custGeom>
            <a:blipFill>
              <a:blip r:embed="rId9"/>
              <a:stretch>
                <a:fillRect l="0" t="0" r="0" b="0"/>
              </a:stretch>
            </a:blipFill>
            <a:ln cap="sq">
              <a:noFill/>
              <a:prstDash val="solid"/>
              <a:miter/>
            </a:ln>
          </p:spPr>
        </p:sp>
      </p:grpSp>
      <p:sp>
        <p:nvSpPr>
          <p:cNvPr name="Freeform 27" id="27"/>
          <p:cNvSpPr/>
          <p:nvPr/>
        </p:nvSpPr>
        <p:spPr>
          <a:xfrm flipH="false" flipV="false" rot="0">
            <a:off x="14281461" y="6100749"/>
            <a:ext cx="3403913" cy="4460860"/>
          </a:xfrm>
          <a:custGeom>
            <a:avLst/>
            <a:gdLst/>
            <a:ahLst/>
            <a:cxnLst/>
            <a:rect r="r" b="b" t="t" l="l"/>
            <a:pathLst>
              <a:path h="4460860" w="3403913">
                <a:moveTo>
                  <a:pt x="0" y="0"/>
                </a:moveTo>
                <a:lnTo>
                  <a:pt x="3403913" y="0"/>
                </a:lnTo>
                <a:lnTo>
                  <a:pt x="3403913" y="4460860"/>
                </a:lnTo>
                <a:lnTo>
                  <a:pt x="0" y="4460860"/>
                </a:lnTo>
                <a:lnTo>
                  <a:pt x="0" y="0"/>
                </a:lnTo>
                <a:close/>
              </a:path>
            </a:pathLst>
          </a:custGeom>
          <a:blipFill>
            <a:blip r:embed="rId10"/>
            <a:stretch>
              <a:fillRect l="-23346" t="-4354" r="-28299" b="-69002"/>
            </a:stretch>
          </a:blipFill>
        </p:spPr>
      </p:sp>
      <p:sp>
        <p:nvSpPr>
          <p:cNvPr name="Freeform 28" id="28"/>
          <p:cNvSpPr/>
          <p:nvPr/>
        </p:nvSpPr>
        <p:spPr>
          <a:xfrm flipH="false" flipV="false" rot="0">
            <a:off x="-3065830" y="126824"/>
            <a:ext cx="9480973" cy="5344899"/>
          </a:xfrm>
          <a:custGeom>
            <a:avLst/>
            <a:gdLst/>
            <a:ahLst/>
            <a:cxnLst/>
            <a:rect r="r" b="b" t="t" l="l"/>
            <a:pathLst>
              <a:path h="5344899" w="9480973">
                <a:moveTo>
                  <a:pt x="0" y="0"/>
                </a:moveTo>
                <a:lnTo>
                  <a:pt x="9480974" y="0"/>
                </a:lnTo>
                <a:lnTo>
                  <a:pt x="9480974" y="5344899"/>
                </a:lnTo>
                <a:lnTo>
                  <a:pt x="0" y="5344899"/>
                </a:lnTo>
                <a:lnTo>
                  <a:pt x="0" y="0"/>
                </a:lnTo>
                <a:close/>
              </a:path>
            </a:pathLst>
          </a:custGeom>
          <a:blipFill>
            <a:blip r:embed="rId11"/>
            <a:stretch>
              <a:fillRect l="0" t="0" r="0" b="0"/>
            </a:stretch>
          </a:blipFill>
        </p:spPr>
      </p:sp>
      <p:sp>
        <p:nvSpPr>
          <p:cNvPr name="Freeform 29" id="29"/>
          <p:cNvSpPr/>
          <p:nvPr/>
        </p:nvSpPr>
        <p:spPr>
          <a:xfrm flipH="false" flipV="false" rot="0">
            <a:off x="10469836" y="-1950766"/>
            <a:ext cx="13516355" cy="6960923"/>
          </a:xfrm>
          <a:custGeom>
            <a:avLst/>
            <a:gdLst/>
            <a:ahLst/>
            <a:cxnLst/>
            <a:rect r="r" b="b" t="t" l="l"/>
            <a:pathLst>
              <a:path h="6960923" w="13516355">
                <a:moveTo>
                  <a:pt x="0" y="0"/>
                </a:moveTo>
                <a:lnTo>
                  <a:pt x="13516355" y="0"/>
                </a:lnTo>
                <a:lnTo>
                  <a:pt x="13516355" y="6960922"/>
                </a:lnTo>
                <a:lnTo>
                  <a:pt x="0" y="6960922"/>
                </a:lnTo>
                <a:lnTo>
                  <a:pt x="0" y="0"/>
                </a:lnTo>
                <a:close/>
              </a:path>
            </a:pathLst>
          </a:custGeom>
          <a:blipFill>
            <a:blip r:embed="rId12"/>
            <a:stretch>
              <a:fillRect l="0" t="0" r="0" b="0"/>
            </a:stretch>
          </a:blipFill>
        </p:spPr>
      </p:sp>
      <p:sp>
        <p:nvSpPr>
          <p:cNvPr name="TextBox 30" id="30"/>
          <p:cNvSpPr txBox="true"/>
          <p:nvPr/>
        </p:nvSpPr>
        <p:spPr>
          <a:xfrm rot="0">
            <a:off x="595377" y="6506369"/>
            <a:ext cx="1079279" cy="838200"/>
          </a:xfrm>
          <a:prstGeom prst="rect">
            <a:avLst/>
          </a:prstGeom>
        </p:spPr>
        <p:txBody>
          <a:bodyPr anchor="t" rtlCol="false" tIns="0" lIns="0" bIns="0" rIns="0">
            <a:spAutoFit/>
          </a:bodyPr>
          <a:lstStyle/>
          <a:p>
            <a:pPr algn="ctr">
              <a:lnSpc>
                <a:spcPts val="2160"/>
              </a:lnSpc>
            </a:pPr>
            <a:r>
              <a:rPr lang="en-US" sz="1800">
                <a:solidFill>
                  <a:srgbClr val="F2FF00"/>
                </a:solidFill>
                <a:latin typeface="ITC Avant Garde Gothic"/>
              </a:rPr>
              <a:t>This Barbae is a barista</a:t>
            </a:r>
          </a:p>
        </p:txBody>
      </p:sp>
      <p:sp>
        <p:nvSpPr>
          <p:cNvPr name="TextBox 31" id="31"/>
          <p:cNvSpPr txBox="true"/>
          <p:nvPr/>
        </p:nvSpPr>
        <p:spPr>
          <a:xfrm rot="0">
            <a:off x="1650731" y="4491621"/>
            <a:ext cx="1194390" cy="448570"/>
          </a:xfrm>
          <a:prstGeom prst="rect">
            <a:avLst/>
          </a:prstGeom>
        </p:spPr>
        <p:txBody>
          <a:bodyPr anchor="t" rtlCol="false" tIns="0" lIns="0" bIns="0" rIns="0">
            <a:spAutoFit/>
          </a:bodyPr>
          <a:lstStyle/>
          <a:p>
            <a:pPr algn="ctr">
              <a:lnSpc>
                <a:spcPts val="2940"/>
              </a:lnSpc>
              <a:spcBef>
                <a:spcPct val="0"/>
              </a:spcBef>
            </a:pPr>
            <a:r>
              <a:rPr lang="en-US" sz="2100">
                <a:solidFill>
                  <a:srgbClr val="F7E3E5"/>
                </a:solidFill>
                <a:latin typeface="ITC Avant Garde Gothic Bold"/>
              </a:rPr>
              <a:t>Sam Lee</a:t>
            </a:r>
          </a:p>
        </p:txBody>
      </p:sp>
      <p:sp>
        <p:nvSpPr>
          <p:cNvPr name="TextBox 32" id="32"/>
          <p:cNvSpPr txBox="true"/>
          <p:nvPr/>
        </p:nvSpPr>
        <p:spPr>
          <a:xfrm rot="0">
            <a:off x="5869058" y="4505628"/>
            <a:ext cx="1723628" cy="494699"/>
          </a:xfrm>
          <a:prstGeom prst="rect">
            <a:avLst/>
          </a:prstGeom>
        </p:spPr>
        <p:txBody>
          <a:bodyPr anchor="t" rtlCol="false" tIns="0" lIns="0" bIns="0" rIns="0">
            <a:spAutoFit/>
          </a:bodyPr>
          <a:lstStyle/>
          <a:p>
            <a:pPr algn="ctr">
              <a:lnSpc>
                <a:spcPts val="2940"/>
              </a:lnSpc>
              <a:spcBef>
                <a:spcPct val="0"/>
              </a:spcBef>
            </a:pPr>
            <a:r>
              <a:rPr lang="en-US" sz="2100">
                <a:solidFill>
                  <a:srgbClr val="F7E3E5"/>
                </a:solidFill>
                <a:latin typeface="ITC Avant Garde Gothic Bold"/>
              </a:rPr>
              <a:t>Amy Mickey</a:t>
            </a:r>
          </a:p>
        </p:txBody>
      </p:sp>
      <p:sp>
        <p:nvSpPr>
          <p:cNvPr name="TextBox 33" id="33"/>
          <p:cNvSpPr txBox="true"/>
          <p:nvPr/>
        </p:nvSpPr>
        <p:spPr>
          <a:xfrm rot="0">
            <a:off x="9467817" y="6467217"/>
            <a:ext cx="1037268" cy="838200"/>
          </a:xfrm>
          <a:prstGeom prst="rect">
            <a:avLst/>
          </a:prstGeom>
        </p:spPr>
        <p:txBody>
          <a:bodyPr anchor="t" rtlCol="false" tIns="0" lIns="0" bIns="0" rIns="0">
            <a:spAutoFit/>
          </a:bodyPr>
          <a:lstStyle/>
          <a:p>
            <a:pPr algn="ctr">
              <a:lnSpc>
                <a:spcPts val="2160"/>
              </a:lnSpc>
            </a:pPr>
            <a:r>
              <a:rPr lang="en-US" sz="1800">
                <a:solidFill>
                  <a:srgbClr val="F2FF00"/>
                </a:solidFill>
                <a:latin typeface="ITC Avant Garde Gothic"/>
              </a:rPr>
              <a:t>This Barbae is a model</a:t>
            </a:r>
          </a:p>
        </p:txBody>
      </p:sp>
      <p:sp>
        <p:nvSpPr>
          <p:cNvPr name="TextBox 34" id="34"/>
          <p:cNvSpPr txBox="true"/>
          <p:nvPr/>
        </p:nvSpPr>
        <p:spPr>
          <a:xfrm rot="0">
            <a:off x="10292168" y="4527640"/>
            <a:ext cx="2056400" cy="534457"/>
          </a:xfrm>
          <a:prstGeom prst="rect">
            <a:avLst/>
          </a:prstGeom>
        </p:spPr>
        <p:txBody>
          <a:bodyPr anchor="t" rtlCol="false" tIns="0" lIns="0" bIns="0" rIns="0">
            <a:spAutoFit/>
          </a:bodyPr>
          <a:lstStyle/>
          <a:p>
            <a:pPr algn="ctr">
              <a:lnSpc>
                <a:spcPts val="2940"/>
              </a:lnSpc>
              <a:spcBef>
                <a:spcPct val="0"/>
              </a:spcBef>
            </a:pPr>
            <a:r>
              <a:rPr lang="en-US" sz="2100">
                <a:solidFill>
                  <a:srgbClr val="F7E3E5"/>
                </a:solidFill>
                <a:latin typeface="ITC Avant Garde Gothic Bold"/>
              </a:rPr>
              <a:t>Bryan Grosling</a:t>
            </a:r>
          </a:p>
        </p:txBody>
      </p:sp>
      <p:sp>
        <p:nvSpPr>
          <p:cNvPr name="TextBox 35" id="35"/>
          <p:cNvSpPr txBox="true"/>
          <p:nvPr/>
        </p:nvSpPr>
        <p:spPr>
          <a:xfrm rot="0">
            <a:off x="14905472" y="4605493"/>
            <a:ext cx="2155891" cy="546587"/>
          </a:xfrm>
          <a:prstGeom prst="rect">
            <a:avLst/>
          </a:prstGeom>
        </p:spPr>
        <p:txBody>
          <a:bodyPr anchor="t" rtlCol="false" tIns="0" lIns="0" bIns="0" rIns="0">
            <a:spAutoFit/>
          </a:bodyPr>
          <a:lstStyle/>
          <a:p>
            <a:pPr algn="ctr">
              <a:lnSpc>
                <a:spcPts val="2940"/>
              </a:lnSpc>
              <a:spcBef>
                <a:spcPct val="0"/>
              </a:spcBef>
            </a:pPr>
            <a:r>
              <a:rPr lang="en-US" sz="2100">
                <a:solidFill>
                  <a:srgbClr val="F7E3E5"/>
                </a:solidFill>
                <a:latin typeface="ITC Avant Garde Gothic Bold"/>
              </a:rPr>
              <a:t>Maggie Robbie</a:t>
            </a:r>
          </a:p>
        </p:txBody>
      </p:sp>
      <p:sp>
        <p:nvSpPr>
          <p:cNvPr name="TextBox 36" id="36"/>
          <p:cNvSpPr txBox="true"/>
          <p:nvPr/>
        </p:nvSpPr>
        <p:spPr>
          <a:xfrm rot="0">
            <a:off x="16881324" y="6506369"/>
            <a:ext cx="980825" cy="1104900"/>
          </a:xfrm>
          <a:prstGeom prst="rect">
            <a:avLst/>
          </a:prstGeom>
        </p:spPr>
        <p:txBody>
          <a:bodyPr anchor="t" rtlCol="false" tIns="0" lIns="0" bIns="0" rIns="0">
            <a:spAutoFit/>
          </a:bodyPr>
          <a:lstStyle/>
          <a:p>
            <a:pPr algn="ctr">
              <a:lnSpc>
                <a:spcPts val="2160"/>
              </a:lnSpc>
            </a:pPr>
            <a:r>
              <a:rPr lang="en-US" sz="1800">
                <a:solidFill>
                  <a:srgbClr val="F2FF00"/>
                </a:solidFill>
                <a:latin typeface="ITC Avant Garde Gothic"/>
              </a:rPr>
              <a:t>This Barbae is a scientist</a:t>
            </a:r>
          </a:p>
        </p:txBody>
      </p:sp>
      <p:sp>
        <p:nvSpPr>
          <p:cNvPr name="TextBox 37" id="37"/>
          <p:cNvSpPr txBox="true"/>
          <p:nvPr/>
        </p:nvSpPr>
        <p:spPr>
          <a:xfrm rot="0">
            <a:off x="4666974" y="1358140"/>
            <a:ext cx="8954052" cy="1282066"/>
          </a:xfrm>
          <a:prstGeom prst="rect">
            <a:avLst/>
          </a:prstGeom>
        </p:spPr>
        <p:txBody>
          <a:bodyPr anchor="t" rtlCol="false" tIns="0" lIns="0" bIns="0" rIns="0">
            <a:spAutoFit/>
          </a:bodyPr>
          <a:lstStyle/>
          <a:p>
            <a:pPr algn="ctr" marL="0" indent="0" lvl="0">
              <a:lnSpc>
                <a:spcPts val="9360"/>
              </a:lnSpc>
              <a:spcBef>
                <a:spcPct val="0"/>
              </a:spcBef>
            </a:pPr>
            <a:r>
              <a:rPr lang="en-US" sz="10400" spc="-436">
                <a:solidFill>
                  <a:srgbClr val="F7E3E5"/>
                </a:solidFill>
                <a:latin typeface="Gladiola"/>
              </a:rPr>
              <a:t>Meet the Team</a:t>
            </a:r>
          </a:p>
        </p:txBody>
      </p:sp>
      <p:sp>
        <p:nvSpPr>
          <p:cNvPr name="TextBox 38" id="38"/>
          <p:cNvSpPr txBox="true"/>
          <p:nvPr/>
        </p:nvSpPr>
        <p:spPr>
          <a:xfrm rot="0">
            <a:off x="5286365" y="2554481"/>
            <a:ext cx="7715271" cy="403860"/>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F7E3E5"/>
                </a:solidFill>
                <a:latin typeface="ITC Avant Garde Gothic"/>
              </a:rPr>
              <a:t>Elaborate on what you want to discuss.</a:t>
            </a:r>
          </a:p>
        </p:txBody>
      </p:sp>
    </p:spTree>
  </p:cSld>
  <p:clrMapOvr>
    <a:masterClrMapping/>
  </p:clrMapOvr>
  <p:transition spd="slow">
    <p:push dir="l"/>
  </p:transition>
</p:sld>
</file>

<file path=ppt/slides/slide14.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196360" y="-526891"/>
            <a:ext cx="18680719" cy="12375977"/>
          </a:xfrm>
          <a:custGeom>
            <a:avLst/>
            <a:gdLst/>
            <a:ahLst/>
            <a:cxnLst/>
            <a:rect r="r" b="b" t="t" l="l"/>
            <a:pathLst>
              <a:path h="12375977" w="18680719">
                <a:moveTo>
                  <a:pt x="0" y="0"/>
                </a:moveTo>
                <a:lnTo>
                  <a:pt x="18680720" y="0"/>
                </a:lnTo>
                <a:lnTo>
                  <a:pt x="18680720" y="12375976"/>
                </a:lnTo>
                <a:lnTo>
                  <a:pt x="0" y="12375976"/>
                </a:lnTo>
                <a:lnTo>
                  <a:pt x="0" y="0"/>
                </a:lnTo>
                <a:close/>
              </a:path>
            </a:pathLst>
          </a:custGeom>
          <a:blipFill>
            <a:blip r:embed="rId2"/>
            <a:stretch>
              <a:fillRect l="0" t="0" r="0" b="0"/>
            </a:stretch>
          </a:blipFill>
        </p:spPr>
      </p:sp>
      <p:grpSp>
        <p:nvGrpSpPr>
          <p:cNvPr name="Group 3" id="3"/>
          <p:cNvGrpSpPr/>
          <p:nvPr/>
        </p:nvGrpSpPr>
        <p:grpSpPr>
          <a:xfrm rot="0">
            <a:off x="775158" y="-1154574"/>
            <a:ext cx="16737685" cy="16663214"/>
            <a:chOff x="0" y="0"/>
            <a:chExt cx="22316913" cy="22217619"/>
          </a:xfrm>
        </p:grpSpPr>
        <p:sp>
          <p:nvSpPr>
            <p:cNvPr name="Freeform 4" id="4"/>
            <p:cNvSpPr/>
            <p:nvPr/>
          </p:nvSpPr>
          <p:spPr>
            <a:xfrm flipH="false" flipV="false" rot="0">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sp>
          <p:nvSpPr>
            <p:cNvPr name="Freeform 5" id="5"/>
            <p:cNvSpPr/>
            <p:nvPr/>
          </p:nvSpPr>
          <p:spPr>
            <a:xfrm flipH="false" flipV="false" rot="-1229984">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sp>
          <p:nvSpPr>
            <p:cNvPr name="Freeform 6" id="6"/>
            <p:cNvSpPr/>
            <p:nvPr/>
          </p:nvSpPr>
          <p:spPr>
            <a:xfrm flipH="false" flipV="false" rot="-556451">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sp>
          <p:nvSpPr>
            <p:cNvPr name="Freeform 7" id="7"/>
            <p:cNvSpPr/>
            <p:nvPr/>
          </p:nvSpPr>
          <p:spPr>
            <a:xfrm flipH="false" flipV="false" rot="-1786435">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grpSp>
      <p:sp>
        <p:nvSpPr>
          <p:cNvPr name="Freeform 8" id="8"/>
          <p:cNvSpPr/>
          <p:nvPr/>
        </p:nvSpPr>
        <p:spPr>
          <a:xfrm flipH="false" flipV="false" rot="0">
            <a:off x="5057555" y="1227570"/>
            <a:ext cx="8366186" cy="18529329"/>
          </a:xfrm>
          <a:custGeom>
            <a:avLst/>
            <a:gdLst/>
            <a:ahLst/>
            <a:cxnLst/>
            <a:rect r="r" b="b" t="t" l="l"/>
            <a:pathLst>
              <a:path h="18529329" w="8366186">
                <a:moveTo>
                  <a:pt x="0" y="0"/>
                </a:moveTo>
                <a:lnTo>
                  <a:pt x="8366186" y="0"/>
                </a:lnTo>
                <a:lnTo>
                  <a:pt x="8366186" y="18529329"/>
                </a:lnTo>
                <a:lnTo>
                  <a:pt x="0" y="18529329"/>
                </a:lnTo>
                <a:lnTo>
                  <a:pt x="0" y="0"/>
                </a:lnTo>
                <a:close/>
              </a:path>
            </a:pathLst>
          </a:custGeom>
          <a:blipFill>
            <a:blip r:embed="rId4"/>
            <a:stretch>
              <a:fillRect l="-23346" t="-2576" r="-28299" b="0"/>
            </a:stretch>
          </a:blipFill>
        </p:spPr>
      </p:sp>
      <p:sp>
        <p:nvSpPr>
          <p:cNvPr name="TextBox 9" id="9"/>
          <p:cNvSpPr txBox="true"/>
          <p:nvPr/>
        </p:nvSpPr>
        <p:spPr>
          <a:xfrm rot="0">
            <a:off x="6987736" y="219026"/>
            <a:ext cx="4312527" cy="1090079"/>
          </a:xfrm>
          <a:prstGeom prst="rect">
            <a:avLst/>
          </a:prstGeom>
        </p:spPr>
        <p:txBody>
          <a:bodyPr anchor="t" rtlCol="false" tIns="0" lIns="0" bIns="0" rIns="0">
            <a:spAutoFit/>
          </a:bodyPr>
          <a:lstStyle/>
          <a:p>
            <a:pPr algn="ctr">
              <a:lnSpc>
                <a:spcPts val="5880"/>
              </a:lnSpc>
              <a:spcBef>
                <a:spcPct val="0"/>
              </a:spcBef>
            </a:pPr>
            <a:r>
              <a:rPr lang="en-US" sz="4200">
                <a:solidFill>
                  <a:srgbClr val="F7E3E5"/>
                </a:solidFill>
                <a:latin typeface="ITC Avant Garde Gothic Bold"/>
              </a:rPr>
              <a:t>Maggie Robbie</a:t>
            </a:r>
          </a:p>
        </p:txBody>
      </p:sp>
      <p:sp>
        <p:nvSpPr>
          <p:cNvPr name="TextBox 10" id="10"/>
          <p:cNvSpPr txBox="true"/>
          <p:nvPr/>
        </p:nvSpPr>
        <p:spPr>
          <a:xfrm rot="0">
            <a:off x="11731128" y="6795944"/>
            <a:ext cx="2740774" cy="1038225"/>
          </a:xfrm>
          <a:prstGeom prst="rect">
            <a:avLst/>
          </a:prstGeom>
        </p:spPr>
        <p:txBody>
          <a:bodyPr anchor="t" rtlCol="false" tIns="0" lIns="0" bIns="0" rIns="0">
            <a:spAutoFit/>
          </a:bodyPr>
          <a:lstStyle/>
          <a:p>
            <a:pPr algn="ctr">
              <a:lnSpc>
                <a:spcPts val="3840"/>
              </a:lnSpc>
            </a:pPr>
            <a:r>
              <a:rPr lang="en-US" sz="3200">
                <a:solidFill>
                  <a:srgbClr val="F2FF00"/>
                </a:solidFill>
                <a:latin typeface="ITC Avant Garde Gothic"/>
              </a:rPr>
              <a:t>This Barbae is a scientist</a:t>
            </a:r>
          </a:p>
        </p:txBody>
      </p:sp>
    </p:spTree>
  </p:cSld>
  <p:clrMapOvr>
    <a:masterClrMapping/>
  </p:clrMapOvr>
  <p:transition spd="slow">
    <p:push dir="l"/>
  </p:transition>
</p:sld>
</file>

<file path=ppt/slides/slide15.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196360" y="-526891"/>
            <a:ext cx="18680719" cy="12375977"/>
          </a:xfrm>
          <a:custGeom>
            <a:avLst/>
            <a:gdLst/>
            <a:ahLst/>
            <a:cxnLst/>
            <a:rect r="r" b="b" t="t" l="l"/>
            <a:pathLst>
              <a:path h="12375977" w="18680719">
                <a:moveTo>
                  <a:pt x="0" y="0"/>
                </a:moveTo>
                <a:lnTo>
                  <a:pt x="18680720" y="0"/>
                </a:lnTo>
                <a:lnTo>
                  <a:pt x="18680720" y="12375976"/>
                </a:lnTo>
                <a:lnTo>
                  <a:pt x="0" y="12375976"/>
                </a:lnTo>
                <a:lnTo>
                  <a:pt x="0" y="0"/>
                </a:lnTo>
                <a:close/>
              </a:path>
            </a:pathLst>
          </a:custGeom>
          <a:blipFill>
            <a:blip r:embed="rId2"/>
            <a:stretch>
              <a:fillRect l="0" t="0" r="0" b="0"/>
            </a:stretch>
          </a:blipFill>
        </p:spPr>
      </p:sp>
      <p:grpSp>
        <p:nvGrpSpPr>
          <p:cNvPr name="Group 3" id="3"/>
          <p:cNvGrpSpPr/>
          <p:nvPr/>
        </p:nvGrpSpPr>
        <p:grpSpPr>
          <a:xfrm rot="0">
            <a:off x="775158" y="-1145049"/>
            <a:ext cx="16737685" cy="16663214"/>
            <a:chOff x="0" y="0"/>
            <a:chExt cx="22316913" cy="22217619"/>
          </a:xfrm>
        </p:grpSpPr>
        <p:sp>
          <p:nvSpPr>
            <p:cNvPr name="Freeform 4" id="4"/>
            <p:cNvSpPr/>
            <p:nvPr/>
          </p:nvSpPr>
          <p:spPr>
            <a:xfrm flipH="false" flipV="false" rot="0">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sp>
          <p:nvSpPr>
            <p:cNvPr name="Freeform 5" id="5"/>
            <p:cNvSpPr/>
            <p:nvPr/>
          </p:nvSpPr>
          <p:spPr>
            <a:xfrm flipH="false" flipV="false" rot="-1229984">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sp>
          <p:nvSpPr>
            <p:cNvPr name="Freeform 6" id="6"/>
            <p:cNvSpPr/>
            <p:nvPr/>
          </p:nvSpPr>
          <p:spPr>
            <a:xfrm flipH="false" flipV="false" rot="-556451">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sp>
          <p:nvSpPr>
            <p:cNvPr name="Freeform 7" id="7"/>
            <p:cNvSpPr/>
            <p:nvPr/>
          </p:nvSpPr>
          <p:spPr>
            <a:xfrm flipH="false" flipV="false" rot="-1786435">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grpSp>
      <p:sp>
        <p:nvSpPr>
          <p:cNvPr name="Freeform 8" id="8"/>
          <p:cNvSpPr/>
          <p:nvPr/>
        </p:nvSpPr>
        <p:spPr>
          <a:xfrm flipH="false" flipV="false" rot="0">
            <a:off x="6354601" y="1028700"/>
            <a:ext cx="8117301" cy="10139836"/>
          </a:xfrm>
          <a:custGeom>
            <a:avLst/>
            <a:gdLst/>
            <a:ahLst/>
            <a:cxnLst/>
            <a:rect r="r" b="b" t="t" l="l"/>
            <a:pathLst>
              <a:path h="10139836" w="8117301">
                <a:moveTo>
                  <a:pt x="0" y="0"/>
                </a:moveTo>
                <a:lnTo>
                  <a:pt x="8117301" y="0"/>
                </a:lnTo>
                <a:lnTo>
                  <a:pt x="8117301" y="10139836"/>
                </a:lnTo>
                <a:lnTo>
                  <a:pt x="0" y="10139836"/>
                </a:lnTo>
                <a:lnTo>
                  <a:pt x="0" y="0"/>
                </a:lnTo>
                <a:close/>
              </a:path>
            </a:pathLst>
          </a:custGeom>
          <a:blipFill>
            <a:blip r:embed="rId4"/>
            <a:stretch>
              <a:fillRect l="-37851" t="-16872" r="-80864" b="0"/>
            </a:stretch>
          </a:blipFill>
        </p:spPr>
      </p:sp>
      <p:sp>
        <p:nvSpPr>
          <p:cNvPr name="TextBox 9" id="9"/>
          <p:cNvSpPr txBox="true"/>
          <p:nvPr/>
        </p:nvSpPr>
        <p:spPr>
          <a:xfrm rot="0">
            <a:off x="3851064" y="6031943"/>
            <a:ext cx="2740774" cy="1038225"/>
          </a:xfrm>
          <a:prstGeom prst="rect">
            <a:avLst/>
          </a:prstGeom>
        </p:spPr>
        <p:txBody>
          <a:bodyPr anchor="t" rtlCol="false" tIns="0" lIns="0" bIns="0" rIns="0">
            <a:spAutoFit/>
          </a:bodyPr>
          <a:lstStyle/>
          <a:p>
            <a:pPr algn="ctr" marL="0" indent="0" lvl="0">
              <a:lnSpc>
                <a:spcPts val="3840"/>
              </a:lnSpc>
              <a:spcBef>
                <a:spcPct val="0"/>
              </a:spcBef>
            </a:pPr>
            <a:r>
              <a:rPr lang="en-US" sz="3200" strike="noStrike" u="none">
                <a:solidFill>
                  <a:srgbClr val="F2FF00"/>
                </a:solidFill>
                <a:latin typeface="ITC Avant Garde Gothic"/>
              </a:rPr>
              <a:t>This Barbae is a model</a:t>
            </a:r>
          </a:p>
        </p:txBody>
      </p:sp>
      <p:sp>
        <p:nvSpPr>
          <p:cNvPr name="TextBox 10" id="10"/>
          <p:cNvSpPr txBox="true"/>
          <p:nvPr/>
        </p:nvSpPr>
        <p:spPr>
          <a:xfrm rot="0">
            <a:off x="7087083" y="219026"/>
            <a:ext cx="4113835" cy="1063058"/>
          </a:xfrm>
          <a:prstGeom prst="rect">
            <a:avLst/>
          </a:prstGeom>
        </p:spPr>
        <p:txBody>
          <a:bodyPr anchor="t" rtlCol="false" tIns="0" lIns="0" bIns="0" rIns="0">
            <a:spAutoFit/>
          </a:bodyPr>
          <a:lstStyle/>
          <a:p>
            <a:pPr algn="ctr">
              <a:lnSpc>
                <a:spcPts val="5880"/>
              </a:lnSpc>
              <a:spcBef>
                <a:spcPct val="0"/>
              </a:spcBef>
            </a:pPr>
            <a:r>
              <a:rPr lang="en-US" sz="4200">
                <a:solidFill>
                  <a:srgbClr val="F7E3E5"/>
                </a:solidFill>
                <a:latin typeface="ITC Avant Garde Gothic Bold"/>
              </a:rPr>
              <a:t>Bryan Grosling</a:t>
            </a:r>
          </a:p>
        </p:txBody>
      </p:sp>
    </p:spTree>
  </p:cSld>
  <p:clrMapOvr>
    <a:masterClrMapping/>
  </p:clrMapOvr>
  <p:transition spd="slow">
    <p:push dir="l"/>
  </p:transition>
</p:sld>
</file>

<file path=ppt/slides/slide16.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196360" y="-526891"/>
            <a:ext cx="18680719" cy="12375977"/>
          </a:xfrm>
          <a:custGeom>
            <a:avLst/>
            <a:gdLst/>
            <a:ahLst/>
            <a:cxnLst/>
            <a:rect r="r" b="b" t="t" l="l"/>
            <a:pathLst>
              <a:path h="12375977" w="18680719">
                <a:moveTo>
                  <a:pt x="0" y="0"/>
                </a:moveTo>
                <a:lnTo>
                  <a:pt x="18680720" y="0"/>
                </a:lnTo>
                <a:lnTo>
                  <a:pt x="18680720" y="12375976"/>
                </a:lnTo>
                <a:lnTo>
                  <a:pt x="0" y="12375976"/>
                </a:lnTo>
                <a:lnTo>
                  <a:pt x="0" y="0"/>
                </a:lnTo>
                <a:close/>
              </a:path>
            </a:pathLst>
          </a:custGeom>
          <a:blipFill>
            <a:blip r:embed="rId2"/>
            <a:stretch>
              <a:fillRect l="0" t="0" r="0" b="0"/>
            </a:stretch>
          </a:blipFill>
        </p:spPr>
      </p:sp>
      <p:grpSp>
        <p:nvGrpSpPr>
          <p:cNvPr name="Group 3" id="3"/>
          <p:cNvGrpSpPr/>
          <p:nvPr/>
        </p:nvGrpSpPr>
        <p:grpSpPr>
          <a:xfrm rot="0">
            <a:off x="775158" y="-1145049"/>
            <a:ext cx="16737685" cy="16663214"/>
            <a:chOff x="0" y="0"/>
            <a:chExt cx="22316913" cy="22217619"/>
          </a:xfrm>
        </p:grpSpPr>
        <p:sp>
          <p:nvSpPr>
            <p:cNvPr name="Freeform 4" id="4"/>
            <p:cNvSpPr/>
            <p:nvPr/>
          </p:nvSpPr>
          <p:spPr>
            <a:xfrm flipH="false" flipV="false" rot="0">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sp>
          <p:nvSpPr>
            <p:cNvPr name="Freeform 5" id="5"/>
            <p:cNvSpPr/>
            <p:nvPr/>
          </p:nvSpPr>
          <p:spPr>
            <a:xfrm flipH="false" flipV="false" rot="-1229984">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sp>
          <p:nvSpPr>
            <p:cNvPr name="Freeform 6" id="6"/>
            <p:cNvSpPr/>
            <p:nvPr/>
          </p:nvSpPr>
          <p:spPr>
            <a:xfrm flipH="false" flipV="false" rot="-556451">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sp>
          <p:nvSpPr>
            <p:cNvPr name="Freeform 7" id="7"/>
            <p:cNvSpPr/>
            <p:nvPr/>
          </p:nvSpPr>
          <p:spPr>
            <a:xfrm flipH="false" flipV="false" rot="-1786435">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grpSp>
      <p:sp>
        <p:nvSpPr>
          <p:cNvPr name="Freeform 8" id="8"/>
          <p:cNvSpPr/>
          <p:nvPr/>
        </p:nvSpPr>
        <p:spPr>
          <a:xfrm flipH="false" flipV="false" rot="0">
            <a:off x="5582054" y="580636"/>
            <a:ext cx="7617516" cy="11704884"/>
          </a:xfrm>
          <a:custGeom>
            <a:avLst/>
            <a:gdLst/>
            <a:ahLst/>
            <a:cxnLst/>
            <a:rect r="r" b="b" t="t" l="l"/>
            <a:pathLst>
              <a:path h="11704884" w="7617516">
                <a:moveTo>
                  <a:pt x="0" y="0"/>
                </a:moveTo>
                <a:lnTo>
                  <a:pt x="7617516" y="0"/>
                </a:lnTo>
                <a:lnTo>
                  <a:pt x="7617516" y="11704884"/>
                </a:lnTo>
                <a:lnTo>
                  <a:pt x="0" y="11704884"/>
                </a:lnTo>
                <a:lnTo>
                  <a:pt x="0" y="0"/>
                </a:lnTo>
                <a:close/>
              </a:path>
            </a:pathLst>
          </a:custGeom>
          <a:blipFill>
            <a:blip r:embed="rId4"/>
            <a:stretch>
              <a:fillRect l="0" t="0" r="-4038" b="0"/>
            </a:stretch>
          </a:blipFill>
        </p:spPr>
      </p:sp>
      <p:sp>
        <p:nvSpPr>
          <p:cNvPr name="TextBox 9" id="9"/>
          <p:cNvSpPr txBox="true"/>
          <p:nvPr/>
        </p:nvSpPr>
        <p:spPr>
          <a:xfrm rot="0">
            <a:off x="10749752" y="3801278"/>
            <a:ext cx="2740774" cy="1038225"/>
          </a:xfrm>
          <a:prstGeom prst="rect">
            <a:avLst/>
          </a:prstGeom>
        </p:spPr>
        <p:txBody>
          <a:bodyPr anchor="t" rtlCol="false" tIns="0" lIns="0" bIns="0" rIns="0">
            <a:spAutoFit/>
          </a:bodyPr>
          <a:lstStyle/>
          <a:p>
            <a:pPr algn="ctr" marL="0" indent="0" lvl="0">
              <a:lnSpc>
                <a:spcPts val="3840"/>
              </a:lnSpc>
              <a:spcBef>
                <a:spcPct val="0"/>
              </a:spcBef>
            </a:pPr>
            <a:r>
              <a:rPr lang="en-US" sz="3200" strike="noStrike" u="none">
                <a:solidFill>
                  <a:srgbClr val="F2FF00"/>
                </a:solidFill>
                <a:latin typeface="ITC Avant Garde Gothic"/>
              </a:rPr>
              <a:t>This Barbae is an artist</a:t>
            </a:r>
          </a:p>
        </p:txBody>
      </p:sp>
      <p:sp>
        <p:nvSpPr>
          <p:cNvPr name="TextBox 10" id="10"/>
          <p:cNvSpPr txBox="true"/>
          <p:nvPr/>
        </p:nvSpPr>
        <p:spPr>
          <a:xfrm rot="0">
            <a:off x="7419930" y="219026"/>
            <a:ext cx="3448141" cy="984659"/>
          </a:xfrm>
          <a:prstGeom prst="rect">
            <a:avLst/>
          </a:prstGeom>
        </p:spPr>
        <p:txBody>
          <a:bodyPr anchor="t" rtlCol="false" tIns="0" lIns="0" bIns="0" rIns="0">
            <a:spAutoFit/>
          </a:bodyPr>
          <a:lstStyle/>
          <a:p>
            <a:pPr algn="ctr">
              <a:lnSpc>
                <a:spcPts val="5880"/>
              </a:lnSpc>
              <a:spcBef>
                <a:spcPct val="0"/>
              </a:spcBef>
            </a:pPr>
            <a:r>
              <a:rPr lang="en-US" sz="4200">
                <a:solidFill>
                  <a:srgbClr val="F7E3E5"/>
                </a:solidFill>
                <a:latin typeface="ITC Avant Garde Gothic Bold"/>
              </a:rPr>
              <a:t>Amy Mickey</a:t>
            </a:r>
          </a:p>
        </p:txBody>
      </p:sp>
    </p:spTree>
  </p:cSld>
  <p:clrMapOvr>
    <a:masterClrMapping/>
  </p:clrMapOvr>
  <p:transition spd="slow">
    <p:push dir="l"/>
  </p:transition>
</p:sld>
</file>

<file path=ppt/slides/slide17.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196360" y="-526891"/>
            <a:ext cx="18680719" cy="12375977"/>
          </a:xfrm>
          <a:custGeom>
            <a:avLst/>
            <a:gdLst/>
            <a:ahLst/>
            <a:cxnLst/>
            <a:rect r="r" b="b" t="t" l="l"/>
            <a:pathLst>
              <a:path h="12375977" w="18680719">
                <a:moveTo>
                  <a:pt x="0" y="0"/>
                </a:moveTo>
                <a:lnTo>
                  <a:pt x="18680720" y="0"/>
                </a:lnTo>
                <a:lnTo>
                  <a:pt x="18680720" y="12375976"/>
                </a:lnTo>
                <a:lnTo>
                  <a:pt x="0" y="12375976"/>
                </a:lnTo>
                <a:lnTo>
                  <a:pt x="0" y="0"/>
                </a:lnTo>
                <a:close/>
              </a:path>
            </a:pathLst>
          </a:custGeom>
          <a:blipFill>
            <a:blip r:embed="rId2"/>
            <a:stretch>
              <a:fillRect l="0" t="0" r="0" b="0"/>
            </a:stretch>
          </a:blipFill>
        </p:spPr>
      </p:sp>
      <p:grpSp>
        <p:nvGrpSpPr>
          <p:cNvPr name="Group 3" id="3"/>
          <p:cNvGrpSpPr/>
          <p:nvPr/>
        </p:nvGrpSpPr>
        <p:grpSpPr>
          <a:xfrm rot="0">
            <a:off x="775158" y="-1145049"/>
            <a:ext cx="16737685" cy="16663214"/>
            <a:chOff x="0" y="0"/>
            <a:chExt cx="22316913" cy="22217619"/>
          </a:xfrm>
        </p:grpSpPr>
        <p:sp>
          <p:nvSpPr>
            <p:cNvPr name="Freeform 4" id="4"/>
            <p:cNvSpPr/>
            <p:nvPr/>
          </p:nvSpPr>
          <p:spPr>
            <a:xfrm flipH="false" flipV="false" rot="0">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sp>
          <p:nvSpPr>
            <p:cNvPr name="Freeform 5" id="5"/>
            <p:cNvSpPr/>
            <p:nvPr/>
          </p:nvSpPr>
          <p:spPr>
            <a:xfrm flipH="false" flipV="false" rot="-1229984">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sp>
          <p:nvSpPr>
            <p:cNvPr name="Freeform 6" id="6"/>
            <p:cNvSpPr/>
            <p:nvPr/>
          </p:nvSpPr>
          <p:spPr>
            <a:xfrm flipH="false" flipV="false" rot="-556451">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sp>
          <p:nvSpPr>
            <p:cNvPr name="Freeform 7" id="7"/>
            <p:cNvSpPr/>
            <p:nvPr/>
          </p:nvSpPr>
          <p:spPr>
            <a:xfrm flipH="false" flipV="false" rot="-1786435">
              <a:off x="2932546" y="3016570"/>
              <a:ext cx="16451820" cy="16184478"/>
            </a:xfrm>
            <a:custGeom>
              <a:avLst/>
              <a:gdLst/>
              <a:ahLst/>
              <a:cxnLst/>
              <a:rect r="r" b="b" t="t" l="l"/>
              <a:pathLst>
                <a:path h="16184478" w="16451820">
                  <a:moveTo>
                    <a:pt x="0" y="0"/>
                  </a:moveTo>
                  <a:lnTo>
                    <a:pt x="16451821" y="0"/>
                  </a:lnTo>
                  <a:lnTo>
                    <a:pt x="16451821" y="16184478"/>
                  </a:lnTo>
                  <a:lnTo>
                    <a:pt x="0" y="16184478"/>
                  </a:lnTo>
                  <a:lnTo>
                    <a:pt x="0" y="0"/>
                  </a:lnTo>
                  <a:close/>
                </a:path>
              </a:pathLst>
            </a:custGeom>
            <a:blipFill>
              <a:blip r:embed="rId3"/>
              <a:stretch>
                <a:fillRect l="0" t="0" r="0" b="0"/>
              </a:stretch>
            </a:blipFill>
            <a:ln cap="sq">
              <a:noFill/>
              <a:prstDash val="solid"/>
              <a:miter/>
            </a:ln>
          </p:spPr>
        </p:sp>
      </p:grpSp>
      <p:sp>
        <p:nvSpPr>
          <p:cNvPr name="Freeform 8" id="8"/>
          <p:cNvSpPr/>
          <p:nvPr/>
        </p:nvSpPr>
        <p:spPr>
          <a:xfrm flipH="false" flipV="false" rot="0">
            <a:off x="5094046" y="1028700"/>
            <a:ext cx="7699883" cy="9975431"/>
          </a:xfrm>
          <a:custGeom>
            <a:avLst/>
            <a:gdLst/>
            <a:ahLst/>
            <a:cxnLst/>
            <a:rect r="r" b="b" t="t" l="l"/>
            <a:pathLst>
              <a:path h="9975431" w="7699883">
                <a:moveTo>
                  <a:pt x="0" y="0"/>
                </a:moveTo>
                <a:lnTo>
                  <a:pt x="7699883" y="0"/>
                </a:lnTo>
                <a:lnTo>
                  <a:pt x="7699883" y="9975431"/>
                </a:lnTo>
                <a:lnTo>
                  <a:pt x="0" y="9975431"/>
                </a:lnTo>
                <a:lnTo>
                  <a:pt x="0" y="0"/>
                </a:lnTo>
                <a:close/>
              </a:path>
            </a:pathLst>
          </a:custGeom>
          <a:blipFill>
            <a:blip r:embed="rId4"/>
            <a:stretch>
              <a:fillRect l="-43894" t="0" r="-50192" b="0"/>
            </a:stretch>
          </a:blipFill>
        </p:spPr>
      </p:sp>
      <p:sp>
        <p:nvSpPr>
          <p:cNvPr name="TextBox 9" id="9"/>
          <p:cNvSpPr txBox="true"/>
          <p:nvPr/>
        </p:nvSpPr>
        <p:spPr>
          <a:xfrm rot="0">
            <a:off x="4372962" y="4622872"/>
            <a:ext cx="2740774" cy="1038225"/>
          </a:xfrm>
          <a:prstGeom prst="rect">
            <a:avLst/>
          </a:prstGeom>
        </p:spPr>
        <p:txBody>
          <a:bodyPr anchor="t" rtlCol="false" tIns="0" lIns="0" bIns="0" rIns="0">
            <a:spAutoFit/>
          </a:bodyPr>
          <a:lstStyle/>
          <a:p>
            <a:pPr algn="ctr" marL="0" indent="0" lvl="0">
              <a:lnSpc>
                <a:spcPts val="3840"/>
              </a:lnSpc>
              <a:spcBef>
                <a:spcPct val="0"/>
              </a:spcBef>
            </a:pPr>
            <a:r>
              <a:rPr lang="en-US" sz="3200" strike="noStrike" u="none">
                <a:solidFill>
                  <a:srgbClr val="F2FF00"/>
                </a:solidFill>
                <a:latin typeface="ITC Avant Garde Gothic"/>
              </a:rPr>
              <a:t>This Barbae is a barista</a:t>
            </a:r>
          </a:p>
        </p:txBody>
      </p:sp>
      <p:sp>
        <p:nvSpPr>
          <p:cNvPr name="TextBox 10" id="10"/>
          <p:cNvSpPr txBox="true"/>
          <p:nvPr/>
        </p:nvSpPr>
        <p:spPr>
          <a:xfrm rot="0">
            <a:off x="7949433" y="219026"/>
            <a:ext cx="2389135" cy="892548"/>
          </a:xfrm>
          <a:prstGeom prst="rect">
            <a:avLst/>
          </a:prstGeom>
        </p:spPr>
        <p:txBody>
          <a:bodyPr anchor="t" rtlCol="false" tIns="0" lIns="0" bIns="0" rIns="0">
            <a:spAutoFit/>
          </a:bodyPr>
          <a:lstStyle/>
          <a:p>
            <a:pPr algn="ctr">
              <a:lnSpc>
                <a:spcPts val="5880"/>
              </a:lnSpc>
              <a:spcBef>
                <a:spcPct val="0"/>
              </a:spcBef>
            </a:pPr>
            <a:r>
              <a:rPr lang="en-US" sz="4200">
                <a:solidFill>
                  <a:srgbClr val="F7E3E5"/>
                </a:solidFill>
                <a:latin typeface="ITC Avant Garde Gothic Bold"/>
              </a:rPr>
              <a:t>Sam Lee</a:t>
            </a:r>
          </a:p>
        </p:txBody>
      </p:sp>
    </p:spTree>
  </p:cSld>
  <p:clrMapOvr>
    <a:masterClrMapping/>
  </p:clrMapOvr>
  <p:transition spd="slow">
    <p:push dir="l"/>
  </p:transition>
</p:sld>
</file>

<file path=ppt/slides/slide18.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0" y="-952500"/>
            <a:ext cx="18288000" cy="12192000"/>
          </a:xfrm>
          <a:custGeom>
            <a:avLst/>
            <a:gdLst/>
            <a:ahLst/>
            <a:cxnLst/>
            <a:rect r="r" b="b" t="t" l="l"/>
            <a:pathLst>
              <a:path h="12192000" w="18288000">
                <a:moveTo>
                  <a:pt x="0" y="0"/>
                </a:moveTo>
                <a:lnTo>
                  <a:pt x="18288000" y="0"/>
                </a:lnTo>
                <a:lnTo>
                  <a:pt x="18288000" y="12192000"/>
                </a:lnTo>
                <a:lnTo>
                  <a:pt x="0" y="12192000"/>
                </a:lnTo>
                <a:lnTo>
                  <a:pt x="0" y="0"/>
                </a:lnTo>
                <a:close/>
              </a:path>
            </a:pathLst>
          </a:custGeom>
          <a:blipFill>
            <a:blip r:embed="rId2"/>
            <a:stretch>
              <a:fillRect l="0" t="0" r="0" b="0"/>
            </a:stretch>
          </a:blipFill>
        </p:spPr>
      </p:sp>
      <p:sp>
        <p:nvSpPr>
          <p:cNvPr name="TextBox 3" id="3"/>
          <p:cNvSpPr txBox="true"/>
          <p:nvPr/>
        </p:nvSpPr>
        <p:spPr>
          <a:xfrm rot="0">
            <a:off x="1028700" y="5619750"/>
            <a:ext cx="16230600" cy="3939640"/>
          </a:xfrm>
          <a:prstGeom prst="rect">
            <a:avLst/>
          </a:prstGeom>
        </p:spPr>
        <p:txBody>
          <a:bodyPr anchor="t" rtlCol="false" tIns="0" lIns="0" bIns="0" rIns="0">
            <a:spAutoFit/>
          </a:bodyPr>
          <a:lstStyle/>
          <a:p>
            <a:pPr algn="ctr" marL="0" indent="0" lvl="0">
              <a:lnSpc>
                <a:spcPts val="14984"/>
              </a:lnSpc>
              <a:spcBef>
                <a:spcPct val="0"/>
              </a:spcBef>
            </a:pPr>
            <a:r>
              <a:rPr lang="en-US" sz="16649" spc="-699" strike="noStrike" u="none">
                <a:solidFill>
                  <a:srgbClr val="F7E3E5"/>
                </a:solidFill>
                <a:latin typeface="Gladiola"/>
              </a:rPr>
              <a:t>A picture is worth a thousand words</a:t>
            </a:r>
          </a:p>
        </p:txBody>
      </p:sp>
    </p:spTree>
  </p:cSld>
  <p:clrMapOvr>
    <a:masterClrMapping/>
  </p:clrMapOvr>
  <p:transition spd="slow">
    <p:push dir="l"/>
  </p:transition>
</p:sld>
</file>

<file path=ppt/slides/slide19.xml><?xml version="1.0" encoding="utf-8"?>
<p:sld xmlns:p="http://schemas.openxmlformats.org/presentationml/2006/main" xmlns:a="http://schemas.openxmlformats.org/drawingml/2006/main" xmlns:r="http://schemas.openxmlformats.org/officeDocument/2006/relationships">
  <p:cSld>
    <p:spTree>
      <p:nvGrpSpPr>
        <p:cNvPr id="1" name=""/>
        <p:cNvGrpSpPr/>
        <p:nvPr/>
      </p:nvGrpSpPr>
      <p:grpSpPr>
        <a:xfrm>
          <a:off x="0" y="0"/>
          <a:ext cx="0" cy="0"/>
          <a:chOff x="0" y="0"/>
          <a:chExt cx="0" cy="0"/>
        </a:xfrm>
      </p:grpSpPr>
      <p:sp>
        <p:nvSpPr>
          <p:cNvPr name="Freeform 2" id="2"/>
          <p:cNvSpPr/>
          <p:nvPr/>
        </p:nvSpPr>
        <p:spPr>
          <a:xfrm flipH="false" flipV="false" rot="0">
            <a:off x="-196360" y="-1044488"/>
            <a:ext cx="18680719" cy="12375977"/>
          </a:xfrm>
          <a:custGeom>
            <a:avLst/>
            <a:gdLst/>
            <a:ahLst/>
            <a:cxnLst/>
            <a:rect r="r" b="b" t="t" l="l"/>
            <a:pathLst>
              <a:path h="12375977" w="18680719">
                <a:moveTo>
                  <a:pt x="0" y="0"/>
                </a:moveTo>
                <a:lnTo>
                  <a:pt x="18680720" y="0"/>
                </a:lnTo>
                <a:lnTo>
                  <a:pt x="18680720" y="12375976"/>
                </a:lnTo>
                <a:lnTo>
                  <a:pt x="0" y="12375976"/>
                </a:lnTo>
                <a:lnTo>
                  <a:pt x="0" y="0"/>
                </a:lnTo>
                <a:close/>
              </a:path>
            </a:pathLst>
          </a:custGeom>
          <a:blipFill>
            <a:blip r:embed="rId2"/>
            <a:stretch>
              <a:fillRect l="0" t="0" r="0" b="0"/>
            </a:stretch>
          </a:blipFill>
        </p:spPr>
      </p:sp>
      <p:sp>
        <p:nvSpPr>
          <p:cNvPr name="Freeform 3" id="3"/>
          <p:cNvSpPr/>
          <p:nvPr/>
        </p:nvSpPr>
        <p:spPr>
          <a:xfrm flipH="false" flipV="false" rot="0">
            <a:off x="-4219690" y="2847141"/>
            <a:ext cx="9480973" cy="5344899"/>
          </a:xfrm>
          <a:custGeom>
            <a:avLst/>
            <a:gdLst/>
            <a:ahLst/>
            <a:cxnLst/>
            <a:rect r="r" b="b" t="t" l="l"/>
            <a:pathLst>
              <a:path h="5344899" w="9480973">
                <a:moveTo>
                  <a:pt x="0" y="0"/>
                </a:moveTo>
                <a:lnTo>
                  <a:pt x="9480973" y="0"/>
                </a:lnTo>
                <a:lnTo>
                  <a:pt x="9480973" y="5344898"/>
                </a:lnTo>
                <a:lnTo>
                  <a:pt x="0" y="5344898"/>
                </a:lnTo>
                <a:lnTo>
                  <a:pt x="0" y="0"/>
                </a:lnTo>
                <a:close/>
              </a:path>
            </a:pathLst>
          </a:custGeom>
          <a:blipFill>
            <a:blip r:embed="rId3"/>
            <a:stretch>
              <a:fillRect l="0" t="0" r="0" b="0"/>
            </a:stretch>
          </a:blipFill>
        </p:spPr>
      </p:sp>
      <p:sp>
        <p:nvSpPr>
          <p:cNvPr name="TextBox 4" id="4"/>
          <p:cNvSpPr txBox="true"/>
          <p:nvPr/>
        </p:nvSpPr>
        <p:spPr>
          <a:xfrm rot="0">
            <a:off x="1028700" y="1066832"/>
            <a:ext cx="16230600" cy="6730773"/>
          </a:xfrm>
          <a:prstGeom prst="rect">
            <a:avLst/>
          </a:prstGeom>
        </p:spPr>
        <p:txBody>
          <a:bodyPr anchor="t" rtlCol="false" tIns="0" lIns="0" bIns="0" rIns="0">
            <a:spAutoFit/>
          </a:bodyPr>
          <a:lstStyle/>
          <a:p>
            <a:pPr algn="ctr">
              <a:lnSpc>
                <a:spcPts val="25504"/>
              </a:lnSpc>
            </a:pPr>
            <a:r>
              <a:rPr lang="en-US" sz="28337">
                <a:solidFill>
                  <a:srgbClr val="F7E3E5"/>
                </a:solidFill>
                <a:latin typeface="Gladiola"/>
              </a:rPr>
              <a:t>Our Projects</a:t>
            </a:r>
          </a:p>
        </p:txBody>
      </p:sp>
      <p:sp>
        <p:nvSpPr>
          <p:cNvPr name="Freeform 5" id="5"/>
          <p:cNvSpPr/>
          <p:nvPr/>
        </p:nvSpPr>
        <p:spPr>
          <a:xfrm flipH="false" flipV="false" rot="0">
            <a:off x="-2117220" y="6638805"/>
            <a:ext cx="23707034" cy="6647448"/>
          </a:xfrm>
          <a:custGeom>
            <a:avLst/>
            <a:gdLst/>
            <a:ahLst/>
            <a:cxnLst/>
            <a:rect r="r" b="b" t="t" l="l"/>
            <a:pathLst>
              <a:path h="6647448" w="23707034">
                <a:moveTo>
                  <a:pt x="0" y="0"/>
                </a:moveTo>
                <a:lnTo>
                  <a:pt x="23707033" y="0"/>
                </a:lnTo>
                <a:lnTo>
                  <a:pt x="23707033" y="6647448"/>
                </a:lnTo>
                <a:lnTo>
                  <a:pt x="0" y="6647448"/>
                </a:lnTo>
                <a:lnTo>
                  <a:pt x="0" y="0"/>
                </a:lnTo>
                <a:close/>
              </a:path>
            </a:pathLst>
          </a:custGeom>
          <a:blipFill>
            <a:blip r:embed="rId4"/>
            <a:stretch>
              <a:fillRect l="0" t="-54378" r="0" b="-83228"/>
            </a:stretch>
          </a:blipFill>
        </p:spPr>
      </p:sp>
      <p:sp>
        <p:nvSpPr>
          <p:cNvPr name="Freeform 6" id="6"/>
          <p:cNvSpPr/>
          <p:nvPr/>
        </p:nvSpPr>
        <p:spPr>
          <a:xfrm flipH="false" flipV="false" rot="0">
            <a:off x="15120502" y="257207"/>
            <a:ext cx="3627863" cy="1868350"/>
          </a:xfrm>
          <a:custGeom>
            <a:avLst/>
            <a:gdLst/>
            <a:ahLst/>
            <a:cxnLst/>
            <a:rect r="r" b="b" t="t" l="l"/>
            <a:pathLst>
              <a:path h="1868350" w="3627863">
                <a:moveTo>
                  <a:pt x="0" y="0"/>
                </a:moveTo>
                <a:lnTo>
                  <a:pt x="3627863" y="0"/>
                </a:lnTo>
                <a:lnTo>
                  <a:pt x="3627863" y="1868350"/>
                </a:lnTo>
                <a:lnTo>
                  <a:pt x="0" y="1868350"/>
                </a:lnTo>
                <a:lnTo>
                  <a:pt x="0" y="0"/>
                </a:lnTo>
                <a:close/>
              </a:path>
            </a:pathLst>
          </a:custGeom>
          <a:blipFill>
            <a:blip r:embed="rId5"/>
            <a:stretch>
              <a:fillRect l="0" t="0" r="0" b="0"/>
            </a:stretch>
          </a:blipFill>
        </p:spPr>
      </p:sp>
      <p:sp>
        <p:nvSpPr>
          <p:cNvPr name="Freeform 7" id="7"/>
          <p:cNvSpPr/>
          <p:nvPr/>
        </p:nvSpPr>
        <p:spPr>
          <a:xfrm flipH="true" flipV="false" rot="0">
            <a:off x="13534246" y="2125557"/>
            <a:ext cx="2680162" cy="1380283"/>
          </a:xfrm>
          <a:custGeom>
            <a:avLst/>
            <a:gdLst/>
            <a:ahLst/>
            <a:cxnLst/>
            <a:rect r="r" b="b" t="t" l="l"/>
            <a:pathLst>
              <a:path h="1380283" w="2680162">
                <a:moveTo>
                  <a:pt x="2680163" y="0"/>
                </a:moveTo>
                <a:lnTo>
                  <a:pt x="0" y="0"/>
                </a:lnTo>
                <a:lnTo>
                  <a:pt x="0" y="1380283"/>
                </a:lnTo>
                <a:lnTo>
                  <a:pt x="2680163" y="1380283"/>
                </a:lnTo>
                <a:lnTo>
                  <a:pt x="2680163" y="0"/>
                </a:lnTo>
                <a:close/>
              </a:path>
            </a:pathLst>
          </a:custGeom>
          <a:blipFill>
            <a:blip r:embed="rId5"/>
            <a:stretch>
              <a:fillRect l="0" t="0" r="0" b="0"/>
            </a:stretch>
          </a:blipFill>
        </p:spPr>
      </p:sp>
      <p:sp>
        <p:nvSpPr>
          <p:cNvPr name="Freeform 8" id="8"/>
          <p:cNvSpPr/>
          <p:nvPr/>
        </p:nvSpPr>
        <p:spPr>
          <a:xfrm flipH="false" flipV="false" rot="0">
            <a:off x="-1580464" y="-5132754"/>
            <a:ext cx="11048125" cy="6161454"/>
          </a:xfrm>
          <a:custGeom>
            <a:avLst/>
            <a:gdLst/>
            <a:ahLst/>
            <a:cxnLst/>
            <a:rect r="r" b="b" t="t" l="l"/>
            <a:pathLst>
              <a:path h="6161454" w="11048125">
                <a:moveTo>
                  <a:pt x="0" y="0"/>
                </a:moveTo>
                <a:lnTo>
                  <a:pt x="11048125" y="0"/>
                </a:lnTo>
                <a:lnTo>
                  <a:pt x="11048125" y="6161454"/>
                </a:lnTo>
                <a:lnTo>
                  <a:pt x="0" y="6161454"/>
                </a:lnTo>
                <a:lnTo>
                  <a:pt x="0" y="0"/>
                </a:lnTo>
                <a:close/>
              </a:path>
            </a:pathLst>
          </a:custGeom>
          <a:blipFill>
            <a:blip r:embed="rId6"/>
            <a:stretch>
              <a:fillRect l="0" t="0" r="0" b="0"/>
            </a:stretch>
          </a:blipFill>
        </p:spPr>
      </p:sp>
      <p:grpSp>
        <p:nvGrpSpPr>
          <p:cNvPr name="Group 9" id="9"/>
          <p:cNvGrpSpPr/>
          <p:nvPr/>
        </p:nvGrpSpPr>
        <p:grpSpPr>
          <a:xfrm rot="0">
            <a:off x="15615734" y="0"/>
            <a:ext cx="2637399" cy="2625664"/>
            <a:chOff x="0" y="0"/>
            <a:chExt cx="3516531" cy="3500885"/>
          </a:xfrm>
        </p:grpSpPr>
        <p:sp>
          <p:nvSpPr>
            <p:cNvPr name="Freeform 10" id="10"/>
            <p:cNvSpPr/>
            <p:nvPr/>
          </p:nvSpPr>
          <p:spPr>
            <a:xfrm flipH="false" flipV="false" rot="0">
              <a:off x="462089" y="475328"/>
              <a:ext cx="2592354" cy="2550228"/>
            </a:xfrm>
            <a:custGeom>
              <a:avLst/>
              <a:gdLst/>
              <a:ahLst/>
              <a:cxnLst/>
              <a:rect r="r" b="b" t="t" l="l"/>
              <a:pathLst>
                <a:path h="2550228" w="2592354">
                  <a:moveTo>
                    <a:pt x="0" y="0"/>
                  </a:moveTo>
                  <a:lnTo>
                    <a:pt x="2592354" y="0"/>
                  </a:lnTo>
                  <a:lnTo>
                    <a:pt x="2592354" y="2550229"/>
                  </a:lnTo>
                  <a:lnTo>
                    <a:pt x="0" y="2550229"/>
                  </a:lnTo>
                  <a:lnTo>
                    <a:pt x="0" y="0"/>
                  </a:lnTo>
                  <a:close/>
                </a:path>
              </a:pathLst>
            </a:custGeom>
            <a:blipFill>
              <a:blip r:embed="rId7"/>
              <a:stretch>
                <a:fillRect l="0" t="0" r="0" b="0"/>
              </a:stretch>
            </a:blipFill>
            <a:ln cap="sq">
              <a:noFill/>
              <a:prstDash val="solid"/>
              <a:miter/>
            </a:ln>
          </p:spPr>
        </p:sp>
        <p:sp>
          <p:nvSpPr>
            <p:cNvPr name="Freeform 11" id="11"/>
            <p:cNvSpPr/>
            <p:nvPr/>
          </p:nvSpPr>
          <p:spPr>
            <a:xfrm flipH="false" flipV="false" rot="-1229984">
              <a:off x="462089" y="475328"/>
              <a:ext cx="2592354" cy="2550228"/>
            </a:xfrm>
            <a:custGeom>
              <a:avLst/>
              <a:gdLst/>
              <a:ahLst/>
              <a:cxnLst/>
              <a:rect r="r" b="b" t="t" l="l"/>
              <a:pathLst>
                <a:path h="2550228" w="2592354">
                  <a:moveTo>
                    <a:pt x="0" y="0"/>
                  </a:moveTo>
                  <a:lnTo>
                    <a:pt x="2592354" y="0"/>
                  </a:lnTo>
                  <a:lnTo>
                    <a:pt x="2592354" y="2550229"/>
                  </a:lnTo>
                  <a:lnTo>
                    <a:pt x="0" y="2550229"/>
                  </a:lnTo>
                  <a:lnTo>
                    <a:pt x="0" y="0"/>
                  </a:lnTo>
                  <a:close/>
                </a:path>
              </a:pathLst>
            </a:custGeom>
            <a:blipFill>
              <a:blip r:embed="rId7"/>
              <a:stretch>
                <a:fillRect l="0" t="0" r="0" b="0"/>
              </a:stretch>
            </a:blipFill>
            <a:ln cap="sq">
              <a:noFill/>
              <a:prstDash val="solid"/>
              <a:miter/>
            </a:ln>
          </p:spPr>
        </p:sp>
        <p:sp>
          <p:nvSpPr>
            <p:cNvPr name="Freeform 12" id="12"/>
            <p:cNvSpPr/>
            <p:nvPr/>
          </p:nvSpPr>
          <p:spPr>
            <a:xfrm flipH="false" flipV="false" rot="-556451">
              <a:off x="462089" y="475328"/>
              <a:ext cx="2592354" cy="2550228"/>
            </a:xfrm>
            <a:custGeom>
              <a:avLst/>
              <a:gdLst/>
              <a:ahLst/>
              <a:cxnLst/>
              <a:rect r="r" b="b" t="t" l="l"/>
              <a:pathLst>
                <a:path h="2550228" w="2592354">
                  <a:moveTo>
                    <a:pt x="0" y="0"/>
                  </a:moveTo>
                  <a:lnTo>
                    <a:pt x="2592354" y="0"/>
                  </a:lnTo>
                  <a:lnTo>
                    <a:pt x="2592354" y="2550229"/>
                  </a:lnTo>
                  <a:lnTo>
                    <a:pt x="0" y="2550229"/>
                  </a:lnTo>
                  <a:lnTo>
                    <a:pt x="0" y="0"/>
                  </a:lnTo>
                  <a:close/>
                </a:path>
              </a:pathLst>
            </a:custGeom>
            <a:blipFill>
              <a:blip r:embed="rId7"/>
              <a:stretch>
                <a:fillRect l="0" t="0" r="0" b="0"/>
              </a:stretch>
            </a:blipFill>
            <a:ln cap="sq">
              <a:noFill/>
              <a:prstDash val="solid"/>
              <a:miter/>
            </a:ln>
          </p:spPr>
        </p:sp>
        <p:sp>
          <p:nvSpPr>
            <p:cNvPr name="Freeform 13" id="13"/>
            <p:cNvSpPr/>
            <p:nvPr/>
          </p:nvSpPr>
          <p:spPr>
            <a:xfrm flipH="false" flipV="false" rot="-1786435">
              <a:off x="462089" y="475328"/>
              <a:ext cx="2592354" cy="2550228"/>
            </a:xfrm>
            <a:custGeom>
              <a:avLst/>
              <a:gdLst/>
              <a:ahLst/>
              <a:cxnLst/>
              <a:rect r="r" b="b" t="t" l="l"/>
              <a:pathLst>
                <a:path h="2550228" w="2592354">
                  <a:moveTo>
                    <a:pt x="0" y="0"/>
                  </a:moveTo>
                  <a:lnTo>
                    <a:pt x="2592354" y="0"/>
                  </a:lnTo>
                  <a:lnTo>
                    <a:pt x="2592354" y="2550229"/>
                  </a:lnTo>
                  <a:lnTo>
                    <a:pt x="0" y="2550229"/>
                  </a:lnTo>
                  <a:lnTo>
                    <a:pt x="0" y="0"/>
                  </a:lnTo>
                  <a:close/>
                </a:path>
              </a:pathLst>
            </a:custGeom>
            <a:blipFill>
              <a:blip r:embed="rId7"/>
              <a:stretch>
                <a:fillRect l="0" t="0" r="0" b="0"/>
              </a:stretch>
            </a:blipFill>
            <a:ln cap="sq">
              <a:noFill/>
              <a:prstDash val="solid"/>
              <a:miter/>
            </a:ln>
          </p:spPr>
        </p:sp>
      </p:grpSp>
      <p:sp>
        <p:nvSpPr>
          <p:cNvPr name="TextBox 14" id="14"/>
          <p:cNvSpPr txBox="true"/>
          <p:nvPr/>
        </p:nvSpPr>
        <p:spPr>
          <a:xfrm rot="0">
            <a:off x="16622899" y="854680"/>
            <a:ext cx="623069" cy="821055"/>
          </a:xfrm>
          <a:prstGeom prst="rect">
            <a:avLst/>
          </a:prstGeom>
        </p:spPr>
        <p:txBody>
          <a:bodyPr anchor="t" rtlCol="false" tIns="0" lIns="0" bIns="0" rIns="0">
            <a:spAutoFit/>
          </a:bodyPr>
          <a:lstStyle/>
          <a:p>
            <a:pPr algn="ctr">
              <a:lnSpc>
                <a:spcPts val="6719"/>
              </a:lnSpc>
              <a:spcBef>
                <a:spcPct val="0"/>
              </a:spcBef>
            </a:pPr>
            <a:r>
              <a:rPr lang="en-US" sz="4800">
                <a:solidFill>
                  <a:srgbClr val="F7E3E5"/>
                </a:solidFill>
                <a:latin typeface="Gladiola"/>
              </a:rPr>
              <a:t>03</a:t>
            </a:r>
          </a:p>
        </p:txBody>
      </p:sp>
    </p:spTree>
  </p:cSld>
  <p:clrMapOvr>
    <a:masterClrMapping/>
  </p:clrMapOvr>
  <p:transition spd="slow">
    <p:push dir="l"/>
  </p:transition>
</p:sld>
</file>

<file path=ppt/slides/slide20.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sp>
        <p:nvSpPr>
          <p:cNvPr name="Freeform 2" id="2"/>
          <p:cNvSpPr/>
          <p:nvPr/>
        </p:nvSpPr>
        <p:spPr>
          <a:xfrm flipH="false" flipV="false" rot="0">
            <a:off x="0" y="6663348"/>
            <a:ext cx="18288000" cy="3623652"/>
          </a:xfrm>
          <a:custGeom>
            <a:avLst/>
            <a:gdLst/>
            <a:ahLst/>
            <a:cxnLst/>
            <a:rect r="r" b="b" t="t" l="l"/>
            <a:pathLst>
              <a:path h="3623652" w="18288000">
                <a:moveTo>
                  <a:pt x="0" y="0"/>
                </a:moveTo>
                <a:lnTo>
                  <a:pt x="18288000" y="0"/>
                </a:lnTo>
                <a:lnTo>
                  <a:pt x="18288000" y="3623652"/>
                </a:lnTo>
                <a:lnTo>
                  <a:pt x="0" y="3623652"/>
                </a:lnTo>
                <a:lnTo>
                  <a:pt x="0" y="0"/>
                </a:lnTo>
                <a:close/>
              </a:path>
            </a:pathLst>
          </a:custGeom>
          <a:blipFill>
            <a:blip r:embed="rId2"/>
            <a:stretch>
              <a:fillRect l="0" t="-80882" r="0" b="-155573"/>
            </a:stretch>
          </a:blipFill>
        </p:spPr>
      </p:sp>
      <p:grpSp>
        <p:nvGrpSpPr>
          <p:cNvPr name="Group 3" id="3"/>
          <p:cNvGrpSpPr/>
          <p:nvPr/>
        </p:nvGrpSpPr>
        <p:grpSpPr>
          <a:xfrm rot="0">
            <a:off x="1028700" y="1141213"/>
            <a:ext cx="16230600" cy="4002287"/>
            <a:chOff x="0" y="0"/>
            <a:chExt cx="21640800" cy="5336383"/>
          </a:xfrm>
        </p:grpSpPr>
        <p:sp>
          <p:nvSpPr>
            <p:cNvPr name="TextBox 4" id="4"/>
            <p:cNvSpPr txBox="true"/>
            <p:nvPr/>
          </p:nvSpPr>
          <p:spPr>
            <a:xfrm rot="0">
              <a:off x="0" y="295275"/>
              <a:ext cx="21640800" cy="1807846"/>
            </a:xfrm>
            <a:prstGeom prst="rect">
              <a:avLst/>
            </a:prstGeom>
          </p:spPr>
          <p:txBody>
            <a:bodyPr anchor="t" rtlCol="false" tIns="0" lIns="0" bIns="0" rIns="0">
              <a:spAutoFit/>
            </a:bodyPr>
            <a:lstStyle/>
            <a:p>
              <a:pPr algn="ctr" marL="0" indent="0" lvl="0">
                <a:lnSpc>
                  <a:spcPts val="9360"/>
                </a:lnSpc>
                <a:spcBef>
                  <a:spcPct val="0"/>
                </a:spcBef>
              </a:pPr>
              <a:r>
                <a:rPr lang="en-US" sz="10400" spc="-436">
                  <a:solidFill>
                    <a:srgbClr val="F7E3E5"/>
                  </a:solidFill>
                  <a:latin typeface="Gladiola"/>
                </a:rPr>
                <a:t>Project 1</a:t>
              </a:r>
            </a:p>
          </p:txBody>
        </p:sp>
        <p:sp>
          <p:nvSpPr>
            <p:cNvPr name="TextBox 5" id="5"/>
            <p:cNvSpPr txBox="true"/>
            <p:nvPr/>
          </p:nvSpPr>
          <p:spPr>
            <a:xfrm rot="0">
              <a:off x="1066744" y="2349978"/>
              <a:ext cx="20574056" cy="2986405"/>
            </a:xfrm>
            <a:prstGeom prst="rect">
              <a:avLst/>
            </a:prstGeom>
          </p:spPr>
          <p:txBody>
            <a:bodyPr anchor="t" rtlCol="false" tIns="0" lIns="0" bIns="0" rIns="0">
              <a:spAutoFit/>
            </a:bodyPr>
            <a:lstStyle/>
            <a:p>
              <a:pPr algn="ctr">
                <a:lnSpc>
                  <a:spcPts val="2940"/>
                </a:lnSpc>
              </a:pPr>
              <a:r>
                <a:rPr lang="en-US" sz="2100">
                  <a:solidFill>
                    <a:srgbClr val="F7E3E5"/>
                  </a:solidFill>
                  <a:latin typeface="ITC Avant Garde Gothic"/>
                </a:rPr>
                <a:t>Elaborate on what you want to discuss.</a:t>
              </a:r>
              <a:r>
                <a:rPr lang="en-US" sz="2100">
                  <a:solidFill>
                    <a:srgbClr val="F7E3E5"/>
                  </a:solidFill>
                  <a:latin typeface="ITC Avant Garde Gothic"/>
                </a:rPr>
                <a:t> 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a:p>
              <a:pPr algn="ctr" marL="0" indent="0" lvl="0">
                <a:lnSpc>
                  <a:spcPts val="2940"/>
                </a:lnSpc>
                <a:spcBef>
                  <a:spcPct val="0"/>
                </a:spcBef>
              </a:pPr>
            </a:p>
          </p:txBody>
        </p:sp>
      </p:grpSp>
    </p:spTree>
  </p:cSld>
  <p:clrMapOvr>
    <a:masterClrMapping/>
  </p:clrMapOvr>
  <p:transition spd="slow">
    <p:push dir="l"/>
  </p:transition>
</p:sld>
</file>

<file path=ppt/slides/slide21.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1448687" cy="5143500"/>
          </a:xfrm>
          <a:custGeom>
            <a:avLst/>
            <a:gdLst/>
            <a:ahLst/>
            <a:cxnLst/>
            <a:rect r="r" b="b" t="t" l="l"/>
            <a:pathLst>
              <a:path h="5143500" w="11448687">
                <a:moveTo>
                  <a:pt x="0" y="0"/>
                </a:moveTo>
                <a:lnTo>
                  <a:pt x="11448687" y="0"/>
                </a:lnTo>
                <a:lnTo>
                  <a:pt x="11448687" y="5143500"/>
                </a:lnTo>
                <a:lnTo>
                  <a:pt x="0" y="5143500"/>
                </a:lnTo>
                <a:lnTo>
                  <a:pt x="0" y="0"/>
                </a:lnTo>
                <a:close/>
              </a:path>
            </a:pathLst>
          </a:custGeom>
          <a:blipFill>
            <a:blip r:embed="rId2"/>
            <a:stretch>
              <a:fillRect l="0" t="-85459" r="0" b="-148627"/>
            </a:stretch>
          </a:blipFill>
        </p:spPr>
      </p:sp>
      <p:sp>
        <p:nvSpPr>
          <p:cNvPr name="Freeform 3" id="3"/>
          <p:cNvSpPr/>
          <p:nvPr/>
        </p:nvSpPr>
        <p:spPr>
          <a:xfrm flipH="false" flipV="false" rot="0">
            <a:off x="11448687" y="5143500"/>
            <a:ext cx="6839313" cy="5144743"/>
          </a:xfrm>
          <a:custGeom>
            <a:avLst/>
            <a:gdLst/>
            <a:ahLst/>
            <a:cxnLst/>
            <a:rect r="r" b="b" t="t" l="l"/>
            <a:pathLst>
              <a:path h="5144743" w="6839313">
                <a:moveTo>
                  <a:pt x="0" y="0"/>
                </a:moveTo>
                <a:lnTo>
                  <a:pt x="6839313" y="0"/>
                </a:lnTo>
                <a:lnTo>
                  <a:pt x="6839313" y="5144743"/>
                </a:lnTo>
                <a:lnTo>
                  <a:pt x="0" y="5144743"/>
                </a:lnTo>
                <a:lnTo>
                  <a:pt x="0" y="0"/>
                </a:lnTo>
                <a:close/>
              </a:path>
            </a:pathLst>
          </a:custGeom>
          <a:blipFill>
            <a:blip r:embed="rId3"/>
            <a:stretch>
              <a:fillRect l="0" t="-47994" r="0" b="-51412"/>
            </a:stretch>
          </a:blipFill>
        </p:spPr>
      </p:sp>
      <p:sp>
        <p:nvSpPr>
          <p:cNvPr name="TextBox 4" id="4"/>
          <p:cNvSpPr txBox="true"/>
          <p:nvPr/>
        </p:nvSpPr>
        <p:spPr>
          <a:xfrm rot="0">
            <a:off x="11839635" y="1323975"/>
            <a:ext cx="5419665" cy="1282066"/>
          </a:xfrm>
          <a:prstGeom prst="rect">
            <a:avLst/>
          </a:prstGeom>
        </p:spPr>
        <p:txBody>
          <a:bodyPr anchor="t" rtlCol="false" tIns="0" lIns="0" bIns="0" rIns="0">
            <a:spAutoFit/>
          </a:bodyPr>
          <a:lstStyle/>
          <a:p>
            <a:pPr algn="r" marL="0" indent="0" lvl="0">
              <a:lnSpc>
                <a:spcPts val="9360"/>
              </a:lnSpc>
              <a:spcBef>
                <a:spcPct val="0"/>
              </a:spcBef>
            </a:pPr>
            <a:r>
              <a:rPr lang="en-US" sz="10400" spc="-436">
                <a:solidFill>
                  <a:srgbClr val="F7E3E5"/>
                </a:solidFill>
                <a:latin typeface="Gladiola"/>
              </a:rPr>
              <a:t>Project 2</a:t>
            </a:r>
          </a:p>
        </p:txBody>
      </p:sp>
      <p:sp>
        <p:nvSpPr>
          <p:cNvPr name="TextBox 5" id="5"/>
          <p:cNvSpPr txBox="true"/>
          <p:nvPr/>
        </p:nvSpPr>
        <p:spPr>
          <a:xfrm rot="0">
            <a:off x="1028700" y="6254115"/>
            <a:ext cx="9096120" cy="3004185"/>
          </a:xfrm>
          <a:prstGeom prst="rect">
            <a:avLst/>
          </a:prstGeom>
        </p:spPr>
        <p:txBody>
          <a:bodyPr anchor="t" rtlCol="false" tIns="0" lIns="0" bIns="0" rIns="0">
            <a:spAutoFit/>
          </a:bodyPr>
          <a:lstStyle/>
          <a:p>
            <a:pPr algn="l" marL="0" indent="0" lvl="0">
              <a:lnSpc>
                <a:spcPts val="2940"/>
              </a:lnSpc>
              <a:spcBef>
                <a:spcPct val="0"/>
              </a:spcBef>
            </a:pPr>
            <a:r>
              <a:rPr lang="en-US" sz="2100">
                <a:solidFill>
                  <a:srgbClr val="F7E3E5"/>
                </a:solidFill>
                <a:latin typeface="ITC Avant Garde Gothic"/>
              </a:rPr>
              <a:t>Elaborate on what you want to discuss. 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p:txBody>
      </p:sp>
    </p:spTree>
  </p:cSld>
  <p:clrMapOvr>
    <a:masterClrMapping/>
  </p:clrMapOvr>
  <p:transition spd="slow">
    <p:push dir="l"/>
  </p:transition>
</p:sld>
</file>

<file path=ppt/slides/slide22.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grpSp>
        <p:nvGrpSpPr>
          <p:cNvPr name="Group 2" id="2"/>
          <p:cNvGrpSpPr/>
          <p:nvPr/>
        </p:nvGrpSpPr>
        <p:grpSpPr>
          <a:xfrm rot="0">
            <a:off x="409223" y="3591622"/>
            <a:ext cx="5514851" cy="5514760"/>
            <a:chOff x="0" y="0"/>
            <a:chExt cx="1555358" cy="1555332"/>
          </a:xfrm>
        </p:grpSpPr>
        <p:sp>
          <p:nvSpPr>
            <p:cNvPr name="Freeform 3" id="3"/>
            <p:cNvSpPr/>
            <p:nvPr/>
          </p:nvSpPr>
          <p:spPr>
            <a:xfrm flipH="false" flipV="false" rot="0">
              <a:off x="0" y="0"/>
              <a:ext cx="1555358" cy="1555332"/>
            </a:xfrm>
            <a:custGeom>
              <a:avLst/>
              <a:gdLst/>
              <a:ahLst/>
              <a:cxnLst/>
              <a:rect r="r" b="b" t="t" l="l"/>
              <a:pathLst>
                <a:path h="1555332" w="1555358">
                  <a:moveTo>
                    <a:pt x="50538" y="0"/>
                  </a:moveTo>
                  <a:lnTo>
                    <a:pt x="1504820" y="0"/>
                  </a:lnTo>
                  <a:cubicBezTo>
                    <a:pt x="1518224" y="0"/>
                    <a:pt x="1531078" y="5325"/>
                    <a:pt x="1540556" y="14802"/>
                  </a:cubicBezTo>
                  <a:cubicBezTo>
                    <a:pt x="1550034" y="24280"/>
                    <a:pt x="1555358" y="37134"/>
                    <a:pt x="1555358" y="50538"/>
                  </a:cubicBezTo>
                  <a:lnTo>
                    <a:pt x="1555358" y="1504794"/>
                  </a:lnTo>
                  <a:cubicBezTo>
                    <a:pt x="1555358" y="1518198"/>
                    <a:pt x="1550034" y="1531052"/>
                    <a:pt x="1540556" y="1540530"/>
                  </a:cubicBezTo>
                  <a:cubicBezTo>
                    <a:pt x="1531078" y="1550008"/>
                    <a:pt x="1518224" y="1555332"/>
                    <a:pt x="1504820" y="1555332"/>
                  </a:cubicBezTo>
                  <a:lnTo>
                    <a:pt x="50538" y="1555332"/>
                  </a:lnTo>
                  <a:cubicBezTo>
                    <a:pt x="37134" y="1555332"/>
                    <a:pt x="24280" y="1550008"/>
                    <a:pt x="14802" y="1540530"/>
                  </a:cubicBezTo>
                  <a:cubicBezTo>
                    <a:pt x="5325" y="1531052"/>
                    <a:pt x="0" y="1518198"/>
                    <a:pt x="0" y="1504794"/>
                  </a:cubicBezTo>
                  <a:lnTo>
                    <a:pt x="0" y="50538"/>
                  </a:lnTo>
                  <a:cubicBezTo>
                    <a:pt x="0" y="37134"/>
                    <a:pt x="5325" y="24280"/>
                    <a:pt x="14802" y="14802"/>
                  </a:cubicBezTo>
                  <a:cubicBezTo>
                    <a:pt x="24280" y="5325"/>
                    <a:pt x="37134" y="0"/>
                    <a:pt x="50538" y="0"/>
                  </a:cubicBezTo>
                  <a:close/>
                </a:path>
              </a:pathLst>
            </a:custGeom>
            <a:solidFill>
              <a:srgbClr val="572F8B"/>
            </a:solidFill>
            <a:ln w="38100" cap="rnd">
              <a:solidFill>
                <a:srgbClr val="FFFFFF"/>
              </a:solidFill>
              <a:prstDash val="solid"/>
              <a:round/>
            </a:ln>
          </p:spPr>
        </p:sp>
        <p:sp>
          <p:nvSpPr>
            <p:cNvPr name="TextBox 4" id="4"/>
            <p:cNvSpPr txBox="true"/>
            <p:nvPr/>
          </p:nvSpPr>
          <p:spPr>
            <a:xfrm>
              <a:off x="0" y="-47625"/>
              <a:ext cx="1555358" cy="1602957"/>
            </a:xfrm>
            <a:prstGeom prst="rect">
              <a:avLst/>
            </a:prstGeom>
          </p:spPr>
          <p:txBody>
            <a:bodyPr anchor="ctr" rtlCol="false" tIns="50800" lIns="50800" bIns="50800" rIns="50800"/>
            <a:lstStyle/>
            <a:p>
              <a:pPr algn="ctr">
                <a:lnSpc>
                  <a:spcPts val="3359"/>
                </a:lnSpc>
              </a:pPr>
            </a:p>
          </p:txBody>
        </p:sp>
      </p:grpSp>
      <p:pic>
        <p:nvPicPr>
          <p:cNvPr name="Picture 5" id="5"/>
          <p:cNvPicPr>
            <a:picLocks noChangeAspect="true"/>
          </p:cNvPicPr>
          <p:nvPr/>
        </p:nvPicPr>
        <p:blipFill>
          <a:blip r:embed="rId2"/>
          <a:stretch>
            <a:fillRect/>
          </a:stretch>
        </p:blipFill>
        <p:spPr>
          <a:xfrm rot="0">
            <a:off x="1241812" y="3907575"/>
            <a:ext cx="3849673" cy="3849673"/>
          </a:xfrm>
          <a:prstGeom prst="rect">
            <a:avLst/>
          </a:prstGeom>
        </p:spPr>
      </p:pic>
      <p:sp>
        <p:nvSpPr>
          <p:cNvPr name="TextBox 6" id="6"/>
          <p:cNvSpPr txBox="true"/>
          <p:nvPr/>
        </p:nvSpPr>
        <p:spPr>
          <a:xfrm rot="0">
            <a:off x="1397209" y="7740015"/>
            <a:ext cx="3538878" cy="77533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F7E3E5"/>
                </a:solidFill>
                <a:latin typeface="ITC Avant Garde Gothic"/>
              </a:rPr>
              <a:t>Elaborate on the featured statistic.</a:t>
            </a:r>
          </a:p>
        </p:txBody>
      </p:sp>
      <p:grpSp>
        <p:nvGrpSpPr>
          <p:cNvPr name="Group 7" id="7"/>
          <p:cNvGrpSpPr/>
          <p:nvPr/>
        </p:nvGrpSpPr>
        <p:grpSpPr>
          <a:xfrm rot="0">
            <a:off x="12368150" y="3591622"/>
            <a:ext cx="5514851" cy="5514760"/>
            <a:chOff x="0" y="0"/>
            <a:chExt cx="1555358" cy="1555332"/>
          </a:xfrm>
        </p:grpSpPr>
        <p:sp>
          <p:nvSpPr>
            <p:cNvPr name="Freeform 8" id="8"/>
            <p:cNvSpPr/>
            <p:nvPr/>
          </p:nvSpPr>
          <p:spPr>
            <a:xfrm flipH="false" flipV="false" rot="0">
              <a:off x="0" y="0"/>
              <a:ext cx="1555358" cy="1555332"/>
            </a:xfrm>
            <a:custGeom>
              <a:avLst/>
              <a:gdLst/>
              <a:ahLst/>
              <a:cxnLst/>
              <a:rect r="r" b="b" t="t" l="l"/>
              <a:pathLst>
                <a:path h="1555332" w="1555358">
                  <a:moveTo>
                    <a:pt x="50538" y="0"/>
                  </a:moveTo>
                  <a:lnTo>
                    <a:pt x="1504820" y="0"/>
                  </a:lnTo>
                  <a:cubicBezTo>
                    <a:pt x="1518224" y="0"/>
                    <a:pt x="1531078" y="5325"/>
                    <a:pt x="1540556" y="14802"/>
                  </a:cubicBezTo>
                  <a:cubicBezTo>
                    <a:pt x="1550034" y="24280"/>
                    <a:pt x="1555358" y="37134"/>
                    <a:pt x="1555358" y="50538"/>
                  </a:cubicBezTo>
                  <a:lnTo>
                    <a:pt x="1555358" y="1504794"/>
                  </a:lnTo>
                  <a:cubicBezTo>
                    <a:pt x="1555358" y="1518198"/>
                    <a:pt x="1550034" y="1531052"/>
                    <a:pt x="1540556" y="1540530"/>
                  </a:cubicBezTo>
                  <a:cubicBezTo>
                    <a:pt x="1531078" y="1550008"/>
                    <a:pt x="1518224" y="1555332"/>
                    <a:pt x="1504820" y="1555332"/>
                  </a:cubicBezTo>
                  <a:lnTo>
                    <a:pt x="50538" y="1555332"/>
                  </a:lnTo>
                  <a:cubicBezTo>
                    <a:pt x="37134" y="1555332"/>
                    <a:pt x="24280" y="1550008"/>
                    <a:pt x="14802" y="1540530"/>
                  </a:cubicBezTo>
                  <a:cubicBezTo>
                    <a:pt x="5325" y="1531052"/>
                    <a:pt x="0" y="1518198"/>
                    <a:pt x="0" y="1504794"/>
                  </a:cubicBezTo>
                  <a:lnTo>
                    <a:pt x="0" y="50538"/>
                  </a:lnTo>
                  <a:cubicBezTo>
                    <a:pt x="0" y="37134"/>
                    <a:pt x="5325" y="24280"/>
                    <a:pt x="14802" y="14802"/>
                  </a:cubicBezTo>
                  <a:cubicBezTo>
                    <a:pt x="24280" y="5325"/>
                    <a:pt x="37134" y="0"/>
                    <a:pt x="50538" y="0"/>
                  </a:cubicBezTo>
                  <a:close/>
                </a:path>
              </a:pathLst>
            </a:custGeom>
            <a:solidFill>
              <a:srgbClr val="572F8B"/>
            </a:solidFill>
            <a:ln w="38100" cap="rnd">
              <a:solidFill>
                <a:srgbClr val="FFFFFF"/>
              </a:solidFill>
              <a:prstDash val="solid"/>
              <a:round/>
            </a:ln>
          </p:spPr>
        </p:sp>
        <p:sp>
          <p:nvSpPr>
            <p:cNvPr name="TextBox 9" id="9"/>
            <p:cNvSpPr txBox="true"/>
            <p:nvPr/>
          </p:nvSpPr>
          <p:spPr>
            <a:xfrm>
              <a:off x="0" y="-47625"/>
              <a:ext cx="1555358" cy="1602957"/>
            </a:xfrm>
            <a:prstGeom prst="rect">
              <a:avLst/>
            </a:prstGeom>
          </p:spPr>
          <p:txBody>
            <a:bodyPr anchor="ctr" rtlCol="false" tIns="50800" lIns="50800" bIns="50800" rIns="50800"/>
            <a:lstStyle/>
            <a:p>
              <a:pPr algn="ctr">
                <a:lnSpc>
                  <a:spcPts val="3359"/>
                </a:lnSpc>
              </a:pPr>
            </a:p>
          </p:txBody>
        </p:sp>
      </p:grpSp>
      <p:sp>
        <p:nvSpPr>
          <p:cNvPr name="TextBox 10" id="10"/>
          <p:cNvSpPr txBox="true"/>
          <p:nvPr/>
        </p:nvSpPr>
        <p:spPr>
          <a:xfrm rot="0">
            <a:off x="13351913" y="7740015"/>
            <a:ext cx="3538878" cy="77533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F7E3E5"/>
                </a:solidFill>
                <a:latin typeface="ITC Avant Garde Gothic"/>
              </a:rPr>
              <a:t>Elaborate on the featured statistic.</a:t>
            </a:r>
          </a:p>
        </p:txBody>
      </p:sp>
      <p:grpSp>
        <p:nvGrpSpPr>
          <p:cNvPr name="Group 11" id="11"/>
          <p:cNvGrpSpPr/>
          <p:nvPr/>
        </p:nvGrpSpPr>
        <p:grpSpPr>
          <a:xfrm rot="0">
            <a:off x="6386575" y="3591622"/>
            <a:ext cx="5514851" cy="5514760"/>
            <a:chOff x="0" y="0"/>
            <a:chExt cx="1555358" cy="1555332"/>
          </a:xfrm>
        </p:grpSpPr>
        <p:sp>
          <p:nvSpPr>
            <p:cNvPr name="Freeform 12" id="12"/>
            <p:cNvSpPr/>
            <p:nvPr/>
          </p:nvSpPr>
          <p:spPr>
            <a:xfrm flipH="false" flipV="false" rot="0">
              <a:off x="0" y="0"/>
              <a:ext cx="1555358" cy="1555332"/>
            </a:xfrm>
            <a:custGeom>
              <a:avLst/>
              <a:gdLst/>
              <a:ahLst/>
              <a:cxnLst/>
              <a:rect r="r" b="b" t="t" l="l"/>
              <a:pathLst>
                <a:path h="1555332" w="1555358">
                  <a:moveTo>
                    <a:pt x="50538" y="0"/>
                  </a:moveTo>
                  <a:lnTo>
                    <a:pt x="1504820" y="0"/>
                  </a:lnTo>
                  <a:cubicBezTo>
                    <a:pt x="1518224" y="0"/>
                    <a:pt x="1531078" y="5325"/>
                    <a:pt x="1540556" y="14802"/>
                  </a:cubicBezTo>
                  <a:cubicBezTo>
                    <a:pt x="1550034" y="24280"/>
                    <a:pt x="1555358" y="37134"/>
                    <a:pt x="1555358" y="50538"/>
                  </a:cubicBezTo>
                  <a:lnTo>
                    <a:pt x="1555358" y="1504794"/>
                  </a:lnTo>
                  <a:cubicBezTo>
                    <a:pt x="1555358" y="1518198"/>
                    <a:pt x="1550034" y="1531052"/>
                    <a:pt x="1540556" y="1540530"/>
                  </a:cubicBezTo>
                  <a:cubicBezTo>
                    <a:pt x="1531078" y="1550008"/>
                    <a:pt x="1518224" y="1555332"/>
                    <a:pt x="1504820" y="1555332"/>
                  </a:cubicBezTo>
                  <a:lnTo>
                    <a:pt x="50538" y="1555332"/>
                  </a:lnTo>
                  <a:cubicBezTo>
                    <a:pt x="37134" y="1555332"/>
                    <a:pt x="24280" y="1550008"/>
                    <a:pt x="14802" y="1540530"/>
                  </a:cubicBezTo>
                  <a:cubicBezTo>
                    <a:pt x="5325" y="1531052"/>
                    <a:pt x="0" y="1518198"/>
                    <a:pt x="0" y="1504794"/>
                  </a:cubicBezTo>
                  <a:lnTo>
                    <a:pt x="0" y="50538"/>
                  </a:lnTo>
                  <a:cubicBezTo>
                    <a:pt x="0" y="37134"/>
                    <a:pt x="5325" y="24280"/>
                    <a:pt x="14802" y="14802"/>
                  </a:cubicBezTo>
                  <a:cubicBezTo>
                    <a:pt x="24280" y="5325"/>
                    <a:pt x="37134" y="0"/>
                    <a:pt x="50538" y="0"/>
                  </a:cubicBezTo>
                  <a:close/>
                </a:path>
              </a:pathLst>
            </a:custGeom>
            <a:solidFill>
              <a:srgbClr val="572F8B"/>
            </a:solidFill>
            <a:ln w="38100" cap="rnd">
              <a:solidFill>
                <a:srgbClr val="FFFFFF"/>
              </a:solidFill>
              <a:prstDash val="solid"/>
              <a:round/>
            </a:ln>
          </p:spPr>
        </p:sp>
        <p:sp>
          <p:nvSpPr>
            <p:cNvPr name="TextBox 13" id="13"/>
            <p:cNvSpPr txBox="true"/>
            <p:nvPr/>
          </p:nvSpPr>
          <p:spPr>
            <a:xfrm>
              <a:off x="0" y="-47625"/>
              <a:ext cx="1555358" cy="1602957"/>
            </a:xfrm>
            <a:prstGeom prst="rect">
              <a:avLst/>
            </a:prstGeom>
          </p:spPr>
          <p:txBody>
            <a:bodyPr anchor="ctr" rtlCol="false" tIns="50800" lIns="50800" bIns="50800" rIns="50800"/>
            <a:lstStyle/>
            <a:p>
              <a:pPr algn="ctr">
                <a:lnSpc>
                  <a:spcPts val="3359"/>
                </a:lnSpc>
              </a:pPr>
            </a:p>
          </p:txBody>
        </p:sp>
      </p:grpSp>
      <p:sp>
        <p:nvSpPr>
          <p:cNvPr name="TextBox 14" id="14"/>
          <p:cNvSpPr txBox="true"/>
          <p:nvPr/>
        </p:nvSpPr>
        <p:spPr>
          <a:xfrm rot="0">
            <a:off x="7374561" y="7740015"/>
            <a:ext cx="3538878" cy="775335"/>
          </a:xfrm>
          <a:prstGeom prst="rect">
            <a:avLst/>
          </a:prstGeom>
        </p:spPr>
        <p:txBody>
          <a:bodyPr anchor="t" rtlCol="false" tIns="0" lIns="0" bIns="0" rIns="0">
            <a:spAutoFit/>
          </a:bodyPr>
          <a:lstStyle/>
          <a:p>
            <a:pPr algn="ctr" marL="0" indent="0" lvl="0">
              <a:lnSpc>
                <a:spcPts val="2940"/>
              </a:lnSpc>
              <a:spcBef>
                <a:spcPct val="0"/>
              </a:spcBef>
            </a:pPr>
            <a:r>
              <a:rPr lang="en-US" sz="2100">
                <a:solidFill>
                  <a:srgbClr val="F7E3E5"/>
                </a:solidFill>
                <a:latin typeface="ITC Avant Garde Gothic"/>
              </a:rPr>
              <a:t>Elaborate on the featured statistic.</a:t>
            </a:r>
          </a:p>
        </p:txBody>
      </p:sp>
      <p:pic>
        <p:nvPicPr>
          <p:cNvPr name="Picture 15" id="15"/>
          <p:cNvPicPr>
            <a:picLocks noChangeAspect="true"/>
          </p:cNvPicPr>
          <p:nvPr/>
        </p:nvPicPr>
        <p:blipFill>
          <a:blip r:embed="rId3"/>
          <a:stretch>
            <a:fillRect/>
          </a:stretch>
        </p:blipFill>
        <p:spPr>
          <a:xfrm rot="0">
            <a:off x="7219164" y="3907575"/>
            <a:ext cx="3849673" cy="3849673"/>
          </a:xfrm>
          <a:prstGeom prst="rect">
            <a:avLst/>
          </a:prstGeom>
        </p:spPr>
      </p:pic>
      <p:pic>
        <p:nvPicPr>
          <p:cNvPr name="Picture 16" id="16"/>
          <p:cNvPicPr>
            <a:picLocks noChangeAspect="true"/>
          </p:cNvPicPr>
          <p:nvPr/>
        </p:nvPicPr>
        <p:blipFill>
          <a:blip r:embed="rId4"/>
          <a:stretch>
            <a:fillRect/>
          </a:stretch>
        </p:blipFill>
        <p:spPr>
          <a:xfrm rot="0">
            <a:off x="13196516" y="3907575"/>
            <a:ext cx="3849673" cy="3849673"/>
          </a:xfrm>
          <a:prstGeom prst="rect">
            <a:avLst/>
          </a:prstGeom>
        </p:spPr>
      </p:pic>
      <p:sp>
        <p:nvSpPr>
          <p:cNvPr name="TextBox 17" id="17"/>
          <p:cNvSpPr txBox="true"/>
          <p:nvPr/>
        </p:nvSpPr>
        <p:spPr>
          <a:xfrm rot="0">
            <a:off x="2171684" y="1144880"/>
            <a:ext cx="13944632" cy="1282066"/>
          </a:xfrm>
          <a:prstGeom prst="rect">
            <a:avLst/>
          </a:prstGeom>
        </p:spPr>
        <p:txBody>
          <a:bodyPr anchor="t" rtlCol="false" tIns="0" lIns="0" bIns="0" rIns="0">
            <a:spAutoFit/>
          </a:bodyPr>
          <a:lstStyle/>
          <a:p>
            <a:pPr algn="ctr" marL="0" indent="0" lvl="0">
              <a:lnSpc>
                <a:spcPts val="9360"/>
              </a:lnSpc>
              <a:spcBef>
                <a:spcPct val="0"/>
              </a:spcBef>
            </a:pPr>
            <a:r>
              <a:rPr lang="en-US" sz="10400" spc="-436" strike="noStrike" u="none">
                <a:solidFill>
                  <a:srgbClr val="F7E3E5"/>
                </a:solidFill>
                <a:latin typeface="Gladiola"/>
              </a:rPr>
              <a:t>Market Research</a:t>
            </a:r>
          </a:p>
        </p:txBody>
      </p:sp>
    </p:spTree>
  </p:cSld>
  <p:clrMapOvr>
    <a:masterClrMapping/>
  </p:clrMapOvr>
  <p:transition spd="slow">
    <p:push dir="l"/>
  </p:transition>
</p:sld>
</file>

<file path=ppt/slides/slide23.xml><?xml version="1.0" encoding="utf-8"?>
<p:sld xmlns:p="http://schemas.openxmlformats.org/presentationml/2006/main" xmlns:a="http://schemas.openxmlformats.org/drawingml/2006/main" xmlns:r="http://schemas.openxmlformats.org/officeDocument/2006/relationships">
  <p:cSld>
    <p:bg>
      <p:bgPr>
        <a:solidFill>
          <a:srgbClr val="572F8B"/>
        </a:solidFill>
      </p:bgPr>
    </p:bg>
    <p:spTree>
      <p:nvGrpSpPr>
        <p:cNvPr id="1" name=""/>
        <p:cNvGrpSpPr/>
        <p:nvPr/>
      </p:nvGrpSpPr>
      <p:grpSpPr>
        <a:xfrm>
          <a:off x="0" y="0"/>
          <a:ext cx="0" cy="0"/>
          <a:chOff x="0" y="0"/>
          <a:chExt cx="0" cy="0"/>
        </a:xfrm>
      </p:grpSpPr>
      <p:grpSp>
        <p:nvGrpSpPr>
          <p:cNvPr name="Group 2" id="2"/>
          <p:cNvGrpSpPr>
            <a:grpSpLocks noChangeAspect="true"/>
          </p:cNvGrpSpPr>
          <p:nvPr/>
        </p:nvGrpSpPr>
        <p:grpSpPr>
          <a:xfrm rot="0">
            <a:off x="238345" y="6629135"/>
            <a:ext cx="8245161" cy="3298064"/>
            <a:chOff x="0" y="0"/>
            <a:chExt cx="6350000" cy="2540000"/>
          </a:xfrm>
        </p:grpSpPr>
        <p:sp>
          <p:nvSpPr>
            <p:cNvPr name="Freeform 3" id="3"/>
            <p:cNvSpPr/>
            <p:nvPr/>
          </p:nvSpPr>
          <p:spPr>
            <a:xfrm flipH="false" flipV="false" rot="0">
              <a:off x="0" y="0"/>
              <a:ext cx="6350000" cy="2540000"/>
            </a:xfrm>
            <a:custGeom>
              <a:avLst/>
              <a:gdLst/>
              <a:ahLst/>
              <a:cxnLst/>
              <a:rect r="r" b="b" t="t" l="l"/>
              <a:pathLst>
                <a:path h="2540000" w="6350000">
                  <a:moveTo>
                    <a:pt x="0" y="2159000"/>
                  </a:moveTo>
                  <a:lnTo>
                    <a:pt x="0" y="381000"/>
                  </a:lnTo>
                  <a:cubicBezTo>
                    <a:pt x="0" y="170180"/>
                    <a:pt x="170180" y="0"/>
                    <a:pt x="381000" y="0"/>
                  </a:cubicBezTo>
                  <a:lnTo>
                    <a:pt x="5969000" y="0"/>
                  </a:lnTo>
                  <a:cubicBezTo>
                    <a:pt x="6179820" y="0"/>
                    <a:pt x="6350000" y="170180"/>
                    <a:pt x="6350000" y="381000"/>
                  </a:cubicBezTo>
                  <a:lnTo>
                    <a:pt x="6350000" y="2159000"/>
                  </a:lnTo>
                  <a:cubicBezTo>
                    <a:pt x="6350000" y="2369820"/>
                    <a:pt x="6179820" y="2540000"/>
                    <a:pt x="5969000" y="2540000"/>
                  </a:cubicBezTo>
                  <a:lnTo>
                    <a:pt x="381000" y="2540000"/>
                  </a:lnTo>
                  <a:cubicBezTo>
                    <a:pt x="170180" y="2540000"/>
                    <a:pt x="0" y="2369820"/>
                    <a:pt x="0" y="2159000"/>
                  </a:cubicBezTo>
                  <a:close/>
                </a:path>
              </a:pathLst>
            </a:custGeom>
            <a:blipFill>
              <a:blip r:embed="rId2"/>
              <a:stretch>
                <a:fillRect l="0" t="-33333" r="0" b="-33333"/>
              </a:stretch>
            </a:blipFill>
          </p:spPr>
        </p:sp>
      </p:grpSp>
      <p:grpSp>
        <p:nvGrpSpPr>
          <p:cNvPr name="Group 4" id="4"/>
          <p:cNvGrpSpPr/>
          <p:nvPr/>
        </p:nvGrpSpPr>
        <p:grpSpPr>
          <a:xfrm rot="0">
            <a:off x="238345" y="6629135"/>
            <a:ext cx="8245161" cy="3298064"/>
            <a:chOff x="0" y="0"/>
            <a:chExt cx="2033574" cy="813430"/>
          </a:xfrm>
        </p:grpSpPr>
        <p:sp>
          <p:nvSpPr>
            <p:cNvPr name="Freeform 5" id="5"/>
            <p:cNvSpPr/>
            <p:nvPr/>
          </p:nvSpPr>
          <p:spPr>
            <a:xfrm flipH="false" flipV="false" rot="0">
              <a:off x="0" y="0"/>
              <a:ext cx="2033574" cy="813430"/>
            </a:xfrm>
            <a:custGeom>
              <a:avLst/>
              <a:gdLst/>
              <a:ahLst/>
              <a:cxnLst/>
              <a:rect r="r" b="b" t="t" l="l"/>
              <a:pathLst>
                <a:path h="813430" w="2033574">
                  <a:moveTo>
                    <a:pt x="47887" y="0"/>
                  </a:moveTo>
                  <a:lnTo>
                    <a:pt x="1985687" y="0"/>
                  </a:lnTo>
                  <a:cubicBezTo>
                    <a:pt x="1998387" y="0"/>
                    <a:pt x="2010568" y="5045"/>
                    <a:pt x="2019548" y="14026"/>
                  </a:cubicBezTo>
                  <a:cubicBezTo>
                    <a:pt x="2028529" y="23006"/>
                    <a:pt x="2033574" y="35187"/>
                    <a:pt x="2033574" y="47887"/>
                  </a:cubicBezTo>
                  <a:lnTo>
                    <a:pt x="2033574" y="765542"/>
                  </a:lnTo>
                  <a:cubicBezTo>
                    <a:pt x="2033574" y="778243"/>
                    <a:pt x="2028529" y="790423"/>
                    <a:pt x="2019548" y="799404"/>
                  </a:cubicBezTo>
                  <a:cubicBezTo>
                    <a:pt x="2010568" y="808384"/>
                    <a:pt x="1998387" y="813430"/>
                    <a:pt x="1985687" y="813430"/>
                  </a:cubicBezTo>
                  <a:lnTo>
                    <a:pt x="47887" y="813430"/>
                  </a:lnTo>
                  <a:cubicBezTo>
                    <a:pt x="35187" y="813430"/>
                    <a:pt x="23006" y="808384"/>
                    <a:pt x="14026" y="799404"/>
                  </a:cubicBezTo>
                  <a:cubicBezTo>
                    <a:pt x="5045" y="790423"/>
                    <a:pt x="0" y="778243"/>
                    <a:pt x="0" y="765542"/>
                  </a:cubicBezTo>
                  <a:lnTo>
                    <a:pt x="0" y="47887"/>
                  </a:lnTo>
                  <a:cubicBezTo>
                    <a:pt x="0" y="35187"/>
                    <a:pt x="5045" y="23006"/>
                    <a:pt x="14026" y="14026"/>
                  </a:cubicBezTo>
                  <a:cubicBezTo>
                    <a:pt x="23006" y="5045"/>
                    <a:pt x="35187" y="0"/>
                    <a:pt x="47887" y="0"/>
                  </a:cubicBezTo>
                  <a:close/>
                </a:path>
              </a:pathLst>
            </a:custGeom>
            <a:solidFill>
              <a:srgbClr val="000000">
                <a:alpha val="0"/>
              </a:srgbClr>
            </a:solidFill>
            <a:ln w="95250" cap="rnd">
              <a:solidFill>
                <a:srgbClr val="F7E3E5"/>
              </a:solidFill>
              <a:prstDash val="solid"/>
              <a:round/>
            </a:ln>
          </p:spPr>
        </p:sp>
        <p:sp>
          <p:nvSpPr>
            <p:cNvPr name="TextBox 6" id="6"/>
            <p:cNvSpPr txBox="true"/>
            <p:nvPr/>
          </p:nvSpPr>
          <p:spPr>
            <a:xfrm>
              <a:off x="0" y="-47625"/>
              <a:ext cx="2033574" cy="861055"/>
            </a:xfrm>
            <a:prstGeom prst="rect">
              <a:avLst/>
            </a:prstGeom>
          </p:spPr>
          <p:txBody>
            <a:bodyPr anchor="ctr" rtlCol="false" tIns="50800" lIns="50800" bIns="50800" rIns="50800"/>
            <a:lstStyle/>
            <a:p>
              <a:pPr algn="ctr">
                <a:lnSpc>
                  <a:spcPts val="3359"/>
                </a:lnSpc>
              </a:pPr>
            </a:p>
          </p:txBody>
        </p:sp>
      </p:grpSp>
      <p:grpSp>
        <p:nvGrpSpPr>
          <p:cNvPr name="Group 7" id="7"/>
          <p:cNvGrpSpPr>
            <a:grpSpLocks noChangeAspect="true"/>
          </p:cNvGrpSpPr>
          <p:nvPr/>
        </p:nvGrpSpPr>
        <p:grpSpPr>
          <a:xfrm rot="0">
            <a:off x="8828915" y="6629135"/>
            <a:ext cx="3193323" cy="3298064"/>
            <a:chOff x="0" y="0"/>
            <a:chExt cx="6350000" cy="6558280"/>
          </a:xfrm>
        </p:grpSpPr>
        <p:sp>
          <p:nvSpPr>
            <p:cNvPr name="Freeform 8" id="8"/>
            <p:cNvSpPr/>
            <p:nvPr/>
          </p:nvSpPr>
          <p:spPr>
            <a:xfrm flipH="false" flipV="false" rot="0">
              <a:off x="74930" y="74930"/>
              <a:ext cx="6200140" cy="6408420"/>
            </a:xfrm>
            <a:custGeom>
              <a:avLst/>
              <a:gdLst/>
              <a:ahLst/>
              <a:cxnLst/>
              <a:rect r="r" b="b" t="t" l="l"/>
              <a:pathLst>
                <a:path h="6408420" w="6200140">
                  <a:moveTo>
                    <a:pt x="6200140" y="5351780"/>
                  </a:moveTo>
                  <a:cubicBezTo>
                    <a:pt x="6200140" y="5935980"/>
                    <a:pt x="5726430" y="6408420"/>
                    <a:pt x="5143500" y="6408420"/>
                  </a:cubicBezTo>
                  <a:lnTo>
                    <a:pt x="1056640" y="6408420"/>
                  </a:lnTo>
                  <a:cubicBezTo>
                    <a:pt x="472440" y="6408420"/>
                    <a:pt x="0" y="5934710"/>
                    <a:pt x="0" y="5351780"/>
                  </a:cubicBezTo>
                  <a:lnTo>
                    <a:pt x="0" y="1056640"/>
                  </a:lnTo>
                  <a:cubicBezTo>
                    <a:pt x="0" y="472440"/>
                    <a:pt x="473710" y="0"/>
                    <a:pt x="1056640" y="0"/>
                  </a:cubicBezTo>
                  <a:lnTo>
                    <a:pt x="5143500" y="0"/>
                  </a:lnTo>
                  <a:cubicBezTo>
                    <a:pt x="5727700" y="0"/>
                    <a:pt x="6200140" y="473710"/>
                    <a:pt x="6200140" y="1056640"/>
                  </a:cubicBezTo>
                  <a:lnTo>
                    <a:pt x="6200140" y="5351780"/>
                  </a:lnTo>
                  <a:close/>
                </a:path>
              </a:pathLst>
            </a:custGeom>
            <a:blipFill>
              <a:blip r:embed="rId3"/>
              <a:stretch>
                <a:fillRect l="-27519" t="0" r="-27519" b="0"/>
              </a:stretch>
            </a:blipFill>
          </p:spPr>
        </p:sp>
        <p:sp>
          <p:nvSpPr>
            <p:cNvPr name="Freeform 9" id="9"/>
            <p:cNvSpPr/>
            <p:nvPr/>
          </p:nvSpPr>
          <p:spPr>
            <a:xfrm flipH="false" flipV="false" rot="0">
              <a:off x="0" y="0"/>
              <a:ext cx="6350000" cy="6558280"/>
            </a:xfrm>
            <a:custGeom>
              <a:avLst/>
              <a:gdLst/>
              <a:ahLst/>
              <a:cxnLst/>
              <a:rect r="r" b="b" t="t" l="l"/>
              <a:pathLst>
                <a:path h="6558280" w="6350000">
                  <a:moveTo>
                    <a:pt x="5218430" y="6558280"/>
                  </a:moveTo>
                  <a:lnTo>
                    <a:pt x="1131570" y="6558280"/>
                  </a:lnTo>
                  <a:cubicBezTo>
                    <a:pt x="508000" y="6558280"/>
                    <a:pt x="0" y="6050280"/>
                    <a:pt x="0" y="5426710"/>
                  </a:cubicBezTo>
                  <a:lnTo>
                    <a:pt x="0" y="1131570"/>
                  </a:lnTo>
                  <a:cubicBezTo>
                    <a:pt x="0" y="508000"/>
                    <a:pt x="508000" y="0"/>
                    <a:pt x="1131570" y="0"/>
                  </a:cubicBezTo>
                  <a:lnTo>
                    <a:pt x="5218430" y="0"/>
                  </a:lnTo>
                  <a:cubicBezTo>
                    <a:pt x="5842000" y="0"/>
                    <a:pt x="6350000" y="508000"/>
                    <a:pt x="6350000" y="1131570"/>
                  </a:cubicBezTo>
                  <a:lnTo>
                    <a:pt x="6350000" y="5425440"/>
                  </a:lnTo>
                  <a:cubicBezTo>
                    <a:pt x="6350000" y="6050280"/>
                    <a:pt x="5842000" y="6558280"/>
                    <a:pt x="5218430" y="6558280"/>
                  </a:cubicBezTo>
                  <a:close/>
                  <a:moveTo>
                    <a:pt x="1131570" y="149860"/>
                  </a:moveTo>
                  <a:cubicBezTo>
                    <a:pt x="590550" y="149860"/>
                    <a:pt x="149860" y="590550"/>
                    <a:pt x="149860" y="1131570"/>
                  </a:cubicBezTo>
                  <a:lnTo>
                    <a:pt x="149860" y="5425440"/>
                  </a:lnTo>
                  <a:cubicBezTo>
                    <a:pt x="149860" y="5966460"/>
                    <a:pt x="590550" y="6407150"/>
                    <a:pt x="1131570" y="6407150"/>
                  </a:cubicBezTo>
                  <a:lnTo>
                    <a:pt x="5218430" y="6407150"/>
                  </a:lnTo>
                  <a:cubicBezTo>
                    <a:pt x="5759450" y="6407150"/>
                    <a:pt x="6200140" y="5966460"/>
                    <a:pt x="6200140" y="5425440"/>
                  </a:cubicBezTo>
                  <a:lnTo>
                    <a:pt x="6200140" y="1131570"/>
                  </a:lnTo>
                  <a:cubicBezTo>
                    <a:pt x="6200140" y="590550"/>
                    <a:pt x="5759450" y="149860"/>
                    <a:pt x="5218430" y="149860"/>
                  </a:cubicBezTo>
                  <a:lnTo>
                    <a:pt x="1131570" y="149860"/>
                  </a:lnTo>
                  <a:close/>
                </a:path>
              </a:pathLst>
            </a:custGeom>
            <a:solidFill>
              <a:srgbClr val="F7E3E5"/>
            </a:solidFill>
          </p:spPr>
        </p:sp>
      </p:grpSp>
      <p:grpSp>
        <p:nvGrpSpPr>
          <p:cNvPr name="Group 10" id="10"/>
          <p:cNvGrpSpPr>
            <a:grpSpLocks noChangeAspect="true"/>
          </p:cNvGrpSpPr>
          <p:nvPr/>
        </p:nvGrpSpPr>
        <p:grpSpPr>
          <a:xfrm rot="0">
            <a:off x="9505699" y="476970"/>
            <a:ext cx="8592213" cy="9450229"/>
            <a:chOff x="0" y="0"/>
            <a:chExt cx="5430520" cy="5972810"/>
          </a:xfrm>
        </p:grpSpPr>
        <p:sp>
          <p:nvSpPr>
            <p:cNvPr name="Freeform 11" id="11"/>
            <p:cNvSpPr/>
            <p:nvPr/>
          </p:nvSpPr>
          <p:spPr>
            <a:xfrm flipH="false" flipV="false" rot="0">
              <a:off x="-105410" y="-66040"/>
              <a:ext cx="5292090" cy="6009640"/>
            </a:xfrm>
            <a:custGeom>
              <a:avLst/>
              <a:gdLst/>
              <a:ahLst/>
              <a:cxnLst/>
              <a:rect r="r" b="b" t="t" l="l"/>
              <a:pathLst>
                <a:path h="6009640" w="5292090">
                  <a:moveTo>
                    <a:pt x="2914650" y="6009640"/>
                  </a:moveTo>
                  <a:cubicBezTo>
                    <a:pt x="2731770" y="5850890"/>
                    <a:pt x="4304030" y="3863340"/>
                    <a:pt x="4425950" y="3705860"/>
                  </a:cubicBezTo>
                  <a:cubicBezTo>
                    <a:pt x="4779010" y="3218180"/>
                    <a:pt x="5292090" y="2669540"/>
                    <a:pt x="5266690" y="2047240"/>
                  </a:cubicBezTo>
                  <a:cubicBezTo>
                    <a:pt x="5242560" y="1413510"/>
                    <a:pt x="4986020" y="645160"/>
                    <a:pt x="4425950" y="292100"/>
                  </a:cubicBezTo>
                  <a:cubicBezTo>
                    <a:pt x="3950970" y="0"/>
                    <a:pt x="3402330" y="218440"/>
                    <a:pt x="3023870" y="572770"/>
                  </a:cubicBezTo>
                  <a:cubicBezTo>
                    <a:pt x="2670810" y="914400"/>
                    <a:pt x="2523490" y="1328420"/>
                    <a:pt x="2451100" y="1804670"/>
                  </a:cubicBezTo>
                  <a:cubicBezTo>
                    <a:pt x="2414270" y="1987550"/>
                    <a:pt x="2487930" y="2231390"/>
                    <a:pt x="2438400" y="2401570"/>
                  </a:cubicBezTo>
                  <a:cubicBezTo>
                    <a:pt x="2438400" y="1974850"/>
                    <a:pt x="2255520" y="1535430"/>
                    <a:pt x="1841500" y="1365250"/>
                  </a:cubicBezTo>
                  <a:cubicBezTo>
                    <a:pt x="1158240" y="1073150"/>
                    <a:pt x="0" y="1487170"/>
                    <a:pt x="121920" y="2377440"/>
                  </a:cubicBezTo>
                  <a:cubicBezTo>
                    <a:pt x="243840" y="3255010"/>
                    <a:pt x="1341120" y="3596640"/>
                    <a:pt x="1950720" y="4047490"/>
                  </a:cubicBezTo>
                  <a:cubicBezTo>
                    <a:pt x="2414270" y="4376420"/>
                    <a:pt x="2780030" y="5401310"/>
                    <a:pt x="2889250" y="5949950"/>
                  </a:cubicBezTo>
                </a:path>
              </a:pathLst>
            </a:custGeom>
            <a:blipFill>
              <a:blip r:embed="rId4"/>
              <a:stretch>
                <a:fillRect l="-25705" t="0" r="-25705" b="0"/>
              </a:stretch>
            </a:blipFill>
          </p:spPr>
        </p:sp>
        <p:sp>
          <p:nvSpPr>
            <p:cNvPr name="Freeform 12" id="12"/>
            <p:cNvSpPr/>
            <p:nvPr/>
          </p:nvSpPr>
          <p:spPr>
            <a:xfrm flipH="false" flipV="false" rot="0">
              <a:off x="-76200" y="-67310"/>
              <a:ext cx="5586730" cy="6057900"/>
            </a:xfrm>
            <a:custGeom>
              <a:avLst/>
              <a:gdLst/>
              <a:ahLst/>
              <a:cxnLst/>
              <a:rect r="r" b="b" t="t" l="l"/>
              <a:pathLst>
                <a:path h="6057900" w="5586730">
                  <a:moveTo>
                    <a:pt x="2926080" y="5990590"/>
                  </a:moveTo>
                  <a:cubicBezTo>
                    <a:pt x="2896870" y="5961380"/>
                    <a:pt x="2947670" y="5863590"/>
                    <a:pt x="2959100" y="5836920"/>
                  </a:cubicBezTo>
                  <a:cubicBezTo>
                    <a:pt x="3004820" y="5732780"/>
                    <a:pt x="3063240" y="5634990"/>
                    <a:pt x="3122930" y="5538470"/>
                  </a:cubicBezTo>
                  <a:cubicBezTo>
                    <a:pt x="3289300" y="5267960"/>
                    <a:pt x="3474720" y="5007610"/>
                    <a:pt x="3661410" y="4751070"/>
                  </a:cubicBezTo>
                  <a:cubicBezTo>
                    <a:pt x="3973830" y="4321810"/>
                    <a:pt x="4376420" y="3947160"/>
                    <a:pt x="4697730" y="3524250"/>
                  </a:cubicBezTo>
                  <a:cubicBezTo>
                    <a:pt x="4993640" y="3135630"/>
                    <a:pt x="5317490" y="2959100"/>
                    <a:pt x="5477510" y="2170430"/>
                  </a:cubicBezTo>
                  <a:cubicBezTo>
                    <a:pt x="5586730" y="1634490"/>
                    <a:pt x="5351780" y="930910"/>
                    <a:pt x="5246370" y="731520"/>
                  </a:cubicBezTo>
                  <a:cubicBezTo>
                    <a:pt x="5039360" y="344170"/>
                    <a:pt x="4502150" y="0"/>
                    <a:pt x="3966210" y="78740"/>
                  </a:cubicBezTo>
                  <a:cubicBezTo>
                    <a:pt x="3496310" y="147320"/>
                    <a:pt x="3032760" y="445770"/>
                    <a:pt x="2769870" y="815340"/>
                  </a:cubicBezTo>
                  <a:cubicBezTo>
                    <a:pt x="2613660" y="1035050"/>
                    <a:pt x="2519680" y="1292860"/>
                    <a:pt x="2458720" y="1554480"/>
                  </a:cubicBezTo>
                  <a:cubicBezTo>
                    <a:pt x="2428240" y="1684020"/>
                    <a:pt x="2401570" y="1817370"/>
                    <a:pt x="2401570" y="1950720"/>
                  </a:cubicBezTo>
                  <a:cubicBezTo>
                    <a:pt x="2402840" y="2098040"/>
                    <a:pt x="2437130" y="2247900"/>
                    <a:pt x="2400300" y="2393950"/>
                  </a:cubicBezTo>
                  <a:lnTo>
                    <a:pt x="2457450" y="2401570"/>
                  </a:lnTo>
                  <a:cubicBezTo>
                    <a:pt x="2453640" y="1974850"/>
                    <a:pt x="2275840" y="1540510"/>
                    <a:pt x="1871980" y="1351280"/>
                  </a:cubicBezTo>
                  <a:cubicBezTo>
                    <a:pt x="1564640" y="1206500"/>
                    <a:pt x="1193800" y="1217930"/>
                    <a:pt x="872490" y="1315720"/>
                  </a:cubicBezTo>
                  <a:cubicBezTo>
                    <a:pt x="565150" y="1409700"/>
                    <a:pt x="261620" y="1616710"/>
                    <a:pt x="138430" y="1924050"/>
                  </a:cubicBezTo>
                  <a:cubicBezTo>
                    <a:pt x="0" y="2268220"/>
                    <a:pt x="105410" y="2650490"/>
                    <a:pt x="321310" y="2937510"/>
                  </a:cubicBezTo>
                  <a:cubicBezTo>
                    <a:pt x="718820" y="3465830"/>
                    <a:pt x="1389380" y="3685540"/>
                    <a:pt x="1910080" y="4060190"/>
                  </a:cubicBezTo>
                  <a:cubicBezTo>
                    <a:pt x="2195830" y="4265930"/>
                    <a:pt x="2371090" y="4605020"/>
                    <a:pt x="2513330" y="4918710"/>
                  </a:cubicBezTo>
                  <a:cubicBezTo>
                    <a:pt x="2663190" y="5248910"/>
                    <a:pt x="2780030" y="5601970"/>
                    <a:pt x="2852420" y="5957570"/>
                  </a:cubicBezTo>
                  <a:cubicBezTo>
                    <a:pt x="2860040" y="5994400"/>
                    <a:pt x="2915920" y="5979160"/>
                    <a:pt x="2908300" y="5942330"/>
                  </a:cubicBezTo>
                  <a:cubicBezTo>
                    <a:pt x="2825750" y="5535930"/>
                    <a:pt x="2684780" y="5137150"/>
                    <a:pt x="2504440" y="4765040"/>
                  </a:cubicBezTo>
                  <a:cubicBezTo>
                    <a:pt x="2414270" y="4578349"/>
                    <a:pt x="2307590" y="4398010"/>
                    <a:pt x="2176780" y="4235449"/>
                  </a:cubicBezTo>
                  <a:cubicBezTo>
                    <a:pt x="2065020" y="4097019"/>
                    <a:pt x="1925320" y="3996690"/>
                    <a:pt x="1776730" y="3901440"/>
                  </a:cubicBezTo>
                  <a:cubicBezTo>
                    <a:pt x="1155700" y="3502660"/>
                    <a:pt x="157480" y="3138170"/>
                    <a:pt x="133350" y="2261870"/>
                  </a:cubicBezTo>
                  <a:cubicBezTo>
                    <a:pt x="118110" y="1689100"/>
                    <a:pt x="695960" y="1360170"/>
                    <a:pt x="1198880" y="1308100"/>
                  </a:cubicBezTo>
                  <a:cubicBezTo>
                    <a:pt x="1470660" y="1280160"/>
                    <a:pt x="1758950" y="1327150"/>
                    <a:pt x="1987550" y="1483360"/>
                  </a:cubicBezTo>
                  <a:cubicBezTo>
                    <a:pt x="2282190" y="1684020"/>
                    <a:pt x="2397760" y="2061210"/>
                    <a:pt x="2400300" y="2401570"/>
                  </a:cubicBezTo>
                  <a:cubicBezTo>
                    <a:pt x="2400300" y="2434590"/>
                    <a:pt x="2449830" y="2442210"/>
                    <a:pt x="2457450" y="2409190"/>
                  </a:cubicBezTo>
                  <a:cubicBezTo>
                    <a:pt x="2484120" y="2299970"/>
                    <a:pt x="2475230" y="2186940"/>
                    <a:pt x="2466340" y="2075180"/>
                  </a:cubicBezTo>
                  <a:cubicBezTo>
                    <a:pt x="2456180" y="1931670"/>
                    <a:pt x="2468880" y="1799590"/>
                    <a:pt x="2495550" y="1658620"/>
                  </a:cubicBezTo>
                  <a:cubicBezTo>
                    <a:pt x="2543810" y="1408430"/>
                    <a:pt x="2625090" y="1164590"/>
                    <a:pt x="2754630" y="943610"/>
                  </a:cubicBezTo>
                  <a:cubicBezTo>
                    <a:pt x="3017520" y="499110"/>
                    <a:pt x="3554730" y="111760"/>
                    <a:pt x="4093210" y="199390"/>
                  </a:cubicBezTo>
                  <a:cubicBezTo>
                    <a:pt x="4591050" y="280670"/>
                    <a:pt x="4913630" y="793750"/>
                    <a:pt x="5071110" y="1229360"/>
                  </a:cubicBezTo>
                  <a:cubicBezTo>
                    <a:pt x="5151120" y="1450340"/>
                    <a:pt x="5198110" y="1684020"/>
                    <a:pt x="5219700" y="1918970"/>
                  </a:cubicBezTo>
                  <a:cubicBezTo>
                    <a:pt x="5243830" y="2184400"/>
                    <a:pt x="5198110" y="2428240"/>
                    <a:pt x="5086350" y="2669540"/>
                  </a:cubicBezTo>
                  <a:cubicBezTo>
                    <a:pt x="4908550" y="3054350"/>
                    <a:pt x="4618990" y="3399790"/>
                    <a:pt x="4361180" y="3729990"/>
                  </a:cubicBezTo>
                  <a:cubicBezTo>
                    <a:pt x="4226560" y="3902710"/>
                    <a:pt x="4091940" y="4076700"/>
                    <a:pt x="3959860" y="4251960"/>
                  </a:cubicBezTo>
                  <a:cubicBezTo>
                    <a:pt x="3760470" y="4514851"/>
                    <a:pt x="3563620" y="4780280"/>
                    <a:pt x="3375660" y="5050790"/>
                  </a:cubicBezTo>
                  <a:cubicBezTo>
                    <a:pt x="3216910" y="5278120"/>
                    <a:pt x="3055620" y="5507990"/>
                    <a:pt x="2932430" y="5756910"/>
                  </a:cubicBezTo>
                  <a:cubicBezTo>
                    <a:pt x="2900680" y="5820410"/>
                    <a:pt x="2816860" y="5967730"/>
                    <a:pt x="2884170" y="6033770"/>
                  </a:cubicBezTo>
                  <a:cubicBezTo>
                    <a:pt x="2912110" y="6057900"/>
                    <a:pt x="2952750" y="6015990"/>
                    <a:pt x="2926080" y="5990590"/>
                  </a:cubicBezTo>
                  <a:close/>
                </a:path>
              </a:pathLst>
            </a:custGeom>
            <a:solidFill>
              <a:srgbClr val="F7E3E5"/>
            </a:solidFill>
          </p:spPr>
        </p:sp>
      </p:grpSp>
      <p:sp>
        <p:nvSpPr>
          <p:cNvPr name="TextBox 13" id="13"/>
          <p:cNvSpPr txBox="true"/>
          <p:nvPr/>
        </p:nvSpPr>
        <p:spPr>
          <a:xfrm rot="0">
            <a:off x="238345" y="772245"/>
            <a:ext cx="6512006" cy="1282066"/>
          </a:xfrm>
          <a:prstGeom prst="rect">
            <a:avLst/>
          </a:prstGeom>
        </p:spPr>
        <p:txBody>
          <a:bodyPr anchor="t" rtlCol="false" tIns="0" lIns="0" bIns="0" rIns="0">
            <a:spAutoFit/>
          </a:bodyPr>
          <a:lstStyle/>
          <a:p>
            <a:pPr algn="l" marL="0" indent="0" lvl="0">
              <a:lnSpc>
                <a:spcPts val="9360"/>
              </a:lnSpc>
              <a:spcBef>
                <a:spcPct val="0"/>
              </a:spcBef>
            </a:pPr>
            <a:r>
              <a:rPr lang="en-US" sz="10400" spc="-436" strike="noStrike" u="none">
                <a:solidFill>
                  <a:srgbClr val="F7E3E5"/>
                </a:solidFill>
                <a:latin typeface="Gladiola"/>
              </a:rPr>
              <a:t>Gallery Image</a:t>
            </a:r>
          </a:p>
        </p:txBody>
      </p:sp>
      <p:grpSp>
        <p:nvGrpSpPr>
          <p:cNvPr name="Group 14" id="14"/>
          <p:cNvGrpSpPr>
            <a:grpSpLocks noChangeAspect="true"/>
          </p:cNvGrpSpPr>
          <p:nvPr/>
        </p:nvGrpSpPr>
        <p:grpSpPr>
          <a:xfrm rot="0">
            <a:off x="238345" y="2953253"/>
            <a:ext cx="8245161" cy="3298064"/>
            <a:chOff x="0" y="0"/>
            <a:chExt cx="6350000" cy="2540000"/>
          </a:xfrm>
        </p:grpSpPr>
        <p:sp>
          <p:nvSpPr>
            <p:cNvPr name="Freeform 15" id="15"/>
            <p:cNvSpPr/>
            <p:nvPr/>
          </p:nvSpPr>
          <p:spPr>
            <a:xfrm flipH="false" flipV="false" rot="0">
              <a:off x="0" y="0"/>
              <a:ext cx="6350000" cy="2540000"/>
            </a:xfrm>
            <a:custGeom>
              <a:avLst/>
              <a:gdLst/>
              <a:ahLst/>
              <a:cxnLst/>
              <a:rect r="r" b="b" t="t" l="l"/>
              <a:pathLst>
                <a:path h="2540000" w="6350000">
                  <a:moveTo>
                    <a:pt x="0" y="2159000"/>
                  </a:moveTo>
                  <a:lnTo>
                    <a:pt x="0" y="381000"/>
                  </a:lnTo>
                  <a:cubicBezTo>
                    <a:pt x="0" y="170180"/>
                    <a:pt x="170180" y="0"/>
                    <a:pt x="381000" y="0"/>
                  </a:cubicBezTo>
                  <a:lnTo>
                    <a:pt x="5969000" y="0"/>
                  </a:lnTo>
                  <a:cubicBezTo>
                    <a:pt x="6179820" y="0"/>
                    <a:pt x="6350000" y="170180"/>
                    <a:pt x="6350000" y="381000"/>
                  </a:cubicBezTo>
                  <a:lnTo>
                    <a:pt x="6350000" y="2159000"/>
                  </a:lnTo>
                  <a:cubicBezTo>
                    <a:pt x="6350000" y="2369820"/>
                    <a:pt x="6179820" y="2540000"/>
                    <a:pt x="5969000" y="2540000"/>
                  </a:cubicBezTo>
                  <a:lnTo>
                    <a:pt x="381000" y="2540000"/>
                  </a:lnTo>
                  <a:cubicBezTo>
                    <a:pt x="170180" y="2540000"/>
                    <a:pt x="0" y="2369820"/>
                    <a:pt x="0" y="2159000"/>
                  </a:cubicBezTo>
                  <a:close/>
                </a:path>
              </a:pathLst>
            </a:custGeom>
            <a:blipFill>
              <a:blip r:embed="rId5"/>
              <a:stretch>
                <a:fillRect l="0" t="-33281" r="0" b="-33281"/>
              </a:stretch>
            </a:blipFill>
          </p:spPr>
        </p:sp>
      </p:grpSp>
      <p:grpSp>
        <p:nvGrpSpPr>
          <p:cNvPr name="Group 16" id="16"/>
          <p:cNvGrpSpPr/>
          <p:nvPr/>
        </p:nvGrpSpPr>
        <p:grpSpPr>
          <a:xfrm rot="0">
            <a:off x="238345" y="2953253"/>
            <a:ext cx="8245161" cy="3298064"/>
            <a:chOff x="0" y="0"/>
            <a:chExt cx="2033574" cy="813430"/>
          </a:xfrm>
        </p:grpSpPr>
        <p:sp>
          <p:nvSpPr>
            <p:cNvPr name="Freeform 17" id="17"/>
            <p:cNvSpPr/>
            <p:nvPr/>
          </p:nvSpPr>
          <p:spPr>
            <a:xfrm flipH="false" flipV="false" rot="0">
              <a:off x="0" y="0"/>
              <a:ext cx="2033574" cy="813430"/>
            </a:xfrm>
            <a:custGeom>
              <a:avLst/>
              <a:gdLst/>
              <a:ahLst/>
              <a:cxnLst/>
              <a:rect r="r" b="b" t="t" l="l"/>
              <a:pathLst>
                <a:path h="813430" w="2033574">
                  <a:moveTo>
                    <a:pt x="47887" y="0"/>
                  </a:moveTo>
                  <a:lnTo>
                    <a:pt x="1985687" y="0"/>
                  </a:lnTo>
                  <a:cubicBezTo>
                    <a:pt x="1998387" y="0"/>
                    <a:pt x="2010568" y="5045"/>
                    <a:pt x="2019548" y="14026"/>
                  </a:cubicBezTo>
                  <a:cubicBezTo>
                    <a:pt x="2028529" y="23006"/>
                    <a:pt x="2033574" y="35187"/>
                    <a:pt x="2033574" y="47887"/>
                  </a:cubicBezTo>
                  <a:lnTo>
                    <a:pt x="2033574" y="765542"/>
                  </a:lnTo>
                  <a:cubicBezTo>
                    <a:pt x="2033574" y="778243"/>
                    <a:pt x="2028529" y="790423"/>
                    <a:pt x="2019548" y="799404"/>
                  </a:cubicBezTo>
                  <a:cubicBezTo>
                    <a:pt x="2010568" y="808384"/>
                    <a:pt x="1998387" y="813430"/>
                    <a:pt x="1985687" y="813430"/>
                  </a:cubicBezTo>
                  <a:lnTo>
                    <a:pt x="47887" y="813430"/>
                  </a:lnTo>
                  <a:cubicBezTo>
                    <a:pt x="35187" y="813430"/>
                    <a:pt x="23006" y="808384"/>
                    <a:pt x="14026" y="799404"/>
                  </a:cubicBezTo>
                  <a:cubicBezTo>
                    <a:pt x="5045" y="790423"/>
                    <a:pt x="0" y="778243"/>
                    <a:pt x="0" y="765542"/>
                  </a:cubicBezTo>
                  <a:lnTo>
                    <a:pt x="0" y="47887"/>
                  </a:lnTo>
                  <a:cubicBezTo>
                    <a:pt x="0" y="35187"/>
                    <a:pt x="5045" y="23006"/>
                    <a:pt x="14026" y="14026"/>
                  </a:cubicBezTo>
                  <a:cubicBezTo>
                    <a:pt x="23006" y="5045"/>
                    <a:pt x="35187" y="0"/>
                    <a:pt x="47887" y="0"/>
                  </a:cubicBezTo>
                  <a:close/>
                </a:path>
              </a:pathLst>
            </a:custGeom>
            <a:solidFill>
              <a:srgbClr val="000000">
                <a:alpha val="0"/>
              </a:srgbClr>
            </a:solidFill>
            <a:ln w="95250" cap="rnd">
              <a:solidFill>
                <a:srgbClr val="F7E3E5"/>
              </a:solidFill>
              <a:prstDash val="solid"/>
              <a:round/>
            </a:ln>
          </p:spPr>
        </p:sp>
        <p:sp>
          <p:nvSpPr>
            <p:cNvPr name="TextBox 18" id="18"/>
            <p:cNvSpPr txBox="true"/>
            <p:nvPr/>
          </p:nvSpPr>
          <p:spPr>
            <a:xfrm>
              <a:off x="0" y="-47625"/>
              <a:ext cx="2033574" cy="861055"/>
            </a:xfrm>
            <a:prstGeom prst="rect">
              <a:avLst/>
            </a:prstGeom>
          </p:spPr>
          <p:txBody>
            <a:bodyPr anchor="ctr" rtlCol="false" tIns="50800" lIns="50800" bIns="50800" rIns="50800"/>
            <a:lstStyle/>
            <a:p>
              <a:pPr algn="ctr">
                <a:lnSpc>
                  <a:spcPts val="3359"/>
                </a:lnSpc>
              </a:pPr>
            </a:p>
          </p:txBody>
        </p:sp>
      </p:grpSp>
    </p:spTree>
  </p:cSld>
  <p:clrMapOvr>
    <a:masterClrMapping/>
  </p:clrMapOvr>
  <p:transition spd="slow">
    <p:push dir="l"/>
  </p:transition>
</p:sld>
</file>

<file path=ppt/slides/slide24.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sp>
        <p:nvSpPr>
          <p:cNvPr name="TextBox 2" id="2"/>
          <p:cNvSpPr txBox="true"/>
          <p:nvPr/>
        </p:nvSpPr>
        <p:spPr>
          <a:xfrm rot="0">
            <a:off x="1028700" y="3531407"/>
            <a:ext cx="16230600" cy="3500412"/>
          </a:xfrm>
          <a:prstGeom prst="rect">
            <a:avLst/>
          </a:prstGeom>
        </p:spPr>
        <p:txBody>
          <a:bodyPr anchor="t" rtlCol="false" tIns="0" lIns="0" bIns="0" rIns="0">
            <a:spAutoFit/>
          </a:bodyPr>
          <a:lstStyle/>
          <a:p>
            <a:pPr algn="ctr">
              <a:lnSpc>
                <a:spcPts val="25504"/>
              </a:lnSpc>
            </a:pPr>
            <a:r>
              <a:rPr lang="en-US" sz="28337">
                <a:solidFill>
                  <a:srgbClr val="F7E3E5"/>
                </a:solidFill>
                <a:latin typeface="Gladiola"/>
              </a:rPr>
              <a:t>8,000,000</a:t>
            </a:r>
          </a:p>
        </p:txBody>
      </p:sp>
      <p:sp>
        <p:nvSpPr>
          <p:cNvPr name="Freeform 3" id="3"/>
          <p:cNvSpPr/>
          <p:nvPr/>
        </p:nvSpPr>
        <p:spPr>
          <a:xfrm flipH="false" flipV="false" rot="0">
            <a:off x="-339649" y="-270755"/>
            <a:ext cx="12035978" cy="8229600"/>
          </a:xfrm>
          <a:custGeom>
            <a:avLst/>
            <a:gdLst/>
            <a:ahLst/>
            <a:cxnLst/>
            <a:rect r="r" b="b" t="t" l="l"/>
            <a:pathLst>
              <a:path h="8229600" w="12035978">
                <a:moveTo>
                  <a:pt x="0" y="0"/>
                </a:moveTo>
                <a:lnTo>
                  <a:pt x="12035978" y="0"/>
                </a:lnTo>
                <a:lnTo>
                  <a:pt x="12035978" y="8229600"/>
                </a:lnTo>
                <a:lnTo>
                  <a:pt x="0" y="8229600"/>
                </a:lnTo>
                <a:lnTo>
                  <a:pt x="0" y="0"/>
                </a:lnTo>
                <a:close/>
              </a:path>
            </a:pathLst>
          </a:custGeom>
          <a:blipFill>
            <a:blip r:embed="rId2"/>
            <a:stretch>
              <a:fillRect l="0" t="0" r="0" b="0"/>
            </a:stretch>
          </a:blipFill>
        </p:spPr>
      </p:sp>
      <p:sp>
        <p:nvSpPr>
          <p:cNvPr name="Freeform 4" id="4"/>
          <p:cNvSpPr/>
          <p:nvPr/>
        </p:nvSpPr>
        <p:spPr>
          <a:xfrm flipH="false" flipV="false" rot="-10800000">
            <a:off x="12561385" y="4876800"/>
            <a:ext cx="6626562" cy="6438900"/>
          </a:xfrm>
          <a:custGeom>
            <a:avLst/>
            <a:gdLst/>
            <a:ahLst/>
            <a:cxnLst/>
            <a:rect r="r" b="b" t="t" l="l"/>
            <a:pathLst>
              <a:path h="6438900" w="6626562">
                <a:moveTo>
                  <a:pt x="0" y="0"/>
                </a:moveTo>
                <a:lnTo>
                  <a:pt x="6626562" y="0"/>
                </a:lnTo>
                <a:lnTo>
                  <a:pt x="6626562" y="6438900"/>
                </a:lnTo>
                <a:lnTo>
                  <a:pt x="0" y="6438900"/>
                </a:lnTo>
                <a:lnTo>
                  <a:pt x="0" y="0"/>
                </a:lnTo>
                <a:close/>
              </a:path>
            </a:pathLst>
          </a:custGeom>
          <a:blipFill>
            <a:blip r:embed="rId3"/>
            <a:stretch>
              <a:fillRect l="0" t="0" r="-177073" b="-113861"/>
            </a:stretch>
          </a:blipFill>
        </p:spPr>
      </p:sp>
      <p:sp>
        <p:nvSpPr>
          <p:cNvPr name="TextBox 5" id="5"/>
          <p:cNvSpPr txBox="true"/>
          <p:nvPr/>
        </p:nvSpPr>
        <p:spPr>
          <a:xfrm rot="0">
            <a:off x="3170418" y="6984193"/>
            <a:ext cx="11947163" cy="361950"/>
          </a:xfrm>
          <a:prstGeom prst="rect">
            <a:avLst/>
          </a:prstGeom>
        </p:spPr>
        <p:txBody>
          <a:bodyPr anchor="t" rtlCol="false" tIns="0" lIns="0" bIns="0" rIns="0">
            <a:spAutoFit/>
          </a:bodyPr>
          <a:lstStyle/>
          <a:p>
            <a:pPr algn="ctr">
              <a:lnSpc>
                <a:spcPts val="2520"/>
              </a:lnSpc>
            </a:pPr>
            <a:r>
              <a:rPr lang="en-US" sz="2100">
                <a:solidFill>
                  <a:srgbClr val="F7E3E5"/>
                </a:solidFill>
                <a:latin typeface="ITC Avant Garde Gothic"/>
              </a:rPr>
              <a:t>Elaborate on the featured statistic.</a:t>
            </a:r>
          </a:p>
        </p:txBody>
      </p:sp>
    </p:spTree>
  </p:cSld>
  <p:clrMapOvr>
    <a:masterClrMapping/>
  </p:clrMapOvr>
  <p:transition spd="slow">
    <p:push dir="l"/>
  </p:transition>
</p:sld>
</file>

<file path=ppt/slides/slide25.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sp>
        <p:nvSpPr>
          <p:cNvPr name="TextBox 2" id="2"/>
          <p:cNvSpPr txBox="true"/>
          <p:nvPr/>
        </p:nvSpPr>
        <p:spPr>
          <a:xfrm rot="0">
            <a:off x="2133484" y="2341045"/>
            <a:ext cx="14021032" cy="5053965"/>
          </a:xfrm>
          <a:prstGeom prst="rect">
            <a:avLst/>
          </a:prstGeom>
        </p:spPr>
        <p:txBody>
          <a:bodyPr anchor="t" rtlCol="false" tIns="0" lIns="0" bIns="0" rIns="0">
            <a:spAutoFit/>
          </a:bodyPr>
          <a:lstStyle/>
          <a:p>
            <a:pPr algn="ctr" marL="0" indent="0" lvl="0">
              <a:lnSpc>
                <a:spcPts val="12960"/>
              </a:lnSpc>
              <a:spcBef>
                <a:spcPct val="0"/>
              </a:spcBef>
            </a:pPr>
            <a:r>
              <a:rPr lang="en-US" sz="14400" strike="noStrike" u="none">
                <a:solidFill>
                  <a:srgbClr val="F7E3E5"/>
                </a:solidFill>
                <a:latin typeface="Gladiola"/>
              </a:rPr>
              <a:t>Write an original statement or inspiring quote</a:t>
            </a:r>
          </a:p>
        </p:txBody>
      </p:sp>
      <p:sp>
        <p:nvSpPr>
          <p:cNvPr name="Freeform 3" id="3"/>
          <p:cNvSpPr/>
          <p:nvPr/>
        </p:nvSpPr>
        <p:spPr>
          <a:xfrm flipH="false" flipV="false" rot="0">
            <a:off x="-3267587" y="-2545262"/>
            <a:ext cx="8592574" cy="8229600"/>
          </a:xfrm>
          <a:custGeom>
            <a:avLst/>
            <a:gdLst/>
            <a:ahLst/>
            <a:cxnLst/>
            <a:rect r="r" b="b" t="t" l="l"/>
            <a:pathLst>
              <a:path h="8229600" w="8592574">
                <a:moveTo>
                  <a:pt x="0" y="0"/>
                </a:moveTo>
                <a:lnTo>
                  <a:pt x="8592574" y="0"/>
                </a:lnTo>
                <a:lnTo>
                  <a:pt x="8592574" y="8229600"/>
                </a:lnTo>
                <a:lnTo>
                  <a:pt x="0" y="8229600"/>
                </a:lnTo>
                <a:lnTo>
                  <a:pt x="0" y="0"/>
                </a:lnTo>
                <a:close/>
              </a:path>
            </a:pathLst>
          </a:custGeom>
          <a:blipFill>
            <a:blip r:embed="rId2"/>
            <a:stretch>
              <a:fillRect l="-43484" t="0" r="0" b="0"/>
            </a:stretch>
          </a:blipFill>
        </p:spPr>
      </p:sp>
      <p:sp>
        <p:nvSpPr>
          <p:cNvPr name="Freeform 4" id="4"/>
          <p:cNvSpPr/>
          <p:nvPr/>
        </p:nvSpPr>
        <p:spPr>
          <a:xfrm flipH="false" flipV="false" rot="0">
            <a:off x="15121194" y="5684338"/>
            <a:ext cx="9418936" cy="6275366"/>
          </a:xfrm>
          <a:custGeom>
            <a:avLst/>
            <a:gdLst/>
            <a:ahLst/>
            <a:cxnLst/>
            <a:rect r="r" b="b" t="t" l="l"/>
            <a:pathLst>
              <a:path h="6275366" w="9418936">
                <a:moveTo>
                  <a:pt x="0" y="0"/>
                </a:moveTo>
                <a:lnTo>
                  <a:pt x="9418937" y="0"/>
                </a:lnTo>
                <a:lnTo>
                  <a:pt x="9418937" y="6275366"/>
                </a:lnTo>
                <a:lnTo>
                  <a:pt x="0" y="6275366"/>
                </a:lnTo>
                <a:lnTo>
                  <a:pt x="0" y="0"/>
                </a:lnTo>
                <a:close/>
              </a:path>
            </a:pathLst>
          </a:custGeom>
          <a:blipFill>
            <a:blip r:embed="rId3"/>
            <a:stretch>
              <a:fillRect l="0" t="0" r="0" b="0"/>
            </a:stretch>
          </a:blipFill>
        </p:spPr>
      </p:sp>
      <p:sp>
        <p:nvSpPr>
          <p:cNvPr name="TextBox 5" id="5"/>
          <p:cNvSpPr txBox="true"/>
          <p:nvPr/>
        </p:nvSpPr>
        <p:spPr>
          <a:xfrm rot="0">
            <a:off x="2741618" y="7670482"/>
            <a:ext cx="12804764" cy="361950"/>
          </a:xfrm>
          <a:prstGeom prst="rect">
            <a:avLst/>
          </a:prstGeom>
        </p:spPr>
        <p:txBody>
          <a:bodyPr anchor="t" rtlCol="false" tIns="0" lIns="0" bIns="0" rIns="0">
            <a:spAutoFit/>
          </a:bodyPr>
          <a:lstStyle/>
          <a:p>
            <a:pPr algn="ctr" marL="0" indent="0" lvl="0">
              <a:lnSpc>
                <a:spcPts val="2520"/>
              </a:lnSpc>
              <a:spcBef>
                <a:spcPct val="0"/>
              </a:spcBef>
            </a:pPr>
            <a:r>
              <a:rPr lang="en-US" sz="2100" strike="noStrike" u="none">
                <a:solidFill>
                  <a:srgbClr val="F7E3E5"/>
                </a:solidFill>
                <a:latin typeface="ITC Avant Garde Gothic"/>
              </a:rPr>
              <a:t>— Include a credit, citation, or supporting message</a:t>
            </a:r>
          </a:p>
        </p:txBody>
      </p:sp>
    </p:spTree>
  </p:cSld>
  <p:clrMapOvr>
    <a:masterClrMapping/>
  </p:clrMapOvr>
  <p:transition spd="slow">
    <p:push dir="l"/>
  </p:transition>
</p:sld>
</file>

<file path=ppt/slides/slide26.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grpSp>
        <p:nvGrpSpPr>
          <p:cNvPr name="Group 2" id="2"/>
          <p:cNvGrpSpPr/>
          <p:nvPr/>
        </p:nvGrpSpPr>
        <p:grpSpPr>
          <a:xfrm rot="0">
            <a:off x="6679340" y="-2611425"/>
            <a:ext cx="14495613" cy="14431118"/>
            <a:chOff x="0" y="0"/>
            <a:chExt cx="19327484" cy="19241491"/>
          </a:xfrm>
        </p:grpSpPr>
        <p:sp>
          <p:nvSpPr>
            <p:cNvPr name="Freeform 3" id="3"/>
            <p:cNvSpPr/>
            <p:nvPr/>
          </p:nvSpPr>
          <p:spPr>
            <a:xfrm flipH="false" flipV="false" rot="0">
              <a:off x="2539722" y="2612490"/>
              <a:ext cx="14248041" cy="14016511"/>
            </a:xfrm>
            <a:custGeom>
              <a:avLst/>
              <a:gdLst/>
              <a:ahLst/>
              <a:cxnLst/>
              <a:rect r="r" b="b" t="t" l="l"/>
              <a:pathLst>
                <a:path h="14016511" w="14248041">
                  <a:moveTo>
                    <a:pt x="0" y="0"/>
                  </a:moveTo>
                  <a:lnTo>
                    <a:pt x="14248041" y="0"/>
                  </a:lnTo>
                  <a:lnTo>
                    <a:pt x="14248041" y="14016511"/>
                  </a:lnTo>
                  <a:lnTo>
                    <a:pt x="0" y="14016511"/>
                  </a:lnTo>
                  <a:lnTo>
                    <a:pt x="0" y="0"/>
                  </a:lnTo>
                  <a:close/>
                </a:path>
              </a:pathLst>
            </a:custGeom>
            <a:blipFill>
              <a:blip r:embed="rId2"/>
              <a:stretch>
                <a:fillRect l="0" t="0" r="0" b="0"/>
              </a:stretch>
            </a:blipFill>
            <a:ln cap="sq">
              <a:noFill/>
              <a:prstDash val="solid"/>
              <a:miter/>
            </a:ln>
          </p:spPr>
        </p:sp>
        <p:sp>
          <p:nvSpPr>
            <p:cNvPr name="Freeform 4" id="4"/>
            <p:cNvSpPr/>
            <p:nvPr/>
          </p:nvSpPr>
          <p:spPr>
            <a:xfrm flipH="false" flipV="false" rot="-1229984">
              <a:off x="2539722" y="2612490"/>
              <a:ext cx="14248041" cy="14016511"/>
            </a:xfrm>
            <a:custGeom>
              <a:avLst/>
              <a:gdLst/>
              <a:ahLst/>
              <a:cxnLst/>
              <a:rect r="r" b="b" t="t" l="l"/>
              <a:pathLst>
                <a:path h="14016511" w="14248041">
                  <a:moveTo>
                    <a:pt x="0" y="0"/>
                  </a:moveTo>
                  <a:lnTo>
                    <a:pt x="14248041" y="0"/>
                  </a:lnTo>
                  <a:lnTo>
                    <a:pt x="14248041" y="14016511"/>
                  </a:lnTo>
                  <a:lnTo>
                    <a:pt x="0" y="14016511"/>
                  </a:lnTo>
                  <a:lnTo>
                    <a:pt x="0" y="0"/>
                  </a:lnTo>
                  <a:close/>
                </a:path>
              </a:pathLst>
            </a:custGeom>
            <a:blipFill>
              <a:blip r:embed="rId2"/>
              <a:stretch>
                <a:fillRect l="0" t="0" r="0" b="0"/>
              </a:stretch>
            </a:blipFill>
            <a:ln cap="sq">
              <a:noFill/>
              <a:prstDash val="solid"/>
              <a:miter/>
            </a:ln>
          </p:spPr>
        </p:sp>
        <p:sp>
          <p:nvSpPr>
            <p:cNvPr name="Freeform 5" id="5"/>
            <p:cNvSpPr/>
            <p:nvPr/>
          </p:nvSpPr>
          <p:spPr>
            <a:xfrm flipH="false" flipV="false" rot="-556451">
              <a:off x="2539722" y="2612490"/>
              <a:ext cx="14248041" cy="14016511"/>
            </a:xfrm>
            <a:custGeom>
              <a:avLst/>
              <a:gdLst/>
              <a:ahLst/>
              <a:cxnLst/>
              <a:rect r="r" b="b" t="t" l="l"/>
              <a:pathLst>
                <a:path h="14016511" w="14248041">
                  <a:moveTo>
                    <a:pt x="0" y="0"/>
                  </a:moveTo>
                  <a:lnTo>
                    <a:pt x="14248041" y="0"/>
                  </a:lnTo>
                  <a:lnTo>
                    <a:pt x="14248041" y="14016511"/>
                  </a:lnTo>
                  <a:lnTo>
                    <a:pt x="0" y="14016511"/>
                  </a:lnTo>
                  <a:lnTo>
                    <a:pt x="0" y="0"/>
                  </a:lnTo>
                  <a:close/>
                </a:path>
              </a:pathLst>
            </a:custGeom>
            <a:blipFill>
              <a:blip r:embed="rId2"/>
              <a:stretch>
                <a:fillRect l="0" t="0" r="0" b="0"/>
              </a:stretch>
            </a:blipFill>
            <a:ln cap="sq">
              <a:noFill/>
              <a:prstDash val="solid"/>
              <a:miter/>
            </a:ln>
          </p:spPr>
        </p:sp>
        <p:sp>
          <p:nvSpPr>
            <p:cNvPr name="Freeform 6" id="6"/>
            <p:cNvSpPr/>
            <p:nvPr/>
          </p:nvSpPr>
          <p:spPr>
            <a:xfrm flipH="false" flipV="false" rot="-1786435">
              <a:off x="2539722" y="2612490"/>
              <a:ext cx="14248041" cy="14016511"/>
            </a:xfrm>
            <a:custGeom>
              <a:avLst/>
              <a:gdLst/>
              <a:ahLst/>
              <a:cxnLst/>
              <a:rect r="r" b="b" t="t" l="l"/>
              <a:pathLst>
                <a:path h="14016511" w="14248041">
                  <a:moveTo>
                    <a:pt x="0" y="0"/>
                  </a:moveTo>
                  <a:lnTo>
                    <a:pt x="14248041" y="0"/>
                  </a:lnTo>
                  <a:lnTo>
                    <a:pt x="14248041" y="14016511"/>
                  </a:lnTo>
                  <a:lnTo>
                    <a:pt x="0" y="14016511"/>
                  </a:lnTo>
                  <a:lnTo>
                    <a:pt x="0" y="0"/>
                  </a:lnTo>
                  <a:close/>
                </a:path>
              </a:pathLst>
            </a:custGeom>
            <a:blipFill>
              <a:blip r:embed="rId2"/>
              <a:stretch>
                <a:fillRect l="0" t="0" r="0" b="0"/>
              </a:stretch>
            </a:blipFill>
            <a:ln cap="sq">
              <a:noFill/>
              <a:prstDash val="solid"/>
              <a:miter/>
            </a:ln>
          </p:spPr>
        </p:sp>
      </p:grpSp>
      <p:sp>
        <p:nvSpPr>
          <p:cNvPr name="Freeform 7" id="7"/>
          <p:cNvSpPr/>
          <p:nvPr/>
        </p:nvSpPr>
        <p:spPr>
          <a:xfrm flipH="false" flipV="false" rot="0">
            <a:off x="10016727" y="0"/>
            <a:ext cx="8271273" cy="10788913"/>
          </a:xfrm>
          <a:custGeom>
            <a:avLst/>
            <a:gdLst/>
            <a:ahLst/>
            <a:cxnLst/>
            <a:rect r="r" b="b" t="t" l="l"/>
            <a:pathLst>
              <a:path h="10788913" w="8271273">
                <a:moveTo>
                  <a:pt x="0" y="0"/>
                </a:moveTo>
                <a:lnTo>
                  <a:pt x="8271273" y="0"/>
                </a:lnTo>
                <a:lnTo>
                  <a:pt x="8271273" y="10788913"/>
                </a:lnTo>
                <a:lnTo>
                  <a:pt x="0" y="10788913"/>
                </a:lnTo>
                <a:lnTo>
                  <a:pt x="0" y="0"/>
                </a:lnTo>
                <a:close/>
              </a:path>
            </a:pathLst>
          </a:custGeom>
          <a:blipFill>
            <a:blip r:embed="rId3"/>
            <a:stretch>
              <a:fillRect l="-49763" t="-33280" r="-111173" b="0"/>
            </a:stretch>
          </a:blipFill>
        </p:spPr>
      </p:sp>
      <p:sp>
        <p:nvSpPr>
          <p:cNvPr name="TextBox 8" id="8"/>
          <p:cNvSpPr txBox="true"/>
          <p:nvPr/>
        </p:nvSpPr>
        <p:spPr>
          <a:xfrm rot="0">
            <a:off x="2777053" y="2382313"/>
            <a:ext cx="5562600" cy="1282066"/>
          </a:xfrm>
          <a:prstGeom prst="rect">
            <a:avLst/>
          </a:prstGeom>
        </p:spPr>
        <p:txBody>
          <a:bodyPr anchor="t" rtlCol="false" tIns="0" lIns="0" bIns="0" rIns="0">
            <a:spAutoFit/>
          </a:bodyPr>
          <a:lstStyle/>
          <a:p>
            <a:pPr algn="ctr" marL="0" indent="0" lvl="0">
              <a:lnSpc>
                <a:spcPts val="9360"/>
              </a:lnSpc>
              <a:spcBef>
                <a:spcPct val="0"/>
              </a:spcBef>
            </a:pPr>
            <a:r>
              <a:rPr lang="en-US" sz="10400" spc="-436" strike="noStrike" u="none">
                <a:solidFill>
                  <a:srgbClr val="F7E3E5"/>
                </a:solidFill>
                <a:latin typeface="Gladiola"/>
              </a:rPr>
              <a:t>Contact Us</a:t>
            </a:r>
          </a:p>
        </p:txBody>
      </p:sp>
      <p:sp>
        <p:nvSpPr>
          <p:cNvPr name="TextBox 9" id="9"/>
          <p:cNvSpPr txBox="true"/>
          <p:nvPr/>
        </p:nvSpPr>
        <p:spPr>
          <a:xfrm rot="0">
            <a:off x="2657624" y="4200274"/>
            <a:ext cx="5801458" cy="403860"/>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7E3E5"/>
                </a:solidFill>
                <a:latin typeface="ITC Avant Garde Gothic"/>
              </a:rPr>
              <a:t>123 Anywhere St., Any City,ST 12345</a:t>
            </a:r>
          </a:p>
        </p:txBody>
      </p:sp>
      <p:sp>
        <p:nvSpPr>
          <p:cNvPr name="TextBox 10" id="10"/>
          <p:cNvSpPr txBox="true"/>
          <p:nvPr/>
        </p:nvSpPr>
        <p:spPr>
          <a:xfrm rot="0">
            <a:off x="3111876" y="5125897"/>
            <a:ext cx="4892954" cy="403860"/>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7E3E5"/>
                </a:solidFill>
                <a:latin typeface="ITC Avant Garde Gothic"/>
              </a:rPr>
              <a:t>123-456-7890</a:t>
            </a:r>
          </a:p>
        </p:txBody>
      </p:sp>
      <p:sp>
        <p:nvSpPr>
          <p:cNvPr name="TextBox 11" id="11"/>
          <p:cNvSpPr txBox="true"/>
          <p:nvPr/>
        </p:nvSpPr>
        <p:spPr>
          <a:xfrm rot="0">
            <a:off x="3111876" y="6014456"/>
            <a:ext cx="4892954" cy="403860"/>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7E3E5"/>
                </a:solidFill>
                <a:latin typeface="ITC Avant Garde Gothic"/>
              </a:rPr>
              <a:t>hello@reallygreatsite.com</a:t>
            </a:r>
          </a:p>
        </p:txBody>
      </p:sp>
      <p:sp>
        <p:nvSpPr>
          <p:cNvPr name="TextBox 12" id="12"/>
          <p:cNvSpPr txBox="true"/>
          <p:nvPr/>
        </p:nvSpPr>
        <p:spPr>
          <a:xfrm rot="0">
            <a:off x="3111876" y="7796102"/>
            <a:ext cx="4892954" cy="403860"/>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7E3E5"/>
                </a:solidFill>
                <a:latin typeface="ITC Avant Garde Gothic"/>
              </a:rPr>
              <a:t>reallygreatsite.com</a:t>
            </a:r>
          </a:p>
        </p:txBody>
      </p:sp>
      <p:sp>
        <p:nvSpPr>
          <p:cNvPr name="TextBox 13" id="13"/>
          <p:cNvSpPr txBox="true"/>
          <p:nvPr/>
        </p:nvSpPr>
        <p:spPr>
          <a:xfrm rot="0">
            <a:off x="3111876" y="6891800"/>
            <a:ext cx="4892954" cy="403860"/>
          </a:xfrm>
          <a:prstGeom prst="rect">
            <a:avLst/>
          </a:prstGeom>
        </p:spPr>
        <p:txBody>
          <a:bodyPr anchor="t" rtlCol="false" tIns="0" lIns="0" bIns="0" rIns="0">
            <a:spAutoFit/>
          </a:bodyPr>
          <a:lstStyle/>
          <a:p>
            <a:pPr algn="ctr" marL="0" indent="0" lvl="0">
              <a:lnSpc>
                <a:spcPts val="2940"/>
              </a:lnSpc>
              <a:spcBef>
                <a:spcPct val="0"/>
              </a:spcBef>
            </a:pPr>
            <a:r>
              <a:rPr lang="en-US" sz="2100" u="none">
                <a:solidFill>
                  <a:srgbClr val="F7E3E5"/>
                </a:solidFill>
                <a:latin typeface="ITC Avant Garde Gothic"/>
              </a:rPr>
              <a:t>@reallygreatsite</a:t>
            </a:r>
          </a:p>
        </p:txBody>
      </p:sp>
    </p:spTree>
  </p:cSld>
  <p:clrMapOvr>
    <a:masterClrMapping/>
  </p:clrMapOvr>
  <p:transition spd="slow">
    <p:push dir="l"/>
  </p:transition>
</p:sld>
</file>

<file path=ppt/slides/slide27.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sp>
        <p:nvSpPr>
          <p:cNvPr name="TextBox 2" id="2"/>
          <p:cNvSpPr txBox="true"/>
          <p:nvPr/>
        </p:nvSpPr>
        <p:spPr>
          <a:xfrm rot="0">
            <a:off x="3729073" y="4300537"/>
            <a:ext cx="10829854" cy="1777365"/>
          </a:xfrm>
          <a:prstGeom prst="rect">
            <a:avLst/>
          </a:prstGeom>
        </p:spPr>
        <p:txBody>
          <a:bodyPr anchor="t" rtlCol="false" tIns="0" lIns="0" bIns="0" rIns="0">
            <a:spAutoFit/>
          </a:bodyPr>
          <a:lstStyle/>
          <a:p>
            <a:pPr algn="ctr" marL="0" indent="0" lvl="0">
              <a:lnSpc>
                <a:spcPts val="12960"/>
              </a:lnSpc>
              <a:spcBef>
                <a:spcPct val="0"/>
              </a:spcBef>
            </a:pPr>
            <a:r>
              <a:rPr lang="en-US" sz="14400" strike="noStrike" u="none">
                <a:solidFill>
                  <a:srgbClr val="F7E3E5"/>
                </a:solidFill>
                <a:latin typeface="Gladiola"/>
              </a:rPr>
              <a:t>Thank you!</a:t>
            </a:r>
          </a:p>
        </p:txBody>
      </p:sp>
      <p:sp>
        <p:nvSpPr>
          <p:cNvPr name="Freeform 3" id="3"/>
          <p:cNvSpPr/>
          <p:nvPr/>
        </p:nvSpPr>
        <p:spPr>
          <a:xfrm flipH="false" flipV="false" rot="0">
            <a:off x="11879619" y="1549990"/>
            <a:ext cx="7259430" cy="10895955"/>
          </a:xfrm>
          <a:custGeom>
            <a:avLst/>
            <a:gdLst/>
            <a:ahLst/>
            <a:cxnLst/>
            <a:rect r="r" b="b" t="t" l="l"/>
            <a:pathLst>
              <a:path h="10895955" w="7259430">
                <a:moveTo>
                  <a:pt x="0" y="0"/>
                </a:moveTo>
                <a:lnTo>
                  <a:pt x="7259430" y="0"/>
                </a:lnTo>
                <a:lnTo>
                  <a:pt x="7259430" y="10895955"/>
                </a:lnTo>
                <a:lnTo>
                  <a:pt x="0" y="10895955"/>
                </a:lnTo>
                <a:lnTo>
                  <a:pt x="0" y="0"/>
                </a:lnTo>
                <a:close/>
              </a:path>
            </a:pathLst>
          </a:custGeom>
          <a:blipFill>
            <a:blip r:embed="rId2"/>
            <a:stretch>
              <a:fillRect l="0" t="0" r="0" b="0"/>
            </a:stretch>
          </a:blipFill>
        </p:spPr>
      </p:sp>
      <p:sp>
        <p:nvSpPr>
          <p:cNvPr name="Freeform 4" id="4"/>
          <p:cNvSpPr/>
          <p:nvPr/>
        </p:nvSpPr>
        <p:spPr>
          <a:xfrm flipH="false" flipV="false" rot="0">
            <a:off x="-3705553" y="-4761490"/>
            <a:ext cx="13198399" cy="19809979"/>
          </a:xfrm>
          <a:custGeom>
            <a:avLst/>
            <a:gdLst/>
            <a:ahLst/>
            <a:cxnLst/>
            <a:rect r="r" b="b" t="t" l="l"/>
            <a:pathLst>
              <a:path h="19809979" w="13198399">
                <a:moveTo>
                  <a:pt x="0" y="0"/>
                </a:moveTo>
                <a:lnTo>
                  <a:pt x="13198399" y="0"/>
                </a:lnTo>
                <a:lnTo>
                  <a:pt x="13198399" y="19809980"/>
                </a:lnTo>
                <a:lnTo>
                  <a:pt x="0" y="19809980"/>
                </a:lnTo>
                <a:lnTo>
                  <a:pt x="0" y="0"/>
                </a:lnTo>
                <a:close/>
              </a:path>
            </a:pathLst>
          </a:custGeom>
          <a:blipFill>
            <a:blip r:embed="rId3"/>
            <a:stretch>
              <a:fillRect l="0" t="0" r="0" b="0"/>
            </a:stretch>
          </a:blipFill>
        </p:spPr>
      </p:sp>
      <p:sp>
        <p:nvSpPr>
          <p:cNvPr name="TextBox 5" id="5"/>
          <p:cNvSpPr txBox="true"/>
          <p:nvPr/>
        </p:nvSpPr>
        <p:spPr>
          <a:xfrm rot="0">
            <a:off x="5703818" y="5992177"/>
            <a:ext cx="6880363" cy="403860"/>
          </a:xfrm>
          <a:prstGeom prst="rect">
            <a:avLst/>
          </a:prstGeom>
        </p:spPr>
        <p:txBody>
          <a:bodyPr anchor="t" rtlCol="false" tIns="0" lIns="0" bIns="0" rIns="0">
            <a:spAutoFit/>
          </a:bodyPr>
          <a:lstStyle/>
          <a:p>
            <a:pPr algn="ctr" marL="0" indent="0" lvl="0">
              <a:lnSpc>
                <a:spcPts val="2940"/>
              </a:lnSpc>
              <a:spcBef>
                <a:spcPct val="0"/>
              </a:spcBef>
            </a:pPr>
            <a:r>
              <a:rPr lang="en-US" sz="2100" strike="noStrike" u="none">
                <a:solidFill>
                  <a:srgbClr val="F7E3E5"/>
                </a:solidFill>
                <a:latin typeface="ITC Avant Garde Gothic"/>
              </a:rPr>
              <a:t>Write a closing statement or call-to-action here.</a:t>
            </a:r>
          </a:p>
        </p:txBody>
      </p:sp>
    </p:spTree>
  </p:cSld>
  <p:clrMapOvr>
    <a:masterClrMapping/>
  </p:clrMapOvr>
  <p:transition spd="slow">
    <p:push dir="l"/>
  </p:transition>
</p:sld>
</file>

<file path=ppt/slides/slide28.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sp>
        <p:nvSpPr>
          <p:cNvPr name="AutoShape 2" id="2"/>
          <p:cNvSpPr/>
          <p:nvPr/>
        </p:nvSpPr>
        <p:spPr>
          <a:xfrm rot="-5400000">
            <a:off x="1792016" y="5146282"/>
            <a:ext cx="10257527" cy="0"/>
          </a:xfrm>
          <a:prstGeom prst="line">
            <a:avLst/>
          </a:prstGeom>
          <a:ln cap="rnd" w="9525">
            <a:solidFill>
              <a:srgbClr val="F7E3E5"/>
            </a:solidFill>
            <a:prstDash val="solid"/>
            <a:headEnd type="none" len="sm" w="sm"/>
            <a:tailEnd type="none" len="sm" w="sm"/>
          </a:ln>
        </p:spPr>
      </p:sp>
      <p:sp>
        <p:nvSpPr>
          <p:cNvPr name="TextBox 3" id="3"/>
          <p:cNvSpPr txBox="true"/>
          <p:nvPr/>
        </p:nvSpPr>
        <p:spPr>
          <a:xfrm rot="0">
            <a:off x="1028700" y="834330"/>
            <a:ext cx="5238620" cy="2463166"/>
          </a:xfrm>
          <a:prstGeom prst="rect">
            <a:avLst/>
          </a:prstGeom>
        </p:spPr>
        <p:txBody>
          <a:bodyPr anchor="t" rtlCol="false" tIns="0" lIns="0" bIns="0" rIns="0">
            <a:spAutoFit/>
          </a:bodyPr>
          <a:lstStyle/>
          <a:p>
            <a:pPr algn="l" marL="0" indent="0" lvl="0">
              <a:lnSpc>
                <a:spcPts val="9360"/>
              </a:lnSpc>
              <a:spcBef>
                <a:spcPct val="0"/>
              </a:spcBef>
            </a:pPr>
            <a:r>
              <a:rPr lang="en-US" sz="10400" spc="-436" strike="noStrike" u="none">
                <a:solidFill>
                  <a:srgbClr val="F7E3E5"/>
                </a:solidFill>
                <a:latin typeface="Gladiola"/>
              </a:rPr>
              <a:t>Resource </a:t>
            </a:r>
          </a:p>
          <a:p>
            <a:pPr algn="l" marL="0" indent="0" lvl="0">
              <a:lnSpc>
                <a:spcPts val="9360"/>
              </a:lnSpc>
              <a:spcBef>
                <a:spcPct val="0"/>
              </a:spcBef>
            </a:pPr>
            <a:r>
              <a:rPr lang="en-US" sz="10400" spc="-436" strike="noStrike" u="none">
                <a:solidFill>
                  <a:srgbClr val="F7E3E5"/>
                </a:solidFill>
                <a:latin typeface="Gladiola"/>
              </a:rPr>
              <a:t>Page</a:t>
            </a:r>
          </a:p>
        </p:txBody>
      </p:sp>
      <p:sp>
        <p:nvSpPr>
          <p:cNvPr name="TextBox 4" id="4"/>
          <p:cNvSpPr txBox="true"/>
          <p:nvPr/>
        </p:nvSpPr>
        <p:spPr>
          <a:xfrm rot="0">
            <a:off x="1028700" y="3536329"/>
            <a:ext cx="5238620" cy="5183505"/>
          </a:xfrm>
          <a:prstGeom prst="rect">
            <a:avLst/>
          </a:prstGeom>
        </p:spPr>
        <p:txBody>
          <a:bodyPr anchor="t" rtlCol="false" tIns="0" lIns="0" bIns="0" rIns="0">
            <a:spAutoFit/>
          </a:bodyPr>
          <a:lstStyle/>
          <a:p>
            <a:pPr algn="l">
              <a:lnSpc>
                <a:spcPts val="2730"/>
              </a:lnSpc>
            </a:pPr>
            <a:r>
              <a:rPr lang="en-US" sz="2100">
                <a:solidFill>
                  <a:srgbClr val="F7E3E5"/>
                </a:solidFill>
                <a:latin typeface="ITC Avant Garde Gothic"/>
              </a:rPr>
              <a:t>Use these design resources in your Canva Presentation.</a:t>
            </a:r>
          </a:p>
          <a:p>
            <a:pPr algn="l">
              <a:lnSpc>
                <a:spcPts val="2730"/>
              </a:lnSpc>
            </a:pPr>
          </a:p>
          <a:p>
            <a:pPr algn="l">
              <a:lnSpc>
                <a:spcPts val="2730"/>
              </a:lnSpc>
            </a:pPr>
          </a:p>
          <a:p>
            <a:pPr algn="l">
              <a:lnSpc>
                <a:spcPts val="2730"/>
              </a:lnSpc>
            </a:pPr>
          </a:p>
          <a:p>
            <a:pPr algn="l">
              <a:lnSpc>
                <a:spcPts val="2730"/>
              </a:lnSpc>
            </a:pPr>
          </a:p>
          <a:p>
            <a:pPr algn="l">
              <a:lnSpc>
                <a:spcPts val="2730"/>
              </a:lnSpc>
            </a:pPr>
          </a:p>
          <a:p>
            <a:pPr algn="l">
              <a:lnSpc>
                <a:spcPts val="2730"/>
              </a:lnSpc>
            </a:pPr>
          </a:p>
          <a:p>
            <a:pPr algn="l">
              <a:lnSpc>
                <a:spcPts val="2730"/>
              </a:lnSpc>
            </a:pPr>
          </a:p>
          <a:p>
            <a:pPr algn="l">
              <a:lnSpc>
                <a:spcPts val="2730"/>
              </a:lnSpc>
            </a:pPr>
          </a:p>
          <a:p>
            <a:pPr algn="l">
              <a:lnSpc>
                <a:spcPts val="2730"/>
              </a:lnSpc>
            </a:pPr>
            <a:r>
              <a:rPr lang="en-US" sz="2100">
                <a:solidFill>
                  <a:srgbClr val="F7E3E5"/>
                </a:solidFill>
                <a:latin typeface="ITC Avant Garde Gothic"/>
              </a:rPr>
              <a:t>You can find these fonts online too. Happy designing! </a:t>
            </a:r>
          </a:p>
          <a:p>
            <a:pPr algn="l">
              <a:lnSpc>
                <a:spcPts val="2730"/>
              </a:lnSpc>
            </a:pPr>
          </a:p>
          <a:p>
            <a:pPr algn="l">
              <a:lnSpc>
                <a:spcPts val="2730"/>
              </a:lnSpc>
            </a:pPr>
            <a:r>
              <a:rPr lang="en-US" sz="2100">
                <a:solidFill>
                  <a:srgbClr val="F7E3E5"/>
                </a:solidFill>
                <a:latin typeface="ITC Avant Garde Gothic"/>
              </a:rPr>
              <a:t>Don't forget to delete this page before presenting.</a:t>
            </a:r>
            <a:r>
              <a:rPr lang="en-US" sz="2100">
                <a:solidFill>
                  <a:srgbClr val="F7E3E5"/>
                </a:solidFill>
                <a:latin typeface="ITC Avant Garde Gothic"/>
              </a:rPr>
              <a:t> </a:t>
            </a:r>
          </a:p>
        </p:txBody>
      </p:sp>
      <p:sp>
        <p:nvSpPr>
          <p:cNvPr name="TextBox 5" id="5"/>
          <p:cNvSpPr txBox="true"/>
          <p:nvPr/>
        </p:nvSpPr>
        <p:spPr>
          <a:xfrm rot="0">
            <a:off x="1028700" y="4425240"/>
            <a:ext cx="4676765" cy="725805"/>
          </a:xfrm>
          <a:prstGeom prst="rect">
            <a:avLst/>
          </a:prstGeom>
        </p:spPr>
        <p:txBody>
          <a:bodyPr anchor="t" rtlCol="false" tIns="0" lIns="0" bIns="0" rIns="0">
            <a:spAutoFit/>
          </a:bodyPr>
          <a:lstStyle/>
          <a:p>
            <a:pPr algn="l" marL="0" indent="0" lvl="0">
              <a:lnSpc>
                <a:spcPts val="2730"/>
              </a:lnSpc>
              <a:spcBef>
                <a:spcPct val="0"/>
              </a:spcBef>
            </a:pPr>
            <a:r>
              <a:rPr lang="en-US" sz="2100">
                <a:solidFill>
                  <a:srgbClr val="F7E3E5"/>
                </a:solidFill>
                <a:latin typeface="ITC Avant Garde Gothic"/>
              </a:rPr>
              <a:t>This presentation template uses the following free fonts:</a:t>
            </a:r>
          </a:p>
        </p:txBody>
      </p:sp>
      <p:sp>
        <p:nvSpPr>
          <p:cNvPr name="TextBox 6" id="6"/>
          <p:cNvSpPr txBox="true"/>
          <p:nvPr/>
        </p:nvSpPr>
        <p:spPr>
          <a:xfrm rot="0">
            <a:off x="1028700" y="5344012"/>
            <a:ext cx="5238620" cy="1146810"/>
          </a:xfrm>
          <a:prstGeom prst="rect">
            <a:avLst/>
          </a:prstGeom>
        </p:spPr>
        <p:txBody>
          <a:bodyPr anchor="t" rtlCol="false" tIns="0" lIns="0" bIns="0" rIns="0">
            <a:spAutoFit/>
          </a:bodyPr>
          <a:lstStyle/>
          <a:p>
            <a:pPr algn="l" marL="453390" indent="-226695" lvl="1">
              <a:lnSpc>
                <a:spcPts val="2940"/>
              </a:lnSpc>
              <a:buAutoNum type="arabicPeriod" startAt="1"/>
            </a:pPr>
            <a:r>
              <a:rPr lang="en-US" sz="2100">
                <a:solidFill>
                  <a:srgbClr val="F7E3E5"/>
                </a:solidFill>
                <a:latin typeface="ITC Avant Garde Gothic"/>
              </a:rPr>
              <a:t>Titles: Gladiola</a:t>
            </a:r>
          </a:p>
          <a:p>
            <a:pPr algn="l" marL="453390" indent="-226695" lvl="1">
              <a:lnSpc>
                <a:spcPts val="2940"/>
              </a:lnSpc>
              <a:buAutoNum type="arabicPeriod" startAt="1"/>
            </a:pPr>
            <a:r>
              <a:rPr lang="en-US" sz="2100">
                <a:solidFill>
                  <a:srgbClr val="F7E3E5"/>
                </a:solidFill>
                <a:latin typeface="ITC Avant Garde Gothic"/>
              </a:rPr>
              <a:t>Headers: ITC Avant Garde Gothic</a:t>
            </a:r>
          </a:p>
          <a:p>
            <a:pPr algn="l" marL="453390" indent="-226695" lvl="1">
              <a:lnSpc>
                <a:spcPts val="2940"/>
              </a:lnSpc>
              <a:buAutoNum type="arabicPeriod" startAt="1"/>
            </a:pPr>
            <a:r>
              <a:rPr lang="en-US" sz="2100">
                <a:solidFill>
                  <a:srgbClr val="F7E3E5"/>
                </a:solidFill>
                <a:latin typeface="ITC Avant Garde Gothic"/>
              </a:rPr>
              <a:t>Body Copy:</a:t>
            </a:r>
            <a:r>
              <a:rPr lang="en-US" sz="2100">
                <a:solidFill>
                  <a:srgbClr val="F7E3E5"/>
                </a:solidFill>
                <a:latin typeface="ITC Avant Garde Gothic Italics"/>
              </a:rPr>
              <a:t> </a:t>
            </a:r>
            <a:r>
              <a:rPr lang="en-US" sz="2100">
                <a:solidFill>
                  <a:srgbClr val="F7E3E5"/>
                </a:solidFill>
                <a:latin typeface="ITC Avant Garde Gothic"/>
              </a:rPr>
              <a:t>ITC Avant Garde Gothic</a:t>
            </a:r>
          </a:p>
        </p:txBody>
      </p:sp>
      <p:grpSp>
        <p:nvGrpSpPr>
          <p:cNvPr name="Group 7" id="7"/>
          <p:cNvGrpSpPr/>
          <p:nvPr/>
        </p:nvGrpSpPr>
        <p:grpSpPr>
          <a:xfrm rot="0">
            <a:off x="6416998" y="-608257"/>
            <a:ext cx="5454004" cy="5429737"/>
            <a:chOff x="0" y="0"/>
            <a:chExt cx="7272005" cy="7239650"/>
          </a:xfrm>
        </p:grpSpPr>
        <p:sp>
          <p:nvSpPr>
            <p:cNvPr name="Freeform 8" id="8"/>
            <p:cNvSpPr/>
            <p:nvPr/>
          </p:nvSpPr>
          <p:spPr>
            <a:xfrm flipH="false" flipV="false" rot="0">
              <a:off x="955575" y="982955"/>
              <a:ext cx="5360854" cy="5273740"/>
            </a:xfrm>
            <a:custGeom>
              <a:avLst/>
              <a:gdLst/>
              <a:ahLst/>
              <a:cxnLst/>
              <a:rect r="r" b="b" t="t" l="l"/>
              <a:pathLst>
                <a:path h="5273740" w="5360854">
                  <a:moveTo>
                    <a:pt x="0" y="0"/>
                  </a:moveTo>
                  <a:lnTo>
                    <a:pt x="5360854" y="0"/>
                  </a:lnTo>
                  <a:lnTo>
                    <a:pt x="5360854" y="5273740"/>
                  </a:lnTo>
                  <a:lnTo>
                    <a:pt x="0" y="5273740"/>
                  </a:lnTo>
                  <a:lnTo>
                    <a:pt x="0" y="0"/>
                  </a:lnTo>
                  <a:close/>
                </a:path>
              </a:pathLst>
            </a:custGeom>
            <a:blipFill>
              <a:blip r:embed="rId2"/>
              <a:stretch>
                <a:fillRect l="0" t="0" r="0" b="0"/>
              </a:stretch>
            </a:blipFill>
            <a:ln cap="sq">
              <a:noFill/>
              <a:prstDash val="solid"/>
              <a:miter/>
            </a:ln>
          </p:spPr>
        </p:sp>
        <p:sp>
          <p:nvSpPr>
            <p:cNvPr name="Freeform 9" id="9"/>
            <p:cNvSpPr/>
            <p:nvPr/>
          </p:nvSpPr>
          <p:spPr>
            <a:xfrm flipH="false" flipV="false" rot="-1229984">
              <a:off x="955575" y="982955"/>
              <a:ext cx="5360854" cy="5273740"/>
            </a:xfrm>
            <a:custGeom>
              <a:avLst/>
              <a:gdLst/>
              <a:ahLst/>
              <a:cxnLst/>
              <a:rect r="r" b="b" t="t" l="l"/>
              <a:pathLst>
                <a:path h="5273740" w="5360854">
                  <a:moveTo>
                    <a:pt x="0" y="0"/>
                  </a:moveTo>
                  <a:lnTo>
                    <a:pt x="5360854" y="0"/>
                  </a:lnTo>
                  <a:lnTo>
                    <a:pt x="5360854" y="5273740"/>
                  </a:lnTo>
                  <a:lnTo>
                    <a:pt x="0" y="5273740"/>
                  </a:lnTo>
                  <a:lnTo>
                    <a:pt x="0" y="0"/>
                  </a:lnTo>
                  <a:close/>
                </a:path>
              </a:pathLst>
            </a:custGeom>
            <a:blipFill>
              <a:blip r:embed="rId2"/>
              <a:stretch>
                <a:fillRect l="0" t="0" r="0" b="0"/>
              </a:stretch>
            </a:blipFill>
            <a:ln cap="sq">
              <a:noFill/>
              <a:prstDash val="solid"/>
              <a:miter/>
            </a:ln>
          </p:spPr>
        </p:sp>
        <p:sp>
          <p:nvSpPr>
            <p:cNvPr name="Freeform 10" id="10"/>
            <p:cNvSpPr/>
            <p:nvPr/>
          </p:nvSpPr>
          <p:spPr>
            <a:xfrm flipH="false" flipV="false" rot="-556451">
              <a:off x="955575" y="982955"/>
              <a:ext cx="5360854" cy="5273740"/>
            </a:xfrm>
            <a:custGeom>
              <a:avLst/>
              <a:gdLst/>
              <a:ahLst/>
              <a:cxnLst/>
              <a:rect r="r" b="b" t="t" l="l"/>
              <a:pathLst>
                <a:path h="5273740" w="5360854">
                  <a:moveTo>
                    <a:pt x="0" y="0"/>
                  </a:moveTo>
                  <a:lnTo>
                    <a:pt x="5360854" y="0"/>
                  </a:lnTo>
                  <a:lnTo>
                    <a:pt x="5360854" y="5273740"/>
                  </a:lnTo>
                  <a:lnTo>
                    <a:pt x="0" y="5273740"/>
                  </a:lnTo>
                  <a:lnTo>
                    <a:pt x="0" y="0"/>
                  </a:lnTo>
                  <a:close/>
                </a:path>
              </a:pathLst>
            </a:custGeom>
            <a:blipFill>
              <a:blip r:embed="rId2"/>
              <a:stretch>
                <a:fillRect l="0" t="0" r="0" b="0"/>
              </a:stretch>
            </a:blipFill>
            <a:ln cap="sq">
              <a:noFill/>
              <a:prstDash val="solid"/>
              <a:miter/>
            </a:ln>
          </p:spPr>
        </p:sp>
        <p:sp>
          <p:nvSpPr>
            <p:cNvPr name="Freeform 11" id="11"/>
            <p:cNvSpPr/>
            <p:nvPr/>
          </p:nvSpPr>
          <p:spPr>
            <a:xfrm flipH="false" flipV="false" rot="-1786435">
              <a:off x="955575" y="982955"/>
              <a:ext cx="5360854" cy="5273740"/>
            </a:xfrm>
            <a:custGeom>
              <a:avLst/>
              <a:gdLst/>
              <a:ahLst/>
              <a:cxnLst/>
              <a:rect r="r" b="b" t="t" l="l"/>
              <a:pathLst>
                <a:path h="5273740" w="5360854">
                  <a:moveTo>
                    <a:pt x="0" y="0"/>
                  </a:moveTo>
                  <a:lnTo>
                    <a:pt x="5360854" y="0"/>
                  </a:lnTo>
                  <a:lnTo>
                    <a:pt x="5360854" y="5273740"/>
                  </a:lnTo>
                  <a:lnTo>
                    <a:pt x="0" y="5273740"/>
                  </a:lnTo>
                  <a:lnTo>
                    <a:pt x="0" y="0"/>
                  </a:lnTo>
                  <a:close/>
                </a:path>
              </a:pathLst>
            </a:custGeom>
            <a:blipFill>
              <a:blip r:embed="rId2"/>
              <a:stretch>
                <a:fillRect l="0" t="0" r="0" b="0"/>
              </a:stretch>
            </a:blipFill>
            <a:ln cap="sq">
              <a:noFill/>
              <a:prstDash val="solid"/>
              <a:miter/>
            </a:ln>
          </p:spPr>
        </p:sp>
      </p:grpSp>
      <p:grpSp>
        <p:nvGrpSpPr>
          <p:cNvPr name="Group 12" id="12"/>
          <p:cNvGrpSpPr/>
          <p:nvPr/>
        </p:nvGrpSpPr>
        <p:grpSpPr>
          <a:xfrm rot="0">
            <a:off x="13200064" y="5422192"/>
            <a:ext cx="5461582" cy="5437282"/>
            <a:chOff x="0" y="0"/>
            <a:chExt cx="7282110" cy="7249709"/>
          </a:xfrm>
        </p:grpSpPr>
        <p:sp>
          <p:nvSpPr>
            <p:cNvPr name="Freeform 13" id="13"/>
            <p:cNvSpPr/>
            <p:nvPr/>
          </p:nvSpPr>
          <p:spPr>
            <a:xfrm flipH="false" flipV="false" rot="0">
              <a:off x="956903" y="984321"/>
              <a:ext cx="5368303" cy="5281068"/>
            </a:xfrm>
            <a:custGeom>
              <a:avLst/>
              <a:gdLst/>
              <a:ahLst/>
              <a:cxnLst/>
              <a:rect r="r" b="b" t="t" l="l"/>
              <a:pathLst>
                <a:path h="5281068" w="5368303">
                  <a:moveTo>
                    <a:pt x="0" y="0"/>
                  </a:moveTo>
                  <a:lnTo>
                    <a:pt x="5368303" y="0"/>
                  </a:lnTo>
                  <a:lnTo>
                    <a:pt x="5368303" y="5281068"/>
                  </a:lnTo>
                  <a:lnTo>
                    <a:pt x="0" y="5281068"/>
                  </a:lnTo>
                  <a:lnTo>
                    <a:pt x="0" y="0"/>
                  </a:lnTo>
                  <a:close/>
                </a:path>
              </a:pathLst>
            </a:custGeom>
            <a:blipFill>
              <a:blip r:embed="rId3"/>
              <a:stretch>
                <a:fillRect l="0" t="0" r="0" b="0"/>
              </a:stretch>
            </a:blipFill>
            <a:ln cap="sq">
              <a:noFill/>
              <a:prstDash val="solid"/>
              <a:miter/>
            </a:ln>
          </p:spPr>
        </p:sp>
        <p:sp>
          <p:nvSpPr>
            <p:cNvPr name="Freeform 14" id="14"/>
            <p:cNvSpPr/>
            <p:nvPr/>
          </p:nvSpPr>
          <p:spPr>
            <a:xfrm flipH="false" flipV="false" rot="-1229984">
              <a:off x="956903" y="984321"/>
              <a:ext cx="5368303" cy="5281068"/>
            </a:xfrm>
            <a:custGeom>
              <a:avLst/>
              <a:gdLst/>
              <a:ahLst/>
              <a:cxnLst/>
              <a:rect r="r" b="b" t="t" l="l"/>
              <a:pathLst>
                <a:path h="5281068" w="5368303">
                  <a:moveTo>
                    <a:pt x="0" y="0"/>
                  </a:moveTo>
                  <a:lnTo>
                    <a:pt x="5368303" y="0"/>
                  </a:lnTo>
                  <a:lnTo>
                    <a:pt x="5368303" y="5281068"/>
                  </a:lnTo>
                  <a:lnTo>
                    <a:pt x="0" y="5281068"/>
                  </a:lnTo>
                  <a:lnTo>
                    <a:pt x="0" y="0"/>
                  </a:lnTo>
                  <a:close/>
                </a:path>
              </a:pathLst>
            </a:custGeom>
            <a:blipFill>
              <a:blip r:embed="rId3"/>
              <a:stretch>
                <a:fillRect l="0" t="0" r="0" b="0"/>
              </a:stretch>
            </a:blipFill>
            <a:ln cap="sq">
              <a:noFill/>
              <a:prstDash val="solid"/>
              <a:miter/>
            </a:ln>
          </p:spPr>
        </p:sp>
        <p:sp>
          <p:nvSpPr>
            <p:cNvPr name="Freeform 15" id="15"/>
            <p:cNvSpPr/>
            <p:nvPr/>
          </p:nvSpPr>
          <p:spPr>
            <a:xfrm flipH="false" flipV="false" rot="-556451">
              <a:off x="956903" y="984321"/>
              <a:ext cx="5368303" cy="5281068"/>
            </a:xfrm>
            <a:custGeom>
              <a:avLst/>
              <a:gdLst/>
              <a:ahLst/>
              <a:cxnLst/>
              <a:rect r="r" b="b" t="t" l="l"/>
              <a:pathLst>
                <a:path h="5281068" w="5368303">
                  <a:moveTo>
                    <a:pt x="0" y="0"/>
                  </a:moveTo>
                  <a:lnTo>
                    <a:pt x="5368303" y="0"/>
                  </a:lnTo>
                  <a:lnTo>
                    <a:pt x="5368303" y="5281068"/>
                  </a:lnTo>
                  <a:lnTo>
                    <a:pt x="0" y="5281068"/>
                  </a:lnTo>
                  <a:lnTo>
                    <a:pt x="0" y="0"/>
                  </a:lnTo>
                  <a:close/>
                </a:path>
              </a:pathLst>
            </a:custGeom>
            <a:blipFill>
              <a:blip r:embed="rId3"/>
              <a:stretch>
                <a:fillRect l="0" t="0" r="0" b="0"/>
              </a:stretch>
            </a:blipFill>
            <a:ln cap="sq">
              <a:noFill/>
              <a:prstDash val="solid"/>
              <a:miter/>
            </a:ln>
          </p:spPr>
        </p:sp>
        <p:sp>
          <p:nvSpPr>
            <p:cNvPr name="Freeform 16" id="16"/>
            <p:cNvSpPr/>
            <p:nvPr/>
          </p:nvSpPr>
          <p:spPr>
            <a:xfrm flipH="false" flipV="false" rot="-1786435">
              <a:off x="956903" y="984321"/>
              <a:ext cx="5368303" cy="5281068"/>
            </a:xfrm>
            <a:custGeom>
              <a:avLst/>
              <a:gdLst/>
              <a:ahLst/>
              <a:cxnLst/>
              <a:rect r="r" b="b" t="t" l="l"/>
              <a:pathLst>
                <a:path h="5281068" w="5368303">
                  <a:moveTo>
                    <a:pt x="0" y="0"/>
                  </a:moveTo>
                  <a:lnTo>
                    <a:pt x="5368303" y="0"/>
                  </a:lnTo>
                  <a:lnTo>
                    <a:pt x="5368303" y="5281068"/>
                  </a:lnTo>
                  <a:lnTo>
                    <a:pt x="0" y="5281068"/>
                  </a:lnTo>
                  <a:lnTo>
                    <a:pt x="0" y="0"/>
                  </a:lnTo>
                  <a:close/>
                </a:path>
              </a:pathLst>
            </a:custGeom>
            <a:blipFill>
              <a:blip r:embed="rId3"/>
              <a:stretch>
                <a:fillRect l="0" t="0" r="0" b="0"/>
              </a:stretch>
            </a:blipFill>
            <a:ln cap="sq">
              <a:noFill/>
              <a:prstDash val="solid"/>
              <a:miter/>
            </a:ln>
          </p:spPr>
        </p:sp>
      </p:grpSp>
      <p:grpSp>
        <p:nvGrpSpPr>
          <p:cNvPr name="Group 17" id="17"/>
          <p:cNvGrpSpPr/>
          <p:nvPr/>
        </p:nvGrpSpPr>
        <p:grpSpPr>
          <a:xfrm rot="0">
            <a:off x="6416998" y="5429737"/>
            <a:ext cx="5454004" cy="5429737"/>
            <a:chOff x="0" y="0"/>
            <a:chExt cx="7272005" cy="7239650"/>
          </a:xfrm>
        </p:grpSpPr>
        <p:sp>
          <p:nvSpPr>
            <p:cNvPr name="Freeform 18" id="18"/>
            <p:cNvSpPr/>
            <p:nvPr/>
          </p:nvSpPr>
          <p:spPr>
            <a:xfrm flipH="false" flipV="false" rot="0">
              <a:off x="955575" y="982955"/>
              <a:ext cx="5360854" cy="5273740"/>
            </a:xfrm>
            <a:custGeom>
              <a:avLst/>
              <a:gdLst/>
              <a:ahLst/>
              <a:cxnLst/>
              <a:rect r="r" b="b" t="t" l="l"/>
              <a:pathLst>
                <a:path h="5273740" w="5360854">
                  <a:moveTo>
                    <a:pt x="0" y="0"/>
                  </a:moveTo>
                  <a:lnTo>
                    <a:pt x="5360854" y="0"/>
                  </a:lnTo>
                  <a:lnTo>
                    <a:pt x="5360854" y="5273740"/>
                  </a:lnTo>
                  <a:lnTo>
                    <a:pt x="0" y="5273740"/>
                  </a:lnTo>
                  <a:lnTo>
                    <a:pt x="0" y="0"/>
                  </a:lnTo>
                  <a:close/>
                </a:path>
              </a:pathLst>
            </a:custGeom>
            <a:blipFill>
              <a:blip r:embed="rId4"/>
              <a:stretch>
                <a:fillRect l="0" t="0" r="0" b="0"/>
              </a:stretch>
            </a:blipFill>
            <a:ln cap="sq">
              <a:noFill/>
              <a:prstDash val="solid"/>
              <a:miter/>
            </a:ln>
          </p:spPr>
        </p:sp>
        <p:sp>
          <p:nvSpPr>
            <p:cNvPr name="Freeform 19" id="19"/>
            <p:cNvSpPr/>
            <p:nvPr/>
          </p:nvSpPr>
          <p:spPr>
            <a:xfrm flipH="false" flipV="false" rot="-1229984">
              <a:off x="955575" y="982955"/>
              <a:ext cx="5360854" cy="5273740"/>
            </a:xfrm>
            <a:custGeom>
              <a:avLst/>
              <a:gdLst/>
              <a:ahLst/>
              <a:cxnLst/>
              <a:rect r="r" b="b" t="t" l="l"/>
              <a:pathLst>
                <a:path h="5273740" w="5360854">
                  <a:moveTo>
                    <a:pt x="0" y="0"/>
                  </a:moveTo>
                  <a:lnTo>
                    <a:pt x="5360854" y="0"/>
                  </a:lnTo>
                  <a:lnTo>
                    <a:pt x="5360854" y="5273740"/>
                  </a:lnTo>
                  <a:lnTo>
                    <a:pt x="0" y="5273740"/>
                  </a:lnTo>
                  <a:lnTo>
                    <a:pt x="0" y="0"/>
                  </a:lnTo>
                  <a:close/>
                </a:path>
              </a:pathLst>
            </a:custGeom>
            <a:blipFill>
              <a:blip r:embed="rId4"/>
              <a:stretch>
                <a:fillRect l="0" t="0" r="0" b="0"/>
              </a:stretch>
            </a:blipFill>
            <a:ln cap="sq">
              <a:noFill/>
              <a:prstDash val="solid"/>
              <a:miter/>
            </a:ln>
          </p:spPr>
        </p:sp>
        <p:sp>
          <p:nvSpPr>
            <p:cNvPr name="Freeform 20" id="20"/>
            <p:cNvSpPr/>
            <p:nvPr/>
          </p:nvSpPr>
          <p:spPr>
            <a:xfrm flipH="false" flipV="false" rot="-556451">
              <a:off x="955575" y="982955"/>
              <a:ext cx="5360854" cy="5273740"/>
            </a:xfrm>
            <a:custGeom>
              <a:avLst/>
              <a:gdLst/>
              <a:ahLst/>
              <a:cxnLst/>
              <a:rect r="r" b="b" t="t" l="l"/>
              <a:pathLst>
                <a:path h="5273740" w="5360854">
                  <a:moveTo>
                    <a:pt x="0" y="0"/>
                  </a:moveTo>
                  <a:lnTo>
                    <a:pt x="5360854" y="0"/>
                  </a:lnTo>
                  <a:lnTo>
                    <a:pt x="5360854" y="5273740"/>
                  </a:lnTo>
                  <a:lnTo>
                    <a:pt x="0" y="5273740"/>
                  </a:lnTo>
                  <a:lnTo>
                    <a:pt x="0" y="0"/>
                  </a:lnTo>
                  <a:close/>
                </a:path>
              </a:pathLst>
            </a:custGeom>
            <a:blipFill>
              <a:blip r:embed="rId4"/>
              <a:stretch>
                <a:fillRect l="0" t="0" r="0" b="0"/>
              </a:stretch>
            </a:blipFill>
            <a:ln cap="sq">
              <a:noFill/>
              <a:prstDash val="solid"/>
              <a:miter/>
            </a:ln>
          </p:spPr>
        </p:sp>
        <p:sp>
          <p:nvSpPr>
            <p:cNvPr name="Freeform 21" id="21"/>
            <p:cNvSpPr/>
            <p:nvPr/>
          </p:nvSpPr>
          <p:spPr>
            <a:xfrm flipH="false" flipV="false" rot="-1786435">
              <a:off x="955575" y="982955"/>
              <a:ext cx="5360854" cy="5273740"/>
            </a:xfrm>
            <a:custGeom>
              <a:avLst/>
              <a:gdLst/>
              <a:ahLst/>
              <a:cxnLst/>
              <a:rect r="r" b="b" t="t" l="l"/>
              <a:pathLst>
                <a:path h="5273740" w="5360854">
                  <a:moveTo>
                    <a:pt x="0" y="0"/>
                  </a:moveTo>
                  <a:lnTo>
                    <a:pt x="5360854" y="0"/>
                  </a:lnTo>
                  <a:lnTo>
                    <a:pt x="5360854" y="5273740"/>
                  </a:lnTo>
                  <a:lnTo>
                    <a:pt x="0" y="5273740"/>
                  </a:lnTo>
                  <a:lnTo>
                    <a:pt x="0" y="0"/>
                  </a:lnTo>
                  <a:close/>
                </a:path>
              </a:pathLst>
            </a:custGeom>
            <a:blipFill>
              <a:blip r:embed="rId4"/>
              <a:stretch>
                <a:fillRect l="0" t="0" r="0" b="0"/>
              </a:stretch>
            </a:blipFill>
            <a:ln cap="sq">
              <a:noFill/>
              <a:prstDash val="solid"/>
              <a:miter/>
            </a:ln>
          </p:spPr>
        </p:sp>
      </p:grpSp>
      <p:grpSp>
        <p:nvGrpSpPr>
          <p:cNvPr name="Group 22" id="22"/>
          <p:cNvGrpSpPr/>
          <p:nvPr/>
        </p:nvGrpSpPr>
        <p:grpSpPr>
          <a:xfrm rot="0">
            <a:off x="13080677" y="-329565"/>
            <a:ext cx="5174066" cy="5151045"/>
            <a:chOff x="0" y="0"/>
            <a:chExt cx="6898754" cy="6868060"/>
          </a:xfrm>
        </p:grpSpPr>
        <p:sp>
          <p:nvSpPr>
            <p:cNvPr name="Freeform 23" id="23"/>
            <p:cNvSpPr/>
            <p:nvPr/>
          </p:nvSpPr>
          <p:spPr>
            <a:xfrm flipH="false" flipV="false" rot="0">
              <a:off x="906528" y="932503"/>
              <a:ext cx="5085697" cy="5003055"/>
            </a:xfrm>
            <a:custGeom>
              <a:avLst/>
              <a:gdLst/>
              <a:ahLst/>
              <a:cxnLst/>
              <a:rect r="r" b="b" t="t" l="l"/>
              <a:pathLst>
                <a:path h="5003055" w="5085697">
                  <a:moveTo>
                    <a:pt x="0" y="0"/>
                  </a:moveTo>
                  <a:lnTo>
                    <a:pt x="5085698" y="0"/>
                  </a:lnTo>
                  <a:lnTo>
                    <a:pt x="5085698" y="5003054"/>
                  </a:lnTo>
                  <a:lnTo>
                    <a:pt x="0" y="5003054"/>
                  </a:lnTo>
                  <a:lnTo>
                    <a:pt x="0" y="0"/>
                  </a:lnTo>
                  <a:close/>
                </a:path>
              </a:pathLst>
            </a:custGeom>
            <a:blipFill>
              <a:blip r:embed="rId5"/>
              <a:stretch>
                <a:fillRect l="0" t="0" r="0" b="0"/>
              </a:stretch>
            </a:blipFill>
            <a:ln cap="sq">
              <a:noFill/>
              <a:prstDash val="solid"/>
              <a:miter/>
            </a:ln>
          </p:spPr>
        </p:sp>
        <p:sp>
          <p:nvSpPr>
            <p:cNvPr name="Freeform 24" id="24"/>
            <p:cNvSpPr/>
            <p:nvPr/>
          </p:nvSpPr>
          <p:spPr>
            <a:xfrm flipH="false" flipV="false" rot="-1229984">
              <a:off x="906528" y="932503"/>
              <a:ext cx="5085697" cy="5003055"/>
            </a:xfrm>
            <a:custGeom>
              <a:avLst/>
              <a:gdLst/>
              <a:ahLst/>
              <a:cxnLst/>
              <a:rect r="r" b="b" t="t" l="l"/>
              <a:pathLst>
                <a:path h="5003055" w="5085697">
                  <a:moveTo>
                    <a:pt x="0" y="0"/>
                  </a:moveTo>
                  <a:lnTo>
                    <a:pt x="5085698" y="0"/>
                  </a:lnTo>
                  <a:lnTo>
                    <a:pt x="5085698" y="5003054"/>
                  </a:lnTo>
                  <a:lnTo>
                    <a:pt x="0" y="5003054"/>
                  </a:lnTo>
                  <a:lnTo>
                    <a:pt x="0" y="0"/>
                  </a:lnTo>
                  <a:close/>
                </a:path>
              </a:pathLst>
            </a:custGeom>
            <a:blipFill>
              <a:blip r:embed="rId5"/>
              <a:stretch>
                <a:fillRect l="0" t="0" r="0" b="0"/>
              </a:stretch>
            </a:blipFill>
            <a:ln cap="sq">
              <a:noFill/>
              <a:prstDash val="solid"/>
              <a:miter/>
            </a:ln>
          </p:spPr>
        </p:sp>
        <p:sp>
          <p:nvSpPr>
            <p:cNvPr name="Freeform 25" id="25"/>
            <p:cNvSpPr/>
            <p:nvPr/>
          </p:nvSpPr>
          <p:spPr>
            <a:xfrm flipH="false" flipV="false" rot="-556451">
              <a:off x="906528" y="932503"/>
              <a:ext cx="5085697" cy="5003055"/>
            </a:xfrm>
            <a:custGeom>
              <a:avLst/>
              <a:gdLst/>
              <a:ahLst/>
              <a:cxnLst/>
              <a:rect r="r" b="b" t="t" l="l"/>
              <a:pathLst>
                <a:path h="5003055" w="5085697">
                  <a:moveTo>
                    <a:pt x="0" y="0"/>
                  </a:moveTo>
                  <a:lnTo>
                    <a:pt x="5085698" y="0"/>
                  </a:lnTo>
                  <a:lnTo>
                    <a:pt x="5085698" y="5003054"/>
                  </a:lnTo>
                  <a:lnTo>
                    <a:pt x="0" y="5003054"/>
                  </a:lnTo>
                  <a:lnTo>
                    <a:pt x="0" y="0"/>
                  </a:lnTo>
                  <a:close/>
                </a:path>
              </a:pathLst>
            </a:custGeom>
            <a:blipFill>
              <a:blip r:embed="rId5"/>
              <a:stretch>
                <a:fillRect l="0" t="0" r="0" b="0"/>
              </a:stretch>
            </a:blipFill>
            <a:ln cap="sq">
              <a:noFill/>
              <a:prstDash val="solid"/>
              <a:miter/>
            </a:ln>
          </p:spPr>
        </p:sp>
        <p:sp>
          <p:nvSpPr>
            <p:cNvPr name="Freeform 26" id="26"/>
            <p:cNvSpPr/>
            <p:nvPr/>
          </p:nvSpPr>
          <p:spPr>
            <a:xfrm flipH="false" flipV="false" rot="-1786435">
              <a:off x="906528" y="932503"/>
              <a:ext cx="5085697" cy="5003055"/>
            </a:xfrm>
            <a:custGeom>
              <a:avLst/>
              <a:gdLst/>
              <a:ahLst/>
              <a:cxnLst/>
              <a:rect r="r" b="b" t="t" l="l"/>
              <a:pathLst>
                <a:path h="5003055" w="5085697">
                  <a:moveTo>
                    <a:pt x="0" y="0"/>
                  </a:moveTo>
                  <a:lnTo>
                    <a:pt x="5085698" y="0"/>
                  </a:lnTo>
                  <a:lnTo>
                    <a:pt x="5085698" y="5003054"/>
                  </a:lnTo>
                  <a:lnTo>
                    <a:pt x="0" y="5003054"/>
                  </a:lnTo>
                  <a:lnTo>
                    <a:pt x="0" y="0"/>
                  </a:lnTo>
                  <a:close/>
                </a:path>
              </a:pathLst>
            </a:custGeom>
            <a:blipFill>
              <a:blip r:embed="rId5"/>
              <a:stretch>
                <a:fillRect l="0" t="0" r="0" b="0"/>
              </a:stretch>
            </a:blipFill>
            <a:ln cap="sq">
              <a:noFill/>
              <a:prstDash val="solid"/>
              <a:miter/>
            </a:ln>
          </p:spPr>
        </p:sp>
      </p:grpSp>
      <p:sp>
        <p:nvSpPr>
          <p:cNvPr name="Freeform 27" id="27"/>
          <p:cNvSpPr/>
          <p:nvPr/>
        </p:nvSpPr>
        <p:spPr>
          <a:xfrm flipH="false" flipV="false" rot="0">
            <a:off x="10839049" y="3603004"/>
            <a:ext cx="3080991" cy="3080991"/>
          </a:xfrm>
          <a:custGeom>
            <a:avLst/>
            <a:gdLst/>
            <a:ahLst/>
            <a:cxnLst/>
            <a:rect r="r" b="b" t="t" l="l"/>
            <a:pathLst>
              <a:path h="3080991" w="3080991">
                <a:moveTo>
                  <a:pt x="0" y="0"/>
                </a:moveTo>
                <a:lnTo>
                  <a:pt x="3080992" y="0"/>
                </a:lnTo>
                <a:lnTo>
                  <a:pt x="3080992" y="3080992"/>
                </a:lnTo>
                <a:lnTo>
                  <a:pt x="0" y="3080992"/>
                </a:lnTo>
                <a:lnTo>
                  <a:pt x="0" y="0"/>
                </a:lnTo>
                <a:close/>
              </a:path>
            </a:pathLst>
          </a:custGeom>
          <a:blipFill>
            <a:blip r:embed="rId6">
              <a:extLst>
                <a:ext uri="{96DAC541-7B7A-43D3-8B79-37D633B846F1}">
                  <asvg:svgBlip xmlns:asvg="http://schemas.microsoft.com/office/drawing/2016/SVG/main" r:embed="rId7"/>
                </a:ext>
              </a:extLst>
            </a:blip>
            <a:stretch>
              <a:fillRect l="0" t="0" r="0" b="0"/>
            </a:stretch>
          </a:blipFill>
        </p:spPr>
      </p:sp>
    </p:spTree>
  </p:cSld>
  <p:clrMapOvr>
    <a:masterClrMapping/>
  </p:clrMapOvr>
  <p:transition spd="slow">
    <p:push dir="l"/>
  </p:transition>
</p:sld>
</file>

<file path=ppt/slides/slide29.xml><?xml version="1.0" encoding="utf-8"?>
<p:sld xmlns:p="http://schemas.openxmlformats.org/presentationml/2006/main" xmlns:a="http://schemas.openxmlformats.org/drawingml/2006/main" xmlns:r="http://schemas.openxmlformats.org/officeDocument/2006/relationships">
  <p:cSld>
    <p:bg>
      <p:bgPr>
        <a:solidFill>
          <a:srgbClr val="F11DA7"/>
        </a:solidFill>
      </p:bgPr>
    </p:bg>
    <p:spTree>
      <p:nvGrpSpPr>
        <p:cNvPr id="1" name=""/>
        <p:cNvGrpSpPr/>
        <p:nvPr/>
      </p:nvGrpSpPr>
      <p:grpSpPr>
        <a:xfrm>
          <a:off x="0" y="0"/>
          <a:ext cx="0" cy="0"/>
          <a:chOff x="0" y="0"/>
          <a:chExt cx="0" cy="0"/>
        </a:xfrm>
      </p:grpSpPr>
      <p:sp>
        <p:nvSpPr>
          <p:cNvPr name="TextBox 2" id="2"/>
          <p:cNvSpPr txBox="true"/>
          <p:nvPr/>
        </p:nvSpPr>
        <p:spPr>
          <a:xfrm rot="0">
            <a:off x="5280936" y="1964945"/>
            <a:ext cx="7726128" cy="1283405"/>
          </a:xfrm>
          <a:prstGeom prst="rect">
            <a:avLst/>
          </a:prstGeom>
        </p:spPr>
        <p:txBody>
          <a:bodyPr anchor="t" rtlCol="false" tIns="0" lIns="0" bIns="0" rIns="0">
            <a:spAutoFit/>
          </a:bodyPr>
          <a:lstStyle/>
          <a:p>
            <a:pPr algn="ctr" marL="0" indent="0" lvl="0">
              <a:lnSpc>
                <a:spcPts val="9360"/>
              </a:lnSpc>
              <a:spcBef>
                <a:spcPct val="0"/>
              </a:spcBef>
            </a:pPr>
            <a:r>
              <a:rPr lang="en-US" sz="10400" spc="-436" strike="noStrike" u="none">
                <a:solidFill>
                  <a:srgbClr val="F7E3E5"/>
                </a:solidFill>
                <a:latin typeface="Gladiola"/>
              </a:rPr>
              <a:t>Credits</a:t>
            </a:r>
          </a:p>
        </p:txBody>
      </p:sp>
      <p:sp>
        <p:nvSpPr>
          <p:cNvPr name="TextBox 3" id="3"/>
          <p:cNvSpPr txBox="true"/>
          <p:nvPr/>
        </p:nvSpPr>
        <p:spPr>
          <a:xfrm rot="0">
            <a:off x="3143698" y="5818885"/>
            <a:ext cx="11810379" cy="382905"/>
          </a:xfrm>
          <a:prstGeom prst="rect">
            <a:avLst/>
          </a:prstGeom>
        </p:spPr>
        <p:txBody>
          <a:bodyPr anchor="t" rtlCol="false" tIns="0" lIns="0" bIns="0" rIns="0">
            <a:spAutoFit/>
          </a:bodyPr>
          <a:lstStyle/>
          <a:p>
            <a:pPr algn="ctr" marL="0" indent="0" lvl="0">
              <a:lnSpc>
                <a:spcPts val="2730"/>
              </a:lnSpc>
              <a:spcBef>
                <a:spcPct val="0"/>
              </a:spcBef>
            </a:pPr>
            <a:r>
              <a:rPr lang="en-US" sz="2100">
                <a:solidFill>
                  <a:srgbClr val="F7E3E5"/>
                </a:solidFill>
                <a:latin typeface="ITC Avant Garde Gothic"/>
              </a:rPr>
              <a:t>This presentation template is free for everyone to use thanks to the following:</a:t>
            </a:r>
          </a:p>
        </p:txBody>
      </p:sp>
      <p:sp>
        <p:nvSpPr>
          <p:cNvPr name="TextBox 4" id="4"/>
          <p:cNvSpPr txBox="true"/>
          <p:nvPr/>
        </p:nvSpPr>
        <p:spPr>
          <a:xfrm rot="0">
            <a:off x="2818025" y="6820915"/>
            <a:ext cx="12651949" cy="775335"/>
          </a:xfrm>
          <a:prstGeom prst="rect">
            <a:avLst/>
          </a:prstGeom>
        </p:spPr>
        <p:txBody>
          <a:bodyPr anchor="t" rtlCol="false" tIns="0" lIns="0" bIns="0" rIns="0">
            <a:spAutoFit/>
          </a:bodyPr>
          <a:lstStyle/>
          <a:p>
            <a:pPr algn="ctr">
              <a:lnSpc>
                <a:spcPts val="2940"/>
              </a:lnSpc>
            </a:pPr>
            <a:r>
              <a:rPr lang="en-US" sz="2100">
                <a:solidFill>
                  <a:srgbClr val="F7E3E5"/>
                </a:solidFill>
                <a:latin typeface="ITC Avant Garde Gothic"/>
              </a:rPr>
              <a:t>SlidesCarnival for the presentation template</a:t>
            </a:r>
          </a:p>
          <a:p>
            <a:pPr algn="ctr">
              <a:lnSpc>
                <a:spcPts val="2940"/>
              </a:lnSpc>
            </a:pPr>
            <a:r>
              <a:rPr lang="en-US" sz="2100">
                <a:solidFill>
                  <a:srgbClr val="F7E3E5"/>
                </a:solidFill>
                <a:latin typeface="ITC Avant Garde Gothic"/>
              </a:rPr>
              <a:t>Pexels for the photos</a:t>
            </a:r>
          </a:p>
        </p:txBody>
      </p:sp>
      <p:sp>
        <p:nvSpPr>
          <p:cNvPr name="TextBox 5" id="5"/>
          <p:cNvSpPr txBox="true"/>
          <p:nvPr/>
        </p:nvSpPr>
        <p:spPr>
          <a:xfrm rot="0">
            <a:off x="2818025" y="8234425"/>
            <a:ext cx="12651949" cy="382905"/>
          </a:xfrm>
          <a:prstGeom prst="rect">
            <a:avLst/>
          </a:prstGeom>
        </p:spPr>
        <p:txBody>
          <a:bodyPr anchor="t" rtlCol="false" tIns="0" lIns="0" bIns="0" rIns="0">
            <a:spAutoFit/>
          </a:bodyPr>
          <a:lstStyle/>
          <a:p>
            <a:pPr algn="ctr" marL="0" indent="0" lvl="0">
              <a:lnSpc>
                <a:spcPts val="2730"/>
              </a:lnSpc>
              <a:spcBef>
                <a:spcPct val="0"/>
              </a:spcBef>
            </a:pPr>
            <a:r>
              <a:rPr lang="en-US" sz="2100">
                <a:solidFill>
                  <a:srgbClr val="F7E3E5"/>
                </a:solidFill>
                <a:latin typeface="ITC Avant Garde Gothic"/>
              </a:rPr>
              <a:t>Happy designing! </a:t>
            </a:r>
          </a:p>
        </p:txBody>
      </p:sp>
      <p:sp>
        <p:nvSpPr>
          <p:cNvPr name="Freeform 6" id="6"/>
          <p:cNvSpPr/>
          <p:nvPr/>
        </p:nvSpPr>
        <p:spPr>
          <a:xfrm flipH="false" flipV="false" rot="0">
            <a:off x="6131256" y="3674338"/>
            <a:ext cx="6025487" cy="1506372"/>
          </a:xfrm>
          <a:custGeom>
            <a:avLst/>
            <a:gdLst/>
            <a:ahLst/>
            <a:cxnLst/>
            <a:rect r="r" b="b" t="t" l="l"/>
            <a:pathLst>
              <a:path h="1506372" w="6025487">
                <a:moveTo>
                  <a:pt x="0" y="0"/>
                </a:moveTo>
                <a:lnTo>
                  <a:pt x="6025488" y="0"/>
                </a:lnTo>
                <a:lnTo>
                  <a:pt x="6025488" y="1506372"/>
                </a:lnTo>
                <a:lnTo>
                  <a:pt x="0" y="1506372"/>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Tree>
  </p:cSld>
  <p:clrMapOvr>
    <a:masterClrMapping/>
  </p:clrMapOvr>
  <p:transition spd="slow">
    <p:push dir="l"/>
  </p:transition>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DAGFSb-zys0</dc:identifier>
  <dcterms:modified xsi:type="dcterms:W3CDTF">2011-08-01T06:04:30Z</dcterms:modified>
  <cp:revision>1</cp:revision>
  <dc:title>Copia de Girl Power Pink Presentation</dc:title>
</cp:coreProperties>
</file>