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26.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4"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Lst>
  <p:sldSz cy="5143500" cx="9144000"/>
  <p:notesSz cx="6858000" cy="9144000"/>
  <p:embeddedFontLst>
    <p:embeddedFont>
      <p:font typeface="Roboto Black"/>
      <p:bold r:id="rId36"/>
      <p:boldItalic r:id="rId37"/>
    </p:embeddedFont>
    <p:embeddedFont>
      <p:font typeface="Raleway"/>
      <p:regular r:id="rId38"/>
      <p:bold r:id="rId39"/>
      <p:italic r:id="rId40"/>
      <p:boldItalic r:id="rId41"/>
    </p:embeddedFont>
    <p:embeddedFont>
      <p:font typeface="Roboto"/>
      <p:regular r:id="rId42"/>
      <p:bold r:id="rId43"/>
      <p:italic r:id="rId44"/>
      <p:boldItalic r:id="rId45"/>
    </p:embeddedFont>
    <p:embeddedFont>
      <p:font typeface="Poppins"/>
      <p:regular r:id="rId46"/>
      <p:bold r:id="rId47"/>
      <p:italic r:id="rId48"/>
      <p:boldItalic r:id="rId49"/>
    </p:embeddedFont>
    <p:embeddedFont>
      <p:font typeface="Barlow Condensed"/>
      <p:regular r:id="rId50"/>
      <p:bold r:id="rId51"/>
      <p:italic r:id="rId52"/>
      <p:boldItalic r:id="rId53"/>
    </p:embeddedFont>
    <p:embeddedFont>
      <p:font typeface="Roboto Condensed"/>
      <p:regular r:id="rId54"/>
      <p:bold r:id="rId55"/>
      <p:italic r:id="rId56"/>
      <p:boldItalic r:id="rId57"/>
    </p:embeddedFont>
    <p:embeddedFont>
      <p:font typeface="Didact Gothic"/>
      <p:regular r:id="rId58"/>
    </p:embeddedFont>
    <p:embeddedFont>
      <p:font typeface="Lora"/>
      <p:regular r:id="rId59"/>
      <p:bold r:id="rId60"/>
      <p:italic r:id="rId61"/>
      <p:boldItalic r:id="rId62"/>
    </p:embeddedFont>
    <p:embeddedFont>
      <p:font typeface="Homemade Apple"/>
      <p:regular r:id="rId6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E43EF89F-5A87-4844-95A4-232ABE6A6C93}">
  <a:tblStyle styleId="{E43EF89F-5A87-4844-95A4-232ABE6A6C93}"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Raleway-italic.fntdata"/><Relationship Id="rId42" Type="http://schemas.openxmlformats.org/officeDocument/2006/relationships/font" Target="fonts/Roboto-regular.fntdata"/><Relationship Id="rId41" Type="http://schemas.openxmlformats.org/officeDocument/2006/relationships/font" Target="fonts/Raleway-boldItalic.fntdata"/><Relationship Id="rId44" Type="http://schemas.openxmlformats.org/officeDocument/2006/relationships/font" Target="fonts/Roboto-italic.fntdata"/><Relationship Id="rId43" Type="http://schemas.openxmlformats.org/officeDocument/2006/relationships/font" Target="fonts/Roboto-bold.fntdata"/><Relationship Id="rId46" Type="http://schemas.openxmlformats.org/officeDocument/2006/relationships/font" Target="fonts/Poppins-regular.fntdata"/><Relationship Id="rId45" Type="http://schemas.openxmlformats.org/officeDocument/2006/relationships/font" Target="fonts/Roboto-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italic.fntdata"/><Relationship Id="rId47" Type="http://schemas.openxmlformats.org/officeDocument/2006/relationships/font" Target="fonts/Poppins-bold.fntdata"/><Relationship Id="rId49" Type="http://schemas.openxmlformats.org/officeDocument/2006/relationships/font" Target="fonts/Poppins-bold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font" Target="fonts/RobotoBlack-boldItalic.fntdata"/><Relationship Id="rId36" Type="http://schemas.openxmlformats.org/officeDocument/2006/relationships/font" Target="fonts/RobotoBlack-bold.fntdata"/><Relationship Id="rId39" Type="http://schemas.openxmlformats.org/officeDocument/2006/relationships/font" Target="fonts/Raleway-bold.fntdata"/><Relationship Id="rId38" Type="http://schemas.openxmlformats.org/officeDocument/2006/relationships/font" Target="fonts/Raleway-regular.fntdata"/><Relationship Id="rId62" Type="http://schemas.openxmlformats.org/officeDocument/2006/relationships/font" Target="fonts/Lora-boldItalic.fntdata"/><Relationship Id="rId61" Type="http://schemas.openxmlformats.org/officeDocument/2006/relationships/font" Target="fonts/Lora-italic.fntdata"/><Relationship Id="rId20" Type="http://schemas.openxmlformats.org/officeDocument/2006/relationships/slide" Target="slides/slide14.xml"/><Relationship Id="rId63" Type="http://schemas.openxmlformats.org/officeDocument/2006/relationships/font" Target="fonts/HomemadeApple-regular.fntdata"/><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60" Type="http://schemas.openxmlformats.org/officeDocument/2006/relationships/font" Target="fonts/Lora-bold.fntdata"/><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BarlowCondensed-bold.fntdata"/><Relationship Id="rId50" Type="http://schemas.openxmlformats.org/officeDocument/2006/relationships/font" Target="fonts/BarlowCondensed-regular.fntdata"/><Relationship Id="rId53" Type="http://schemas.openxmlformats.org/officeDocument/2006/relationships/font" Target="fonts/BarlowCondensed-boldItalic.fntdata"/><Relationship Id="rId52" Type="http://schemas.openxmlformats.org/officeDocument/2006/relationships/font" Target="fonts/BarlowCondensed-italic.fntdata"/><Relationship Id="rId11" Type="http://schemas.openxmlformats.org/officeDocument/2006/relationships/slide" Target="slides/slide5.xml"/><Relationship Id="rId55" Type="http://schemas.openxmlformats.org/officeDocument/2006/relationships/font" Target="fonts/RobotoCondensed-bold.fntdata"/><Relationship Id="rId10" Type="http://schemas.openxmlformats.org/officeDocument/2006/relationships/slide" Target="slides/slide4.xml"/><Relationship Id="rId54" Type="http://schemas.openxmlformats.org/officeDocument/2006/relationships/font" Target="fonts/RobotoCondensed-regular.fntdata"/><Relationship Id="rId13" Type="http://schemas.openxmlformats.org/officeDocument/2006/relationships/slide" Target="slides/slide7.xml"/><Relationship Id="rId57" Type="http://schemas.openxmlformats.org/officeDocument/2006/relationships/font" Target="fonts/RobotoCondensed-boldItalic.fntdata"/><Relationship Id="rId12" Type="http://schemas.openxmlformats.org/officeDocument/2006/relationships/slide" Target="slides/slide6.xml"/><Relationship Id="rId56" Type="http://schemas.openxmlformats.org/officeDocument/2006/relationships/font" Target="fonts/RobotoCondensed-italic.fntdata"/><Relationship Id="rId15" Type="http://schemas.openxmlformats.org/officeDocument/2006/relationships/slide" Target="slides/slide9.xml"/><Relationship Id="rId59" Type="http://schemas.openxmlformats.org/officeDocument/2006/relationships/font" Target="fonts/Lora-regular.fntdata"/><Relationship Id="rId14" Type="http://schemas.openxmlformats.org/officeDocument/2006/relationships/slide" Target="slides/slide8.xml"/><Relationship Id="rId58" Type="http://schemas.openxmlformats.org/officeDocument/2006/relationships/font" Target="fonts/DidactGothic-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3" name="Shape 413"/>
        <p:cNvGrpSpPr/>
        <p:nvPr/>
      </p:nvGrpSpPr>
      <p:grpSpPr>
        <a:xfrm>
          <a:off x="0" y="0"/>
          <a:ext cx="0" cy="0"/>
          <a:chOff x="0" y="0"/>
          <a:chExt cx="0" cy="0"/>
        </a:xfrm>
      </p:grpSpPr>
      <p:sp>
        <p:nvSpPr>
          <p:cNvPr id="414" name="Google Shape;414;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415" name="Google Shape;41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1" name="Shape 421"/>
        <p:cNvGrpSpPr/>
        <p:nvPr/>
      </p:nvGrpSpPr>
      <p:grpSpPr>
        <a:xfrm>
          <a:off x="0" y="0"/>
          <a:ext cx="0" cy="0"/>
          <a:chOff x="0" y="0"/>
          <a:chExt cx="0" cy="0"/>
        </a:xfrm>
      </p:grpSpPr>
      <p:sp>
        <p:nvSpPr>
          <p:cNvPr id="422" name="Google Shape;422;g51b28ef904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3" name="Google Shape;423;g51b28ef904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 name="Shape 428"/>
        <p:cNvGrpSpPr/>
        <p:nvPr/>
      </p:nvGrpSpPr>
      <p:grpSpPr>
        <a:xfrm>
          <a:off x="0" y="0"/>
          <a:ext cx="0" cy="0"/>
          <a:chOff x="0" y="0"/>
          <a:chExt cx="0" cy="0"/>
        </a:xfrm>
      </p:grpSpPr>
      <p:sp>
        <p:nvSpPr>
          <p:cNvPr id="429" name="Google Shape;429;g51b28ef904_0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0" name="Google Shape;430;g51b28ef904_0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6" name="Shape 436"/>
        <p:cNvGrpSpPr/>
        <p:nvPr/>
      </p:nvGrpSpPr>
      <p:grpSpPr>
        <a:xfrm>
          <a:off x="0" y="0"/>
          <a:ext cx="0" cy="0"/>
          <a:chOff x="0" y="0"/>
          <a:chExt cx="0" cy="0"/>
        </a:xfrm>
      </p:grpSpPr>
      <p:sp>
        <p:nvSpPr>
          <p:cNvPr id="437" name="Google Shape;437;g51b28ef904_0_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8" name="Google Shape;438;g51b28ef904_0_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1" name="Shape 441"/>
        <p:cNvGrpSpPr/>
        <p:nvPr/>
      </p:nvGrpSpPr>
      <p:grpSpPr>
        <a:xfrm>
          <a:off x="0" y="0"/>
          <a:ext cx="0" cy="0"/>
          <a:chOff x="0" y="0"/>
          <a:chExt cx="0" cy="0"/>
        </a:xfrm>
      </p:grpSpPr>
      <p:sp>
        <p:nvSpPr>
          <p:cNvPr id="442" name="Google Shape;442;g51b28ef904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3" name="Google Shape;443;g51b28ef904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0" name="Shape 450"/>
        <p:cNvGrpSpPr/>
        <p:nvPr/>
      </p:nvGrpSpPr>
      <p:grpSpPr>
        <a:xfrm>
          <a:off x="0" y="0"/>
          <a:ext cx="0" cy="0"/>
          <a:chOff x="0" y="0"/>
          <a:chExt cx="0" cy="0"/>
        </a:xfrm>
      </p:grpSpPr>
      <p:sp>
        <p:nvSpPr>
          <p:cNvPr id="451" name="Google Shape;451;g51b28ef904_0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2" name="Google Shape;452;g51b28ef904_0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8" name="Shape 458"/>
        <p:cNvGrpSpPr/>
        <p:nvPr/>
      </p:nvGrpSpPr>
      <p:grpSpPr>
        <a:xfrm>
          <a:off x="0" y="0"/>
          <a:ext cx="0" cy="0"/>
          <a:chOff x="0" y="0"/>
          <a:chExt cx="0" cy="0"/>
        </a:xfrm>
      </p:grpSpPr>
      <p:sp>
        <p:nvSpPr>
          <p:cNvPr id="459" name="Google Shape;459;g51b28ef904_0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0" name="Google Shape;460;g51b28ef904_0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4" name="Shape 464"/>
        <p:cNvGrpSpPr/>
        <p:nvPr/>
      </p:nvGrpSpPr>
      <p:grpSpPr>
        <a:xfrm>
          <a:off x="0" y="0"/>
          <a:ext cx="0" cy="0"/>
          <a:chOff x="0" y="0"/>
          <a:chExt cx="0" cy="0"/>
        </a:xfrm>
      </p:grpSpPr>
      <p:sp>
        <p:nvSpPr>
          <p:cNvPr id="465" name="Google Shape;465;g51b28ef904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6" name="Google Shape;466;g51b28ef904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4" name="Shape 474"/>
        <p:cNvGrpSpPr/>
        <p:nvPr/>
      </p:nvGrpSpPr>
      <p:grpSpPr>
        <a:xfrm>
          <a:off x="0" y="0"/>
          <a:ext cx="0" cy="0"/>
          <a:chOff x="0" y="0"/>
          <a:chExt cx="0" cy="0"/>
        </a:xfrm>
      </p:grpSpPr>
      <p:sp>
        <p:nvSpPr>
          <p:cNvPr id="475" name="Google Shape;475;g51b28ef904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6" name="Google Shape;476;g51b28ef904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5" name="Shape 485"/>
        <p:cNvGrpSpPr/>
        <p:nvPr/>
      </p:nvGrpSpPr>
      <p:grpSpPr>
        <a:xfrm>
          <a:off x="0" y="0"/>
          <a:ext cx="0" cy="0"/>
          <a:chOff x="0" y="0"/>
          <a:chExt cx="0" cy="0"/>
        </a:xfrm>
      </p:grpSpPr>
      <p:sp>
        <p:nvSpPr>
          <p:cNvPr id="486" name="Google Shape;486;g51b28ef904_0_4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7" name="Google Shape;487;g51b28ef904_0_4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3" name="Shape 493"/>
        <p:cNvGrpSpPr/>
        <p:nvPr/>
      </p:nvGrpSpPr>
      <p:grpSpPr>
        <a:xfrm>
          <a:off x="0" y="0"/>
          <a:ext cx="0" cy="0"/>
          <a:chOff x="0" y="0"/>
          <a:chExt cx="0" cy="0"/>
        </a:xfrm>
      </p:grpSpPr>
      <p:sp>
        <p:nvSpPr>
          <p:cNvPr id="494" name="Google Shape;494;g51b28ef904_0_4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5" name="Google Shape;495;g51b28ef904_0_4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8" name="Shape 498"/>
        <p:cNvGrpSpPr/>
        <p:nvPr/>
      </p:nvGrpSpPr>
      <p:grpSpPr>
        <a:xfrm>
          <a:off x="0" y="0"/>
          <a:ext cx="0" cy="0"/>
          <a:chOff x="0" y="0"/>
          <a:chExt cx="0" cy="0"/>
        </a:xfrm>
      </p:grpSpPr>
      <p:sp>
        <p:nvSpPr>
          <p:cNvPr id="499" name="Google Shape;499;g51b28ef904_0_4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0" name="Google Shape;500;g51b28ef904_0_4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1" name="Shape 521"/>
        <p:cNvGrpSpPr/>
        <p:nvPr/>
      </p:nvGrpSpPr>
      <p:grpSpPr>
        <a:xfrm>
          <a:off x="0" y="0"/>
          <a:ext cx="0" cy="0"/>
          <a:chOff x="0" y="0"/>
          <a:chExt cx="0" cy="0"/>
        </a:xfrm>
      </p:grpSpPr>
      <p:sp>
        <p:nvSpPr>
          <p:cNvPr id="522" name="Google Shape;522;g51b28ef904_0_5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3" name="Google Shape;523;g51b28ef904_0_5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 name="Shape 533"/>
        <p:cNvGrpSpPr/>
        <p:nvPr/>
      </p:nvGrpSpPr>
      <p:grpSpPr>
        <a:xfrm>
          <a:off x="0" y="0"/>
          <a:ext cx="0" cy="0"/>
          <a:chOff x="0" y="0"/>
          <a:chExt cx="0" cy="0"/>
        </a:xfrm>
      </p:grpSpPr>
      <p:sp>
        <p:nvSpPr>
          <p:cNvPr id="534" name="Google Shape;534;g51b28ef904_0_5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5" name="Google Shape;535;g51b28ef904_0_5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3" name="Shape 553"/>
        <p:cNvGrpSpPr/>
        <p:nvPr/>
      </p:nvGrpSpPr>
      <p:grpSpPr>
        <a:xfrm>
          <a:off x="0" y="0"/>
          <a:ext cx="0" cy="0"/>
          <a:chOff x="0" y="0"/>
          <a:chExt cx="0" cy="0"/>
        </a:xfrm>
      </p:grpSpPr>
      <p:sp>
        <p:nvSpPr>
          <p:cNvPr id="554" name="Google Shape;554;g51b28ef904_0_5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5" name="Google Shape;555;g51b28ef904_0_5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1" name="Shape 571"/>
        <p:cNvGrpSpPr/>
        <p:nvPr/>
      </p:nvGrpSpPr>
      <p:grpSpPr>
        <a:xfrm>
          <a:off x="0" y="0"/>
          <a:ext cx="0" cy="0"/>
          <a:chOff x="0" y="0"/>
          <a:chExt cx="0" cy="0"/>
        </a:xfrm>
      </p:grpSpPr>
      <p:sp>
        <p:nvSpPr>
          <p:cNvPr id="572" name="Google Shape;572;g51b28ef904_0_6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3" name="Google Shape;573;g51b28ef904_0_6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1" name="Shape 591"/>
        <p:cNvGrpSpPr/>
        <p:nvPr/>
      </p:nvGrpSpPr>
      <p:grpSpPr>
        <a:xfrm>
          <a:off x="0" y="0"/>
          <a:ext cx="0" cy="0"/>
          <a:chOff x="0" y="0"/>
          <a:chExt cx="0" cy="0"/>
        </a:xfrm>
      </p:grpSpPr>
      <p:sp>
        <p:nvSpPr>
          <p:cNvPr id="592" name="Google Shape;592;g51b28ef904_0_10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3" name="Google Shape;593;g51b28ef904_0_1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6" name="Shape 606"/>
        <p:cNvGrpSpPr/>
        <p:nvPr/>
      </p:nvGrpSpPr>
      <p:grpSpPr>
        <a:xfrm>
          <a:off x="0" y="0"/>
          <a:ext cx="0" cy="0"/>
          <a:chOff x="0" y="0"/>
          <a:chExt cx="0" cy="0"/>
        </a:xfrm>
      </p:grpSpPr>
      <p:sp>
        <p:nvSpPr>
          <p:cNvPr id="607" name="Google Shape;607;g51b28ef904_0_10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8" name="Google Shape;608;g51b28ef904_0_10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2" name="Shape 622"/>
        <p:cNvGrpSpPr/>
        <p:nvPr/>
      </p:nvGrpSpPr>
      <p:grpSpPr>
        <a:xfrm>
          <a:off x="0" y="0"/>
          <a:ext cx="0" cy="0"/>
          <a:chOff x="0" y="0"/>
          <a:chExt cx="0" cy="0"/>
        </a:xfrm>
      </p:grpSpPr>
      <p:sp>
        <p:nvSpPr>
          <p:cNvPr id="623" name="Google Shape;623;g51b28ef904_0_10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4" name="Google Shape;624;g51b28ef904_0_10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51b28ef904_0_1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51b28ef904_0_1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9" name="Shape 659"/>
        <p:cNvGrpSpPr/>
        <p:nvPr/>
      </p:nvGrpSpPr>
      <p:grpSpPr>
        <a:xfrm>
          <a:off x="0" y="0"/>
          <a:ext cx="0" cy="0"/>
          <a:chOff x="0" y="0"/>
          <a:chExt cx="0" cy="0"/>
        </a:xfrm>
      </p:grpSpPr>
      <p:sp>
        <p:nvSpPr>
          <p:cNvPr id="660" name="Google Shape;660;g51b28ef904_0_1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1" name="Google Shape;661;g51b28ef904_0_1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7" name="Shape 677"/>
        <p:cNvGrpSpPr/>
        <p:nvPr/>
      </p:nvGrpSpPr>
      <p:grpSpPr>
        <a:xfrm>
          <a:off x="0" y="0"/>
          <a:ext cx="0" cy="0"/>
          <a:chOff x="0" y="0"/>
          <a:chExt cx="0" cy="0"/>
        </a:xfrm>
      </p:grpSpPr>
      <p:sp>
        <p:nvSpPr>
          <p:cNvPr id="678" name="Google Shape;678;g51b28ef904_0_10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9" name="Google Shape;679;g51b28ef904_0_10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4" name="Shape 684"/>
        <p:cNvGrpSpPr/>
        <p:nvPr/>
      </p:nvGrpSpPr>
      <p:grpSpPr>
        <a:xfrm>
          <a:off x="0" y="0"/>
          <a:ext cx="0" cy="0"/>
          <a:chOff x="0" y="0"/>
          <a:chExt cx="0" cy="0"/>
        </a:xfrm>
      </p:grpSpPr>
      <p:sp>
        <p:nvSpPr>
          <p:cNvPr id="685" name="Google Shape;685;g51b28ef904_0_10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6" name="Google Shape;686;g51b28ef904_0_10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1" name="Shape 691"/>
        <p:cNvGrpSpPr/>
        <p:nvPr/>
      </p:nvGrpSpPr>
      <p:grpSpPr>
        <a:xfrm>
          <a:off x="0" y="0"/>
          <a:ext cx="0" cy="0"/>
          <a:chOff x="0" y="0"/>
          <a:chExt cx="0" cy="0"/>
        </a:xfrm>
      </p:grpSpPr>
      <p:sp>
        <p:nvSpPr>
          <p:cNvPr id="692" name="Google Shape;692;g51b28ef904_0_10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3" name="Google Shape;693;g51b28ef904_0_10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8" name="Shape 698"/>
        <p:cNvGrpSpPr/>
        <p:nvPr/>
      </p:nvGrpSpPr>
      <p:grpSpPr>
        <a:xfrm>
          <a:off x="0" y="0"/>
          <a:ext cx="0" cy="0"/>
          <a:chOff x="0" y="0"/>
          <a:chExt cx="0" cy="0"/>
        </a:xfrm>
      </p:grpSpPr>
      <p:sp>
        <p:nvSpPr>
          <p:cNvPr id="699" name="Google Shape;699;g51b28ef904_0_10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0" name="Google Shape;700;g51b28ef904_0_10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5" name="Shape 705"/>
        <p:cNvGrpSpPr/>
        <p:nvPr/>
      </p:nvGrpSpPr>
      <p:grpSpPr>
        <a:xfrm>
          <a:off x="0" y="0"/>
          <a:ext cx="0" cy="0"/>
          <a:chOff x="0" y="0"/>
          <a:chExt cx="0" cy="0"/>
        </a:xfrm>
      </p:grpSpPr>
      <p:sp>
        <p:nvSpPr>
          <p:cNvPr id="706" name="Google Shape;706;g51b28ef904_0_1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7" name="Google Shape;707;g51b28ef904_0_1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8" name="Shape 718"/>
        <p:cNvGrpSpPr/>
        <p:nvPr/>
      </p:nvGrpSpPr>
      <p:grpSpPr>
        <a:xfrm>
          <a:off x="0" y="0"/>
          <a:ext cx="0" cy="0"/>
          <a:chOff x="0" y="0"/>
          <a:chExt cx="0" cy="0"/>
        </a:xfrm>
      </p:grpSpPr>
      <p:sp>
        <p:nvSpPr>
          <p:cNvPr id="719" name="Google Shape;719;g51b28ef904_2_5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0" name="Google Shape;720;g51b28ef904_2_5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6" name="Shape 726"/>
        <p:cNvGrpSpPr/>
        <p:nvPr/>
      </p:nvGrpSpPr>
      <p:grpSpPr>
        <a:xfrm>
          <a:off x="0" y="0"/>
          <a:ext cx="0" cy="0"/>
          <a:chOff x="0" y="0"/>
          <a:chExt cx="0" cy="0"/>
        </a:xfrm>
      </p:grpSpPr>
      <p:sp>
        <p:nvSpPr>
          <p:cNvPr id="727" name="Google Shape;727;g51b28ef904_2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8" name="Google Shape;728;g51b28ef904_2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5" name="Shape 735"/>
        <p:cNvGrpSpPr/>
        <p:nvPr/>
      </p:nvGrpSpPr>
      <p:grpSpPr>
        <a:xfrm>
          <a:off x="0" y="0"/>
          <a:ext cx="0" cy="0"/>
          <a:chOff x="0" y="0"/>
          <a:chExt cx="0" cy="0"/>
        </a:xfrm>
      </p:grpSpPr>
      <p:sp>
        <p:nvSpPr>
          <p:cNvPr id="736" name="Google Shape;736;g8ad8f10161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7" name="Google Shape;737;g8ad8f10161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3.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8.png"/><Relationship Id="rId12" Type="http://schemas.openxmlformats.org/officeDocument/2006/relationships/image" Target="../media/image7.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6.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3" name="Google Shape;13;p2"/>
          <p:cNvSpPr/>
          <p:nvPr/>
        </p:nvSpPr>
        <p:spPr>
          <a:xfrm>
            <a:off x="5989072" y="1"/>
            <a:ext cx="3154928" cy="1637383"/>
          </a:xfrm>
          <a:custGeom>
            <a:rect b="b" l="l" r="r" t="t"/>
            <a:pathLst>
              <a:path extrusionOk="0" h="1637383" w="3154928">
                <a:moveTo>
                  <a:pt x="0" y="0"/>
                </a:moveTo>
                <a:lnTo>
                  <a:pt x="3154928" y="0"/>
                </a:lnTo>
                <a:lnTo>
                  <a:pt x="3154928" y="1010768"/>
                </a:lnTo>
                <a:lnTo>
                  <a:pt x="3064580" y="1110175"/>
                </a:lnTo>
                <a:cubicBezTo>
                  <a:pt x="2738844" y="1435911"/>
                  <a:pt x="2288845" y="1637383"/>
                  <a:pt x="1791788" y="1637383"/>
                </a:cubicBezTo>
                <a:cubicBezTo>
                  <a:pt x="859807" y="1637383"/>
                  <a:pt x="93259" y="929084"/>
                  <a:pt x="1082" y="21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 name="Google Shape;14;p2"/>
          <p:cNvSpPr/>
          <p:nvPr/>
        </p:nvSpPr>
        <p:spPr>
          <a:xfrm>
            <a:off x="3810725" y="583650"/>
            <a:ext cx="3960000" cy="39600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1419125" y="583650"/>
            <a:ext cx="3960000" cy="39600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txBox="1"/>
          <p:nvPr>
            <p:ph type="ctrTitle"/>
          </p:nvPr>
        </p:nvSpPr>
        <p:spPr>
          <a:xfrm>
            <a:off x="1419126" y="1537350"/>
            <a:ext cx="3960000" cy="2052600"/>
          </a:xfrm>
          <a:prstGeom prst="rect">
            <a:avLst/>
          </a:prstGeom>
        </p:spPr>
        <p:txBody>
          <a:bodyPr anchorCtr="0" anchor="ctr" bIns="91425" lIns="91425" spcFirstLastPara="1" rIns="91425" wrap="square" tIns="91425">
            <a:noAutofit/>
          </a:bodyPr>
          <a:lstStyle>
            <a:lvl1pPr lvl="0" algn="ctr">
              <a:spcBef>
                <a:spcPts val="0"/>
              </a:spcBef>
              <a:spcAft>
                <a:spcPts val="0"/>
              </a:spcAft>
              <a:buClr>
                <a:srgbClr val="FFFFFF"/>
              </a:buClr>
              <a:buSzPts val="5200"/>
              <a:buFont typeface="Roboto Condensed"/>
              <a:buNone/>
              <a:defRPr sz="5200">
                <a:solidFill>
                  <a:srgbClr val="FFFFFF"/>
                </a:solidFill>
                <a:latin typeface="Roboto Condensed"/>
                <a:ea typeface="Roboto Condensed"/>
                <a:cs typeface="Roboto Condensed"/>
                <a:sym typeface="Roboto Condensed"/>
              </a:defRPr>
            </a:lvl1pPr>
            <a:lvl2pPr lvl="1" algn="ctr">
              <a:spcBef>
                <a:spcPts val="0"/>
              </a:spcBef>
              <a:spcAft>
                <a:spcPts val="0"/>
              </a:spcAft>
              <a:buClr>
                <a:srgbClr val="FFFFFF"/>
              </a:buClr>
              <a:buSzPts val="5200"/>
              <a:buNone/>
              <a:defRPr sz="5200">
                <a:solidFill>
                  <a:srgbClr val="FFFFFF"/>
                </a:solidFill>
              </a:defRPr>
            </a:lvl2pPr>
            <a:lvl3pPr lvl="2" algn="ctr">
              <a:spcBef>
                <a:spcPts val="0"/>
              </a:spcBef>
              <a:spcAft>
                <a:spcPts val="0"/>
              </a:spcAft>
              <a:buClr>
                <a:srgbClr val="FFFFFF"/>
              </a:buClr>
              <a:buSzPts val="5200"/>
              <a:buNone/>
              <a:defRPr sz="5200">
                <a:solidFill>
                  <a:srgbClr val="FFFFFF"/>
                </a:solidFill>
              </a:defRPr>
            </a:lvl3pPr>
            <a:lvl4pPr lvl="3" algn="ctr">
              <a:spcBef>
                <a:spcPts val="0"/>
              </a:spcBef>
              <a:spcAft>
                <a:spcPts val="0"/>
              </a:spcAft>
              <a:buClr>
                <a:srgbClr val="FFFFFF"/>
              </a:buClr>
              <a:buSzPts val="5200"/>
              <a:buNone/>
              <a:defRPr sz="5200">
                <a:solidFill>
                  <a:srgbClr val="FFFFFF"/>
                </a:solidFill>
              </a:defRPr>
            </a:lvl4pPr>
            <a:lvl5pPr lvl="4" algn="ctr">
              <a:spcBef>
                <a:spcPts val="0"/>
              </a:spcBef>
              <a:spcAft>
                <a:spcPts val="0"/>
              </a:spcAft>
              <a:buClr>
                <a:srgbClr val="FFFFFF"/>
              </a:buClr>
              <a:buSzPts val="5200"/>
              <a:buNone/>
              <a:defRPr sz="5200">
                <a:solidFill>
                  <a:srgbClr val="FFFFFF"/>
                </a:solidFill>
              </a:defRPr>
            </a:lvl5pPr>
            <a:lvl6pPr lvl="5" algn="ctr">
              <a:spcBef>
                <a:spcPts val="0"/>
              </a:spcBef>
              <a:spcAft>
                <a:spcPts val="0"/>
              </a:spcAft>
              <a:buClr>
                <a:srgbClr val="FFFFFF"/>
              </a:buClr>
              <a:buSzPts val="5200"/>
              <a:buNone/>
              <a:defRPr sz="5200">
                <a:solidFill>
                  <a:srgbClr val="FFFFFF"/>
                </a:solidFill>
              </a:defRPr>
            </a:lvl6pPr>
            <a:lvl7pPr lvl="6" algn="ctr">
              <a:spcBef>
                <a:spcPts val="0"/>
              </a:spcBef>
              <a:spcAft>
                <a:spcPts val="0"/>
              </a:spcAft>
              <a:buClr>
                <a:srgbClr val="FFFFFF"/>
              </a:buClr>
              <a:buSzPts val="5200"/>
              <a:buNone/>
              <a:defRPr sz="5200">
                <a:solidFill>
                  <a:srgbClr val="FFFFFF"/>
                </a:solidFill>
              </a:defRPr>
            </a:lvl7pPr>
            <a:lvl8pPr lvl="7" algn="ctr">
              <a:spcBef>
                <a:spcPts val="0"/>
              </a:spcBef>
              <a:spcAft>
                <a:spcPts val="0"/>
              </a:spcAft>
              <a:buClr>
                <a:srgbClr val="FFFFFF"/>
              </a:buClr>
              <a:buSzPts val="5200"/>
              <a:buNone/>
              <a:defRPr sz="5200">
                <a:solidFill>
                  <a:srgbClr val="FFFFFF"/>
                </a:solidFill>
              </a:defRPr>
            </a:lvl8pPr>
            <a:lvl9pPr lvl="8" algn="ctr">
              <a:spcBef>
                <a:spcPts val="0"/>
              </a:spcBef>
              <a:spcAft>
                <a:spcPts val="0"/>
              </a:spcAft>
              <a:buClr>
                <a:srgbClr val="FFFFFF"/>
              </a:buClr>
              <a:buSzPts val="5200"/>
              <a:buNone/>
              <a:defRPr sz="5200">
                <a:solidFill>
                  <a:srgbClr val="FFFFFF"/>
                </a:solidFill>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7" name="Shape 17"/>
        <p:cNvGrpSpPr/>
        <p:nvPr/>
      </p:nvGrpSpPr>
      <p:grpSpPr>
        <a:xfrm>
          <a:off x="0" y="0"/>
          <a:ext cx="0" cy="0"/>
          <a:chOff x="0" y="0"/>
          <a:chExt cx="0" cy="0"/>
        </a:xfrm>
      </p:grpSpPr>
      <p:sp>
        <p:nvSpPr>
          <p:cNvPr id="18" name="Google Shape;18;p3"/>
          <p:cNvSpPr/>
          <p:nvPr/>
        </p:nvSpPr>
        <p:spPr>
          <a:xfrm>
            <a:off x="972000" y="0"/>
            <a:ext cx="7200000" cy="5143500"/>
          </a:xfrm>
          <a:custGeom>
            <a:rect b="b" l="l" r="r" t="t"/>
            <a:pathLst>
              <a:path extrusionOk="0" h="5143500" w="7200000">
                <a:moveTo>
                  <a:pt x="1083205" y="0"/>
                </a:moveTo>
                <a:lnTo>
                  <a:pt x="6116795" y="0"/>
                </a:lnTo>
                <a:lnTo>
                  <a:pt x="6145585" y="26166"/>
                </a:lnTo>
                <a:cubicBezTo>
                  <a:pt x="6797057" y="677638"/>
                  <a:pt x="7200000" y="1577638"/>
                  <a:pt x="7200000" y="2571750"/>
                </a:cubicBezTo>
                <a:cubicBezTo>
                  <a:pt x="7200000" y="3565863"/>
                  <a:pt x="6797057" y="4465863"/>
                  <a:pt x="6145585" y="5117335"/>
                </a:cubicBezTo>
                <a:lnTo>
                  <a:pt x="6116795" y="5143500"/>
                </a:lnTo>
                <a:lnTo>
                  <a:pt x="1083205" y="5143500"/>
                </a:lnTo>
                <a:lnTo>
                  <a:pt x="1054416" y="5117335"/>
                </a:lnTo>
                <a:cubicBezTo>
                  <a:pt x="402944" y="4465863"/>
                  <a:pt x="0" y="3565863"/>
                  <a:pt x="0" y="2571750"/>
                </a:cubicBezTo>
                <a:cubicBezTo>
                  <a:pt x="0" y="1577638"/>
                  <a:pt x="402944" y="677638"/>
                  <a:pt x="1054416" y="2616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9" name="Google Shape;19;p3"/>
          <p:cNvSpPr txBox="1"/>
          <p:nvPr>
            <p:ph type="title"/>
          </p:nvPr>
        </p:nvSpPr>
        <p:spPr>
          <a:xfrm>
            <a:off x="1027200" y="2150850"/>
            <a:ext cx="7068000" cy="841800"/>
          </a:xfrm>
          <a:prstGeom prst="rect">
            <a:avLst/>
          </a:prstGeom>
        </p:spPr>
        <p:txBody>
          <a:bodyPr anchorCtr="0" anchor="ctr" bIns="91425" lIns="91425" spcFirstLastPara="1" rIns="91425" wrap="square" tIns="91425">
            <a:noAutofit/>
          </a:bodyPr>
          <a:lstStyle>
            <a:lvl1pPr lvl="0" algn="ctr">
              <a:spcBef>
                <a:spcPts val="0"/>
              </a:spcBef>
              <a:spcAft>
                <a:spcPts val="0"/>
              </a:spcAft>
              <a:buClr>
                <a:srgbClr val="FFFFFF"/>
              </a:buClr>
              <a:buSzPts val="3600"/>
              <a:buNone/>
              <a:defRPr sz="3600">
                <a:solidFill>
                  <a:srgbClr val="FFFFFF"/>
                </a:solidFill>
              </a:defRPr>
            </a:lvl1pPr>
            <a:lvl2pPr lvl="1" algn="ctr">
              <a:spcBef>
                <a:spcPts val="0"/>
              </a:spcBef>
              <a:spcAft>
                <a:spcPts val="0"/>
              </a:spcAft>
              <a:buClr>
                <a:srgbClr val="FFFFFF"/>
              </a:buClr>
              <a:buSzPts val="3600"/>
              <a:buNone/>
              <a:defRPr sz="3600">
                <a:solidFill>
                  <a:srgbClr val="FFFFFF"/>
                </a:solidFill>
              </a:defRPr>
            </a:lvl2pPr>
            <a:lvl3pPr lvl="2" algn="ctr">
              <a:spcBef>
                <a:spcPts val="0"/>
              </a:spcBef>
              <a:spcAft>
                <a:spcPts val="0"/>
              </a:spcAft>
              <a:buClr>
                <a:srgbClr val="FFFFFF"/>
              </a:buClr>
              <a:buSzPts val="3600"/>
              <a:buNone/>
              <a:defRPr sz="3600">
                <a:solidFill>
                  <a:srgbClr val="FFFFFF"/>
                </a:solidFill>
              </a:defRPr>
            </a:lvl3pPr>
            <a:lvl4pPr lvl="3" algn="ctr">
              <a:spcBef>
                <a:spcPts val="0"/>
              </a:spcBef>
              <a:spcAft>
                <a:spcPts val="0"/>
              </a:spcAft>
              <a:buClr>
                <a:srgbClr val="FFFFFF"/>
              </a:buClr>
              <a:buSzPts val="3600"/>
              <a:buNone/>
              <a:defRPr sz="3600">
                <a:solidFill>
                  <a:srgbClr val="FFFFFF"/>
                </a:solidFill>
              </a:defRPr>
            </a:lvl4pPr>
            <a:lvl5pPr lvl="4" algn="ctr">
              <a:spcBef>
                <a:spcPts val="0"/>
              </a:spcBef>
              <a:spcAft>
                <a:spcPts val="0"/>
              </a:spcAft>
              <a:buClr>
                <a:srgbClr val="FFFFFF"/>
              </a:buClr>
              <a:buSzPts val="3600"/>
              <a:buNone/>
              <a:defRPr sz="3600">
                <a:solidFill>
                  <a:srgbClr val="FFFFFF"/>
                </a:solidFill>
              </a:defRPr>
            </a:lvl5pPr>
            <a:lvl6pPr lvl="5" algn="ctr">
              <a:spcBef>
                <a:spcPts val="0"/>
              </a:spcBef>
              <a:spcAft>
                <a:spcPts val="0"/>
              </a:spcAft>
              <a:buClr>
                <a:srgbClr val="FFFFFF"/>
              </a:buClr>
              <a:buSzPts val="3600"/>
              <a:buNone/>
              <a:defRPr sz="3600">
                <a:solidFill>
                  <a:srgbClr val="FFFFFF"/>
                </a:solidFill>
              </a:defRPr>
            </a:lvl6pPr>
            <a:lvl7pPr lvl="6" algn="ctr">
              <a:spcBef>
                <a:spcPts val="0"/>
              </a:spcBef>
              <a:spcAft>
                <a:spcPts val="0"/>
              </a:spcAft>
              <a:buClr>
                <a:srgbClr val="FFFFFF"/>
              </a:buClr>
              <a:buSzPts val="3600"/>
              <a:buNone/>
              <a:defRPr sz="3600">
                <a:solidFill>
                  <a:srgbClr val="FFFFFF"/>
                </a:solidFill>
              </a:defRPr>
            </a:lvl7pPr>
            <a:lvl8pPr lvl="7" algn="ctr">
              <a:spcBef>
                <a:spcPts val="0"/>
              </a:spcBef>
              <a:spcAft>
                <a:spcPts val="0"/>
              </a:spcAft>
              <a:buClr>
                <a:srgbClr val="FFFFFF"/>
              </a:buClr>
              <a:buSzPts val="3600"/>
              <a:buNone/>
              <a:defRPr sz="3600">
                <a:solidFill>
                  <a:srgbClr val="FFFFFF"/>
                </a:solidFill>
              </a:defRPr>
            </a:lvl8pPr>
            <a:lvl9pPr lvl="8" algn="ctr">
              <a:spcBef>
                <a:spcPts val="0"/>
              </a:spcBef>
              <a:spcAft>
                <a:spcPts val="0"/>
              </a:spcAft>
              <a:buClr>
                <a:srgbClr val="FFFFFF"/>
              </a:buClr>
              <a:buSzPts val="3600"/>
              <a:buNone/>
              <a:defRPr sz="3600">
                <a:solidFill>
                  <a:srgbClr val="FFFFFF"/>
                </a:solidFill>
              </a:defRPr>
            </a:lvl9pPr>
          </a:lstStyle>
          <a:p/>
        </p:txBody>
      </p:sp>
      <p:sp>
        <p:nvSpPr>
          <p:cNvPr id="20" name="Google Shape;20;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SECTION_HEADER_2_2_1">
    <p:spTree>
      <p:nvGrpSpPr>
        <p:cNvPr id="21" name="Shape 21"/>
        <p:cNvGrpSpPr/>
        <p:nvPr/>
      </p:nvGrpSpPr>
      <p:grpSpPr>
        <a:xfrm>
          <a:off x="0" y="0"/>
          <a:ext cx="0" cy="0"/>
          <a:chOff x="0" y="0"/>
          <a:chExt cx="0" cy="0"/>
        </a:xfrm>
      </p:grpSpPr>
      <p:sp>
        <p:nvSpPr>
          <p:cNvPr id="22" name="Google Shape;22;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3" name="Google Shape;23;p4"/>
          <p:cNvSpPr txBox="1"/>
          <p:nvPr/>
        </p:nvSpPr>
        <p:spPr>
          <a:xfrm>
            <a:off x="311700" y="214800"/>
            <a:ext cx="8520600" cy="841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3600">
              <a:latin typeface="Roboto Black"/>
              <a:ea typeface="Roboto Black"/>
              <a:cs typeface="Roboto Black"/>
              <a:sym typeface="Roboto Black"/>
            </a:endParaRPr>
          </a:p>
        </p:txBody>
      </p:sp>
      <p:cxnSp>
        <p:nvCxnSpPr>
          <p:cNvPr id="24" name="Google Shape;24;p4"/>
          <p:cNvCxnSpPr/>
          <p:nvPr/>
        </p:nvCxnSpPr>
        <p:spPr>
          <a:xfrm>
            <a:off x="76200" y="3118985"/>
            <a:ext cx="8920800" cy="0"/>
          </a:xfrm>
          <a:prstGeom prst="straightConnector1">
            <a:avLst/>
          </a:prstGeom>
          <a:noFill/>
          <a:ln cap="flat" cmpd="sng" w="34925">
            <a:solidFill>
              <a:schemeClr val="accent1"/>
            </a:solidFill>
            <a:prstDash val="solid"/>
            <a:miter lim="800000"/>
            <a:headEnd len="sm" w="sm" type="none"/>
            <a:tailEnd len="sm" w="sm" type="none"/>
          </a:ln>
        </p:spPr>
      </p:cxnSp>
      <p:sp>
        <p:nvSpPr>
          <p:cNvPr id="25" name="Google Shape;25;p4"/>
          <p:cNvSpPr/>
          <p:nvPr/>
        </p:nvSpPr>
        <p:spPr>
          <a:xfrm>
            <a:off x="1038608" y="2970002"/>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000">
              <a:solidFill>
                <a:srgbClr val="FFFFFF"/>
              </a:solidFill>
              <a:latin typeface="Raleway"/>
              <a:ea typeface="Raleway"/>
              <a:cs typeface="Raleway"/>
              <a:sym typeface="Raleway"/>
            </a:endParaRPr>
          </a:p>
        </p:txBody>
      </p:sp>
      <p:sp>
        <p:nvSpPr>
          <p:cNvPr id="26" name="Google Shape;26;p4"/>
          <p:cNvSpPr/>
          <p:nvPr/>
        </p:nvSpPr>
        <p:spPr>
          <a:xfrm>
            <a:off x="2729245" y="2989458"/>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27" name="Google Shape;27;p4"/>
          <p:cNvSpPr/>
          <p:nvPr/>
        </p:nvSpPr>
        <p:spPr>
          <a:xfrm>
            <a:off x="4419881" y="2989458"/>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28" name="Google Shape;28;p4"/>
          <p:cNvSpPr/>
          <p:nvPr/>
        </p:nvSpPr>
        <p:spPr>
          <a:xfrm>
            <a:off x="6110517" y="2989458"/>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29" name="Google Shape;29;p4"/>
          <p:cNvSpPr/>
          <p:nvPr/>
        </p:nvSpPr>
        <p:spPr>
          <a:xfrm>
            <a:off x="7801154" y="2989458"/>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30" name="Google Shape;30;p4"/>
          <p:cNvSpPr/>
          <p:nvPr/>
        </p:nvSpPr>
        <p:spPr>
          <a:xfrm>
            <a:off x="450298" y="1367788"/>
            <a:ext cx="1440000" cy="14400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 name="Google Shape;31;p4"/>
          <p:cNvSpPr/>
          <p:nvPr/>
        </p:nvSpPr>
        <p:spPr>
          <a:xfrm>
            <a:off x="3816598" y="1367775"/>
            <a:ext cx="1440000" cy="14400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 name="Google Shape;32;p4"/>
          <p:cNvSpPr/>
          <p:nvPr/>
        </p:nvSpPr>
        <p:spPr>
          <a:xfrm>
            <a:off x="7182898" y="1379225"/>
            <a:ext cx="1440000" cy="14400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 name="Google Shape;33;p4"/>
          <p:cNvSpPr/>
          <p:nvPr/>
        </p:nvSpPr>
        <p:spPr>
          <a:xfrm>
            <a:off x="2155923" y="3418738"/>
            <a:ext cx="1440000" cy="14400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4" name="Google Shape;34;p4"/>
          <p:cNvSpPr/>
          <p:nvPr/>
        </p:nvSpPr>
        <p:spPr>
          <a:xfrm>
            <a:off x="5522223" y="3418725"/>
            <a:ext cx="1440000" cy="14400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5" name="Google Shape;35;p4"/>
          <p:cNvSpPr txBox="1"/>
          <p:nvPr>
            <p:ph type="title"/>
          </p:nvPr>
        </p:nvSpPr>
        <p:spPr>
          <a:xfrm>
            <a:off x="311700" y="276000"/>
            <a:ext cx="7334400" cy="492900"/>
          </a:xfrm>
          <a:prstGeom prst="rect">
            <a:avLst/>
          </a:prstGeom>
        </p:spPr>
        <p:txBody>
          <a:bodyPr anchorCtr="0" anchor="t"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atin typeface="Didact Gothic"/>
                <a:ea typeface="Didact Gothic"/>
                <a:cs typeface="Didact Gothic"/>
                <a:sym typeface="Didact Gothic"/>
              </a:defRPr>
            </a:lvl2pPr>
            <a:lvl3pPr lvl="2">
              <a:spcBef>
                <a:spcPts val="0"/>
              </a:spcBef>
              <a:spcAft>
                <a:spcPts val="0"/>
              </a:spcAft>
              <a:buNone/>
              <a:defRPr>
                <a:latin typeface="Didact Gothic"/>
                <a:ea typeface="Didact Gothic"/>
                <a:cs typeface="Didact Gothic"/>
                <a:sym typeface="Didact Gothic"/>
              </a:defRPr>
            </a:lvl3pPr>
            <a:lvl4pPr lvl="3">
              <a:spcBef>
                <a:spcPts val="0"/>
              </a:spcBef>
              <a:spcAft>
                <a:spcPts val="0"/>
              </a:spcAft>
              <a:buNone/>
              <a:defRPr>
                <a:latin typeface="Didact Gothic"/>
                <a:ea typeface="Didact Gothic"/>
                <a:cs typeface="Didact Gothic"/>
                <a:sym typeface="Didact Gothic"/>
              </a:defRPr>
            </a:lvl4pPr>
            <a:lvl5pPr lvl="4">
              <a:spcBef>
                <a:spcPts val="0"/>
              </a:spcBef>
              <a:spcAft>
                <a:spcPts val="0"/>
              </a:spcAft>
              <a:buNone/>
              <a:defRPr>
                <a:latin typeface="Didact Gothic"/>
                <a:ea typeface="Didact Gothic"/>
                <a:cs typeface="Didact Gothic"/>
                <a:sym typeface="Didact Gothic"/>
              </a:defRPr>
            </a:lvl5pPr>
            <a:lvl6pPr lvl="5">
              <a:spcBef>
                <a:spcPts val="0"/>
              </a:spcBef>
              <a:spcAft>
                <a:spcPts val="0"/>
              </a:spcAft>
              <a:buNone/>
              <a:defRPr>
                <a:latin typeface="Didact Gothic"/>
                <a:ea typeface="Didact Gothic"/>
                <a:cs typeface="Didact Gothic"/>
                <a:sym typeface="Didact Gothic"/>
              </a:defRPr>
            </a:lvl6pPr>
            <a:lvl7pPr lvl="6">
              <a:spcBef>
                <a:spcPts val="0"/>
              </a:spcBef>
              <a:spcAft>
                <a:spcPts val="0"/>
              </a:spcAft>
              <a:buNone/>
              <a:defRPr>
                <a:latin typeface="Didact Gothic"/>
                <a:ea typeface="Didact Gothic"/>
                <a:cs typeface="Didact Gothic"/>
                <a:sym typeface="Didact Gothic"/>
              </a:defRPr>
            </a:lvl7pPr>
            <a:lvl8pPr lvl="7">
              <a:spcBef>
                <a:spcPts val="0"/>
              </a:spcBef>
              <a:spcAft>
                <a:spcPts val="0"/>
              </a:spcAft>
              <a:buNone/>
              <a:defRPr>
                <a:latin typeface="Didact Gothic"/>
                <a:ea typeface="Didact Gothic"/>
                <a:cs typeface="Didact Gothic"/>
                <a:sym typeface="Didact Gothic"/>
              </a:defRPr>
            </a:lvl8pPr>
            <a:lvl9pPr lvl="8">
              <a:spcBef>
                <a:spcPts val="0"/>
              </a:spcBef>
              <a:spcAft>
                <a:spcPts val="0"/>
              </a:spcAft>
              <a:buNone/>
              <a:defRPr>
                <a:latin typeface="Didact Gothic"/>
                <a:ea typeface="Didact Gothic"/>
                <a:cs typeface="Didact Gothic"/>
                <a:sym typeface="Didact Gothic"/>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rvices">
  <p:cSld name="SECTION_HEADER_2_1_3">
    <p:bg>
      <p:bgPr>
        <a:solidFill>
          <a:schemeClr val="accent1"/>
        </a:solidFill>
      </p:bgPr>
    </p:bg>
    <p:spTree>
      <p:nvGrpSpPr>
        <p:cNvPr id="36" name="Shape 36"/>
        <p:cNvGrpSpPr/>
        <p:nvPr/>
      </p:nvGrpSpPr>
      <p:grpSpPr>
        <a:xfrm>
          <a:off x="0" y="0"/>
          <a:ext cx="0" cy="0"/>
          <a:chOff x="0" y="0"/>
          <a:chExt cx="0" cy="0"/>
        </a:xfrm>
      </p:grpSpPr>
      <p:sp>
        <p:nvSpPr>
          <p:cNvPr id="37" name="Google Shape;37;p5"/>
          <p:cNvSpPr/>
          <p:nvPr/>
        </p:nvSpPr>
        <p:spPr>
          <a:xfrm>
            <a:off x="304375" y="0"/>
            <a:ext cx="8532000" cy="5143500"/>
          </a:xfrm>
          <a:custGeom>
            <a:rect b="b" l="l" r="r" t="t"/>
            <a:pathLst>
              <a:path extrusionOk="0" h="5143500" w="7200000">
                <a:moveTo>
                  <a:pt x="1083205" y="0"/>
                </a:moveTo>
                <a:lnTo>
                  <a:pt x="6116795" y="0"/>
                </a:lnTo>
                <a:lnTo>
                  <a:pt x="6145585" y="26166"/>
                </a:lnTo>
                <a:cubicBezTo>
                  <a:pt x="6797057" y="677638"/>
                  <a:pt x="7200000" y="1577638"/>
                  <a:pt x="7200000" y="2571750"/>
                </a:cubicBezTo>
                <a:cubicBezTo>
                  <a:pt x="7200000" y="3565863"/>
                  <a:pt x="6797057" y="4465863"/>
                  <a:pt x="6145585" y="5117335"/>
                </a:cubicBezTo>
                <a:lnTo>
                  <a:pt x="6116795" y="5143500"/>
                </a:lnTo>
                <a:lnTo>
                  <a:pt x="1083205" y="5143500"/>
                </a:lnTo>
                <a:lnTo>
                  <a:pt x="1054416" y="5117335"/>
                </a:lnTo>
                <a:cubicBezTo>
                  <a:pt x="402944" y="4465863"/>
                  <a:pt x="0" y="3565863"/>
                  <a:pt x="0" y="2571750"/>
                </a:cubicBezTo>
                <a:cubicBezTo>
                  <a:pt x="0" y="1577638"/>
                  <a:pt x="402944" y="677638"/>
                  <a:pt x="1054416" y="26166"/>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 name="Google Shape;38;p5"/>
          <p:cNvSpPr txBox="1"/>
          <p:nvPr>
            <p:ph type="title"/>
          </p:nvPr>
        </p:nvSpPr>
        <p:spPr>
          <a:xfrm>
            <a:off x="1855125" y="214800"/>
            <a:ext cx="55287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39" name="Google Shape;39;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40" name="Google Shape;40;p5"/>
          <p:cNvSpPr/>
          <p:nvPr/>
        </p:nvSpPr>
        <p:spPr>
          <a:xfrm>
            <a:off x="1394675" y="1876505"/>
            <a:ext cx="1999500" cy="3063300"/>
          </a:xfrm>
          <a:prstGeom prst="rect">
            <a:avLst/>
          </a:pr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 name="Google Shape;41;p5"/>
          <p:cNvSpPr/>
          <p:nvPr/>
        </p:nvSpPr>
        <p:spPr>
          <a:xfrm>
            <a:off x="1394675" y="2237209"/>
            <a:ext cx="1999500" cy="5934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42" name="Google Shape;42;p5"/>
          <p:cNvSpPr/>
          <p:nvPr/>
        </p:nvSpPr>
        <p:spPr>
          <a:xfrm>
            <a:off x="3574143" y="1872300"/>
            <a:ext cx="1999500" cy="3063300"/>
          </a:xfrm>
          <a:prstGeom prst="rect">
            <a:avLst/>
          </a:pr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3" name="Google Shape;43;p5"/>
          <p:cNvSpPr/>
          <p:nvPr/>
        </p:nvSpPr>
        <p:spPr>
          <a:xfrm>
            <a:off x="3574143" y="2237204"/>
            <a:ext cx="1999500" cy="5934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4" name="Google Shape;44;p5"/>
          <p:cNvSpPr/>
          <p:nvPr/>
        </p:nvSpPr>
        <p:spPr>
          <a:xfrm>
            <a:off x="5749822" y="1876505"/>
            <a:ext cx="1999500" cy="3063300"/>
          </a:xfrm>
          <a:prstGeom prst="rect">
            <a:avLst/>
          </a:prstGeom>
          <a:solidFill>
            <a:srgbClr val="F2F2F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5" name="Google Shape;45;p5"/>
          <p:cNvSpPr/>
          <p:nvPr/>
        </p:nvSpPr>
        <p:spPr>
          <a:xfrm>
            <a:off x="5749822" y="2237208"/>
            <a:ext cx="1999500" cy="5934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46" name="Google Shape;46;p5"/>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cepts">
  <p:cSld name="SECTION_HEADER_2_1_2">
    <p:spTree>
      <p:nvGrpSpPr>
        <p:cNvPr id="47" name="Shape 47"/>
        <p:cNvGrpSpPr/>
        <p:nvPr/>
      </p:nvGrpSpPr>
      <p:grpSpPr>
        <a:xfrm>
          <a:off x="0" y="0"/>
          <a:ext cx="0" cy="0"/>
          <a:chOff x="0" y="0"/>
          <a:chExt cx="0" cy="0"/>
        </a:xfrm>
      </p:grpSpPr>
      <p:sp>
        <p:nvSpPr>
          <p:cNvPr id="48" name="Google Shape;48;p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49" name="Google Shape;49;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50" name="Google Shape;50;p6"/>
          <p:cNvSpPr txBox="1"/>
          <p:nvPr/>
        </p:nvSpPr>
        <p:spPr>
          <a:xfrm>
            <a:off x="832822" y="2607625"/>
            <a:ext cx="1525500" cy="21876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1" name="Google Shape;51;p6"/>
          <p:cNvSpPr txBox="1"/>
          <p:nvPr/>
        </p:nvSpPr>
        <p:spPr>
          <a:xfrm>
            <a:off x="2790616" y="2607625"/>
            <a:ext cx="1525500" cy="21876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2" name="Google Shape;52;p6"/>
          <p:cNvSpPr txBox="1"/>
          <p:nvPr/>
        </p:nvSpPr>
        <p:spPr>
          <a:xfrm>
            <a:off x="4748220" y="2607625"/>
            <a:ext cx="1525500" cy="21876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3" name="Google Shape;53;p6"/>
          <p:cNvSpPr txBox="1"/>
          <p:nvPr/>
        </p:nvSpPr>
        <p:spPr>
          <a:xfrm>
            <a:off x="6706109" y="2607625"/>
            <a:ext cx="1525500" cy="21876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4" name="Google Shape;54;p6"/>
          <p:cNvSpPr/>
          <p:nvPr/>
        </p:nvSpPr>
        <p:spPr>
          <a:xfrm>
            <a:off x="311712" y="1466750"/>
            <a:ext cx="1526400" cy="15264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55" name="Google Shape;55;p6"/>
          <p:cNvSpPr/>
          <p:nvPr/>
        </p:nvSpPr>
        <p:spPr>
          <a:xfrm>
            <a:off x="2269662" y="1466750"/>
            <a:ext cx="1526400" cy="1526400"/>
          </a:xfrm>
          <a:prstGeom prst="ellipse">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56" name="Google Shape;56;p6"/>
          <p:cNvSpPr/>
          <p:nvPr/>
        </p:nvSpPr>
        <p:spPr>
          <a:xfrm>
            <a:off x="4227612" y="1466750"/>
            <a:ext cx="1526400" cy="1526400"/>
          </a:xfrm>
          <a:prstGeom prst="ellipse">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57" name="Google Shape;57;p6"/>
          <p:cNvSpPr/>
          <p:nvPr/>
        </p:nvSpPr>
        <p:spPr>
          <a:xfrm>
            <a:off x="6185562" y="1466750"/>
            <a:ext cx="1526400" cy="15264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ercentages">
  <p:cSld name="SECTION_HEADER_2_1_1_1">
    <p:bg>
      <p:bgPr>
        <a:solidFill>
          <a:schemeClr val="accent1"/>
        </a:solidFill>
      </p:bgPr>
    </p:bg>
    <p:spTree>
      <p:nvGrpSpPr>
        <p:cNvPr id="58" name="Shape 58"/>
        <p:cNvGrpSpPr/>
        <p:nvPr/>
      </p:nvGrpSpPr>
      <p:grpSpPr>
        <a:xfrm>
          <a:off x="0" y="0"/>
          <a:ext cx="0" cy="0"/>
          <a:chOff x="0" y="0"/>
          <a:chExt cx="0" cy="0"/>
        </a:xfrm>
      </p:grpSpPr>
      <p:sp>
        <p:nvSpPr>
          <p:cNvPr id="59" name="Google Shape;59;p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60" name="Google Shape;60;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61" name="Google Shape;61;p7"/>
          <p:cNvSpPr/>
          <p:nvPr/>
        </p:nvSpPr>
        <p:spPr>
          <a:xfrm>
            <a:off x="310261" y="13793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 name="Google Shape;62;p7"/>
          <p:cNvSpPr/>
          <p:nvPr/>
        </p:nvSpPr>
        <p:spPr>
          <a:xfrm>
            <a:off x="2490661" y="13793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 name="Google Shape;63;p7"/>
          <p:cNvSpPr/>
          <p:nvPr/>
        </p:nvSpPr>
        <p:spPr>
          <a:xfrm>
            <a:off x="4758661" y="13793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 name="Google Shape;64;p7"/>
          <p:cNvSpPr/>
          <p:nvPr/>
        </p:nvSpPr>
        <p:spPr>
          <a:xfrm>
            <a:off x="6939061" y="13793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 name="Google Shape;65;p7"/>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image">
  <p:cSld name="SECTION_HEADER_1">
    <p:spTree>
      <p:nvGrpSpPr>
        <p:cNvPr id="66" name="Shape 66"/>
        <p:cNvGrpSpPr/>
        <p:nvPr/>
      </p:nvGrpSpPr>
      <p:grpSpPr>
        <a:xfrm>
          <a:off x="0" y="0"/>
          <a:ext cx="0" cy="0"/>
          <a:chOff x="0" y="0"/>
          <a:chExt cx="0" cy="0"/>
        </a:xfrm>
      </p:grpSpPr>
      <p:sp>
        <p:nvSpPr>
          <p:cNvPr id="67" name="Google Shape;67;p8"/>
          <p:cNvSpPr/>
          <p:nvPr/>
        </p:nvSpPr>
        <p:spPr>
          <a:xfrm>
            <a:off x="972000" y="0"/>
            <a:ext cx="7200000" cy="5143500"/>
          </a:xfrm>
          <a:custGeom>
            <a:rect b="b" l="l" r="r" t="t"/>
            <a:pathLst>
              <a:path extrusionOk="0" h="5143500" w="7200000">
                <a:moveTo>
                  <a:pt x="1083205" y="0"/>
                </a:moveTo>
                <a:lnTo>
                  <a:pt x="6116795" y="0"/>
                </a:lnTo>
                <a:lnTo>
                  <a:pt x="6145585" y="26166"/>
                </a:lnTo>
                <a:cubicBezTo>
                  <a:pt x="6797057" y="677638"/>
                  <a:pt x="7200000" y="1577638"/>
                  <a:pt x="7200000" y="2571750"/>
                </a:cubicBezTo>
                <a:cubicBezTo>
                  <a:pt x="7200000" y="3565863"/>
                  <a:pt x="6797057" y="4465863"/>
                  <a:pt x="6145585" y="5117335"/>
                </a:cubicBezTo>
                <a:lnTo>
                  <a:pt x="6116795" y="5143500"/>
                </a:lnTo>
                <a:lnTo>
                  <a:pt x="1083205" y="5143500"/>
                </a:lnTo>
                <a:lnTo>
                  <a:pt x="1054416" y="5117335"/>
                </a:lnTo>
                <a:cubicBezTo>
                  <a:pt x="402944" y="4465863"/>
                  <a:pt x="0" y="3565863"/>
                  <a:pt x="0" y="2571750"/>
                </a:cubicBezTo>
                <a:cubicBezTo>
                  <a:pt x="0" y="1577638"/>
                  <a:pt x="402944" y="677638"/>
                  <a:pt x="1054416" y="26166"/>
                </a:cubicBezTo>
                <a:close/>
              </a:path>
            </a:pathLst>
          </a:custGeom>
          <a:solidFill>
            <a:srgbClr val="000000">
              <a:alpha val="1508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8" name="Google Shape;68;p8"/>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lvl1pPr lvl="0" rtl="0">
              <a:spcBef>
                <a:spcPts val="0"/>
              </a:spcBef>
              <a:spcAft>
                <a:spcPts val="0"/>
              </a:spcAft>
              <a:buSzPts val="3600"/>
              <a:buNone/>
              <a:defRPr sz="3600"/>
            </a:lvl1pPr>
            <a:lvl2pPr lvl="1" rtl="0">
              <a:spcBef>
                <a:spcPts val="0"/>
              </a:spcBef>
              <a:spcAft>
                <a:spcPts val="0"/>
              </a:spcAft>
              <a:buSzPts val="3600"/>
              <a:buNone/>
              <a:defRPr sz="3600"/>
            </a:lvl2pPr>
            <a:lvl3pPr lvl="2" rtl="0">
              <a:spcBef>
                <a:spcPts val="0"/>
              </a:spcBef>
              <a:spcAft>
                <a:spcPts val="0"/>
              </a:spcAft>
              <a:buSzPts val="3600"/>
              <a:buNone/>
              <a:defRPr sz="3600"/>
            </a:lvl3pPr>
            <a:lvl4pPr lvl="3" rtl="0">
              <a:spcBef>
                <a:spcPts val="0"/>
              </a:spcBef>
              <a:spcAft>
                <a:spcPts val="0"/>
              </a:spcAft>
              <a:buSzPts val="3600"/>
              <a:buNone/>
              <a:defRPr sz="3600"/>
            </a:lvl4pPr>
            <a:lvl5pPr lvl="4" rtl="0">
              <a:spcBef>
                <a:spcPts val="0"/>
              </a:spcBef>
              <a:spcAft>
                <a:spcPts val="0"/>
              </a:spcAft>
              <a:buSzPts val="3600"/>
              <a:buNone/>
              <a:defRPr sz="3600"/>
            </a:lvl5pPr>
            <a:lvl6pPr lvl="5" rtl="0">
              <a:spcBef>
                <a:spcPts val="0"/>
              </a:spcBef>
              <a:spcAft>
                <a:spcPts val="0"/>
              </a:spcAft>
              <a:buSzPts val="3600"/>
              <a:buNone/>
              <a:defRPr sz="3600"/>
            </a:lvl6pPr>
            <a:lvl7pPr lvl="6" rtl="0">
              <a:spcBef>
                <a:spcPts val="0"/>
              </a:spcBef>
              <a:spcAft>
                <a:spcPts val="0"/>
              </a:spcAft>
              <a:buSzPts val="3600"/>
              <a:buNone/>
              <a:defRPr sz="3600"/>
            </a:lvl7pPr>
            <a:lvl8pPr lvl="7" rtl="0">
              <a:spcBef>
                <a:spcPts val="0"/>
              </a:spcBef>
              <a:spcAft>
                <a:spcPts val="0"/>
              </a:spcAft>
              <a:buSzPts val="3600"/>
              <a:buNone/>
              <a:defRPr sz="3600"/>
            </a:lvl8pPr>
            <a:lvl9pPr lvl="8" rtl="0">
              <a:spcBef>
                <a:spcPts val="0"/>
              </a:spcBef>
              <a:spcAft>
                <a:spcPts val="0"/>
              </a:spcAft>
              <a:buSzPts val="3600"/>
              <a:buNone/>
              <a:defRPr sz="3600"/>
            </a:lvl9pPr>
          </a:lstStyle>
          <a:p/>
        </p:txBody>
      </p:sp>
      <p:sp>
        <p:nvSpPr>
          <p:cNvPr id="69" name="Google Shape;69;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70" name="Google Shape;70;p8"/>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71" name="Google Shape;71;p8"/>
          <p:cNvSpPr/>
          <p:nvPr/>
        </p:nvSpPr>
        <p:spPr>
          <a:xfrm>
            <a:off x="6724200" y="303325"/>
            <a:ext cx="1024500" cy="1024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bg>
      <p:bgPr>
        <a:solidFill>
          <a:srgbClr val="F3F3F3"/>
        </a:solidFill>
      </p:bgPr>
    </p:bg>
    <p:spTree>
      <p:nvGrpSpPr>
        <p:cNvPr id="72" name="Shape 72"/>
        <p:cNvGrpSpPr/>
        <p:nvPr/>
      </p:nvGrpSpPr>
      <p:grpSpPr>
        <a:xfrm>
          <a:off x="0" y="0"/>
          <a:ext cx="0" cy="0"/>
          <a:chOff x="0" y="0"/>
          <a:chExt cx="0" cy="0"/>
        </a:xfrm>
      </p:grpSpPr>
      <p:sp>
        <p:nvSpPr>
          <p:cNvPr id="73" name="Google Shape;73;p9"/>
          <p:cNvSpPr/>
          <p:nvPr/>
        </p:nvSpPr>
        <p:spPr>
          <a:xfrm>
            <a:off x="-12" y="88275"/>
            <a:ext cx="6365134" cy="5040001"/>
          </a:xfrm>
          <a:custGeom>
            <a:rect b="b" l="l" r="r" t="t"/>
            <a:pathLst>
              <a:path extrusionOk="0" h="5040001" w="6365134">
                <a:moveTo>
                  <a:pt x="2765134" y="0"/>
                </a:moveTo>
                <a:cubicBezTo>
                  <a:pt x="4753359" y="0"/>
                  <a:pt x="6365134" y="1611775"/>
                  <a:pt x="6365134" y="3600000"/>
                </a:cubicBezTo>
                <a:cubicBezTo>
                  <a:pt x="6365134" y="4097057"/>
                  <a:pt x="6264398" y="4570585"/>
                  <a:pt x="6082228" y="5001283"/>
                </a:cubicBezTo>
                <a:lnTo>
                  <a:pt x="6064724" y="5040001"/>
                </a:lnTo>
                <a:lnTo>
                  <a:pt x="0" y="5040001"/>
                </a:lnTo>
                <a:lnTo>
                  <a:pt x="0" y="1295981"/>
                </a:lnTo>
                <a:lnTo>
                  <a:pt x="219550" y="1054416"/>
                </a:lnTo>
                <a:cubicBezTo>
                  <a:pt x="871022" y="402944"/>
                  <a:pt x="1771022" y="0"/>
                  <a:pt x="276513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74" name="Google Shape;74;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75" name="Google Shape;75;p9"/>
          <p:cNvSpPr txBox="1"/>
          <p:nvPr>
            <p:ph type="title"/>
          </p:nvPr>
        </p:nvSpPr>
        <p:spPr>
          <a:xfrm>
            <a:off x="620500" y="850350"/>
            <a:ext cx="4191000" cy="572700"/>
          </a:xfrm>
          <a:prstGeom prst="rect">
            <a:avLst/>
          </a:prstGeom>
        </p:spPr>
        <p:txBody>
          <a:bodyPr anchorCtr="0" anchor="t" bIns="91425" lIns="91425" spcFirstLastPara="1" rIns="91425" wrap="square" tIns="91425">
            <a:noAutofit/>
          </a:bodyPr>
          <a:lstStyle>
            <a:lvl1pPr lvl="0">
              <a:spcBef>
                <a:spcPts val="0"/>
              </a:spcBef>
              <a:spcAft>
                <a:spcPts val="0"/>
              </a:spcAft>
              <a:buClr>
                <a:srgbClr val="FFFFFF"/>
              </a:buClr>
              <a:buSzPts val="3000"/>
              <a:buNone/>
              <a:defRPr>
                <a:solidFill>
                  <a:srgbClr val="FFFFFF"/>
                </a:solidFill>
              </a:defRPr>
            </a:lvl1pPr>
            <a:lvl2pPr lvl="1">
              <a:spcBef>
                <a:spcPts val="0"/>
              </a:spcBef>
              <a:spcAft>
                <a:spcPts val="0"/>
              </a:spcAft>
              <a:buClr>
                <a:srgbClr val="FFFFFF"/>
              </a:buClr>
              <a:buSzPts val="3000"/>
              <a:buNone/>
              <a:defRPr>
                <a:solidFill>
                  <a:srgbClr val="FFFFFF"/>
                </a:solidFill>
              </a:defRPr>
            </a:lvl2pPr>
            <a:lvl3pPr lvl="2">
              <a:spcBef>
                <a:spcPts val="0"/>
              </a:spcBef>
              <a:spcAft>
                <a:spcPts val="0"/>
              </a:spcAft>
              <a:buClr>
                <a:srgbClr val="FFFFFF"/>
              </a:buClr>
              <a:buSzPts val="3000"/>
              <a:buNone/>
              <a:defRPr>
                <a:solidFill>
                  <a:srgbClr val="FFFFFF"/>
                </a:solidFill>
              </a:defRPr>
            </a:lvl3pPr>
            <a:lvl4pPr lvl="3">
              <a:spcBef>
                <a:spcPts val="0"/>
              </a:spcBef>
              <a:spcAft>
                <a:spcPts val="0"/>
              </a:spcAft>
              <a:buClr>
                <a:srgbClr val="FFFFFF"/>
              </a:buClr>
              <a:buSzPts val="3000"/>
              <a:buNone/>
              <a:defRPr>
                <a:solidFill>
                  <a:srgbClr val="FFFFFF"/>
                </a:solidFill>
              </a:defRPr>
            </a:lvl4pPr>
            <a:lvl5pPr lvl="4">
              <a:spcBef>
                <a:spcPts val="0"/>
              </a:spcBef>
              <a:spcAft>
                <a:spcPts val="0"/>
              </a:spcAft>
              <a:buClr>
                <a:srgbClr val="FFFFFF"/>
              </a:buClr>
              <a:buSzPts val="3000"/>
              <a:buNone/>
              <a:defRPr>
                <a:solidFill>
                  <a:srgbClr val="FFFFFF"/>
                </a:solidFill>
              </a:defRPr>
            </a:lvl5pPr>
            <a:lvl6pPr lvl="5">
              <a:spcBef>
                <a:spcPts val="0"/>
              </a:spcBef>
              <a:spcAft>
                <a:spcPts val="0"/>
              </a:spcAft>
              <a:buClr>
                <a:srgbClr val="FFFFFF"/>
              </a:buClr>
              <a:buSzPts val="3000"/>
              <a:buNone/>
              <a:defRPr>
                <a:solidFill>
                  <a:srgbClr val="FFFFFF"/>
                </a:solidFill>
              </a:defRPr>
            </a:lvl6pPr>
            <a:lvl7pPr lvl="6">
              <a:spcBef>
                <a:spcPts val="0"/>
              </a:spcBef>
              <a:spcAft>
                <a:spcPts val="0"/>
              </a:spcAft>
              <a:buClr>
                <a:srgbClr val="FFFFFF"/>
              </a:buClr>
              <a:buSzPts val="3000"/>
              <a:buNone/>
              <a:defRPr>
                <a:solidFill>
                  <a:srgbClr val="FFFFFF"/>
                </a:solidFill>
              </a:defRPr>
            </a:lvl7pPr>
            <a:lvl8pPr lvl="7">
              <a:spcBef>
                <a:spcPts val="0"/>
              </a:spcBef>
              <a:spcAft>
                <a:spcPts val="0"/>
              </a:spcAft>
              <a:buClr>
                <a:srgbClr val="FFFFFF"/>
              </a:buClr>
              <a:buSzPts val="3000"/>
              <a:buNone/>
              <a:defRPr>
                <a:solidFill>
                  <a:srgbClr val="FFFFFF"/>
                </a:solidFill>
              </a:defRPr>
            </a:lvl8pPr>
            <a:lvl9pPr lvl="8">
              <a:spcBef>
                <a:spcPts val="0"/>
              </a:spcBef>
              <a:spcAft>
                <a:spcPts val="0"/>
              </a:spcAft>
              <a:buClr>
                <a:srgbClr val="FFFFFF"/>
              </a:buClr>
              <a:buSzPts val="3000"/>
              <a:buNone/>
              <a:defRPr>
                <a:solidFill>
                  <a:srgbClr val="FFFFFF"/>
                </a:solidFill>
              </a:defRPr>
            </a:lvl9pPr>
          </a:lstStyle>
          <a:p/>
        </p:txBody>
      </p:sp>
      <p:sp>
        <p:nvSpPr>
          <p:cNvPr id="76" name="Google Shape;76;p9"/>
          <p:cNvSpPr txBox="1"/>
          <p:nvPr>
            <p:ph idx="1" type="body"/>
          </p:nvPr>
        </p:nvSpPr>
        <p:spPr>
          <a:xfrm>
            <a:off x="437150" y="1741125"/>
            <a:ext cx="5098200" cy="30300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Clr>
                <a:srgbClr val="FFFFFF"/>
              </a:buClr>
              <a:buSzPts val="1400"/>
              <a:buChar char="●"/>
              <a:defRPr>
                <a:solidFill>
                  <a:srgbClr val="FFFFFF"/>
                </a:solidFill>
              </a:defRPr>
            </a:lvl1pPr>
            <a:lvl2pPr indent="-317500" lvl="1" marL="914400">
              <a:spcBef>
                <a:spcPts val="1600"/>
              </a:spcBef>
              <a:spcAft>
                <a:spcPts val="0"/>
              </a:spcAft>
              <a:buClr>
                <a:srgbClr val="FFFFFF"/>
              </a:buClr>
              <a:buSzPts val="1400"/>
              <a:buChar char="○"/>
              <a:defRPr>
                <a:solidFill>
                  <a:srgbClr val="FFFFFF"/>
                </a:solidFill>
              </a:defRPr>
            </a:lvl2pPr>
            <a:lvl3pPr indent="-317500" lvl="2" marL="1371600">
              <a:spcBef>
                <a:spcPts val="1600"/>
              </a:spcBef>
              <a:spcAft>
                <a:spcPts val="0"/>
              </a:spcAft>
              <a:buClr>
                <a:srgbClr val="FFFFFF"/>
              </a:buClr>
              <a:buSzPts val="14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Char char="■"/>
              <a:defRPr>
                <a:solidFill>
                  <a:srgbClr val="FFFFFF"/>
                </a:solidFill>
              </a:defRPr>
            </a:lvl9pPr>
          </a:lstStyle>
          <a:p/>
        </p:txBody>
      </p:sp>
      <p:sp>
        <p:nvSpPr>
          <p:cNvPr id="77" name="Google Shape;77;p9"/>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78" name="Google Shape;78;p9"/>
          <p:cNvSpPr/>
          <p:nvPr/>
        </p:nvSpPr>
        <p:spPr>
          <a:xfrm>
            <a:off x="6724200" y="303325"/>
            <a:ext cx="1024500" cy="1024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9"/>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bg>
      <p:bgPr>
        <a:solidFill>
          <a:schemeClr val="accent1"/>
        </a:solidFill>
      </p:bgPr>
    </p:bg>
    <p:spTree>
      <p:nvGrpSpPr>
        <p:cNvPr id="80" name="Shape 80"/>
        <p:cNvGrpSpPr/>
        <p:nvPr/>
      </p:nvGrpSpPr>
      <p:grpSpPr>
        <a:xfrm>
          <a:off x="0" y="0"/>
          <a:ext cx="0" cy="0"/>
          <a:chOff x="0" y="0"/>
          <a:chExt cx="0" cy="0"/>
        </a:xfrm>
      </p:grpSpPr>
      <p:sp>
        <p:nvSpPr>
          <p:cNvPr id="81" name="Google Shape;81;p10"/>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82" name="Google Shape;82;p10"/>
          <p:cNvSpPr txBox="1"/>
          <p:nvPr>
            <p:ph type="title"/>
          </p:nvPr>
        </p:nvSpPr>
        <p:spPr>
          <a:xfrm>
            <a:off x="311700" y="445025"/>
            <a:ext cx="3652800" cy="572700"/>
          </a:xfrm>
          <a:prstGeom prst="rect">
            <a:avLst/>
          </a:prstGeom>
        </p:spPr>
        <p:txBody>
          <a:bodyPr anchorCtr="0" anchor="t" bIns="91425" lIns="91425" spcFirstLastPara="1" rIns="91425" wrap="square" tIns="91425">
            <a:noAutofit/>
          </a:bodyPr>
          <a:lstStyle>
            <a:lvl1pPr lvl="0">
              <a:spcBef>
                <a:spcPts val="0"/>
              </a:spcBef>
              <a:spcAft>
                <a:spcPts val="0"/>
              </a:spcAft>
              <a:buClr>
                <a:srgbClr val="FFFFFF"/>
              </a:buClr>
              <a:buSzPts val="3000"/>
              <a:buNone/>
              <a:defRPr>
                <a:solidFill>
                  <a:srgbClr val="FFFFFF"/>
                </a:solidFill>
              </a:defRPr>
            </a:lvl1pPr>
            <a:lvl2pPr lvl="1">
              <a:spcBef>
                <a:spcPts val="0"/>
              </a:spcBef>
              <a:spcAft>
                <a:spcPts val="0"/>
              </a:spcAft>
              <a:buClr>
                <a:srgbClr val="FFFFFF"/>
              </a:buClr>
              <a:buSzPts val="3000"/>
              <a:buNone/>
              <a:defRPr>
                <a:solidFill>
                  <a:srgbClr val="FFFFFF"/>
                </a:solidFill>
              </a:defRPr>
            </a:lvl2pPr>
            <a:lvl3pPr lvl="2">
              <a:spcBef>
                <a:spcPts val="0"/>
              </a:spcBef>
              <a:spcAft>
                <a:spcPts val="0"/>
              </a:spcAft>
              <a:buClr>
                <a:srgbClr val="FFFFFF"/>
              </a:buClr>
              <a:buSzPts val="3000"/>
              <a:buNone/>
              <a:defRPr>
                <a:solidFill>
                  <a:srgbClr val="FFFFFF"/>
                </a:solidFill>
              </a:defRPr>
            </a:lvl3pPr>
            <a:lvl4pPr lvl="3">
              <a:spcBef>
                <a:spcPts val="0"/>
              </a:spcBef>
              <a:spcAft>
                <a:spcPts val="0"/>
              </a:spcAft>
              <a:buClr>
                <a:srgbClr val="FFFFFF"/>
              </a:buClr>
              <a:buSzPts val="3000"/>
              <a:buNone/>
              <a:defRPr>
                <a:solidFill>
                  <a:srgbClr val="FFFFFF"/>
                </a:solidFill>
              </a:defRPr>
            </a:lvl4pPr>
            <a:lvl5pPr lvl="4">
              <a:spcBef>
                <a:spcPts val="0"/>
              </a:spcBef>
              <a:spcAft>
                <a:spcPts val="0"/>
              </a:spcAft>
              <a:buClr>
                <a:srgbClr val="FFFFFF"/>
              </a:buClr>
              <a:buSzPts val="3000"/>
              <a:buNone/>
              <a:defRPr>
                <a:solidFill>
                  <a:srgbClr val="FFFFFF"/>
                </a:solidFill>
              </a:defRPr>
            </a:lvl5pPr>
            <a:lvl6pPr lvl="5">
              <a:spcBef>
                <a:spcPts val="0"/>
              </a:spcBef>
              <a:spcAft>
                <a:spcPts val="0"/>
              </a:spcAft>
              <a:buClr>
                <a:srgbClr val="FFFFFF"/>
              </a:buClr>
              <a:buSzPts val="3000"/>
              <a:buNone/>
              <a:defRPr>
                <a:solidFill>
                  <a:srgbClr val="FFFFFF"/>
                </a:solidFill>
              </a:defRPr>
            </a:lvl6pPr>
            <a:lvl7pPr lvl="6">
              <a:spcBef>
                <a:spcPts val="0"/>
              </a:spcBef>
              <a:spcAft>
                <a:spcPts val="0"/>
              </a:spcAft>
              <a:buClr>
                <a:srgbClr val="FFFFFF"/>
              </a:buClr>
              <a:buSzPts val="3000"/>
              <a:buNone/>
              <a:defRPr>
                <a:solidFill>
                  <a:srgbClr val="FFFFFF"/>
                </a:solidFill>
              </a:defRPr>
            </a:lvl7pPr>
            <a:lvl8pPr lvl="7">
              <a:spcBef>
                <a:spcPts val="0"/>
              </a:spcBef>
              <a:spcAft>
                <a:spcPts val="0"/>
              </a:spcAft>
              <a:buClr>
                <a:srgbClr val="FFFFFF"/>
              </a:buClr>
              <a:buSzPts val="3000"/>
              <a:buNone/>
              <a:defRPr>
                <a:solidFill>
                  <a:srgbClr val="FFFFFF"/>
                </a:solidFill>
              </a:defRPr>
            </a:lvl8pPr>
            <a:lvl9pPr lvl="8">
              <a:spcBef>
                <a:spcPts val="0"/>
              </a:spcBef>
              <a:spcAft>
                <a:spcPts val="0"/>
              </a:spcAft>
              <a:buClr>
                <a:srgbClr val="FFFFFF"/>
              </a:buClr>
              <a:buSzPts val="3000"/>
              <a:buNone/>
              <a:defRPr>
                <a:solidFill>
                  <a:srgbClr val="FFFFFF"/>
                </a:solidFill>
              </a:defRPr>
            </a:lvl9pPr>
          </a:lstStyle>
          <a:p/>
        </p:txBody>
      </p:sp>
      <p:sp>
        <p:nvSpPr>
          <p:cNvPr id="83" name="Google Shape;83;p10"/>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Clr>
                <a:srgbClr val="FFFFFF"/>
              </a:buClr>
              <a:buSzPts val="1400"/>
              <a:buChar char="●"/>
              <a:defRPr sz="1400">
                <a:solidFill>
                  <a:srgbClr val="FFFFFF"/>
                </a:solidFill>
              </a:defRPr>
            </a:lvl1pPr>
            <a:lvl2pPr indent="-304800" lvl="1" marL="914400">
              <a:spcBef>
                <a:spcPts val="1600"/>
              </a:spcBef>
              <a:spcAft>
                <a:spcPts val="0"/>
              </a:spcAft>
              <a:buClr>
                <a:srgbClr val="FFFFFF"/>
              </a:buClr>
              <a:buSzPts val="1200"/>
              <a:buChar char="○"/>
              <a:defRPr sz="1200">
                <a:solidFill>
                  <a:srgbClr val="FFFFFF"/>
                </a:solidFill>
              </a:defRPr>
            </a:lvl2pPr>
            <a:lvl3pPr indent="-304800" lvl="2" marL="1371600">
              <a:spcBef>
                <a:spcPts val="1600"/>
              </a:spcBef>
              <a:spcAft>
                <a:spcPts val="0"/>
              </a:spcAft>
              <a:buClr>
                <a:srgbClr val="FFFFFF"/>
              </a:buClr>
              <a:buSzPts val="1200"/>
              <a:buChar char="■"/>
              <a:defRPr sz="1200">
                <a:solidFill>
                  <a:srgbClr val="FFFFFF"/>
                </a:solidFill>
              </a:defRPr>
            </a:lvl3pPr>
            <a:lvl4pPr indent="-304800" lvl="3" marL="1828800">
              <a:spcBef>
                <a:spcPts val="1600"/>
              </a:spcBef>
              <a:spcAft>
                <a:spcPts val="0"/>
              </a:spcAft>
              <a:buClr>
                <a:srgbClr val="FFFFFF"/>
              </a:buClr>
              <a:buSzPts val="1200"/>
              <a:buChar char="●"/>
              <a:defRPr sz="1200">
                <a:solidFill>
                  <a:srgbClr val="FFFFFF"/>
                </a:solidFill>
              </a:defRPr>
            </a:lvl4pPr>
            <a:lvl5pPr indent="-304800" lvl="4" marL="2286000">
              <a:spcBef>
                <a:spcPts val="1600"/>
              </a:spcBef>
              <a:spcAft>
                <a:spcPts val="0"/>
              </a:spcAft>
              <a:buClr>
                <a:srgbClr val="FFFFFF"/>
              </a:buClr>
              <a:buSzPts val="1200"/>
              <a:buChar char="○"/>
              <a:defRPr sz="1200">
                <a:solidFill>
                  <a:srgbClr val="FFFFFF"/>
                </a:solidFill>
              </a:defRPr>
            </a:lvl5pPr>
            <a:lvl6pPr indent="-304800" lvl="5" marL="2743200">
              <a:spcBef>
                <a:spcPts val="1600"/>
              </a:spcBef>
              <a:spcAft>
                <a:spcPts val="0"/>
              </a:spcAft>
              <a:buClr>
                <a:srgbClr val="FFFFFF"/>
              </a:buClr>
              <a:buSzPts val="1200"/>
              <a:buChar char="■"/>
              <a:defRPr sz="1200">
                <a:solidFill>
                  <a:srgbClr val="FFFFFF"/>
                </a:solidFill>
              </a:defRPr>
            </a:lvl6pPr>
            <a:lvl7pPr indent="-304800" lvl="6" marL="3200400">
              <a:spcBef>
                <a:spcPts val="1600"/>
              </a:spcBef>
              <a:spcAft>
                <a:spcPts val="0"/>
              </a:spcAft>
              <a:buClr>
                <a:srgbClr val="FFFFFF"/>
              </a:buClr>
              <a:buSzPts val="1200"/>
              <a:buChar char="●"/>
              <a:defRPr sz="1200">
                <a:solidFill>
                  <a:srgbClr val="FFFFFF"/>
                </a:solidFill>
              </a:defRPr>
            </a:lvl7pPr>
            <a:lvl8pPr indent="-304800" lvl="7" marL="3657600">
              <a:spcBef>
                <a:spcPts val="1600"/>
              </a:spcBef>
              <a:spcAft>
                <a:spcPts val="0"/>
              </a:spcAft>
              <a:buClr>
                <a:srgbClr val="FFFFFF"/>
              </a:buClr>
              <a:buSzPts val="1200"/>
              <a:buChar char="○"/>
              <a:defRPr sz="1200">
                <a:solidFill>
                  <a:srgbClr val="FFFFFF"/>
                </a:solidFill>
              </a:defRPr>
            </a:lvl8pPr>
            <a:lvl9pPr indent="-304800" lvl="8" marL="4114800">
              <a:spcBef>
                <a:spcPts val="1600"/>
              </a:spcBef>
              <a:spcAft>
                <a:spcPts val="1600"/>
              </a:spcAft>
              <a:buClr>
                <a:srgbClr val="FFFFFF"/>
              </a:buClr>
              <a:buSzPts val="1200"/>
              <a:buChar char="■"/>
              <a:defRPr sz="1200">
                <a:solidFill>
                  <a:srgbClr val="FFFFFF"/>
                </a:solidFill>
              </a:defRPr>
            </a:lvl9pPr>
          </a:lstStyle>
          <a:p/>
        </p:txBody>
      </p:sp>
      <p:sp>
        <p:nvSpPr>
          <p:cNvPr id="84" name="Google Shape;84;p10"/>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85" name="Google Shape;85;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86" name="Google Shape;86;p10"/>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87" name="Shape 87"/>
        <p:cNvGrpSpPr/>
        <p:nvPr/>
      </p:nvGrpSpPr>
      <p:grpSpPr>
        <a:xfrm>
          <a:off x="0" y="0"/>
          <a:ext cx="0" cy="0"/>
          <a:chOff x="0" y="0"/>
          <a:chExt cx="0" cy="0"/>
        </a:xfrm>
      </p:grpSpPr>
      <p:sp>
        <p:nvSpPr>
          <p:cNvPr id="88" name="Google Shape;88;p11"/>
          <p:cNvSpPr/>
          <p:nvPr/>
        </p:nvSpPr>
        <p:spPr>
          <a:xfrm>
            <a:off x="2076675" y="0"/>
            <a:ext cx="7059435"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89" name="Google Shape;89;p11"/>
          <p:cNvSpPr txBox="1"/>
          <p:nvPr>
            <p:ph type="title"/>
          </p:nvPr>
        </p:nvSpPr>
        <p:spPr>
          <a:xfrm>
            <a:off x="3631200" y="445025"/>
            <a:ext cx="5162400" cy="572700"/>
          </a:xfrm>
          <a:prstGeom prst="rect">
            <a:avLst/>
          </a:prstGeom>
        </p:spPr>
        <p:txBody>
          <a:bodyPr anchorCtr="0" anchor="t" bIns="91425" lIns="91425" spcFirstLastPara="1" rIns="91425" wrap="square" tIns="91425">
            <a:noAutofit/>
          </a:bodyPr>
          <a:lstStyle>
            <a:lvl1pPr lvl="0" rtl="0" algn="r">
              <a:spcBef>
                <a:spcPts val="0"/>
              </a:spcBef>
              <a:spcAft>
                <a:spcPts val="0"/>
              </a:spcAft>
              <a:buClr>
                <a:srgbClr val="FFFFFF"/>
              </a:buClr>
              <a:buSzPts val="3000"/>
              <a:buNone/>
              <a:defRPr>
                <a:solidFill>
                  <a:srgbClr val="FFFFFF"/>
                </a:solidFill>
              </a:defRPr>
            </a:lvl1pPr>
            <a:lvl2pPr lvl="1" rtl="0" algn="r">
              <a:spcBef>
                <a:spcPts val="0"/>
              </a:spcBef>
              <a:spcAft>
                <a:spcPts val="0"/>
              </a:spcAft>
              <a:buClr>
                <a:srgbClr val="FFFFFF"/>
              </a:buClr>
              <a:buSzPts val="3000"/>
              <a:buNone/>
              <a:defRPr>
                <a:solidFill>
                  <a:srgbClr val="FFFFFF"/>
                </a:solidFill>
              </a:defRPr>
            </a:lvl2pPr>
            <a:lvl3pPr lvl="2" rtl="0" algn="r">
              <a:spcBef>
                <a:spcPts val="0"/>
              </a:spcBef>
              <a:spcAft>
                <a:spcPts val="0"/>
              </a:spcAft>
              <a:buClr>
                <a:srgbClr val="FFFFFF"/>
              </a:buClr>
              <a:buSzPts val="3000"/>
              <a:buNone/>
              <a:defRPr>
                <a:solidFill>
                  <a:srgbClr val="FFFFFF"/>
                </a:solidFill>
              </a:defRPr>
            </a:lvl3pPr>
            <a:lvl4pPr lvl="3" rtl="0" algn="r">
              <a:spcBef>
                <a:spcPts val="0"/>
              </a:spcBef>
              <a:spcAft>
                <a:spcPts val="0"/>
              </a:spcAft>
              <a:buClr>
                <a:srgbClr val="FFFFFF"/>
              </a:buClr>
              <a:buSzPts val="3000"/>
              <a:buNone/>
              <a:defRPr>
                <a:solidFill>
                  <a:srgbClr val="FFFFFF"/>
                </a:solidFill>
              </a:defRPr>
            </a:lvl4pPr>
            <a:lvl5pPr lvl="4" rtl="0" algn="r">
              <a:spcBef>
                <a:spcPts val="0"/>
              </a:spcBef>
              <a:spcAft>
                <a:spcPts val="0"/>
              </a:spcAft>
              <a:buClr>
                <a:srgbClr val="FFFFFF"/>
              </a:buClr>
              <a:buSzPts val="3000"/>
              <a:buNone/>
              <a:defRPr>
                <a:solidFill>
                  <a:srgbClr val="FFFFFF"/>
                </a:solidFill>
              </a:defRPr>
            </a:lvl5pPr>
            <a:lvl6pPr lvl="5" rtl="0" algn="r">
              <a:spcBef>
                <a:spcPts val="0"/>
              </a:spcBef>
              <a:spcAft>
                <a:spcPts val="0"/>
              </a:spcAft>
              <a:buClr>
                <a:srgbClr val="FFFFFF"/>
              </a:buClr>
              <a:buSzPts val="3000"/>
              <a:buNone/>
              <a:defRPr>
                <a:solidFill>
                  <a:srgbClr val="FFFFFF"/>
                </a:solidFill>
              </a:defRPr>
            </a:lvl6pPr>
            <a:lvl7pPr lvl="6" rtl="0" algn="r">
              <a:spcBef>
                <a:spcPts val="0"/>
              </a:spcBef>
              <a:spcAft>
                <a:spcPts val="0"/>
              </a:spcAft>
              <a:buClr>
                <a:srgbClr val="FFFFFF"/>
              </a:buClr>
              <a:buSzPts val="3000"/>
              <a:buNone/>
              <a:defRPr>
                <a:solidFill>
                  <a:srgbClr val="FFFFFF"/>
                </a:solidFill>
              </a:defRPr>
            </a:lvl7pPr>
            <a:lvl8pPr lvl="7" rtl="0" algn="r">
              <a:spcBef>
                <a:spcPts val="0"/>
              </a:spcBef>
              <a:spcAft>
                <a:spcPts val="0"/>
              </a:spcAft>
              <a:buClr>
                <a:srgbClr val="FFFFFF"/>
              </a:buClr>
              <a:buSzPts val="3000"/>
              <a:buNone/>
              <a:defRPr>
                <a:solidFill>
                  <a:srgbClr val="FFFFFF"/>
                </a:solidFill>
              </a:defRPr>
            </a:lvl8pPr>
            <a:lvl9pPr lvl="8" rtl="0" algn="r">
              <a:spcBef>
                <a:spcPts val="0"/>
              </a:spcBef>
              <a:spcAft>
                <a:spcPts val="0"/>
              </a:spcAft>
              <a:buClr>
                <a:srgbClr val="FFFFFF"/>
              </a:buClr>
              <a:buSzPts val="3000"/>
              <a:buNone/>
              <a:defRPr>
                <a:solidFill>
                  <a:srgbClr val="FFFFFF"/>
                </a:solidFill>
              </a:defRPr>
            </a:lvl9pPr>
          </a:lstStyle>
          <a:p/>
        </p:txBody>
      </p:sp>
      <p:sp>
        <p:nvSpPr>
          <p:cNvPr id="90" name="Google Shape;90;p11"/>
          <p:cNvSpPr txBox="1"/>
          <p:nvPr>
            <p:ph idx="1" type="body"/>
          </p:nvPr>
        </p:nvSpPr>
        <p:spPr>
          <a:xfrm>
            <a:off x="273150" y="1788200"/>
            <a:ext cx="2504100" cy="2979600"/>
          </a:xfrm>
          <a:prstGeom prst="rect">
            <a:avLst/>
          </a:prstGeom>
        </p:spPr>
        <p:txBody>
          <a:bodyPr anchorCtr="0" anchor="t" bIns="91425" lIns="91425" spcFirstLastPara="1" rIns="91425" wrap="square" tIns="91425">
            <a:noAutofit/>
          </a:bodyPr>
          <a:lstStyle>
            <a:lvl1pPr indent="-317500" lvl="0" marL="457200" rtl="0" algn="r">
              <a:spcBef>
                <a:spcPts val="0"/>
              </a:spcBef>
              <a:spcAft>
                <a:spcPts val="0"/>
              </a:spcAft>
              <a:buSzPts val="1400"/>
              <a:buChar char="●"/>
              <a:defRPr sz="1400"/>
            </a:lvl1pPr>
            <a:lvl2pPr indent="-304800" lvl="1" marL="914400" rtl="0" algn="r">
              <a:spcBef>
                <a:spcPts val="1600"/>
              </a:spcBef>
              <a:spcAft>
                <a:spcPts val="0"/>
              </a:spcAft>
              <a:buSzPts val="1200"/>
              <a:buChar char="○"/>
              <a:defRPr sz="1200"/>
            </a:lvl2pPr>
            <a:lvl3pPr indent="-304800" lvl="2" marL="1371600" rtl="0" algn="r">
              <a:spcBef>
                <a:spcPts val="1600"/>
              </a:spcBef>
              <a:spcAft>
                <a:spcPts val="0"/>
              </a:spcAft>
              <a:buSzPts val="1200"/>
              <a:buChar char="■"/>
              <a:defRPr sz="1200"/>
            </a:lvl3pPr>
            <a:lvl4pPr indent="-304800" lvl="3" marL="1828800" rtl="0" algn="r">
              <a:spcBef>
                <a:spcPts val="1600"/>
              </a:spcBef>
              <a:spcAft>
                <a:spcPts val="0"/>
              </a:spcAft>
              <a:buSzPts val="1200"/>
              <a:buChar char="●"/>
              <a:defRPr sz="1200"/>
            </a:lvl4pPr>
            <a:lvl5pPr indent="-304800" lvl="4" marL="2286000" rtl="0" algn="r">
              <a:spcBef>
                <a:spcPts val="1600"/>
              </a:spcBef>
              <a:spcAft>
                <a:spcPts val="0"/>
              </a:spcAft>
              <a:buSzPts val="1200"/>
              <a:buChar char="○"/>
              <a:defRPr sz="1200"/>
            </a:lvl5pPr>
            <a:lvl6pPr indent="-304800" lvl="5" marL="2743200" rtl="0" algn="r">
              <a:spcBef>
                <a:spcPts val="1600"/>
              </a:spcBef>
              <a:spcAft>
                <a:spcPts val="0"/>
              </a:spcAft>
              <a:buSzPts val="1200"/>
              <a:buChar char="■"/>
              <a:defRPr sz="1200"/>
            </a:lvl6pPr>
            <a:lvl7pPr indent="-304800" lvl="6" marL="3200400" rtl="0" algn="r">
              <a:spcBef>
                <a:spcPts val="1600"/>
              </a:spcBef>
              <a:spcAft>
                <a:spcPts val="0"/>
              </a:spcAft>
              <a:buSzPts val="1200"/>
              <a:buChar char="●"/>
              <a:defRPr sz="1200"/>
            </a:lvl7pPr>
            <a:lvl8pPr indent="-304800" lvl="7" marL="3657600" rtl="0" algn="r">
              <a:spcBef>
                <a:spcPts val="1600"/>
              </a:spcBef>
              <a:spcAft>
                <a:spcPts val="0"/>
              </a:spcAft>
              <a:buSzPts val="1200"/>
              <a:buChar char="○"/>
              <a:defRPr sz="1200"/>
            </a:lvl8pPr>
            <a:lvl9pPr indent="-304800" lvl="8" marL="4114800" rtl="0" algn="r">
              <a:spcBef>
                <a:spcPts val="1600"/>
              </a:spcBef>
              <a:spcAft>
                <a:spcPts val="1600"/>
              </a:spcAft>
              <a:buSzPts val="1200"/>
              <a:buChar char="■"/>
              <a:defRPr sz="1200"/>
            </a:lvl9pPr>
          </a:lstStyle>
          <a:p/>
        </p:txBody>
      </p:sp>
      <p:sp>
        <p:nvSpPr>
          <p:cNvPr id="91" name="Google Shape;91;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92" name="Google Shape;92;p11"/>
          <p:cNvSpPr txBox="1"/>
          <p:nvPr>
            <p:ph idx="2" type="body"/>
          </p:nvPr>
        </p:nvSpPr>
        <p:spPr>
          <a:xfrm>
            <a:off x="3281400" y="1788200"/>
            <a:ext cx="2504100" cy="2979600"/>
          </a:xfrm>
          <a:prstGeom prst="rect">
            <a:avLst/>
          </a:prstGeom>
        </p:spPr>
        <p:txBody>
          <a:bodyPr anchorCtr="0" anchor="t" bIns="91425" lIns="91425" spcFirstLastPara="1" rIns="91425" wrap="square" tIns="91425">
            <a:noAutofit/>
          </a:bodyPr>
          <a:lstStyle>
            <a:lvl1pPr indent="-317500" lvl="0" marL="457200" rtl="0" algn="r">
              <a:spcBef>
                <a:spcPts val="0"/>
              </a:spcBef>
              <a:spcAft>
                <a:spcPts val="0"/>
              </a:spcAft>
              <a:buClr>
                <a:srgbClr val="FFFFFF"/>
              </a:buClr>
              <a:buSzPts val="1400"/>
              <a:buChar char="●"/>
              <a:defRPr sz="1400">
                <a:solidFill>
                  <a:srgbClr val="FFFFFF"/>
                </a:solidFill>
              </a:defRPr>
            </a:lvl1pPr>
            <a:lvl2pPr indent="-304800" lvl="1" marL="914400" rtl="0" algn="r">
              <a:spcBef>
                <a:spcPts val="1600"/>
              </a:spcBef>
              <a:spcAft>
                <a:spcPts val="0"/>
              </a:spcAft>
              <a:buClr>
                <a:srgbClr val="FFFFFF"/>
              </a:buClr>
              <a:buSzPts val="1200"/>
              <a:buChar char="○"/>
              <a:defRPr sz="1200">
                <a:solidFill>
                  <a:srgbClr val="FFFFFF"/>
                </a:solidFill>
              </a:defRPr>
            </a:lvl2pPr>
            <a:lvl3pPr indent="-304800" lvl="2" marL="1371600" rtl="0" algn="r">
              <a:spcBef>
                <a:spcPts val="1600"/>
              </a:spcBef>
              <a:spcAft>
                <a:spcPts val="0"/>
              </a:spcAft>
              <a:buClr>
                <a:srgbClr val="FFFFFF"/>
              </a:buClr>
              <a:buSzPts val="1200"/>
              <a:buChar char="■"/>
              <a:defRPr sz="1200">
                <a:solidFill>
                  <a:srgbClr val="FFFFFF"/>
                </a:solidFill>
              </a:defRPr>
            </a:lvl3pPr>
            <a:lvl4pPr indent="-304800" lvl="3" marL="1828800" rtl="0" algn="r">
              <a:spcBef>
                <a:spcPts val="1600"/>
              </a:spcBef>
              <a:spcAft>
                <a:spcPts val="0"/>
              </a:spcAft>
              <a:buClr>
                <a:srgbClr val="FFFFFF"/>
              </a:buClr>
              <a:buSzPts val="1200"/>
              <a:buChar char="●"/>
              <a:defRPr sz="1200">
                <a:solidFill>
                  <a:srgbClr val="FFFFFF"/>
                </a:solidFill>
              </a:defRPr>
            </a:lvl4pPr>
            <a:lvl5pPr indent="-304800" lvl="4" marL="2286000" rtl="0" algn="r">
              <a:spcBef>
                <a:spcPts val="1600"/>
              </a:spcBef>
              <a:spcAft>
                <a:spcPts val="0"/>
              </a:spcAft>
              <a:buClr>
                <a:srgbClr val="FFFFFF"/>
              </a:buClr>
              <a:buSzPts val="1200"/>
              <a:buChar char="○"/>
              <a:defRPr sz="1200">
                <a:solidFill>
                  <a:srgbClr val="FFFFFF"/>
                </a:solidFill>
              </a:defRPr>
            </a:lvl5pPr>
            <a:lvl6pPr indent="-304800" lvl="5" marL="2743200" rtl="0" algn="r">
              <a:spcBef>
                <a:spcPts val="1600"/>
              </a:spcBef>
              <a:spcAft>
                <a:spcPts val="0"/>
              </a:spcAft>
              <a:buClr>
                <a:srgbClr val="FFFFFF"/>
              </a:buClr>
              <a:buSzPts val="1200"/>
              <a:buChar char="■"/>
              <a:defRPr sz="1200">
                <a:solidFill>
                  <a:srgbClr val="FFFFFF"/>
                </a:solidFill>
              </a:defRPr>
            </a:lvl6pPr>
            <a:lvl7pPr indent="-304800" lvl="6" marL="3200400" rtl="0" algn="r">
              <a:spcBef>
                <a:spcPts val="1600"/>
              </a:spcBef>
              <a:spcAft>
                <a:spcPts val="0"/>
              </a:spcAft>
              <a:buClr>
                <a:srgbClr val="FFFFFF"/>
              </a:buClr>
              <a:buSzPts val="1200"/>
              <a:buChar char="●"/>
              <a:defRPr sz="1200">
                <a:solidFill>
                  <a:srgbClr val="FFFFFF"/>
                </a:solidFill>
              </a:defRPr>
            </a:lvl7pPr>
            <a:lvl8pPr indent="-304800" lvl="7" marL="3657600" rtl="0" algn="r">
              <a:spcBef>
                <a:spcPts val="1600"/>
              </a:spcBef>
              <a:spcAft>
                <a:spcPts val="0"/>
              </a:spcAft>
              <a:buClr>
                <a:srgbClr val="FFFFFF"/>
              </a:buClr>
              <a:buSzPts val="1200"/>
              <a:buChar char="○"/>
              <a:defRPr sz="1200">
                <a:solidFill>
                  <a:srgbClr val="FFFFFF"/>
                </a:solidFill>
              </a:defRPr>
            </a:lvl8pPr>
            <a:lvl9pPr indent="-304800" lvl="8" marL="4114800" rtl="0" algn="r">
              <a:spcBef>
                <a:spcPts val="1600"/>
              </a:spcBef>
              <a:spcAft>
                <a:spcPts val="1600"/>
              </a:spcAft>
              <a:buClr>
                <a:srgbClr val="FFFFFF"/>
              </a:buClr>
              <a:buSzPts val="1200"/>
              <a:buChar char="■"/>
              <a:defRPr sz="1200">
                <a:solidFill>
                  <a:srgbClr val="FFFFFF"/>
                </a:solidFill>
              </a:defRPr>
            </a:lvl9pPr>
          </a:lstStyle>
          <a:p/>
        </p:txBody>
      </p:sp>
      <p:sp>
        <p:nvSpPr>
          <p:cNvPr id="93" name="Google Shape;93;p11"/>
          <p:cNvSpPr txBox="1"/>
          <p:nvPr>
            <p:ph idx="3" type="body"/>
          </p:nvPr>
        </p:nvSpPr>
        <p:spPr>
          <a:xfrm>
            <a:off x="6289650" y="1788200"/>
            <a:ext cx="2504100" cy="2979600"/>
          </a:xfrm>
          <a:prstGeom prst="rect">
            <a:avLst/>
          </a:prstGeom>
        </p:spPr>
        <p:txBody>
          <a:bodyPr anchorCtr="0" anchor="t" bIns="91425" lIns="91425" spcFirstLastPara="1" rIns="91425" wrap="square" tIns="91425">
            <a:noAutofit/>
          </a:bodyPr>
          <a:lstStyle>
            <a:lvl1pPr indent="-317500" lvl="0" marL="457200" rtl="0" algn="r">
              <a:spcBef>
                <a:spcPts val="0"/>
              </a:spcBef>
              <a:spcAft>
                <a:spcPts val="0"/>
              </a:spcAft>
              <a:buClr>
                <a:srgbClr val="FFFFFF"/>
              </a:buClr>
              <a:buSzPts val="1400"/>
              <a:buChar char="●"/>
              <a:defRPr sz="1400">
                <a:solidFill>
                  <a:srgbClr val="FFFFFF"/>
                </a:solidFill>
              </a:defRPr>
            </a:lvl1pPr>
            <a:lvl2pPr indent="-304800" lvl="1" marL="914400" rtl="0" algn="r">
              <a:spcBef>
                <a:spcPts val="1600"/>
              </a:spcBef>
              <a:spcAft>
                <a:spcPts val="0"/>
              </a:spcAft>
              <a:buClr>
                <a:srgbClr val="FFFFFF"/>
              </a:buClr>
              <a:buSzPts val="1200"/>
              <a:buChar char="○"/>
              <a:defRPr sz="1200">
                <a:solidFill>
                  <a:srgbClr val="FFFFFF"/>
                </a:solidFill>
              </a:defRPr>
            </a:lvl2pPr>
            <a:lvl3pPr indent="-304800" lvl="2" marL="1371600" rtl="0" algn="r">
              <a:spcBef>
                <a:spcPts val="1600"/>
              </a:spcBef>
              <a:spcAft>
                <a:spcPts val="0"/>
              </a:spcAft>
              <a:buClr>
                <a:srgbClr val="FFFFFF"/>
              </a:buClr>
              <a:buSzPts val="1200"/>
              <a:buChar char="■"/>
              <a:defRPr sz="1200">
                <a:solidFill>
                  <a:srgbClr val="FFFFFF"/>
                </a:solidFill>
              </a:defRPr>
            </a:lvl3pPr>
            <a:lvl4pPr indent="-304800" lvl="3" marL="1828800" rtl="0" algn="r">
              <a:spcBef>
                <a:spcPts val="1600"/>
              </a:spcBef>
              <a:spcAft>
                <a:spcPts val="0"/>
              </a:spcAft>
              <a:buClr>
                <a:srgbClr val="FFFFFF"/>
              </a:buClr>
              <a:buSzPts val="1200"/>
              <a:buChar char="●"/>
              <a:defRPr sz="1200">
                <a:solidFill>
                  <a:srgbClr val="FFFFFF"/>
                </a:solidFill>
              </a:defRPr>
            </a:lvl4pPr>
            <a:lvl5pPr indent="-304800" lvl="4" marL="2286000" rtl="0" algn="r">
              <a:spcBef>
                <a:spcPts val="1600"/>
              </a:spcBef>
              <a:spcAft>
                <a:spcPts val="0"/>
              </a:spcAft>
              <a:buClr>
                <a:srgbClr val="FFFFFF"/>
              </a:buClr>
              <a:buSzPts val="1200"/>
              <a:buChar char="○"/>
              <a:defRPr sz="1200">
                <a:solidFill>
                  <a:srgbClr val="FFFFFF"/>
                </a:solidFill>
              </a:defRPr>
            </a:lvl5pPr>
            <a:lvl6pPr indent="-304800" lvl="5" marL="2743200" rtl="0" algn="r">
              <a:spcBef>
                <a:spcPts val="1600"/>
              </a:spcBef>
              <a:spcAft>
                <a:spcPts val="0"/>
              </a:spcAft>
              <a:buClr>
                <a:srgbClr val="FFFFFF"/>
              </a:buClr>
              <a:buSzPts val="1200"/>
              <a:buChar char="■"/>
              <a:defRPr sz="1200">
                <a:solidFill>
                  <a:srgbClr val="FFFFFF"/>
                </a:solidFill>
              </a:defRPr>
            </a:lvl6pPr>
            <a:lvl7pPr indent="-304800" lvl="6" marL="3200400" rtl="0" algn="r">
              <a:spcBef>
                <a:spcPts val="1600"/>
              </a:spcBef>
              <a:spcAft>
                <a:spcPts val="0"/>
              </a:spcAft>
              <a:buClr>
                <a:srgbClr val="FFFFFF"/>
              </a:buClr>
              <a:buSzPts val="1200"/>
              <a:buChar char="●"/>
              <a:defRPr sz="1200">
                <a:solidFill>
                  <a:srgbClr val="FFFFFF"/>
                </a:solidFill>
              </a:defRPr>
            </a:lvl7pPr>
            <a:lvl8pPr indent="-304800" lvl="7" marL="3657600" rtl="0" algn="r">
              <a:spcBef>
                <a:spcPts val="1600"/>
              </a:spcBef>
              <a:spcAft>
                <a:spcPts val="0"/>
              </a:spcAft>
              <a:buClr>
                <a:srgbClr val="FFFFFF"/>
              </a:buClr>
              <a:buSzPts val="1200"/>
              <a:buChar char="○"/>
              <a:defRPr sz="1200">
                <a:solidFill>
                  <a:srgbClr val="FFFFFF"/>
                </a:solidFill>
              </a:defRPr>
            </a:lvl8pPr>
            <a:lvl9pPr indent="-304800" lvl="8" marL="4114800" rtl="0" algn="r">
              <a:spcBef>
                <a:spcPts val="1600"/>
              </a:spcBef>
              <a:spcAft>
                <a:spcPts val="1600"/>
              </a:spcAft>
              <a:buClr>
                <a:srgbClr val="FFFFFF"/>
              </a:buClr>
              <a:buSzPts val="1200"/>
              <a:buChar char="■"/>
              <a:defRPr sz="1200">
                <a:solidFill>
                  <a:srgbClr val="FFFFFF"/>
                </a:solidFill>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94" name="Shape 94"/>
        <p:cNvGrpSpPr/>
        <p:nvPr/>
      </p:nvGrpSpPr>
      <p:grpSpPr>
        <a:xfrm>
          <a:off x="0" y="0"/>
          <a:ext cx="0" cy="0"/>
          <a:chOff x="0" y="0"/>
          <a:chExt cx="0" cy="0"/>
        </a:xfrm>
      </p:grpSpPr>
      <p:sp>
        <p:nvSpPr>
          <p:cNvPr id="95" name="Google Shape;95;p12"/>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3000"/>
              <a:buNone/>
              <a:defRPr/>
            </a:lvl1pPr>
            <a:lvl2pPr lvl="1">
              <a:spcBef>
                <a:spcPts val="0"/>
              </a:spcBef>
              <a:spcAft>
                <a:spcPts val="0"/>
              </a:spcAft>
              <a:buSzPts val="3000"/>
              <a:buNone/>
              <a:defRPr/>
            </a:lvl2pPr>
            <a:lvl3pPr lvl="2">
              <a:spcBef>
                <a:spcPts val="0"/>
              </a:spcBef>
              <a:spcAft>
                <a:spcPts val="0"/>
              </a:spcAft>
              <a:buSzPts val="3000"/>
              <a:buNone/>
              <a:defRPr/>
            </a:lvl3pPr>
            <a:lvl4pPr lvl="3">
              <a:spcBef>
                <a:spcPts val="0"/>
              </a:spcBef>
              <a:spcAft>
                <a:spcPts val="0"/>
              </a:spcAft>
              <a:buSzPts val="3000"/>
              <a:buNone/>
              <a:defRPr/>
            </a:lvl4pPr>
            <a:lvl5pPr lvl="4">
              <a:spcBef>
                <a:spcPts val="0"/>
              </a:spcBef>
              <a:spcAft>
                <a:spcPts val="0"/>
              </a:spcAft>
              <a:buSzPts val="3000"/>
              <a:buNone/>
              <a:defRPr/>
            </a:lvl5pPr>
            <a:lvl6pPr lvl="5">
              <a:spcBef>
                <a:spcPts val="0"/>
              </a:spcBef>
              <a:spcAft>
                <a:spcPts val="0"/>
              </a:spcAft>
              <a:buSzPts val="3000"/>
              <a:buNone/>
              <a:defRPr/>
            </a:lvl6pPr>
            <a:lvl7pPr lvl="6">
              <a:spcBef>
                <a:spcPts val="0"/>
              </a:spcBef>
              <a:spcAft>
                <a:spcPts val="0"/>
              </a:spcAft>
              <a:buSzPts val="3000"/>
              <a:buNone/>
              <a:defRPr/>
            </a:lvl7pPr>
            <a:lvl8pPr lvl="7">
              <a:spcBef>
                <a:spcPts val="0"/>
              </a:spcBef>
              <a:spcAft>
                <a:spcPts val="0"/>
              </a:spcAft>
              <a:buSzPts val="3000"/>
              <a:buNone/>
              <a:defRPr/>
            </a:lvl8pPr>
            <a:lvl9pPr lvl="8">
              <a:spcBef>
                <a:spcPts val="0"/>
              </a:spcBef>
              <a:spcAft>
                <a:spcPts val="0"/>
              </a:spcAft>
              <a:buSzPts val="3000"/>
              <a:buNone/>
              <a:defRPr/>
            </a:lvl9pPr>
          </a:lstStyle>
          <a:p/>
        </p:txBody>
      </p:sp>
      <p:sp>
        <p:nvSpPr>
          <p:cNvPr id="96" name="Google Shape;96;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97" name="Shape 97"/>
        <p:cNvGrpSpPr/>
        <p:nvPr/>
      </p:nvGrpSpPr>
      <p:grpSpPr>
        <a:xfrm>
          <a:off x="0" y="0"/>
          <a:ext cx="0" cy="0"/>
          <a:chOff x="0" y="0"/>
          <a:chExt cx="0" cy="0"/>
        </a:xfrm>
      </p:grpSpPr>
      <p:sp>
        <p:nvSpPr>
          <p:cNvPr id="98" name="Google Shape;98;p13"/>
          <p:cNvSpPr/>
          <p:nvPr/>
        </p:nvSpPr>
        <p:spPr>
          <a:xfrm rot="-5400000">
            <a:off x="-742341" y="2097001"/>
            <a:ext cx="2880000" cy="1440001"/>
          </a:xfrm>
          <a:custGeom>
            <a:rect b="b" l="l" r="r" t="t"/>
            <a:pathLst>
              <a:path extrusionOk="0" h="1440001" w="2880000">
                <a:moveTo>
                  <a:pt x="0" y="0"/>
                </a:moveTo>
                <a:lnTo>
                  <a:pt x="2880000" y="0"/>
                </a:lnTo>
                <a:lnTo>
                  <a:pt x="2880000" y="1"/>
                </a:lnTo>
                <a:cubicBezTo>
                  <a:pt x="2880000" y="795291"/>
                  <a:pt x="2235290" y="1440001"/>
                  <a:pt x="1440000" y="1440001"/>
                </a:cubicBezTo>
                <a:cubicBezTo>
                  <a:pt x="644710" y="1440001"/>
                  <a:pt x="0" y="795291"/>
                  <a:pt x="0" y="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9" name="Google Shape;99;p13"/>
          <p:cNvSpPr/>
          <p:nvPr/>
        </p:nvSpPr>
        <p:spPr>
          <a:xfrm rot="10800000">
            <a:off x="2778862" y="0"/>
            <a:ext cx="6365134" cy="5040001"/>
          </a:xfrm>
          <a:custGeom>
            <a:rect b="b" l="l" r="r" t="t"/>
            <a:pathLst>
              <a:path extrusionOk="0" h="5040001" w="6365134">
                <a:moveTo>
                  <a:pt x="2765134" y="0"/>
                </a:moveTo>
                <a:cubicBezTo>
                  <a:pt x="4753359" y="0"/>
                  <a:pt x="6365134" y="1611775"/>
                  <a:pt x="6365134" y="3600000"/>
                </a:cubicBezTo>
                <a:cubicBezTo>
                  <a:pt x="6365134" y="4097057"/>
                  <a:pt x="6264398" y="4570585"/>
                  <a:pt x="6082228" y="5001283"/>
                </a:cubicBezTo>
                <a:lnTo>
                  <a:pt x="6064724" y="5040001"/>
                </a:lnTo>
                <a:lnTo>
                  <a:pt x="0" y="5040001"/>
                </a:lnTo>
                <a:lnTo>
                  <a:pt x="0" y="1295981"/>
                </a:lnTo>
                <a:lnTo>
                  <a:pt x="219550" y="1054416"/>
                </a:lnTo>
                <a:cubicBezTo>
                  <a:pt x="871022" y="402944"/>
                  <a:pt x="1771022" y="0"/>
                  <a:pt x="2765134"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0" name="Google Shape;100;p13"/>
          <p:cNvSpPr txBox="1"/>
          <p:nvPr>
            <p:ph type="title"/>
          </p:nvPr>
        </p:nvSpPr>
        <p:spPr>
          <a:xfrm>
            <a:off x="4147200" y="243600"/>
            <a:ext cx="4228500" cy="755700"/>
          </a:xfrm>
          <a:prstGeom prst="rect">
            <a:avLst/>
          </a:prstGeom>
        </p:spPr>
        <p:txBody>
          <a:bodyPr anchorCtr="0" anchor="b" bIns="91425" lIns="91425" spcFirstLastPara="1" rIns="91425" wrap="square" tIns="91425">
            <a:noAutofit/>
          </a:bodyPr>
          <a:lstStyle>
            <a:lvl1pPr lvl="0">
              <a:spcBef>
                <a:spcPts val="0"/>
              </a:spcBef>
              <a:spcAft>
                <a:spcPts val="0"/>
              </a:spcAft>
              <a:buClr>
                <a:srgbClr val="FFFFFF"/>
              </a:buClr>
              <a:buSzPts val="2400"/>
              <a:buNone/>
              <a:defRPr sz="2400">
                <a:solidFill>
                  <a:srgbClr val="FFFFFF"/>
                </a:solidFill>
              </a:defRPr>
            </a:lvl1pPr>
            <a:lvl2pPr lvl="1">
              <a:spcBef>
                <a:spcPts val="0"/>
              </a:spcBef>
              <a:spcAft>
                <a:spcPts val="0"/>
              </a:spcAft>
              <a:buClr>
                <a:srgbClr val="FFFFFF"/>
              </a:buClr>
              <a:buSzPts val="2400"/>
              <a:buNone/>
              <a:defRPr sz="2400">
                <a:solidFill>
                  <a:srgbClr val="FFFFFF"/>
                </a:solidFill>
              </a:defRPr>
            </a:lvl2pPr>
            <a:lvl3pPr lvl="2">
              <a:spcBef>
                <a:spcPts val="0"/>
              </a:spcBef>
              <a:spcAft>
                <a:spcPts val="0"/>
              </a:spcAft>
              <a:buClr>
                <a:srgbClr val="FFFFFF"/>
              </a:buClr>
              <a:buSzPts val="2400"/>
              <a:buNone/>
              <a:defRPr sz="2400">
                <a:solidFill>
                  <a:srgbClr val="FFFFFF"/>
                </a:solidFill>
              </a:defRPr>
            </a:lvl3pPr>
            <a:lvl4pPr lvl="3">
              <a:spcBef>
                <a:spcPts val="0"/>
              </a:spcBef>
              <a:spcAft>
                <a:spcPts val="0"/>
              </a:spcAft>
              <a:buClr>
                <a:srgbClr val="FFFFFF"/>
              </a:buClr>
              <a:buSzPts val="2400"/>
              <a:buNone/>
              <a:defRPr sz="2400">
                <a:solidFill>
                  <a:srgbClr val="FFFFFF"/>
                </a:solidFill>
              </a:defRPr>
            </a:lvl4pPr>
            <a:lvl5pPr lvl="4">
              <a:spcBef>
                <a:spcPts val="0"/>
              </a:spcBef>
              <a:spcAft>
                <a:spcPts val="0"/>
              </a:spcAft>
              <a:buClr>
                <a:srgbClr val="FFFFFF"/>
              </a:buClr>
              <a:buSzPts val="2400"/>
              <a:buNone/>
              <a:defRPr sz="2400">
                <a:solidFill>
                  <a:srgbClr val="FFFFFF"/>
                </a:solidFill>
              </a:defRPr>
            </a:lvl5pPr>
            <a:lvl6pPr lvl="5">
              <a:spcBef>
                <a:spcPts val="0"/>
              </a:spcBef>
              <a:spcAft>
                <a:spcPts val="0"/>
              </a:spcAft>
              <a:buClr>
                <a:srgbClr val="FFFFFF"/>
              </a:buClr>
              <a:buSzPts val="2400"/>
              <a:buNone/>
              <a:defRPr sz="2400">
                <a:solidFill>
                  <a:srgbClr val="FFFFFF"/>
                </a:solidFill>
              </a:defRPr>
            </a:lvl6pPr>
            <a:lvl7pPr lvl="6">
              <a:spcBef>
                <a:spcPts val="0"/>
              </a:spcBef>
              <a:spcAft>
                <a:spcPts val="0"/>
              </a:spcAft>
              <a:buClr>
                <a:srgbClr val="FFFFFF"/>
              </a:buClr>
              <a:buSzPts val="2400"/>
              <a:buNone/>
              <a:defRPr sz="2400">
                <a:solidFill>
                  <a:srgbClr val="FFFFFF"/>
                </a:solidFill>
              </a:defRPr>
            </a:lvl7pPr>
            <a:lvl8pPr lvl="7">
              <a:spcBef>
                <a:spcPts val="0"/>
              </a:spcBef>
              <a:spcAft>
                <a:spcPts val="0"/>
              </a:spcAft>
              <a:buClr>
                <a:srgbClr val="FFFFFF"/>
              </a:buClr>
              <a:buSzPts val="2400"/>
              <a:buNone/>
              <a:defRPr sz="2400">
                <a:solidFill>
                  <a:srgbClr val="FFFFFF"/>
                </a:solidFill>
              </a:defRPr>
            </a:lvl8pPr>
            <a:lvl9pPr lvl="8">
              <a:spcBef>
                <a:spcPts val="0"/>
              </a:spcBef>
              <a:spcAft>
                <a:spcPts val="0"/>
              </a:spcAft>
              <a:buClr>
                <a:srgbClr val="FFFFFF"/>
              </a:buClr>
              <a:buSzPts val="2400"/>
              <a:buNone/>
              <a:defRPr sz="2400">
                <a:solidFill>
                  <a:srgbClr val="FFFFFF"/>
                </a:solidFill>
              </a:defRPr>
            </a:lvl9pPr>
          </a:lstStyle>
          <a:p/>
        </p:txBody>
      </p:sp>
      <p:sp>
        <p:nvSpPr>
          <p:cNvPr id="101" name="Google Shape;101;p13"/>
          <p:cNvSpPr txBox="1"/>
          <p:nvPr>
            <p:ph idx="1" type="body"/>
          </p:nvPr>
        </p:nvSpPr>
        <p:spPr>
          <a:xfrm>
            <a:off x="4147200" y="1077600"/>
            <a:ext cx="4228500" cy="31794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Clr>
                <a:srgbClr val="FFFFFF"/>
              </a:buClr>
              <a:buSzPts val="1200"/>
              <a:buChar char="●"/>
              <a:defRPr sz="1200">
                <a:solidFill>
                  <a:srgbClr val="FFFFFF"/>
                </a:solidFill>
              </a:defRPr>
            </a:lvl1pPr>
            <a:lvl2pPr indent="-304800" lvl="1" marL="914400">
              <a:lnSpc>
                <a:spcPct val="100000"/>
              </a:lnSpc>
              <a:spcBef>
                <a:spcPts val="1600"/>
              </a:spcBef>
              <a:spcAft>
                <a:spcPts val="0"/>
              </a:spcAft>
              <a:buClr>
                <a:srgbClr val="FFFFFF"/>
              </a:buClr>
              <a:buSzPts val="1200"/>
              <a:buChar char="○"/>
              <a:defRPr sz="1200">
                <a:solidFill>
                  <a:srgbClr val="FFFFFF"/>
                </a:solidFill>
              </a:defRPr>
            </a:lvl2pPr>
            <a:lvl3pPr indent="-304800" lvl="2" marL="1371600">
              <a:lnSpc>
                <a:spcPct val="100000"/>
              </a:lnSpc>
              <a:spcBef>
                <a:spcPts val="1600"/>
              </a:spcBef>
              <a:spcAft>
                <a:spcPts val="0"/>
              </a:spcAft>
              <a:buClr>
                <a:srgbClr val="FFFFFF"/>
              </a:buClr>
              <a:buSzPts val="1200"/>
              <a:buChar char="■"/>
              <a:defRPr sz="1200">
                <a:solidFill>
                  <a:srgbClr val="FFFFFF"/>
                </a:solidFill>
              </a:defRPr>
            </a:lvl3pPr>
            <a:lvl4pPr indent="-304800" lvl="3" marL="1828800">
              <a:lnSpc>
                <a:spcPct val="100000"/>
              </a:lnSpc>
              <a:spcBef>
                <a:spcPts val="1600"/>
              </a:spcBef>
              <a:spcAft>
                <a:spcPts val="0"/>
              </a:spcAft>
              <a:buClr>
                <a:srgbClr val="FFFFFF"/>
              </a:buClr>
              <a:buSzPts val="1200"/>
              <a:buChar char="●"/>
              <a:defRPr sz="1200">
                <a:solidFill>
                  <a:srgbClr val="FFFFFF"/>
                </a:solidFill>
              </a:defRPr>
            </a:lvl4pPr>
            <a:lvl5pPr indent="-304800" lvl="4" marL="2286000">
              <a:lnSpc>
                <a:spcPct val="100000"/>
              </a:lnSpc>
              <a:spcBef>
                <a:spcPts val="1600"/>
              </a:spcBef>
              <a:spcAft>
                <a:spcPts val="0"/>
              </a:spcAft>
              <a:buClr>
                <a:srgbClr val="FFFFFF"/>
              </a:buClr>
              <a:buSzPts val="1200"/>
              <a:buChar char="○"/>
              <a:defRPr sz="1200">
                <a:solidFill>
                  <a:srgbClr val="FFFFFF"/>
                </a:solidFill>
              </a:defRPr>
            </a:lvl5pPr>
            <a:lvl6pPr indent="-304800" lvl="5" marL="2743200">
              <a:lnSpc>
                <a:spcPct val="100000"/>
              </a:lnSpc>
              <a:spcBef>
                <a:spcPts val="1600"/>
              </a:spcBef>
              <a:spcAft>
                <a:spcPts val="0"/>
              </a:spcAft>
              <a:buClr>
                <a:srgbClr val="FFFFFF"/>
              </a:buClr>
              <a:buSzPts val="1200"/>
              <a:buChar char="■"/>
              <a:defRPr sz="1200">
                <a:solidFill>
                  <a:srgbClr val="FFFFFF"/>
                </a:solidFill>
              </a:defRPr>
            </a:lvl6pPr>
            <a:lvl7pPr indent="-304800" lvl="6" marL="3200400">
              <a:lnSpc>
                <a:spcPct val="100000"/>
              </a:lnSpc>
              <a:spcBef>
                <a:spcPts val="1600"/>
              </a:spcBef>
              <a:spcAft>
                <a:spcPts val="0"/>
              </a:spcAft>
              <a:buClr>
                <a:srgbClr val="FFFFFF"/>
              </a:buClr>
              <a:buSzPts val="1200"/>
              <a:buChar char="●"/>
              <a:defRPr sz="1200">
                <a:solidFill>
                  <a:srgbClr val="FFFFFF"/>
                </a:solidFill>
              </a:defRPr>
            </a:lvl7pPr>
            <a:lvl8pPr indent="-304800" lvl="7" marL="3657600">
              <a:lnSpc>
                <a:spcPct val="100000"/>
              </a:lnSpc>
              <a:spcBef>
                <a:spcPts val="1600"/>
              </a:spcBef>
              <a:spcAft>
                <a:spcPts val="0"/>
              </a:spcAft>
              <a:buClr>
                <a:srgbClr val="FFFFFF"/>
              </a:buClr>
              <a:buSzPts val="1200"/>
              <a:buChar char="○"/>
              <a:defRPr sz="1200">
                <a:solidFill>
                  <a:srgbClr val="FFFFFF"/>
                </a:solidFill>
              </a:defRPr>
            </a:lvl8pPr>
            <a:lvl9pPr indent="-304800" lvl="8" marL="4114800">
              <a:lnSpc>
                <a:spcPct val="100000"/>
              </a:lnSpc>
              <a:spcBef>
                <a:spcPts val="1600"/>
              </a:spcBef>
              <a:spcAft>
                <a:spcPts val="1600"/>
              </a:spcAft>
              <a:buClr>
                <a:srgbClr val="FFFFFF"/>
              </a:buClr>
              <a:buSzPts val="1200"/>
              <a:buChar char="■"/>
              <a:defRPr sz="1200">
                <a:solidFill>
                  <a:srgbClr val="FFFFFF"/>
                </a:solidFill>
              </a:defRPr>
            </a:lvl9pPr>
          </a:lstStyle>
          <a:p/>
        </p:txBody>
      </p:sp>
      <p:sp>
        <p:nvSpPr>
          <p:cNvPr id="102" name="Google Shape;102;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03" name="Google Shape;103;p13"/>
          <p:cNvSpPr/>
          <p:nvPr/>
        </p:nvSpPr>
        <p:spPr>
          <a:xfrm rot="5400000">
            <a:off x="80020" y="3828199"/>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04" name="Google Shape;104;p13"/>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dk1"/>
                </a:solidFill>
                <a:latin typeface="Barlow Condensed"/>
                <a:ea typeface="Barlow Condensed"/>
                <a:cs typeface="Barlow Condensed"/>
                <a:sym typeface="Barlow Condensed"/>
              </a:rPr>
              <a:t>SLIDESMANIA.COM</a:t>
            </a:r>
            <a:endParaRPr sz="10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p:cSld name="ONE_COLUMN_TEXT_1">
    <p:spTree>
      <p:nvGrpSpPr>
        <p:cNvPr id="105" name="Shape 105"/>
        <p:cNvGrpSpPr/>
        <p:nvPr/>
      </p:nvGrpSpPr>
      <p:grpSpPr>
        <a:xfrm>
          <a:off x="0" y="0"/>
          <a:ext cx="0" cy="0"/>
          <a:chOff x="0" y="0"/>
          <a:chExt cx="0" cy="0"/>
        </a:xfrm>
      </p:grpSpPr>
      <p:sp>
        <p:nvSpPr>
          <p:cNvPr id="106" name="Google Shape;106;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07" name="Google Shape;107;p14"/>
          <p:cNvSpPr/>
          <p:nvPr/>
        </p:nvSpPr>
        <p:spPr>
          <a:xfrm>
            <a:off x="693300" y="468050"/>
            <a:ext cx="3960000" cy="39600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8" name="Google Shape;108;p14"/>
          <p:cNvSpPr txBox="1"/>
          <p:nvPr>
            <p:ph type="title"/>
          </p:nvPr>
        </p:nvSpPr>
        <p:spPr>
          <a:xfrm>
            <a:off x="1232475" y="1119625"/>
            <a:ext cx="2808000" cy="524400"/>
          </a:xfrm>
          <a:prstGeom prst="rect">
            <a:avLst/>
          </a:prstGeom>
        </p:spPr>
        <p:txBody>
          <a:bodyPr anchorCtr="0" anchor="b" bIns="91425" lIns="91425" spcFirstLastPara="1" rIns="91425" wrap="square" tIns="91425">
            <a:noAutofit/>
          </a:bodyPr>
          <a:lstStyle>
            <a:lvl1pPr lvl="0" rtl="0">
              <a:spcBef>
                <a:spcPts val="0"/>
              </a:spcBef>
              <a:spcAft>
                <a:spcPts val="0"/>
              </a:spcAft>
              <a:buClr>
                <a:srgbClr val="FFFFFF"/>
              </a:buClr>
              <a:buSzPts val="2400"/>
              <a:buNone/>
              <a:defRPr sz="2400">
                <a:solidFill>
                  <a:srgbClr val="FFFFFF"/>
                </a:solidFill>
              </a:defRPr>
            </a:lvl1pPr>
            <a:lvl2pPr lvl="1" rtl="0">
              <a:spcBef>
                <a:spcPts val="0"/>
              </a:spcBef>
              <a:spcAft>
                <a:spcPts val="0"/>
              </a:spcAft>
              <a:buClr>
                <a:srgbClr val="FFFFFF"/>
              </a:buClr>
              <a:buSzPts val="2400"/>
              <a:buNone/>
              <a:defRPr sz="2400">
                <a:solidFill>
                  <a:srgbClr val="FFFFFF"/>
                </a:solidFill>
              </a:defRPr>
            </a:lvl2pPr>
            <a:lvl3pPr lvl="2" rtl="0">
              <a:spcBef>
                <a:spcPts val="0"/>
              </a:spcBef>
              <a:spcAft>
                <a:spcPts val="0"/>
              </a:spcAft>
              <a:buClr>
                <a:srgbClr val="FFFFFF"/>
              </a:buClr>
              <a:buSzPts val="2400"/>
              <a:buNone/>
              <a:defRPr sz="2400">
                <a:solidFill>
                  <a:srgbClr val="FFFFFF"/>
                </a:solidFill>
              </a:defRPr>
            </a:lvl3pPr>
            <a:lvl4pPr lvl="3" rtl="0">
              <a:spcBef>
                <a:spcPts val="0"/>
              </a:spcBef>
              <a:spcAft>
                <a:spcPts val="0"/>
              </a:spcAft>
              <a:buClr>
                <a:srgbClr val="FFFFFF"/>
              </a:buClr>
              <a:buSzPts val="2400"/>
              <a:buNone/>
              <a:defRPr sz="2400">
                <a:solidFill>
                  <a:srgbClr val="FFFFFF"/>
                </a:solidFill>
              </a:defRPr>
            </a:lvl4pPr>
            <a:lvl5pPr lvl="4" rtl="0">
              <a:spcBef>
                <a:spcPts val="0"/>
              </a:spcBef>
              <a:spcAft>
                <a:spcPts val="0"/>
              </a:spcAft>
              <a:buClr>
                <a:srgbClr val="FFFFFF"/>
              </a:buClr>
              <a:buSzPts val="2400"/>
              <a:buNone/>
              <a:defRPr sz="2400">
                <a:solidFill>
                  <a:srgbClr val="FFFFFF"/>
                </a:solidFill>
              </a:defRPr>
            </a:lvl5pPr>
            <a:lvl6pPr lvl="5" rtl="0">
              <a:spcBef>
                <a:spcPts val="0"/>
              </a:spcBef>
              <a:spcAft>
                <a:spcPts val="0"/>
              </a:spcAft>
              <a:buClr>
                <a:srgbClr val="FFFFFF"/>
              </a:buClr>
              <a:buSzPts val="2400"/>
              <a:buNone/>
              <a:defRPr sz="2400">
                <a:solidFill>
                  <a:srgbClr val="FFFFFF"/>
                </a:solidFill>
              </a:defRPr>
            </a:lvl6pPr>
            <a:lvl7pPr lvl="6" rtl="0">
              <a:spcBef>
                <a:spcPts val="0"/>
              </a:spcBef>
              <a:spcAft>
                <a:spcPts val="0"/>
              </a:spcAft>
              <a:buClr>
                <a:srgbClr val="FFFFFF"/>
              </a:buClr>
              <a:buSzPts val="2400"/>
              <a:buNone/>
              <a:defRPr sz="2400">
                <a:solidFill>
                  <a:srgbClr val="FFFFFF"/>
                </a:solidFill>
              </a:defRPr>
            </a:lvl7pPr>
            <a:lvl8pPr lvl="7" rtl="0">
              <a:spcBef>
                <a:spcPts val="0"/>
              </a:spcBef>
              <a:spcAft>
                <a:spcPts val="0"/>
              </a:spcAft>
              <a:buClr>
                <a:srgbClr val="FFFFFF"/>
              </a:buClr>
              <a:buSzPts val="2400"/>
              <a:buNone/>
              <a:defRPr sz="2400">
                <a:solidFill>
                  <a:srgbClr val="FFFFFF"/>
                </a:solidFill>
              </a:defRPr>
            </a:lvl8pPr>
            <a:lvl9pPr lvl="8" rtl="0">
              <a:spcBef>
                <a:spcPts val="0"/>
              </a:spcBef>
              <a:spcAft>
                <a:spcPts val="0"/>
              </a:spcAft>
              <a:buClr>
                <a:srgbClr val="FFFFFF"/>
              </a:buClr>
              <a:buSzPts val="2400"/>
              <a:buNone/>
              <a:defRPr sz="2400">
                <a:solidFill>
                  <a:srgbClr val="FFFFFF"/>
                </a:solidFill>
              </a:defRPr>
            </a:lvl9pPr>
          </a:lstStyle>
          <a:p/>
        </p:txBody>
      </p:sp>
      <p:sp>
        <p:nvSpPr>
          <p:cNvPr id="109" name="Google Shape;109;p14"/>
          <p:cNvSpPr txBox="1"/>
          <p:nvPr>
            <p:ph idx="1" type="body"/>
          </p:nvPr>
        </p:nvSpPr>
        <p:spPr>
          <a:xfrm>
            <a:off x="1232475" y="1698270"/>
            <a:ext cx="2808000" cy="2205900"/>
          </a:xfrm>
          <a:prstGeom prst="rect">
            <a:avLst/>
          </a:prstGeom>
        </p:spPr>
        <p:txBody>
          <a:bodyPr anchorCtr="0" anchor="t" bIns="91425" lIns="91425" spcFirstLastPara="1" rIns="91425" wrap="square" tIns="91425">
            <a:noAutofit/>
          </a:bodyPr>
          <a:lstStyle>
            <a:lvl1pPr indent="-304800" lvl="0" marL="457200" rtl="0">
              <a:lnSpc>
                <a:spcPct val="100000"/>
              </a:lnSpc>
              <a:spcBef>
                <a:spcPts val="0"/>
              </a:spcBef>
              <a:spcAft>
                <a:spcPts val="0"/>
              </a:spcAft>
              <a:buClr>
                <a:srgbClr val="FFFFFF"/>
              </a:buClr>
              <a:buSzPts val="1200"/>
              <a:buChar char="●"/>
              <a:defRPr sz="1200">
                <a:solidFill>
                  <a:srgbClr val="FFFFFF"/>
                </a:solidFill>
              </a:defRPr>
            </a:lvl1pPr>
            <a:lvl2pPr indent="-304800" lvl="1" marL="914400" rtl="0">
              <a:lnSpc>
                <a:spcPct val="100000"/>
              </a:lnSpc>
              <a:spcBef>
                <a:spcPts val="1600"/>
              </a:spcBef>
              <a:spcAft>
                <a:spcPts val="0"/>
              </a:spcAft>
              <a:buClr>
                <a:srgbClr val="FFFFFF"/>
              </a:buClr>
              <a:buSzPts val="1200"/>
              <a:buChar char="○"/>
              <a:defRPr sz="1200">
                <a:solidFill>
                  <a:srgbClr val="FFFFFF"/>
                </a:solidFill>
              </a:defRPr>
            </a:lvl2pPr>
            <a:lvl3pPr indent="-304800" lvl="2" marL="1371600" rtl="0">
              <a:lnSpc>
                <a:spcPct val="100000"/>
              </a:lnSpc>
              <a:spcBef>
                <a:spcPts val="1600"/>
              </a:spcBef>
              <a:spcAft>
                <a:spcPts val="0"/>
              </a:spcAft>
              <a:buClr>
                <a:srgbClr val="FFFFFF"/>
              </a:buClr>
              <a:buSzPts val="1200"/>
              <a:buChar char="■"/>
              <a:defRPr sz="1200">
                <a:solidFill>
                  <a:srgbClr val="FFFFFF"/>
                </a:solidFill>
              </a:defRPr>
            </a:lvl3pPr>
            <a:lvl4pPr indent="-304800" lvl="3" marL="1828800" rtl="0">
              <a:lnSpc>
                <a:spcPct val="100000"/>
              </a:lnSpc>
              <a:spcBef>
                <a:spcPts val="1600"/>
              </a:spcBef>
              <a:spcAft>
                <a:spcPts val="0"/>
              </a:spcAft>
              <a:buClr>
                <a:srgbClr val="FFFFFF"/>
              </a:buClr>
              <a:buSzPts val="1200"/>
              <a:buChar char="●"/>
              <a:defRPr sz="1200">
                <a:solidFill>
                  <a:srgbClr val="FFFFFF"/>
                </a:solidFill>
              </a:defRPr>
            </a:lvl4pPr>
            <a:lvl5pPr indent="-304800" lvl="4" marL="2286000" rtl="0">
              <a:lnSpc>
                <a:spcPct val="100000"/>
              </a:lnSpc>
              <a:spcBef>
                <a:spcPts val="1600"/>
              </a:spcBef>
              <a:spcAft>
                <a:spcPts val="0"/>
              </a:spcAft>
              <a:buClr>
                <a:srgbClr val="FFFFFF"/>
              </a:buClr>
              <a:buSzPts val="1200"/>
              <a:buChar char="○"/>
              <a:defRPr sz="1200">
                <a:solidFill>
                  <a:srgbClr val="FFFFFF"/>
                </a:solidFill>
              </a:defRPr>
            </a:lvl5pPr>
            <a:lvl6pPr indent="-304800" lvl="5" marL="2743200" rtl="0">
              <a:lnSpc>
                <a:spcPct val="100000"/>
              </a:lnSpc>
              <a:spcBef>
                <a:spcPts val="1600"/>
              </a:spcBef>
              <a:spcAft>
                <a:spcPts val="0"/>
              </a:spcAft>
              <a:buClr>
                <a:srgbClr val="FFFFFF"/>
              </a:buClr>
              <a:buSzPts val="1200"/>
              <a:buChar char="■"/>
              <a:defRPr sz="1200">
                <a:solidFill>
                  <a:srgbClr val="FFFFFF"/>
                </a:solidFill>
              </a:defRPr>
            </a:lvl6pPr>
            <a:lvl7pPr indent="-304800" lvl="6" marL="3200400" rtl="0">
              <a:lnSpc>
                <a:spcPct val="100000"/>
              </a:lnSpc>
              <a:spcBef>
                <a:spcPts val="1600"/>
              </a:spcBef>
              <a:spcAft>
                <a:spcPts val="0"/>
              </a:spcAft>
              <a:buClr>
                <a:srgbClr val="FFFFFF"/>
              </a:buClr>
              <a:buSzPts val="1200"/>
              <a:buChar char="●"/>
              <a:defRPr sz="1200">
                <a:solidFill>
                  <a:srgbClr val="FFFFFF"/>
                </a:solidFill>
              </a:defRPr>
            </a:lvl7pPr>
            <a:lvl8pPr indent="-304800" lvl="7" marL="3657600" rtl="0">
              <a:lnSpc>
                <a:spcPct val="100000"/>
              </a:lnSpc>
              <a:spcBef>
                <a:spcPts val="1600"/>
              </a:spcBef>
              <a:spcAft>
                <a:spcPts val="0"/>
              </a:spcAft>
              <a:buClr>
                <a:srgbClr val="FFFFFF"/>
              </a:buClr>
              <a:buSzPts val="1200"/>
              <a:buChar char="○"/>
              <a:defRPr sz="1200">
                <a:solidFill>
                  <a:srgbClr val="FFFFFF"/>
                </a:solidFill>
              </a:defRPr>
            </a:lvl8pPr>
            <a:lvl9pPr indent="-304800" lvl="8" marL="4114800" rtl="0">
              <a:lnSpc>
                <a:spcPct val="100000"/>
              </a:lnSpc>
              <a:spcBef>
                <a:spcPts val="1600"/>
              </a:spcBef>
              <a:spcAft>
                <a:spcPts val="1600"/>
              </a:spcAft>
              <a:buClr>
                <a:srgbClr val="FFFFFF"/>
              </a:buClr>
              <a:buSzPts val="1200"/>
              <a:buChar char="■"/>
              <a:defRPr sz="1200">
                <a:solidFill>
                  <a:srgbClr val="FFFFFF"/>
                </a:solidFill>
              </a:defRPr>
            </a:lvl9pPr>
          </a:lstStyle>
          <a:p/>
        </p:txBody>
      </p:sp>
      <p:sp>
        <p:nvSpPr>
          <p:cNvPr id="110" name="Google Shape;110;p14"/>
          <p:cNvSpPr/>
          <p:nvPr/>
        </p:nvSpPr>
        <p:spPr>
          <a:xfrm>
            <a:off x="5989072" y="1"/>
            <a:ext cx="3154928" cy="1637383"/>
          </a:xfrm>
          <a:custGeom>
            <a:rect b="b" l="l" r="r" t="t"/>
            <a:pathLst>
              <a:path extrusionOk="0" h="1637383" w="3154928">
                <a:moveTo>
                  <a:pt x="0" y="0"/>
                </a:moveTo>
                <a:lnTo>
                  <a:pt x="3154928" y="0"/>
                </a:lnTo>
                <a:lnTo>
                  <a:pt x="3154928" y="1010768"/>
                </a:lnTo>
                <a:lnTo>
                  <a:pt x="3064580" y="1110175"/>
                </a:lnTo>
                <a:cubicBezTo>
                  <a:pt x="2738844" y="1435911"/>
                  <a:pt x="2288845" y="1637383"/>
                  <a:pt x="1791788" y="1637383"/>
                </a:cubicBezTo>
                <a:cubicBezTo>
                  <a:pt x="859807" y="1637383"/>
                  <a:pt x="93259" y="929084"/>
                  <a:pt x="1082" y="21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111" name="Shape 111"/>
        <p:cNvGrpSpPr/>
        <p:nvPr/>
      </p:nvGrpSpPr>
      <p:grpSpPr>
        <a:xfrm>
          <a:off x="0" y="0"/>
          <a:ext cx="0" cy="0"/>
          <a:chOff x="0" y="0"/>
          <a:chExt cx="0" cy="0"/>
        </a:xfrm>
      </p:grpSpPr>
      <p:sp>
        <p:nvSpPr>
          <p:cNvPr id="112" name="Google Shape;112;p15"/>
          <p:cNvSpPr/>
          <p:nvPr/>
        </p:nvSpPr>
        <p:spPr>
          <a:xfrm>
            <a:off x="2191384" y="1"/>
            <a:ext cx="3744000" cy="1872001"/>
          </a:xfrm>
          <a:custGeom>
            <a:rect b="b" l="l" r="r" t="t"/>
            <a:pathLst>
              <a:path extrusionOk="0" h="1440001" w="2880000">
                <a:moveTo>
                  <a:pt x="0" y="0"/>
                </a:moveTo>
                <a:lnTo>
                  <a:pt x="2880000" y="0"/>
                </a:lnTo>
                <a:lnTo>
                  <a:pt x="2880000" y="1"/>
                </a:lnTo>
                <a:cubicBezTo>
                  <a:pt x="2880000" y="795291"/>
                  <a:pt x="2235290" y="1440001"/>
                  <a:pt x="1440000" y="1440001"/>
                </a:cubicBezTo>
                <a:cubicBezTo>
                  <a:pt x="644710" y="1440001"/>
                  <a:pt x="0" y="795291"/>
                  <a:pt x="0" y="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3" name="Google Shape;113;p15"/>
          <p:cNvSpPr txBox="1"/>
          <p:nvPr>
            <p:ph type="title"/>
          </p:nvPr>
        </p:nvSpPr>
        <p:spPr>
          <a:xfrm>
            <a:off x="278350" y="2774050"/>
            <a:ext cx="8483100" cy="19566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114" name="Google Shape;114;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115" name="Shape 115"/>
        <p:cNvGrpSpPr/>
        <p:nvPr/>
      </p:nvGrpSpPr>
      <p:grpSpPr>
        <a:xfrm>
          <a:off x="0" y="0"/>
          <a:ext cx="0" cy="0"/>
          <a:chOff x="0" y="0"/>
          <a:chExt cx="0" cy="0"/>
        </a:xfrm>
      </p:grpSpPr>
      <p:sp>
        <p:nvSpPr>
          <p:cNvPr id="116" name="Google Shape;116;p16"/>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16"/>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118" name="Google Shape;118;p16"/>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119" name="Google Shape;119;p16"/>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17500" lvl="0" marL="457200">
              <a:spcBef>
                <a:spcPts val="0"/>
              </a:spcBef>
              <a:spcAft>
                <a:spcPts val="0"/>
              </a:spcAft>
              <a:buSzPts val="14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20" name="Google Shape;120;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 with picture">
  <p:cSld name="SECTION_TITLE_AND_DESCRIPTION_1">
    <p:spTree>
      <p:nvGrpSpPr>
        <p:cNvPr id="121" name="Shape 121"/>
        <p:cNvGrpSpPr/>
        <p:nvPr/>
      </p:nvGrpSpPr>
      <p:grpSpPr>
        <a:xfrm>
          <a:off x="0" y="0"/>
          <a:ext cx="0" cy="0"/>
          <a:chOff x="0" y="0"/>
          <a:chExt cx="0" cy="0"/>
        </a:xfrm>
      </p:grpSpPr>
      <p:sp>
        <p:nvSpPr>
          <p:cNvPr id="122" name="Google Shape;122;p17"/>
          <p:cNvSpPr/>
          <p:nvPr/>
        </p:nvSpPr>
        <p:spPr>
          <a:xfrm flipH="1">
            <a:off x="9"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3" name="Google Shape;123;p17"/>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spcBef>
                <a:spcPts val="0"/>
              </a:spcBef>
              <a:spcAft>
                <a:spcPts val="0"/>
              </a:spcAft>
              <a:buClr>
                <a:srgbClr val="FFFFFF"/>
              </a:buClr>
              <a:buSzPts val="4200"/>
              <a:buNone/>
              <a:defRPr sz="4200">
                <a:solidFill>
                  <a:srgbClr val="FFFFFF"/>
                </a:solidFill>
              </a:defRPr>
            </a:lvl1pPr>
            <a:lvl2pPr lvl="1" rtl="0" algn="ctr">
              <a:spcBef>
                <a:spcPts val="0"/>
              </a:spcBef>
              <a:spcAft>
                <a:spcPts val="0"/>
              </a:spcAft>
              <a:buClr>
                <a:srgbClr val="FFFFFF"/>
              </a:buClr>
              <a:buSzPts val="4200"/>
              <a:buNone/>
              <a:defRPr sz="4200">
                <a:solidFill>
                  <a:srgbClr val="FFFFFF"/>
                </a:solidFill>
              </a:defRPr>
            </a:lvl2pPr>
            <a:lvl3pPr lvl="2" rtl="0" algn="ctr">
              <a:spcBef>
                <a:spcPts val="0"/>
              </a:spcBef>
              <a:spcAft>
                <a:spcPts val="0"/>
              </a:spcAft>
              <a:buClr>
                <a:srgbClr val="FFFFFF"/>
              </a:buClr>
              <a:buSzPts val="4200"/>
              <a:buNone/>
              <a:defRPr sz="4200">
                <a:solidFill>
                  <a:srgbClr val="FFFFFF"/>
                </a:solidFill>
              </a:defRPr>
            </a:lvl3pPr>
            <a:lvl4pPr lvl="3" rtl="0" algn="ctr">
              <a:spcBef>
                <a:spcPts val="0"/>
              </a:spcBef>
              <a:spcAft>
                <a:spcPts val="0"/>
              </a:spcAft>
              <a:buClr>
                <a:srgbClr val="FFFFFF"/>
              </a:buClr>
              <a:buSzPts val="4200"/>
              <a:buNone/>
              <a:defRPr sz="4200">
                <a:solidFill>
                  <a:srgbClr val="FFFFFF"/>
                </a:solidFill>
              </a:defRPr>
            </a:lvl4pPr>
            <a:lvl5pPr lvl="4" rtl="0" algn="ctr">
              <a:spcBef>
                <a:spcPts val="0"/>
              </a:spcBef>
              <a:spcAft>
                <a:spcPts val="0"/>
              </a:spcAft>
              <a:buClr>
                <a:srgbClr val="FFFFFF"/>
              </a:buClr>
              <a:buSzPts val="4200"/>
              <a:buNone/>
              <a:defRPr sz="4200">
                <a:solidFill>
                  <a:srgbClr val="FFFFFF"/>
                </a:solidFill>
              </a:defRPr>
            </a:lvl5pPr>
            <a:lvl6pPr lvl="5" rtl="0" algn="ctr">
              <a:spcBef>
                <a:spcPts val="0"/>
              </a:spcBef>
              <a:spcAft>
                <a:spcPts val="0"/>
              </a:spcAft>
              <a:buClr>
                <a:srgbClr val="FFFFFF"/>
              </a:buClr>
              <a:buSzPts val="4200"/>
              <a:buNone/>
              <a:defRPr sz="4200">
                <a:solidFill>
                  <a:srgbClr val="FFFFFF"/>
                </a:solidFill>
              </a:defRPr>
            </a:lvl6pPr>
            <a:lvl7pPr lvl="6" rtl="0" algn="ctr">
              <a:spcBef>
                <a:spcPts val="0"/>
              </a:spcBef>
              <a:spcAft>
                <a:spcPts val="0"/>
              </a:spcAft>
              <a:buClr>
                <a:srgbClr val="FFFFFF"/>
              </a:buClr>
              <a:buSzPts val="4200"/>
              <a:buNone/>
              <a:defRPr sz="4200">
                <a:solidFill>
                  <a:srgbClr val="FFFFFF"/>
                </a:solidFill>
              </a:defRPr>
            </a:lvl7pPr>
            <a:lvl8pPr lvl="7" rtl="0" algn="ctr">
              <a:spcBef>
                <a:spcPts val="0"/>
              </a:spcBef>
              <a:spcAft>
                <a:spcPts val="0"/>
              </a:spcAft>
              <a:buClr>
                <a:srgbClr val="FFFFFF"/>
              </a:buClr>
              <a:buSzPts val="4200"/>
              <a:buNone/>
              <a:defRPr sz="4200">
                <a:solidFill>
                  <a:srgbClr val="FFFFFF"/>
                </a:solidFill>
              </a:defRPr>
            </a:lvl8pPr>
            <a:lvl9pPr lvl="8" rtl="0" algn="ctr">
              <a:spcBef>
                <a:spcPts val="0"/>
              </a:spcBef>
              <a:spcAft>
                <a:spcPts val="0"/>
              </a:spcAft>
              <a:buClr>
                <a:srgbClr val="FFFFFF"/>
              </a:buClr>
              <a:buSzPts val="4200"/>
              <a:buNone/>
              <a:defRPr sz="4200">
                <a:solidFill>
                  <a:srgbClr val="FFFFFF"/>
                </a:solidFill>
              </a:defRPr>
            </a:lvl9pPr>
          </a:lstStyle>
          <a:p/>
        </p:txBody>
      </p:sp>
      <p:sp>
        <p:nvSpPr>
          <p:cNvPr id="124" name="Google Shape;124;p17"/>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Clr>
                <a:srgbClr val="FFFFFF"/>
              </a:buClr>
              <a:buSzPts val="1400"/>
              <a:buNone/>
              <a:defRPr>
                <a:solidFill>
                  <a:srgbClr val="FFFFFF"/>
                </a:solidFill>
              </a:defRPr>
            </a:lvl1pPr>
            <a:lvl2pPr lvl="1" rtl="0" algn="ctr">
              <a:lnSpc>
                <a:spcPct val="100000"/>
              </a:lnSpc>
              <a:spcBef>
                <a:spcPts val="0"/>
              </a:spcBef>
              <a:spcAft>
                <a:spcPts val="0"/>
              </a:spcAft>
              <a:buClr>
                <a:srgbClr val="FFFFFF"/>
              </a:buClr>
              <a:buSzPts val="1400"/>
              <a:buNone/>
              <a:defRPr>
                <a:solidFill>
                  <a:srgbClr val="FFFFFF"/>
                </a:solidFill>
              </a:defRPr>
            </a:lvl2pPr>
            <a:lvl3pPr lvl="2" rtl="0" algn="ctr">
              <a:lnSpc>
                <a:spcPct val="100000"/>
              </a:lnSpc>
              <a:spcBef>
                <a:spcPts val="0"/>
              </a:spcBef>
              <a:spcAft>
                <a:spcPts val="0"/>
              </a:spcAft>
              <a:buClr>
                <a:srgbClr val="FFFFFF"/>
              </a:buClr>
              <a:buSzPts val="1400"/>
              <a:buNone/>
              <a:defRPr>
                <a:solidFill>
                  <a:srgbClr val="FFFFFF"/>
                </a:solidFill>
              </a:defRPr>
            </a:lvl3pPr>
            <a:lvl4pPr lvl="3" rtl="0" algn="ctr">
              <a:lnSpc>
                <a:spcPct val="100000"/>
              </a:lnSpc>
              <a:spcBef>
                <a:spcPts val="0"/>
              </a:spcBef>
              <a:spcAft>
                <a:spcPts val="0"/>
              </a:spcAft>
              <a:buClr>
                <a:srgbClr val="FFFFFF"/>
              </a:buClr>
              <a:buSzPts val="1400"/>
              <a:buNone/>
              <a:defRPr>
                <a:solidFill>
                  <a:srgbClr val="FFFFFF"/>
                </a:solidFill>
              </a:defRPr>
            </a:lvl4pPr>
            <a:lvl5pPr lvl="4" rtl="0" algn="ctr">
              <a:lnSpc>
                <a:spcPct val="100000"/>
              </a:lnSpc>
              <a:spcBef>
                <a:spcPts val="0"/>
              </a:spcBef>
              <a:spcAft>
                <a:spcPts val="0"/>
              </a:spcAft>
              <a:buClr>
                <a:srgbClr val="FFFFFF"/>
              </a:buClr>
              <a:buSzPts val="1400"/>
              <a:buNone/>
              <a:defRPr>
                <a:solidFill>
                  <a:srgbClr val="FFFFFF"/>
                </a:solidFill>
              </a:defRPr>
            </a:lvl5pPr>
            <a:lvl6pPr lvl="5" rtl="0" algn="ctr">
              <a:lnSpc>
                <a:spcPct val="100000"/>
              </a:lnSpc>
              <a:spcBef>
                <a:spcPts val="0"/>
              </a:spcBef>
              <a:spcAft>
                <a:spcPts val="0"/>
              </a:spcAft>
              <a:buClr>
                <a:srgbClr val="FFFFFF"/>
              </a:buClr>
              <a:buSzPts val="1400"/>
              <a:buNone/>
              <a:defRPr>
                <a:solidFill>
                  <a:srgbClr val="FFFFFF"/>
                </a:solidFill>
              </a:defRPr>
            </a:lvl6pPr>
            <a:lvl7pPr lvl="6" rtl="0" algn="ctr">
              <a:lnSpc>
                <a:spcPct val="100000"/>
              </a:lnSpc>
              <a:spcBef>
                <a:spcPts val="0"/>
              </a:spcBef>
              <a:spcAft>
                <a:spcPts val="0"/>
              </a:spcAft>
              <a:buClr>
                <a:srgbClr val="FFFFFF"/>
              </a:buClr>
              <a:buSzPts val="1400"/>
              <a:buNone/>
              <a:defRPr>
                <a:solidFill>
                  <a:srgbClr val="FFFFFF"/>
                </a:solidFill>
              </a:defRPr>
            </a:lvl7pPr>
            <a:lvl8pPr lvl="7" rtl="0" algn="ctr">
              <a:lnSpc>
                <a:spcPct val="100000"/>
              </a:lnSpc>
              <a:spcBef>
                <a:spcPts val="0"/>
              </a:spcBef>
              <a:spcAft>
                <a:spcPts val="0"/>
              </a:spcAft>
              <a:buClr>
                <a:srgbClr val="FFFFFF"/>
              </a:buClr>
              <a:buSzPts val="1400"/>
              <a:buNone/>
              <a:defRPr>
                <a:solidFill>
                  <a:srgbClr val="FFFFFF"/>
                </a:solidFill>
              </a:defRPr>
            </a:lvl8pPr>
            <a:lvl9pPr lvl="8" rtl="0" algn="ctr">
              <a:lnSpc>
                <a:spcPct val="100000"/>
              </a:lnSpc>
              <a:spcBef>
                <a:spcPts val="0"/>
              </a:spcBef>
              <a:spcAft>
                <a:spcPts val="0"/>
              </a:spcAft>
              <a:buClr>
                <a:srgbClr val="FFFFFF"/>
              </a:buClr>
              <a:buSzPts val="1400"/>
              <a:buNone/>
              <a:defRPr>
                <a:solidFill>
                  <a:srgbClr val="FFFFFF"/>
                </a:solidFill>
              </a:defRPr>
            </a:lvl9pPr>
          </a:lstStyle>
          <a:p/>
        </p:txBody>
      </p:sp>
      <p:sp>
        <p:nvSpPr>
          <p:cNvPr id="125" name="Google Shape;125;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26" name="Google Shape;126;p17"/>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127" name="Shape 127"/>
        <p:cNvGrpSpPr/>
        <p:nvPr/>
      </p:nvGrpSpPr>
      <p:grpSpPr>
        <a:xfrm>
          <a:off x="0" y="0"/>
          <a:ext cx="0" cy="0"/>
          <a:chOff x="0" y="0"/>
          <a:chExt cx="0" cy="0"/>
        </a:xfrm>
      </p:grpSpPr>
      <p:sp>
        <p:nvSpPr>
          <p:cNvPr id="128" name="Google Shape;128;p18"/>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400"/>
              <a:buNone/>
              <a:defRPr/>
            </a:lvl1pPr>
          </a:lstStyle>
          <a:p/>
        </p:txBody>
      </p:sp>
      <p:sp>
        <p:nvSpPr>
          <p:cNvPr id="129" name="Google Shape;129;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30" name="Shape 130"/>
        <p:cNvGrpSpPr/>
        <p:nvPr/>
      </p:nvGrpSpPr>
      <p:grpSpPr>
        <a:xfrm>
          <a:off x="0" y="0"/>
          <a:ext cx="0" cy="0"/>
          <a:chOff x="0" y="0"/>
          <a:chExt cx="0" cy="0"/>
        </a:xfrm>
      </p:grpSpPr>
      <p:sp>
        <p:nvSpPr>
          <p:cNvPr id="131" name="Google Shape;131;p19"/>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132" name="Google Shape;132;p19"/>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17500" lvl="0" marL="457200" algn="ctr">
              <a:spcBef>
                <a:spcPts val="0"/>
              </a:spcBef>
              <a:spcAft>
                <a:spcPts val="0"/>
              </a:spcAft>
              <a:buSzPts val="14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133" name="Google Shape;133;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dea">
  <p:cSld name="BIG_NUMBER_1">
    <p:spTree>
      <p:nvGrpSpPr>
        <p:cNvPr id="134" name="Shape 134"/>
        <p:cNvGrpSpPr/>
        <p:nvPr/>
      </p:nvGrpSpPr>
      <p:grpSpPr>
        <a:xfrm>
          <a:off x="0" y="0"/>
          <a:ext cx="0" cy="0"/>
          <a:chOff x="0" y="0"/>
          <a:chExt cx="0" cy="0"/>
        </a:xfrm>
      </p:grpSpPr>
      <p:sp>
        <p:nvSpPr>
          <p:cNvPr id="135" name="Google Shape;135;p20"/>
          <p:cNvSpPr/>
          <p:nvPr/>
        </p:nvSpPr>
        <p:spPr>
          <a:xfrm>
            <a:off x="972000" y="0"/>
            <a:ext cx="7200000" cy="5143500"/>
          </a:xfrm>
          <a:custGeom>
            <a:rect b="b" l="l" r="r" t="t"/>
            <a:pathLst>
              <a:path extrusionOk="0" h="5143500" w="7200000">
                <a:moveTo>
                  <a:pt x="1083205" y="0"/>
                </a:moveTo>
                <a:lnTo>
                  <a:pt x="6116795" y="0"/>
                </a:lnTo>
                <a:lnTo>
                  <a:pt x="6145585" y="26166"/>
                </a:lnTo>
                <a:cubicBezTo>
                  <a:pt x="6797057" y="677638"/>
                  <a:pt x="7200000" y="1577638"/>
                  <a:pt x="7200000" y="2571750"/>
                </a:cubicBezTo>
                <a:cubicBezTo>
                  <a:pt x="7200000" y="3565863"/>
                  <a:pt x="6797057" y="4465863"/>
                  <a:pt x="6145585" y="5117335"/>
                </a:cubicBezTo>
                <a:lnTo>
                  <a:pt x="6116795" y="5143500"/>
                </a:lnTo>
                <a:lnTo>
                  <a:pt x="1083205" y="5143500"/>
                </a:lnTo>
                <a:lnTo>
                  <a:pt x="1054416" y="5117335"/>
                </a:lnTo>
                <a:cubicBezTo>
                  <a:pt x="402944" y="4465863"/>
                  <a:pt x="0" y="3565863"/>
                  <a:pt x="0" y="2571750"/>
                </a:cubicBezTo>
                <a:cubicBezTo>
                  <a:pt x="0" y="1577638"/>
                  <a:pt x="402944" y="677638"/>
                  <a:pt x="1054416" y="2616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6" name="Google Shape;136;p20"/>
          <p:cNvSpPr txBox="1"/>
          <p:nvPr>
            <p:ph idx="1" type="body"/>
          </p:nvPr>
        </p:nvSpPr>
        <p:spPr>
          <a:xfrm>
            <a:off x="1566175" y="3152225"/>
            <a:ext cx="6010200" cy="1300800"/>
          </a:xfrm>
          <a:prstGeom prst="rect">
            <a:avLst/>
          </a:prstGeom>
        </p:spPr>
        <p:txBody>
          <a:bodyPr anchorCtr="0" anchor="t" bIns="91425" lIns="91425" spcFirstLastPara="1" rIns="91425" wrap="square" tIns="91425">
            <a:noAutofit/>
          </a:bodyPr>
          <a:lstStyle>
            <a:lvl1pPr indent="-317500" lvl="0" marL="457200" rtl="0" algn="ctr">
              <a:spcBef>
                <a:spcPts val="0"/>
              </a:spcBef>
              <a:spcAft>
                <a:spcPts val="0"/>
              </a:spcAft>
              <a:buClr>
                <a:srgbClr val="FFFFFF"/>
              </a:buClr>
              <a:buSzPts val="1400"/>
              <a:buChar char="●"/>
              <a:defRPr>
                <a:solidFill>
                  <a:srgbClr val="FFFFFF"/>
                </a:solidFill>
              </a:defRPr>
            </a:lvl1pPr>
            <a:lvl2pPr indent="-317500" lvl="1" marL="914400" rtl="0" algn="ctr">
              <a:spcBef>
                <a:spcPts val="1600"/>
              </a:spcBef>
              <a:spcAft>
                <a:spcPts val="0"/>
              </a:spcAft>
              <a:buClr>
                <a:srgbClr val="FFFFFF"/>
              </a:buClr>
              <a:buSzPts val="1400"/>
              <a:buChar char="○"/>
              <a:defRPr>
                <a:solidFill>
                  <a:srgbClr val="FFFFFF"/>
                </a:solidFill>
              </a:defRPr>
            </a:lvl2pPr>
            <a:lvl3pPr indent="-317500" lvl="2" marL="1371600" rtl="0" algn="ctr">
              <a:spcBef>
                <a:spcPts val="1600"/>
              </a:spcBef>
              <a:spcAft>
                <a:spcPts val="0"/>
              </a:spcAft>
              <a:buClr>
                <a:srgbClr val="FFFFFF"/>
              </a:buClr>
              <a:buSzPts val="1400"/>
              <a:buChar char="■"/>
              <a:defRPr>
                <a:solidFill>
                  <a:srgbClr val="FFFFFF"/>
                </a:solidFill>
              </a:defRPr>
            </a:lvl3pPr>
            <a:lvl4pPr indent="-317500" lvl="3" marL="1828800" rtl="0" algn="ctr">
              <a:spcBef>
                <a:spcPts val="1600"/>
              </a:spcBef>
              <a:spcAft>
                <a:spcPts val="0"/>
              </a:spcAft>
              <a:buClr>
                <a:srgbClr val="FFFFFF"/>
              </a:buClr>
              <a:buSzPts val="1400"/>
              <a:buChar char="●"/>
              <a:defRPr>
                <a:solidFill>
                  <a:srgbClr val="FFFFFF"/>
                </a:solidFill>
              </a:defRPr>
            </a:lvl4pPr>
            <a:lvl5pPr indent="-317500" lvl="4" marL="2286000" rtl="0" algn="ctr">
              <a:spcBef>
                <a:spcPts val="1600"/>
              </a:spcBef>
              <a:spcAft>
                <a:spcPts val="0"/>
              </a:spcAft>
              <a:buClr>
                <a:srgbClr val="FFFFFF"/>
              </a:buClr>
              <a:buSzPts val="1400"/>
              <a:buChar char="○"/>
              <a:defRPr>
                <a:solidFill>
                  <a:srgbClr val="FFFFFF"/>
                </a:solidFill>
              </a:defRPr>
            </a:lvl5pPr>
            <a:lvl6pPr indent="-317500" lvl="5" marL="2743200" rtl="0" algn="ctr">
              <a:spcBef>
                <a:spcPts val="1600"/>
              </a:spcBef>
              <a:spcAft>
                <a:spcPts val="0"/>
              </a:spcAft>
              <a:buClr>
                <a:srgbClr val="FFFFFF"/>
              </a:buClr>
              <a:buSzPts val="1400"/>
              <a:buChar char="■"/>
              <a:defRPr>
                <a:solidFill>
                  <a:srgbClr val="FFFFFF"/>
                </a:solidFill>
              </a:defRPr>
            </a:lvl6pPr>
            <a:lvl7pPr indent="-317500" lvl="6" marL="3200400" rtl="0" algn="ctr">
              <a:spcBef>
                <a:spcPts val="1600"/>
              </a:spcBef>
              <a:spcAft>
                <a:spcPts val="0"/>
              </a:spcAft>
              <a:buClr>
                <a:srgbClr val="FFFFFF"/>
              </a:buClr>
              <a:buSzPts val="1400"/>
              <a:buChar char="●"/>
              <a:defRPr>
                <a:solidFill>
                  <a:srgbClr val="FFFFFF"/>
                </a:solidFill>
              </a:defRPr>
            </a:lvl7pPr>
            <a:lvl8pPr indent="-317500" lvl="7" marL="3657600" rtl="0" algn="ctr">
              <a:spcBef>
                <a:spcPts val="1600"/>
              </a:spcBef>
              <a:spcAft>
                <a:spcPts val="0"/>
              </a:spcAft>
              <a:buClr>
                <a:srgbClr val="FFFFFF"/>
              </a:buClr>
              <a:buSzPts val="1400"/>
              <a:buChar char="○"/>
              <a:defRPr>
                <a:solidFill>
                  <a:srgbClr val="FFFFFF"/>
                </a:solidFill>
              </a:defRPr>
            </a:lvl8pPr>
            <a:lvl9pPr indent="-317500" lvl="8" marL="4114800" rtl="0" algn="ctr">
              <a:spcBef>
                <a:spcPts val="1600"/>
              </a:spcBef>
              <a:spcAft>
                <a:spcPts val="1600"/>
              </a:spcAft>
              <a:buClr>
                <a:srgbClr val="FFFFFF"/>
              </a:buClr>
              <a:buSzPts val="1400"/>
              <a:buChar char="■"/>
              <a:defRPr>
                <a:solidFill>
                  <a:srgbClr val="FFFFFF"/>
                </a:solidFill>
              </a:defRPr>
            </a:lvl9pPr>
          </a:lstStyle>
          <a:p/>
        </p:txBody>
      </p:sp>
      <p:sp>
        <p:nvSpPr>
          <p:cNvPr id="137" name="Google Shape;137;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38" name="Google Shape;138;p20"/>
          <p:cNvSpPr txBox="1"/>
          <p:nvPr>
            <p:ph type="title"/>
          </p:nvPr>
        </p:nvSpPr>
        <p:spPr>
          <a:xfrm>
            <a:off x="1566175" y="614025"/>
            <a:ext cx="6010200" cy="24120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9600">
                <a:solidFill>
                  <a:srgbClr val="FFFFFF"/>
                </a:solidFill>
              </a:defRPr>
            </a:lvl1pPr>
            <a:lvl2pPr lvl="1" algn="ctr">
              <a:spcBef>
                <a:spcPts val="0"/>
              </a:spcBef>
              <a:spcAft>
                <a:spcPts val="0"/>
              </a:spcAft>
              <a:buNone/>
              <a:defRPr sz="9600">
                <a:solidFill>
                  <a:srgbClr val="FFFFFF"/>
                </a:solidFill>
              </a:defRPr>
            </a:lvl2pPr>
            <a:lvl3pPr lvl="2" algn="ctr">
              <a:spcBef>
                <a:spcPts val="0"/>
              </a:spcBef>
              <a:spcAft>
                <a:spcPts val="0"/>
              </a:spcAft>
              <a:buNone/>
              <a:defRPr sz="9600">
                <a:solidFill>
                  <a:srgbClr val="FFFFFF"/>
                </a:solidFill>
              </a:defRPr>
            </a:lvl3pPr>
            <a:lvl4pPr lvl="3" algn="ctr">
              <a:spcBef>
                <a:spcPts val="0"/>
              </a:spcBef>
              <a:spcAft>
                <a:spcPts val="0"/>
              </a:spcAft>
              <a:buNone/>
              <a:defRPr sz="9600">
                <a:solidFill>
                  <a:srgbClr val="FFFFFF"/>
                </a:solidFill>
              </a:defRPr>
            </a:lvl4pPr>
            <a:lvl5pPr lvl="4" algn="ctr">
              <a:spcBef>
                <a:spcPts val="0"/>
              </a:spcBef>
              <a:spcAft>
                <a:spcPts val="0"/>
              </a:spcAft>
              <a:buNone/>
              <a:defRPr sz="9600">
                <a:solidFill>
                  <a:srgbClr val="FFFFFF"/>
                </a:solidFill>
              </a:defRPr>
            </a:lvl5pPr>
            <a:lvl6pPr lvl="5" algn="ctr">
              <a:spcBef>
                <a:spcPts val="0"/>
              </a:spcBef>
              <a:spcAft>
                <a:spcPts val="0"/>
              </a:spcAft>
              <a:buNone/>
              <a:defRPr sz="9600">
                <a:solidFill>
                  <a:srgbClr val="FFFFFF"/>
                </a:solidFill>
              </a:defRPr>
            </a:lvl6pPr>
            <a:lvl7pPr lvl="6" algn="ctr">
              <a:spcBef>
                <a:spcPts val="0"/>
              </a:spcBef>
              <a:spcAft>
                <a:spcPts val="0"/>
              </a:spcAft>
              <a:buNone/>
              <a:defRPr sz="9600">
                <a:solidFill>
                  <a:srgbClr val="FFFFFF"/>
                </a:solidFill>
              </a:defRPr>
            </a:lvl7pPr>
            <a:lvl8pPr lvl="7" algn="ctr">
              <a:spcBef>
                <a:spcPts val="0"/>
              </a:spcBef>
              <a:spcAft>
                <a:spcPts val="0"/>
              </a:spcAft>
              <a:buNone/>
              <a:defRPr sz="9600">
                <a:solidFill>
                  <a:srgbClr val="FFFFFF"/>
                </a:solidFill>
              </a:defRPr>
            </a:lvl8pPr>
            <a:lvl9pPr lvl="8" algn="ctr">
              <a:spcBef>
                <a:spcPts val="0"/>
              </a:spcBef>
              <a:spcAft>
                <a:spcPts val="0"/>
              </a:spcAft>
              <a:buNone/>
              <a:defRPr sz="9600">
                <a:solidFill>
                  <a:srgbClr val="FFFFFF"/>
                </a:solidFill>
              </a:defRPr>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39" name="Shape 139"/>
        <p:cNvGrpSpPr/>
        <p:nvPr/>
      </p:nvGrpSpPr>
      <p:grpSpPr>
        <a:xfrm>
          <a:off x="0" y="0"/>
          <a:ext cx="0" cy="0"/>
          <a:chOff x="0" y="0"/>
          <a:chExt cx="0" cy="0"/>
        </a:xfrm>
      </p:grpSpPr>
      <p:sp>
        <p:nvSpPr>
          <p:cNvPr id="140" name="Google Shape;140;p2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uter">
  <p:cSld name="BLANK_2">
    <p:spTree>
      <p:nvGrpSpPr>
        <p:cNvPr id="141" name="Shape 141"/>
        <p:cNvGrpSpPr/>
        <p:nvPr/>
      </p:nvGrpSpPr>
      <p:grpSpPr>
        <a:xfrm>
          <a:off x="0" y="0"/>
          <a:ext cx="0" cy="0"/>
          <a:chOff x="0" y="0"/>
          <a:chExt cx="0" cy="0"/>
        </a:xfrm>
      </p:grpSpPr>
      <p:sp>
        <p:nvSpPr>
          <p:cNvPr id="142" name="Google Shape;142;p22"/>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43" name="Google Shape;143;p2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44" name="Google Shape;144;p22"/>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145" name="Google Shape;145;p22"/>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146" name="Google Shape;146;p22"/>
          <p:cNvGrpSpPr/>
          <p:nvPr/>
        </p:nvGrpSpPr>
        <p:grpSpPr>
          <a:xfrm>
            <a:off x="5159387" y="1107269"/>
            <a:ext cx="3502880" cy="2928967"/>
            <a:chOff x="1295330" y="1868507"/>
            <a:chExt cx="4365503" cy="3647530"/>
          </a:xfrm>
        </p:grpSpPr>
        <p:grpSp>
          <p:nvGrpSpPr>
            <p:cNvPr id="147" name="Google Shape;147;p22"/>
            <p:cNvGrpSpPr/>
            <p:nvPr/>
          </p:nvGrpSpPr>
          <p:grpSpPr>
            <a:xfrm>
              <a:off x="1295330" y="1868507"/>
              <a:ext cx="4365503" cy="3647530"/>
              <a:chOff x="6679223" y="1947864"/>
              <a:chExt cx="3956410" cy="3325308"/>
            </a:xfrm>
          </p:grpSpPr>
          <p:grpSp>
            <p:nvGrpSpPr>
              <p:cNvPr id="148" name="Google Shape;148;p22"/>
              <p:cNvGrpSpPr/>
              <p:nvPr/>
            </p:nvGrpSpPr>
            <p:grpSpPr>
              <a:xfrm>
                <a:off x="7996402" y="4725653"/>
                <a:ext cx="1328920" cy="547519"/>
                <a:chOff x="7059929" y="5060917"/>
                <a:chExt cx="1328920" cy="547519"/>
              </a:xfrm>
            </p:grpSpPr>
            <p:sp>
              <p:nvSpPr>
                <p:cNvPr id="149" name="Google Shape;149;p22"/>
                <p:cNvSpPr/>
                <p:nvPr/>
              </p:nvSpPr>
              <p:spPr>
                <a:xfrm rot="10800000">
                  <a:off x="7059929" y="5578436"/>
                  <a:ext cx="1322100" cy="30000"/>
                </a:xfrm>
                <a:prstGeom prst="trapezoid">
                  <a:avLst>
                    <a:gd fmla="val 142327" name="adj"/>
                  </a:avLst>
                </a:prstGeom>
                <a:noFill/>
                <a:ln cap="flat" cmpd="sng" w="9525">
                  <a:solidFill>
                    <a:schemeClr val="lt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 name="Google Shape;150;p22"/>
                <p:cNvSpPr/>
                <p:nvPr/>
              </p:nvSpPr>
              <p:spPr>
                <a:xfrm>
                  <a:off x="7187465" y="5060917"/>
                  <a:ext cx="1067100" cy="428400"/>
                </a:xfrm>
                <a:prstGeom prst="trapezoid">
                  <a:avLst>
                    <a:gd fmla="val 15083" name="adj"/>
                  </a:avLst>
                </a:prstGeom>
                <a:noFill/>
                <a:ln cap="flat" cmpd="sng" w="9525">
                  <a:solidFill>
                    <a:schemeClr val="lt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 name="Google Shape;151;p22"/>
                <p:cNvSpPr/>
                <p:nvPr/>
              </p:nvSpPr>
              <p:spPr>
                <a:xfrm>
                  <a:off x="7066749" y="5488243"/>
                  <a:ext cx="1322100" cy="93600"/>
                </a:xfrm>
                <a:prstGeom prst="trapezoid">
                  <a:avLst>
                    <a:gd fmla="val 142327" name="adj"/>
                  </a:avLst>
                </a:prstGeom>
                <a:noFill/>
                <a:ln cap="flat" cmpd="sng" w="9525">
                  <a:solidFill>
                    <a:schemeClr val="lt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152" name="Google Shape;152;p22"/>
              <p:cNvGrpSpPr/>
              <p:nvPr/>
            </p:nvGrpSpPr>
            <p:grpSpPr>
              <a:xfrm>
                <a:off x="6679223" y="1947864"/>
                <a:ext cx="3956410" cy="2777787"/>
                <a:chOff x="5742750" y="2283128"/>
                <a:chExt cx="3956410" cy="2777787"/>
              </a:xfrm>
            </p:grpSpPr>
            <p:sp>
              <p:nvSpPr>
                <p:cNvPr id="153" name="Google Shape;153;p22"/>
                <p:cNvSpPr/>
                <p:nvPr/>
              </p:nvSpPr>
              <p:spPr>
                <a:xfrm>
                  <a:off x="5742760" y="2283128"/>
                  <a:ext cx="3956400" cy="2777700"/>
                </a:xfrm>
                <a:prstGeom prst="roundRect">
                  <a:avLst>
                    <a:gd fmla="val 3377" name="adj"/>
                  </a:avLst>
                </a:prstGeom>
                <a:noFill/>
                <a:ln cap="flat" cmpd="sng" w="12700">
                  <a:solidFill>
                    <a:schemeClr val="lt2"/>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4" name="Google Shape;154;p22"/>
                <p:cNvSpPr/>
                <p:nvPr/>
              </p:nvSpPr>
              <p:spPr>
                <a:xfrm rot="10800000">
                  <a:off x="5742750" y="4752515"/>
                  <a:ext cx="3956400" cy="308400"/>
                </a:xfrm>
                <a:prstGeom prst="round2SameRect">
                  <a:avLst>
                    <a:gd fmla="val 19571" name="adj1"/>
                    <a:gd fmla="val 0" name="adj2"/>
                  </a:avLst>
                </a:prstGeom>
                <a:noFill/>
                <a:ln cap="flat" cmpd="sng" w="12700">
                  <a:solidFill>
                    <a:schemeClr val="lt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155" name="Google Shape;155;p22"/>
            <p:cNvSpPr/>
            <p:nvPr/>
          </p:nvSpPr>
          <p:spPr>
            <a:xfrm>
              <a:off x="3370018" y="1929853"/>
              <a:ext cx="108000" cy="108000"/>
            </a:xfrm>
            <a:prstGeom prst="ellipse">
              <a:avLst/>
            </a:prstGeom>
            <a:noFill/>
            <a:ln cap="flat" cmpd="sng" w="952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Laptop">
  <p:cSld name="BLANK_2_1">
    <p:bg>
      <p:bgPr>
        <a:solidFill>
          <a:schemeClr val="accent1"/>
        </a:solidFill>
      </p:bgPr>
    </p:bg>
    <p:spTree>
      <p:nvGrpSpPr>
        <p:cNvPr id="156" name="Shape 156"/>
        <p:cNvGrpSpPr/>
        <p:nvPr/>
      </p:nvGrpSpPr>
      <p:grpSpPr>
        <a:xfrm>
          <a:off x="0" y="0"/>
          <a:ext cx="0" cy="0"/>
          <a:chOff x="0" y="0"/>
          <a:chExt cx="0" cy="0"/>
        </a:xfrm>
      </p:grpSpPr>
      <p:sp>
        <p:nvSpPr>
          <p:cNvPr id="157" name="Google Shape;157;p23"/>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58" name="Google Shape;158;p2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59" name="Google Shape;159;p23"/>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rgbClr val="FFFFFF"/>
              </a:buClr>
              <a:buSzPts val="4200"/>
              <a:buNone/>
              <a:defRPr sz="4200">
                <a:solidFill>
                  <a:srgbClr val="FFFFFF"/>
                </a:solidFill>
              </a:defRPr>
            </a:lvl1pPr>
            <a:lvl2pPr lvl="1" rtl="0" algn="ctr">
              <a:spcBef>
                <a:spcPts val="0"/>
              </a:spcBef>
              <a:spcAft>
                <a:spcPts val="0"/>
              </a:spcAft>
              <a:buClr>
                <a:srgbClr val="FFFFFF"/>
              </a:buClr>
              <a:buSzPts val="4200"/>
              <a:buNone/>
              <a:defRPr sz="4200">
                <a:solidFill>
                  <a:srgbClr val="FFFFFF"/>
                </a:solidFill>
              </a:defRPr>
            </a:lvl2pPr>
            <a:lvl3pPr lvl="2" rtl="0" algn="ctr">
              <a:spcBef>
                <a:spcPts val="0"/>
              </a:spcBef>
              <a:spcAft>
                <a:spcPts val="0"/>
              </a:spcAft>
              <a:buClr>
                <a:srgbClr val="FFFFFF"/>
              </a:buClr>
              <a:buSzPts val="4200"/>
              <a:buNone/>
              <a:defRPr sz="4200">
                <a:solidFill>
                  <a:srgbClr val="FFFFFF"/>
                </a:solidFill>
              </a:defRPr>
            </a:lvl3pPr>
            <a:lvl4pPr lvl="3" rtl="0" algn="ctr">
              <a:spcBef>
                <a:spcPts val="0"/>
              </a:spcBef>
              <a:spcAft>
                <a:spcPts val="0"/>
              </a:spcAft>
              <a:buClr>
                <a:srgbClr val="FFFFFF"/>
              </a:buClr>
              <a:buSzPts val="4200"/>
              <a:buNone/>
              <a:defRPr sz="4200">
                <a:solidFill>
                  <a:srgbClr val="FFFFFF"/>
                </a:solidFill>
              </a:defRPr>
            </a:lvl4pPr>
            <a:lvl5pPr lvl="4" rtl="0" algn="ctr">
              <a:spcBef>
                <a:spcPts val="0"/>
              </a:spcBef>
              <a:spcAft>
                <a:spcPts val="0"/>
              </a:spcAft>
              <a:buClr>
                <a:srgbClr val="FFFFFF"/>
              </a:buClr>
              <a:buSzPts val="4200"/>
              <a:buNone/>
              <a:defRPr sz="4200">
                <a:solidFill>
                  <a:srgbClr val="FFFFFF"/>
                </a:solidFill>
              </a:defRPr>
            </a:lvl5pPr>
            <a:lvl6pPr lvl="5" rtl="0" algn="ctr">
              <a:spcBef>
                <a:spcPts val="0"/>
              </a:spcBef>
              <a:spcAft>
                <a:spcPts val="0"/>
              </a:spcAft>
              <a:buClr>
                <a:srgbClr val="FFFFFF"/>
              </a:buClr>
              <a:buSzPts val="4200"/>
              <a:buNone/>
              <a:defRPr sz="4200">
                <a:solidFill>
                  <a:srgbClr val="FFFFFF"/>
                </a:solidFill>
              </a:defRPr>
            </a:lvl6pPr>
            <a:lvl7pPr lvl="6" rtl="0" algn="ctr">
              <a:spcBef>
                <a:spcPts val="0"/>
              </a:spcBef>
              <a:spcAft>
                <a:spcPts val="0"/>
              </a:spcAft>
              <a:buClr>
                <a:srgbClr val="FFFFFF"/>
              </a:buClr>
              <a:buSzPts val="4200"/>
              <a:buNone/>
              <a:defRPr sz="4200">
                <a:solidFill>
                  <a:srgbClr val="FFFFFF"/>
                </a:solidFill>
              </a:defRPr>
            </a:lvl7pPr>
            <a:lvl8pPr lvl="7" rtl="0" algn="ctr">
              <a:spcBef>
                <a:spcPts val="0"/>
              </a:spcBef>
              <a:spcAft>
                <a:spcPts val="0"/>
              </a:spcAft>
              <a:buClr>
                <a:srgbClr val="FFFFFF"/>
              </a:buClr>
              <a:buSzPts val="4200"/>
              <a:buNone/>
              <a:defRPr sz="4200">
                <a:solidFill>
                  <a:srgbClr val="FFFFFF"/>
                </a:solidFill>
              </a:defRPr>
            </a:lvl8pPr>
            <a:lvl9pPr lvl="8" rtl="0" algn="ctr">
              <a:spcBef>
                <a:spcPts val="0"/>
              </a:spcBef>
              <a:spcAft>
                <a:spcPts val="0"/>
              </a:spcAft>
              <a:buClr>
                <a:srgbClr val="FFFFFF"/>
              </a:buClr>
              <a:buSzPts val="4200"/>
              <a:buNone/>
              <a:defRPr sz="4200">
                <a:solidFill>
                  <a:srgbClr val="FFFFFF"/>
                </a:solidFill>
              </a:defRPr>
            </a:lvl9pPr>
          </a:lstStyle>
          <a:p/>
        </p:txBody>
      </p:sp>
      <p:sp>
        <p:nvSpPr>
          <p:cNvPr id="160" name="Google Shape;160;p23"/>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FFFFFF"/>
              </a:buClr>
              <a:buSzPts val="2100"/>
              <a:buNone/>
              <a:defRPr sz="2100">
                <a:solidFill>
                  <a:srgbClr val="FFFFFF"/>
                </a:solidFill>
              </a:defRPr>
            </a:lvl1pPr>
            <a:lvl2pPr lvl="1" rtl="0" algn="ctr">
              <a:lnSpc>
                <a:spcPct val="100000"/>
              </a:lnSpc>
              <a:spcBef>
                <a:spcPts val="0"/>
              </a:spcBef>
              <a:spcAft>
                <a:spcPts val="0"/>
              </a:spcAft>
              <a:buClr>
                <a:srgbClr val="FFFFFF"/>
              </a:buClr>
              <a:buSzPts val="2100"/>
              <a:buNone/>
              <a:defRPr sz="2100">
                <a:solidFill>
                  <a:srgbClr val="FFFFFF"/>
                </a:solidFill>
              </a:defRPr>
            </a:lvl2pPr>
            <a:lvl3pPr lvl="2" rtl="0" algn="ctr">
              <a:lnSpc>
                <a:spcPct val="100000"/>
              </a:lnSpc>
              <a:spcBef>
                <a:spcPts val="0"/>
              </a:spcBef>
              <a:spcAft>
                <a:spcPts val="0"/>
              </a:spcAft>
              <a:buClr>
                <a:srgbClr val="FFFFFF"/>
              </a:buClr>
              <a:buSzPts val="2100"/>
              <a:buNone/>
              <a:defRPr sz="2100">
                <a:solidFill>
                  <a:srgbClr val="FFFFFF"/>
                </a:solidFill>
              </a:defRPr>
            </a:lvl3pPr>
            <a:lvl4pPr lvl="3" rtl="0" algn="ctr">
              <a:lnSpc>
                <a:spcPct val="100000"/>
              </a:lnSpc>
              <a:spcBef>
                <a:spcPts val="0"/>
              </a:spcBef>
              <a:spcAft>
                <a:spcPts val="0"/>
              </a:spcAft>
              <a:buClr>
                <a:srgbClr val="FFFFFF"/>
              </a:buClr>
              <a:buSzPts val="2100"/>
              <a:buNone/>
              <a:defRPr sz="2100">
                <a:solidFill>
                  <a:srgbClr val="FFFFFF"/>
                </a:solidFill>
              </a:defRPr>
            </a:lvl4pPr>
            <a:lvl5pPr lvl="4" rtl="0" algn="ctr">
              <a:lnSpc>
                <a:spcPct val="100000"/>
              </a:lnSpc>
              <a:spcBef>
                <a:spcPts val="0"/>
              </a:spcBef>
              <a:spcAft>
                <a:spcPts val="0"/>
              </a:spcAft>
              <a:buClr>
                <a:srgbClr val="FFFFFF"/>
              </a:buClr>
              <a:buSzPts val="2100"/>
              <a:buNone/>
              <a:defRPr sz="2100">
                <a:solidFill>
                  <a:srgbClr val="FFFFFF"/>
                </a:solidFill>
              </a:defRPr>
            </a:lvl5pPr>
            <a:lvl6pPr lvl="5" rtl="0" algn="ctr">
              <a:lnSpc>
                <a:spcPct val="100000"/>
              </a:lnSpc>
              <a:spcBef>
                <a:spcPts val="0"/>
              </a:spcBef>
              <a:spcAft>
                <a:spcPts val="0"/>
              </a:spcAft>
              <a:buClr>
                <a:srgbClr val="FFFFFF"/>
              </a:buClr>
              <a:buSzPts val="2100"/>
              <a:buNone/>
              <a:defRPr sz="2100">
                <a:solidFill>
                  <a:srgbClr val="FFFFFF"/>
                </a:solidFill>
              </a:defRPr>
            </a:lvl6pPr>
            <a:lvl7pPr lvl="6" rtl="0" algn="ctr">
              <a:lnSpc>
                <a:spcPct val="100000"/>
              </a:lnSpc>
              <a:spcBef>
                <a:spcPts val="0"/>
              </a:spcBef>
              <a:spcAft>
                <a:spcPts val="0"/>
              </a:spcAft>
              <a:buClr>
                <a:srgbClr val="FFFFFF"/>
              </a:buClr>
              <a:buSzPts val="2100"/>
              <a:buNone/>
              <a:defRPr sz="2100">
                <a:solidFill>
                  <a:srgbClr val="FFFFFF"/>
                </a:solidFill>
              </a:defRPr>
            </a:lvl7pPr>
            <a:lvl8pPr lvl="7" rtl="0" algn="ctr">
              <a:lnSpc>
                <a:spcPct val="100000"/>
              </a:lnSpc>
              <a:spcBef>
                <a:spcPts val="0"/>
              </a:spcBef>
              <a:spcAft>
                <a:spcPts val="0"/>
              </a:spcAft>
              <a:buClr>
                <a:srgbClr val="FFFFFF"/>
              </a:buClr>
              <a:buSzPts val="2100"/>
              <a:buNone/>
              <a:defRPr sz="2100">
                <a:solidFill>
                  <a:srgbClr val="FFFFFF"/>
                </a:solidFill>
              </a:defRPr>
            </a:lvl8pPr>
            <a:lvl9pPr lvl="8" rtl="0" algn="ctr">
              <a:lnSpc>
                <a:spcPct val="100000"/>
              </a:lnSpc>
              <a:spcBef>
                <a:spcPts val="0"/>
              </a:spcBef>
              <a:spcAft>
                <a:spcPts val="0"/>
              </a:spcAft>
              <a:buClr>
                <a:srgbClr val="FFFFFF"/>
              </a:buClr>
              <a:buSzPts val="2100"/>
              <a:buNone/>
              <a:defRPr sz="2100">
                <a:solidFill>
                  <a:srgbClr val="FFFFFF"/>
                </a:solidFill>
              </a:defRPr>
            </a:lvl9pPr>
          </a:lstStyle>
          <a:p/>
        </p:txBody>
      </p:sp>
      <p:grpSp>
        <p:nvGrpSpPr>
          <p:cNvPr id="161" name="Google Shape;161;p23"/>
          <p:cNvGrpSpPr/>
          <p:nvPr/>
        </p:nvGrpSpPr>
        <p:grpSpPr>
          <a:xfrm>
            <a:off x="4573387" y="1321200"/>
            <a:ext cx="4291168" cy="2219640"/>
            <a:chOff x="3289100" y="2593804"/>
            <a:chExt cx="5622600" cy="2900731"/>
          </a:xfrm>
        </p:grpSpPr>
        <p:grpSp>
          <p:nvGrpSpPr>
            <p:cNvPr id="162" name="Google Shape;162;p23"/>
            <p:cNvGrpSpPr/>
            <p:nvPr/>
          </p:nvGrpSpPr>
          <p:grpSpPr>
            <a:xfrm>
              <a:off x="3289100" y="2593804"/>
              <a:ext cx="5622600" cy="2900731"/>
              <a:chOff x="1059475" y="2241404"/>
              <a:chExt cx="5622600" cy="2900731"/>
            </a:xfrm>
          </p:grpSpPr>
          <p:sp>
            <p:nvSpPr>
              <p:cNvPr id="163" name="Google Shape;163;p23"/>
              <p:cNvSpPr/>
              <p:nvPr/>
            </p:nvSpPr>
            <p:spPr>
              <a:xfrm>
                <a:off x="1709623" y="2241404"/>
                <a:ext cx="4319700" cy="2813400"/>
              </a:xfrm>
              <a:prstGeom prst="roundRect">
                <a:avLst>
                  <a:gd fmla="val 4487" name="adj"/>
                </a:avLst>
              </a:prstGeom>
              <a:no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64" name="Google Shape;164;p23"/>
              <p:cNvGrpSpPr/>
              <p:nvPr/>
            </p:nvGrpSpPr>
            <p:grpSpPr>
              <a:xfrm>
                <a:off x="1059475" y="5047935"/>
                <a:ext cx="5622600" cy="94200"/>
                <a:chOff x="1059475" y="5015277"/>
                <a:chExt cx="5622600" cy="188400"/>
              </a:xfrm>
            </p:grpSpPr>
            <p:sp>
              <p:nvSpPr>
                <p:cNvPr id="165" name="Google Shape;165;p23"/>
                <p:cNvSpPr/>
                <p:nvPr/>
              </p:nvSpPr>
              <p:spPr>
                <a:xfrm>
                  <a:off x="1059475" y="5015277"/>
                  <a:ext cx="5622600" cy="188400"/>
                </a:xfrm>
                <a:prstGeom prst="roundRect">
                  <a:avLst>
                    <a:gd fmla="val 35520" name="adj"/>
                  </a:avLst>
                </a:pr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 name="Google Shape;166;p23"/>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167" name="Google Shape;167;p23"/>
            <p:cNvSpPr/>
            <p:nvPr/>
          </p:nvSpPr>
          <p:spPr>
            <a:xfrm>
              <a:off x="6037018" y="2768053"/>
              <a:ext cx="97200" cy="97200"/>
            </a:xfrm>
            <a:prstGeom prst="ellipse">
              <a:avLst/>
            </a:pr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68" name="Google Shape;168;p23"/>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martphone">
  <p:cSld name="BLANK_2_1_1">
    <p:spTree>
      <p:nvGrpSpPr>
        <p:cNvPr id="169" name="Shape 169"/>
        <p:cNvGrpSpPr/>
        <p:nvPr/>
      </p:nvGrpSpPr>
      <p:grpSpPr>
        <a:xfrm>
          <a:off x="0" y="0"/>
          <a:ext cx="0" cy="0"/>
          <a:chOff x="0" y="0"/>
          <a:chExt cx="0" cy="0"/>
        </a:xfrm>
      </p:grpSpPr>
      <p:sp>
        <p:nvSpPr>
          <p:cNvPr id="170" name="Google Shape;170;p24"/>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1" name="Google Shape;171;p2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72" name="Google Shape;172;p24"/>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173" name="Google Shape;173;p24"/>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174" name="Google Shape;174;p24"/>
          <p:cNvGrpSpPr/>
          <p:nvPr/>
        </p:nvGrpSpPr>
        <p:grpSpPr>
          <a:xfrm>
            <a:off x="5861988" y="637516"/>
            <a:ext cx="2098813" cy="3868480"/>
            <a:chOff x="8625436" y="1258061"/>
            <a:chExt cx="2388000" cy="4396500"/>
          </a:xfrm>
        </p:grpSpPr>
        <p:sp>
          <p:nvSpPr>
            <p:cNvPr id="175" name="Google Shape;175;p24"/>
            <p:cNvSpPr/>
            <p:nvPr/>
          </p:nvSpPr>
          <p:spPr>
            <a:xfrm>
              <a:off x="8625436" y="1258061"/>
              <a:ext cx="2388000" cy="4396500"/>
            </a:xfrm>
            <a:prstGeom prst="roundRect">
              <a:avLst>
                <a:gd fmla="val 4487" name="adj"/>
              </a:avLst>
            </a:prstGeom>
            <a:noFill/>
            <a:ln cap="flat" cmpd="sng" w="9525">
              <a:solidFill>
                <a:schemeClr val="lt2"/>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 name="Google Shape;176;p24"/>
            <p:cNvSpPr/>
            <p:nvPr/>
          </p:nvSpPr>
          <p:spPr>
            <a:xfrm>
              <a:off x="10685218" y="1396453"/>
              <a:ext cx="97200" cy="97200"/>
            </a:xfrm>
            <a:prstGeom prst="ellipse">
              <a:avLst/>
            </a:prstGeom>
            <a:noFill/>
            <a:ln cap="flat" cmpd="sng" w="952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 name="Google Shape;177;p24"/>
            <p:cNvSpPr/>
            <p:nvPr/>
          </p:nvSpPr>
          <p:spPr>
            <a:xfrm>
              <a:off x="9725916" y="5324400"/>
              <a:ext cx="180000" cy="180000"/>
            </a:xfrm>
            <a:prstGeom prst="ellipse">
              <a:avLst/>
            </a:prstGeom>
            <a:noFill/>
            <a:ln cap="flat" cmpd="sng" w="9525">
              <a:solidFill>
                <a:schemeClr val="lt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t">
  <p:cSld name="BLANK_2_1_1_1">
    <p:bg>
      <p:bgPr>
        <a:solidFill>
          <a:schemeClr val="accent1"/>
        </a:solidFill>
      </p:bgPr>
    </p:bg>
    <p:spTree>
      <p:nvGrpSpPr>
        <p:cNvPr id="178" name="Shape 178"/>
        <p:cNvGrpSpPr/>
        <p:nvPr/>
      </p:nvGrpSpPr>
      <p:grpSpPr>
        <a:xfrm>
          <a:off x="0" y="0"/>
          <a:ext cx="0" cy="0"/>
          <a:chOff x="0" y="0"/>
          <a:chExt cx="0" cy="0"/>
        </a:xfrm>
      </p:grpSpPr>
      <p:sp>
        <p:nvSpPr>
          <p:cNvPr id="179" name="Google Shape;179;p25"/>
          <p:cNvSpPr/>
          <p:nvPr/>
        </p:nvSpPr>
        <p:spPr>
          <a:xfrm>
            <a:off x="3485134" y="0"/>
            <a:ext cx="5658866" cy="5143500"/>
          </a:xfrm>
          <a:custGeom>
            <a:rect b="b" l="l" r="r" t="t"/>
            <a:pathLst>
              <a:path extrusionOk="0" h="5143500" w="5658866">
                <a:moveTo>
                  <a:pt x="0" y="0"/>
                </a:moveTo>
                <a:lnTo>
                  <a:pt x="5658866" y="0"/>
                </a:lnTo>
                <a:lnTo>
                  <a:pt x="5658866" y="5143500"/>
                </a:lnTo>
                <a:lnTo>
                  <a:pt x="78368" y="5143500"/>
                </a:lnTo>
                <a:lnTo>
                  <a:pt x="301314" y="4898197"/>
                </a:lnTo>
                <a:cubicBezTo>
                  <a:pt x="814875" y="4275905"/>
                  <a:pt x="1123379" y="3478112"/>
                  <a:pt x="1123379" y="2608263"/>
                </a:cubicBezTo>
                <a:cubicBezTo>
                  <a:pt x="1123379" y="1614151"/>
                  <a:pt x="720436" y="714151"/>
                  <a:pt x="68964" y="62679"/>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80" name="Google Shape;180;p2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81" name="Google Shape;181;p25"/>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rgbClr val="FFFFFF"/>
              </a:buClr>
              <a:buSzPts val="4200"/>
              <a:buNone/>
              <a:defRPr sz="4200">
                <a:solidFill>
                  <a:srgbClr val="FFFFFF"/>
                </a:solidFill>
              </a:defRPr>
            </a:lvl1pPr>
            <a:lvl2pPr lvl="1" rtl="0" algn="ctr">
              <a:spcBef>
                <a:spcPts val="0"/>
              </a:spcBef>
              <a:spcAft>
                <a:spcPts val="0"/>
              </a:spcAft>
              <a:buClr>
                <a:srgbClr val="FFFFFF"/>
              </a:buClr>
              <a:buSzPts val="4200"/>
              <a:buNone/>
              <a:defRPr sz="4200">
                <a:solidFill>
                  <a:srgbClr val="FFFFFF"/>
                </a:solidFill>
              </a:defRPr>
            </a:lvl2pPr>
            <a:lvl3pPr lvl="2" rtl="0" algn="ctr">
              <a:spcBef>
                <a:spcPts val="0"/>
              </a:spcBef>
              <a:spcAft>
                <a:spcPts val="0"/>
              </a:spcAft>
              <a:buClr>
                <a:srgbClr val="FFFFFF"/>
              </a:buClr>
              <a:buSzPts val="4200"/>
              <a:buNone/>
              <a:defRPr sz="4200">
                <a:solidFill>
                  <a:srgbClr val="FFFFFF"/>
                </a:solidFill>
              </a:defRPr>
            </a:lvl3pPr>
            <a:lvl4pPr lvl="3" rtl="0" algn="ctr">
              <a:spcBef>
                <a:spcPts val="0"/>
              </a:spcBef>
              <a:spcAft>
                <a:spcPts val="0"/>
              </a:spcAft>
              <a:buClr>
                <a:srgbClr val="FFFFFF"/>
              </a:buClr>
              <a:buSzPts val="4200"/>
              <a:buNone/>
              <a:defRPr sz="4200">
                <a:solidFill>
                  <a:srgbClr val="FFFFFF"/>
                </a:solidFill>
              </a:defRPr>
            </a:lvl4pPr>
            <a:lvl5pPr lvl="4" rtl="0" algn="ctr">
              <a:spcBef>
                <a:spcPts val="0"/>
              </a:spcBef>
              <a:spcAft>
                <a:spcPts val="0"/>
              </a:spcAft>
              <a:buClr>
                <a:srgbClr val="FFFFFF"/>
              </a:buClr>
              <a:buSzPts val="4200"/>
              <a:buNone/>
              <a:defRPr sz="4200">
                <a:solidFill>
                  <a:srgbClr val="FFFFFF"/>
                </a:solidFill>
              </a:defRPr>
            </a:lvl5pPr>
            <a:lvl6pPr lvl="5" rtl="0" algn="ctr">
              <a:spcBef>
                <a:spcPts val="0"/>
              </a:spcBef>
              <a:spcAft>
                <a:spcPts val="0"/>
              </a:spcAft>
              <a:buClr>
                <a:srgbClr val="FFFFFF"/>
              </a:buClr>
              <a:buSzPts val="4200"/>
              <a:buNone/>
              <a:defRPr sz="4200">
                <a:solidFill>
                  <a:srgbClr val="FFFFFF"/>
                </a:solidFill>
              </a:defRPr>
            </a:lvl6pPr>
            <a:lvl7pPr lvl="6" rtl="0" algn="ctr">
              <a:spcBef>
                <a:spcPts val="0"/>
              </a:spcBef>
              <a:spcAft>
                <a:spcPts val="0"/>
              </a:spcAft>
              <a:buClr>
                <a:srgbClr val="FFFFFF"/>
              </a:buClr>
              <a:buSzPts val="4200"/>
              <a:buNone/>
              <a:defRPr sz="4200">
                <a:solidFill>
                  <a:srgbClr val="FFFFFF"/>
                </a:solidFill>
              </a:defRPr>
            </a:lvl7pPr>
            <a:lvl8pPr lvl="7" rtl="0" algn="ctr">
              <a:spcBef>
                <a:spcPts val="0"/>
              </a:spcBef>
              <a:spcAft>
                <a:spcPts val="0"/>
              </a:spcAft>
              <a:buClr>
                <a:srgbClr val="FFFFFF"/>
              </a:buClr>
              <a:buSzPts val="4200"/>
              <a:buNone/>
              <a:defRPr sz="4200">
                <a:solidFill>
                  <a:srgbClr val="FFFFFF"/>
                </a:solidFill>
              </a:defRPr>
            </a:lvl8pPr>
            <a:lvl9pPr lvl="8" rtl="0" algn="ctr">
              <a:spcBef>
                <a:spcPts val="0"/>
              </a:spcBef>
              <a:spcAft>
                <a:spcPts val="0"/>
              </a:spcAft>
              <a:buClr>
                <a:srgbClr val="FFFFFF"/>
              </a:buClr>
              <a:buSzPts val="4200"/>
              <a:buNone/>
              <a:defRPr sz="4200">
                <a:solidFill>
                  <a:srgbClr val="FFFFFF"/>
                </a:solidFill>
              </a:defRPr>
            </a:lvl9pPr>
          </a:lstStyle>
          <a:p/>
        </p:txBody>
      </p:sp>
      <p:sp>
        <p:nvSpPr>
          <p:cNvPr id="182" name="Google Shape;182;p25"/>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FFFFFF"/>
              </a:buClr>
              <a:buSzPts val="2100"/>
              <a:buNone/>
              <a:defRPr sz="2100">
                <a:solidFill>
                  <a:srgbClr val="FFFFFF"/>
                </a:solidFill>
              </a:defRPr>
            </a:lvl1pPr>
            <a:lvl2pPr lvl="1" rtl="0" algn="ctr">
              <a:lnSpc>
                <a:spcPct val="100000"/>
              </a:lnSpc>
              <a:spcBef>
                <a:spcPts val="0"/>
              </a:spcBef>
              <a:spcAft>
                <a:spcPts val="0"/>
              </a:spcAft>
              <a:buClr>
                <a:srgbClr val="FFFFFF"/>
              </a:buClr>
              <a:buSzPts val="2100"/>
              <a:buNone/>
              <a:defRPr sz="2100">
                <a:solidFill>
                  <a:srgbClr val="FFFFFF"/>
                </a:solidFill>
              </a:defRPr>
            </a:lvl2pPr>
            <a:lvl3pPr lvl="2" rtl="0" algn="ctr">
              <a:lnSpc>
                <a:spcPct val="100000"/>
              </a:lnSpc>
              <a:spcBef>
                <a:spcPts val="0"/>
              </a:spcBef>
              <a:spcAft>
                <a:spcPts val="0"/>
              </a:spcAft>
              <a:buClr>
                <a:srgbClr val="FFFFFF"/>
              </a:buClr>
              <a:buSzPts val="2100"/>
              <a:buNone/>
              <a:defRPr sz="2100">
                <a:solidFill>
                  <a:srgbClr val="FFFFFF"/>
                </a:solidFill>
              </a:defRPr>
            </a:lvl3pPr>
            <a:lvl4pPr lvl="3" rtl="0" algn="ctr">
              <a:lnSpc>
                <a:spcPct val="100000"/>
              </a:lnSpc>
              <a:spcBef>
                <a:spcPts val="0"/>
              </a:spcBef>
              <a:spcAft>
                <a:spcPts val="0"/>
              </a:spcAft>
              <a:buClr>
                <a:srgbClr val="FFFFFF"/>
              </a:buClr>
              <a:buSzPts val="2100"/>
              <a:buNone/>
              <a:defRPr sz="2100">
                <a:solidFill>
                  <a:srgbClr val="FFFFFF"/>
                </a:solidFill>
              </a:defRPr>
            </a:lvl4pPr>
            <a:lvl5pPr lvl="4" rtl="0" algn="ctr">
              <a:lnSpc>
                <a:spcPct val="100000"/>
              </a:lnSpc>
              <a:spcBef>
                <a:spcPts val="0"/>
              </a:spcBef>
              <a:spcAft>
                <a:spcPts val="0"/>
              </a:spcAft>
              <a:buClr>
                <a:srgbClr val="FFFFFF"/>
              </a:buClr>
              <a:buSzPts val="2100"/>
              <a:buNone/>
              <a:defRPr sz="2100">
                <a:solidFill>
                  <a:srgbClr val="FFFFFF"/>
                </a:solidFill>
              </a:defRPr>
            </a:lvl5pPr>
            <a:lvl6pPr lvl="5" rtl="0" algn="ctr">
              <a:lnSpc>
                <a:spcPct val="100000"/>
              </a:lnSpc>
              <a:spcBef>
                <a:spcPts val="0"/>
              </a:spcBef>
              <a:spcAft>
                <a:spcPts val="0"/>
              </a:spcAft>
              <a:buClr>
                <a:srgbClr val="FFFFFF"/>
              </a:buClr>
              <a:buSzPts val="2100"/>
              <a:buNone/>
              <a:defRPr sz="2100">
                <a:solidFill>
                  <a:srgbClr val="FFFFFF"/>
                </a:solidFill>
              </a:defRPr>
            </a:lvl6pPr>
            <a:lvl7pPr lvl="6" rtl="0" algn="ctr">
              <a:lnSpc>
                <a:spcPct val="100000"/>
              </a:lnSpc>
              <a:spcBef>
                <a:spcPts val="0"/>
              </a:spcBef>
              <a:spcAft>
                <a:spcPts val="0"/>
              </a:spcAft>
              <a:buClr>
                <a:srgbClr val="FFFFFF"/>
              </a:buClr>
              <a:buSzPts val="2100"/>
              <a:buNone/>
              <a:defRPr sz="2100">
                <a:solidFill>
                  <a:srgbClr val="FFFFFF"/>
                </a:solidFill>
              </a:defRPr>
            </a:lvl7pPr>
            <a:lvl8pPr lvl="7" rtl="0" algn="ctr">
              <a:lnSpc>
                <a:spcPct val="100000"/>
              </a:lnSpc>
              <a:spcBef>
                <a:spcPts val="0"/>
              </a:spcBef>
              <a:spcAft>
                <a:spcPts val="0"/>
              </a:spcAft>
              <a:buClr>
                <a:srgbClr val="FFFFFF"/>
              </a:buClr>
              <a:buSzPts val="2100"/>
              <a:buNone/>
              <a:defRPr sz="2100">
                <a:solidFill>
                  <a:srgbClr val="FFFFFF"/>
                </a:solidFill>
              </a:defRPr>
            </a:lvl8pPr>
            <a:lvl9pPr lvl="8" rtl="0" algn="ctr">
              <a:lnSpc>
                <a:spcPct val="100000"/>
              </a:lnSpc>
              <a:spcBef>
                <a:spcPts val="0"/>
              </a:spcBef>
              <a:spcAft>
                <a:spcPts val="0"/>
              </a:spcAft>
              <a:buClr>
                <a:srgbClr val="FFFFFF"/>
              </a:buClr>
              <a:buSzPts val="2100"/>
              <a:buNone/>
              <a:defRPr sz="2100">
                <a:solidFill>
                  <a:srgbClr val="FFFFFF"/>
                </a:solidFill>
              </a:defRPr>
            </a:lvl9pPr>
          </a:lstStyle>
          <a:p/>
        </p:txBody>
      </p:sp>
      <p:grpSp>
        <p:nvGrpSpPr>
          <p:cNvPr id="183" name="Google Shape;183;p25"/>
          <p:cNvGrpSpPr/>
          <p:nvPr/>
        </p:nvGrpSpPr>
        <p:grpSpPr>
          <a:xfrm>
            <a:off x="5598883" y="740371"/>
            <a:ext cx="2518370" cy="3688797"/>
            <a:chOff x="6953045" y="1252870"/>
            <a:chExt cx="3186600" cy="4559700"/>
          </a:xfrm>
        </p:grpSpPr>
        <p:sp>
          <p:nvSpPr>
            <p:cNvPr id="184" name="Google Shape;184;p25"/>
            <p:cNvSpPr/>
            <p:nvPr/>
          </p:nvSpPr>
          <p:spPr>
            <a:xfrm>
              <a:off x="6953045" y="1252870"/>
              <a:ext cx="3186600" cy="4559700"/>
            </a:xfrm>
            <a:prstGeom prst="roundRect">
              <a:avLst>
                <a:gd fmla="val 4487" name="adj"/>
              </a:avLst>
            </a:prstGeom>
            <a:noFill/>
            <a:ln cap="flat" cmpd="sng" w="9525">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 name="Google Shape;185;p25"/>
            <p:cNvSpPr/>
            <p:nvPr/>
          </p:nvSpPr>
          <p:spPr>
            <a:xfrm>
              <a:off x="8413309" y="5416847"/>
              <a:ext cx="216000" cy="216000"/>
            </a:xfrm>
            <a:prstGeom prst="ellipse">
              <a:avLst/>
            </a:prstGeom>
            <a:noFill/>
            <a:ln cap="flat" cmpd="sng" w="9525">
              <a:solidFill>
                <a:schemeClr val="dk1"/>
              </a:solidFill>
              <a:prstDash val="solid"/>
              <a:miter lim="800000"/>
              <a:headEnd len="sm" w="sm" type="none"/>
              <a:tailEnd len="sm" w="sm" type="none"/>
            </a:ln>
          </p:spPr>
          <p:txBody>
            <a:bodyPr anchorCtr="0" anchor="ctr" bIns="45700" lIns="90000"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25"/>
            <p:cNvSpPr/>
            <p:nvPr/>
          </p:nvSpPr>
          <p:spPr>
            <a:xfrm>
              <a:off x="9770818" y="1396453"/>
              <a:ext cx="97200" cy="97200"/>
            </a:xfrm>
            <a:prstGeom prst="ellipse">
              <a:avLst/>
            </a:prstGeom>
            <a:no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87" name="Google Shape;187;p25"/>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lt1"/>
                </a:solidFill>
                <a:latin typeface="Barlow Condensed"/>
                <a:ea typeface="Barlow Condensed"/>
                <a:cs typeface="Barlow Condensed"/>
                <a:sym typeface="Barlow Condensed"/>
              </a:rPr>
              <a:t>SLIDESMANIA.COM</a:t>
            </a:r>
            <a:endParaRPr sz="10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p">
  <p:cSld name="BLANK_1">
    <p:spTree>
      <p:nvGrpSpPr>
        <p:cNvPr id="188" name="Shape 188"/>
        <p:cNvGrpSpPr/>
        <p:nvPr/>
      </p:nvGrpSpPr>
      <p:grpSpPr>
        <a:xfrm>
          <a:off x="0" y="0"/>
          <a:ext cx="0" cy="0"/>
          <a:chOff x="0" y="0"/>
          <a:chExt cx="0" cy="0"/>
        </a:xfrm>
      </p:grpSpPr>
      <p:sp>
        <p:nvSpPr>
          <p:cNvPr id="189" name="Google Shape;189;p2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190" name="Google Shape;190;p26"/>
          <p:cNvGrpSpPr/>
          <p:nvPr/>
        </p:nvGrpSpPr>
        <p:grpSpPr>
          <a:xfrm>
            <a:off x="696574" y="1262962"/>
            <a:ext cx="7595669" cy="3643808"/>
            <a:chOff x="275475" y="1342375"/>
            <a:chExt cx="7012250" cy="3021400"/>
          </a:xfrm>
        </p:grpSpPr>
        <p:sp>
          <p:nvSpPr>
            <p:cNvPr id="191" name="Google Shape;191;p2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2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2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2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2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2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2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2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2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2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2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2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2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2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2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2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2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2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2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2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2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2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2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2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2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2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2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2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2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2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2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2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2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2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2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2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2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2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2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2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2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2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2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2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2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2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2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2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2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2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2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2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2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2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2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2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2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2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2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2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2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2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2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2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2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2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2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2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2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2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2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2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2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2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2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2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2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2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2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2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2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2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2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2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2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2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2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2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2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2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2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2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2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2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2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2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2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2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2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2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2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2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2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2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2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2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2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2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2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2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2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2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2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2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2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2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2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2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2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2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2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2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2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2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2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2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2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2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2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2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2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2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2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2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2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2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2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2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2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2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2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2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2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2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2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2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2" name="Google Shape;402;p26"/>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lvl1pPr lvl="0" rtl="0">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403" name="Shape 403"/>
        <p:cNvGrpSpPr/>
        <p:nvPr/>
      </p:nvGrpSpPr>
      <p:grpSpPr>
        <a:xfrm>
          <a:off x="0" y="0"/>
          <a:ext cx="0" cy="0"/>
          <a:chOff x="0" y="0"/>
          <a:chExt cx="0" cy="0"/>
        </a:xfrm>
      </p:grpSpPr>
      <p:sp>
        <p:nvSpPr>
          <p:cNvPr id="404" name="Google Shape;404;p27"/>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05" name="Google Shape;405;p27">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406" name="Google Shape;406;p27"/>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2600">
                <a:solidFill>
                  <a:srgbClr val="3F3F3F"/>
                </a:solidFill>
                <a:latin typeface="Poppins"/>
                <a:ea typeface="Poppins"/>
                <a:cs typeface="Poppins"/>
                <a:sym typeface="Poppins"/>
              </a:rPr>
              <a:t>Free </a:t>
            </a:r>
            <a:r>
              <a:rPr lang="en-GB" sz="2600">
                <a:solidFill>
                  <a:srgbClr val="3F3F3F"/>
                </a:solidFill>
                <a:latin typeface="Poppins"/>
                <a:ea typeface="Poppins"/>
                <a:cs typeface="Poppins"/>
                <a:sym typeface="Poppins"/>
              </a:rPr>
              <a:t>themes and templates for </a:t>
            </a:r>
            <a:r>
              <a:rPr b="1" lang="en-GB" sz="2600">
                <a:solidFill>
                  <a:srgbClr val="3F3F3F"/>
                </a:solidFill>
                <a:latin typeface="Poppins"/>
                <a:ea typeface="Poppins"/>
                <a:cs typeface="Poppins"/>
                <a:sym typeface="Poppins"/>
              </a:rPr>
              <a:t>Google Slides</a:t>
            </a:r>
            <a:r>
              <a:rPr lang="en-GB" sz="2600">
                <a:solidFill>
                  <a:srgbClr val="3F3F3F"/>
                </a:solidFill>
                <a:latin typeface="Poppins"/>
                <a:ea typeface="Poppins"/>
                <a:cs typeface="Poppins"/>
                <a:sym typeface="Poppins"/>
              </a:rPr>
              <a:t> or </a:t>
            </a:r>
            <a:r>
              <a:rPr b="1" lang="en-GB"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n-GB"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n-GB">
                <a:solidFill>
                  <a:srgbClr val="3F3F3F"/>
                </a:solidFill>
                <a:latin typeface="Poppins"/>
                <a:ea typeface="Poppins"/>
                <a:cs typeface="Poppins"/>
                <a:sym typeface="Poppins"/>
              </a:rPr>
              <a:t>Read </a:t>
            </a:r>
            <a:r>
              <a:rPr lang="en-GB" u="sng">
                <a:solidFill>
                  <a:srgbClr val="3F3F3F"/>
                </a:solidFill>
                <a:latin typeface="Poppins"/>
                <a:ea typeface="Poppins"/>
                <a:cs typeface="Poppins"/>
                <a:sym typeface="Poppins"/>
                <a:hlinkClick r:id="rId4">
                  <a:extLst>
                    <a:ext uri="{A12FA001-AC4F-418D-AE19-62706E023703}">
                      <ahyp:hlinkClr val="tx"/>
                    </a:ext>
                  </a:extLst>
                </a:hlinkClick>
              </a:rPr>
              <a:t>FAQ</a:t>
            </a:r>
            <a:r>
              <a:rPr lang="en-GB">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407" name="Google Shape;407;p27"/>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408" name="Google Shape;408;p27">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409" name="Google Shape;409;p27">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410" name="Google Shape;410;p27">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411" name="Google Shape;411;p27">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412" name="Google Shape;412;p27"/>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GB"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slideLayout" Target="../slideLayouts/slideLayout26.xml"/><Relationship Id="rId25" Type="http://schemas.openxmlformats.org/officeDocument/2006/relationships/slideLayout" Target="../slideLayouts/slideLayout25.xml"/><Relationship Id="rId27"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1pPr>
            <a:lvl2pPr lvl="1">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2pPr>
            <a:lvl3pPr lvl="2">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3pPr>
            <a:lvl4pPr lvl="3">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4pPr>
            <a:lvl5pPr lvl="4">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5pPr>
            <a:lvl6pPr lvl="5">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6pPr>
            <a:lvl7pPr lvl="6">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7pPr>
            <a:lvl8pPr lvl="7">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8pPr>
            <a:lvl9pPr lvl="8">
              <a:spcBef>
                <a:spcPts val="0"/>
              </a:spcBef>
              <a:spcAft>
                <a:spcPts val="0"/>
              </a:spcAft>
              <a:buClr>
                <a:schemeClr val="dk1"/>
              </a:buClr>
              <a:buSzPts val="3000"/>
              <a:buFont typeface="Roboto Condensed"/>
              <a:buNone/>
              <a:defRPr sz="3000">
                <a:solidFill>
                  <a:schemeClr val="dk1"/>
                </a:solidFill>
                <a:latin typeface="Roboto Condensed"/>
                <a:ea typeface="Roboto Condensed"/>
                <a:cs typeface="Roboto Condensed"/>
                <a:sym typeface="Roboto Condensed"/>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SzPts val="1400"/>
              <a:buFont typeface="Didact Gothic"/>
              <a:buChar char="●"/>
              <a:defRPr>
                <a:latin typeface="Didact Gothic"/>
                <a:ea typeface="Didact Gothic"/>
                <a:cs typeface="Didact Gothic"/>
                <a:sym typeface="Didact Gothic"/>
              </a:defRPr>
            </a:lvl1pPr>
            <a:lvl2pPr indent="-317500" lvl="1" marL="9144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2pPr>
            <a:lvl3pPr indent="-317500" lvl="2" marL="13716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3pPr>
            <a:lvl4pPr indent="-317500" lvl="3" marL="18288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4pPr>
            <a:lvl5pPr indent="-317500" lvl="4" marL="22860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5pPr>
            <a:lvl6pPr indent="-317500" lvl="5" marL="27432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6pPr>
            <a:lvl7pPr indent="-317500" lvl="6" marL="32004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7pPr>
            <a:lvl8pPr indent="-317500" lvl="7" marL="3657600">
              <a:lnSpc>
                <a:spcPct val="115000"/>
              </a:lnSpc>
              <a:spcBef>
                <a:spcPts val="1600"/>
              </a:spcBef>
              <a:spcAft>
                <a:spcPts val="0"/>
              </a:spcAft>
              <a:buSzPts val="1400"/>
              <a:buFont typeface="Didact Gothic"/>
              <a:buChar char="○"/>
              <a:defRPr>
                <a:latin typeface="Didact Gothic"/>
                <a:ea typeface="Didact Gothic"/>
                <a:cs typeface="Didact Gothic"/>
                <a:sym typeface="Didact Gothic"/>
              </a:defRPr>
            </a:lvl8pPr>
            <a:lvl9pPr indent="-317500" lvl="8" marL="4114800">
              <a:lnSpc>
                <a:spcPct val="115000"/>
              </a:lnSpc>
              <a:spcBef>
                <a:spcPts val="1600"/>
              </a:spcBef>
              <a:spcAft>
                <a:spcPts val="1600"/>
              </a:spcAft>
              <a:buSzPts val="1400"/>
              <a:buFont typeface="Didact Gothic"/>
              <a:buChar char="■"/>
              <a:defRPr>
                <a:latin typeface="Didact Gothic"/>
                <a:ea typeface="Didact Gothic"/>
                <a:cs typeface="Didact Gothic"/>
                <a:sym typeface="Didact Gothic"/>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
        <p:nvSpPr>
          <p:cNvPr id="9" name="Google Shape;9;p1"/>
          <p:cNvSpPr txBox="1"/>
          <p:nvPr/>
        </p:nvSpPr>
        <p:spPr>
          <a:xfrm rot="5400000">
            <a:off x="-679350" y="482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dk1"/>
                </a:solidFill>
                <a:latin typeface="Barlow Condensed"/>
                <a:ea typeface="Barlow Condensed"/>
                <a:cs typeface="Barlow Condensed"/>
                <a:sym typeface="Barlow Condensed"/>
              </a:rPr>
              <a:t>SLIDESMANIA.COM</a:t>
            </a:r>
            <a:endParaRPr sz="1000">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 id="2147483673" r:id="rId2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2.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image" Target="../media/image13.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6.xml"/><Relationship Id="rId3" Type="http://schemas.openxmlformats.org/officeDocument/2006/relationships/image" Target="../media/image10.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0.xml"/><Relationship Id="rId3" Type="http://schemas.openxmlformats.org/officeDocument/2006/relationships/image" Target="../media/image11.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 Id="rId3" Type="http://schemas.openxmlformats.org/officeDocument/2006/relationships/image" Target="../media/image9.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2.xml"/><Relationship Id="rId3" Type="http://schemas.openxmlformats.org/officeDocument/2006/relationships/image" Target="../media/image5.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3.xml"/><Relationship Id="rId3" Type="http://schemas.openxmlformats.org/officeDocument/2006/relationships/image" Target="../media/image5.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4.xml"/><Relationship Id="rId3" Type="http://schemas.openxmlformats.org/officeDocument/2006/relationships/image" Target="../media/image1.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5.xml"/><Relationship Id="rId3" Type="http://schemas.openxmlformats.org/officeDocument/2006/relationships/image" Target="../media/image2.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6.xml"/><Relationship Id="rId3" Type="http://schemas.openxmlformats.org/officeDocument/2006/relationships/image" Target="../media/image13.jpg"/><Relationship Id="rId4" Type="http://schemas.openxmlformats.org/officeDocument/2006/relationships/image" Target="../media/image14.jp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8.xml"/><Relationship Id="rId3" Type="http://schemas.openxmlformats.org/officeDocument/2006/relationships/hyperlink" Target="https://slidesmania.com/" TargetMode="External"/><Relationship Id="rId4" Type="http://schemas.openxmlformats.org/officeDocument/2006/relationships/hyperlink" Target="https://slidesmania.com/" TargetMode="External"/><Relationship Id="rId5" Type="http://schemas.openxmlformats.org/officeDocument/2006/relationships/hyperlink" Target="https://slidesmania.com/"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6.xml"/><Relationship Id="rId2" Type="http://schemas.openxmlformats.org/officeDocument/2006/relationships/notesSlide" Target="../notesSlides/notesSlide2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416" name="Shape 416"/>
        <p:cNvGrpSpPr/>
        <p:nvPr/>
      </p:nvGrpSpPr>
      <p:grpSpPr>
        <a:xfrm>
          <a:off x="0" y="0"/>
          <a:ext cx="0" cy="0"/>
          <a:chOff x="0" y="0"/>
          <a:chExt cx="0" cy="0"/>
        </a:xfrm>
      </p:grpSpPr>
      <p:sp>
        <p:nvSpPr>
          <p:cNvPr id="417" name="Google Shape;417;p28"/>
          <p:cNvSpPr txBox="1"/>
          <p:nvPr>
            <p:ph type="ctrTitle"/>
          </p:nvPr>
        </p:nvSpPr>
        <p:spPr>
          <a:xfrm>
            <a:off x="1419126" y="1537350"/>
            <a:ext cx="3960000" cy="2052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HERE GOES</a:t>
            </a:r>
            <a:endParaRPr/>
          </a:p>
          <a:p>
            <a:pPr indent="0" lvl="0" marL="0" rtl="0" algn="ctr">
              <a:spcBef>
                <a:spcPts val="0"/>
              </a:spcBef>
              <a:spcAft>
                <a:spcPts val="0"/>
              </a:spcAft>
              <a:buNone/>
            </a:pPr>
            <a:r>
              <a:rPr b="1" lang="en-GB"/>
              <a:t>YOUR TITLE</a:t>
            </a:r>
            <a:endParaRPr b="1"/>
          </a:p>
        </p:txBody>
      </p:sp>
      <p:sp>
        <p:nvSpPr>
          <p:cNvPr id="418" name="Google Shape;418;p28"/>
          <p:cNvSpPr/>
          <p:nvPr/>
        </p:nvSpPr>
        <p:spPr>
          <a:xfrm>
            <a:off x="1687625" y="1659750"/>
            <a:ext cx="249600" cy="181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8"/>
          <p:cNvSpPr/>
          <p:nvPr/>
        </p:nvSpPr>
        <p:spPr>
          <a:xfrm flipH="1">
            <a:off x="4879200" y="1659750"/>
            <a:ext cx="249600" cy="181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28"/>
          <p:cNvSpPr txBox="1"/>
          <p:nvPr/>
        </p:nvSpPr>
        <p:spPr>
          <a:xfrm>
            <a:off x="1937225" y="3599250"/>
            <a:ext cx="2941800" cy="235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sz="1200">
                <a:solidFill>
                  <a:srgbClr val="FFFFFF"/>
                </a:solidFill>
                <a:latin typeface="Didact Gothic"/>
                <a:ea typeface="Didact Gothic"/>
                <a:cs typeface="Didact Gothic"/>
                <a:sym typeface="Didact Gothic"/>
              </a:rPr>
              <a:t>You can add your subtitle here</a:t>
            </a:r>
            <a:endParaRPr sz="1200">
              <a:solidFill>
                <a:srgbClr val="FFFFFF"/>
              </a:solidFill>
              <a:latin typeface="Didact Gothic"/>
              <a:ea typeface="Didact Gothic"/>
              <a:cs typeface="Didact Gothic"/>
              <a:sym typeface="Didact Gothic"/>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4" name="Shape 424"/>
        <p:cNvGrpSpPr/>
        <p:nvPr/>
      </p:nvGrpSpPr>
      <p:grpSpPr>
        <a:xfrm>
          <a:off x="0" y="0"/>
          <a:ext cx="0" cy="0"/>
          <a:chOff x="0" y="0"/>
          <a:chExt cx="0" cy="0"/>
        </a:xfrm>
      </p:grpSpPr>
      <p:sp>
        <p:nvSpPr>
          <p:cNvPr id="425" name="Google Shape;425;p29"/>
          <p:cNvSpPr txBox="1"/>
          <p:nvPr>
            <p:ph type="title"/>
          </p:nvPr>
        </p:nvSpPr>
        <p:spPr>
          <a:xfrm>
            <a:off x="1232475" y="955025"/>
            <a:ext cx="2319300" cy="524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1000"/>
              <a:t>INTRODUCE YOURSELF</a:t>
            </a:r>
            <a:endParaRPr sz="1000"/>
          </a:p>
        </p:txBody>
      </p:sp>
      <p:sp>
        <p:nvSpPr>
          <p:cNvPr id="426" name="Google Shape;426;p29"/>
          <p:cNvSpPr txBox="1"/>
          <p:nvPr>
            <p:ph idx="1" type="body"/>
          </p:nvPr>
        </p:nvSpPr>
        <p:spPr>
          <a:xfrm>
            <a:off x="1232475" y="1393470"/>
            <a:ext cx="2808000" cy="22059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lang="en-GB" sz="4800"/>
              <a:t>Hi, I am Emma </a:t>
            </a:r>
            <a:r>
              <a:rPr b="1" lang="en-GB" sz="4800"/>
              <a:t>Green</a:t>
            </a:r>
            <a:r>
              <a:rPr lang="en-GB" sz="4800"/>
              <a:t>!</a:t>
            </a:r>
            <a:endParaRPr sz="4800"/>
          </a:p>
          <a:p>
            <a:pPr indent="0" lvl="0" marL="0" rtl="0" algn="l">
              <a:lnSpc>
                <a:spcPct val="100000"/>
              </a:lnSpc>
              <a:spcBef>
                <a:spcPts val="1600"/>
              </a:spcBef>
              <a:spcAft>
                <a:spcPts val="1600"/>
              </a:spcAft>
              <a:buNone/>
            </a:pPr>
            <a:r>
              <a:t/>
            </a:r>
            <a:endParaRPr/>
          </a:p>
        </p:txBody>
      </p:sp>
      <p:pic>
        <p:nvPicPr>
          <p:cNvPr id="427" name="Google Shape;427;p29"/>
          <p:cNvPicPr preferRelativeResize="0"/>
          <p:nvPr/>
        </p:nvPicPr>
        <p:blipFill rotWithShape="1">
          <a:blip r:embed="rId3">
            <a:alphaModFix/>
          </a:blip>
          <a:srcRect b="44665" l="21217" r="22845" t="17834"/>
          <a:stretch/>
        </p:blipFill>
        <p:spPr>
          <a:xfrm>
            <a:off x="3551775" y="378725"/>
            <a:ext cx="4387800" cy="43878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1" name="Shape 431"/>
        <p:cNvGrpSpPr/>
        <p:nvPr/>
      </p:nvGrpSpPr>
      <p:grpSpPr>
        <a:xfrm>
          <a:off x="0" y="0"/>
          <a:ext cx="0" cy="0"/>
          <a:chOff x="0" y="0"/>
          <a:chExt cx="0" cy="0"/>
        </a:xfrm>
      </p:grpSpPr>
      <p:sp>
        <p:nvSpPr>
          <p:cNvPr id="432" name="Google Shape;432;p30"/>
          <p:cNvSpPr txBox="1"/>
          <p:nvPr>
            <p:ph type="title"/>
          </p:nvPr>
        </p:nvSpPr>
        <p:spPr>
          <a:xfrm>
            <a:off x="4147200" y="777000"/>
            <a:ext cx="4228500" cy="75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YOU CAN ADD YOUR TALKING POINTS </a:t>
            </a:r>
            <a:r>
              <a:rPr b="1" lang="en-GB"/>
              <a:t>HERE</a:t>
            </a:r>
            <a:endParaRPr b="1"/>
          </a:p>
        </p:txBody>
      </p:sp>
      <p:sp>
        <p:nvSpPr>
          <p:cNvPr id="433" name="Google Shape;433;p30"/>
          <p:cNvSpPr txBox="1"/>
          <p:nvPr>
            <p:ph idx="1" type="body"/>
          </p:nvPr>
        </p:nvSpPr>
        <p:spPr>
          <a:xfrm>
            <a:off x="4147200" y="2155225"/>
            <a:ext cx="4228500" cy="1099200"/>
          </a:xfrm>
          <a:prstGeom prst="rect">
            <a:avLst/>
          </a:prstGeom>
        </p:spPr>
        <p:txBody>
          <a:bodyPr anchorCtr="0" anchor="t" bIns="91425" lIns="91425" spcFirstLastPara="1" rIns="91425" wrap="square" tIns="91425">
            <a:noAutofit/>
          </a:bodyPr>
          <a:lstStyle/>
          <a:p>
            <a:pPr indent="-342900" lvl="0" marL="457200" rtl="0" algn="l">
              <a:spcBef>
                <a:spcPts val="0"/>
              </a:spcBef>
              <a:spcAft>
                <a:spcPts val="0"/>
              </a:spcAft>
              <a:buSzPts val="1800"/>
              <a:buChar char="●"/>
            </a:pPr>
            <a:r>
              <a:rPr lang="en-GB" sz="1800"/>
              <a:t>We will talk about this first.</a:t>
            </a:r>
            <a:endParaRPr sz="1800"/>
          </a:p>
          <a:p>
            <a:pPr indent="-342900" lvl="0" marL="457200" rtl="0" algn="l">
              <a:spcBef>
                <a:spcPts val="0"/>
              </a:spcBef>
              <a:spcAft>
                <a:spcPts val="0"/>
              </a:spcAft>
              <a:buSzPts val="1800"/>
              <a:buChar char="●"/>
            </a:pPr>
            <a:r>
              <a:rPr lang="en-GB" sz="1800"/>
              <a:t>We will talk about this second.</a:t>
            </a:r>
            <a:endParaRPr sz="1800"/>
          </a:p>
          <a:p>
            <a:pPr indent="-342900" lvl="0" marL="457200" rtl="0" algn="l">
              <a:spcBef>
                <a:spcPts val="0"/>
              </a:spcBef>
              <a:spcAft>
                <a:spcPts val="0"/>
              </a:spcAft>
              <a:buSzPts val="1800"/>
              <a:buChar char="●"/>
            </a:pPr>
            <a:r>
              <a:rPr lang="en-GB" sz="1800"/>
              <a:t>We will talk about this last.</a:t>
            </a:r>
            <a:endParaRPr sz="1800"/>
          </a:p>
        </p:txBody>
      </p:sp>
      <p:sp>
        <p:nvSpPr>
          <p:cNvPr id="434" name="Google Shape;434;p30"/>
          <p:cNvSpPr/>
          <p:nvPr/>
        </p:nvSpPr>
        <p:spPr>
          <a:xfrm>
            <a:off x="4006200" y="503150"/>
            <a:ext cx="202800" cy="11685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30"/>
          <p:cNvSpPr/>
          <p:nvPr/>
        </p:nvSpPr>
        <p:spPr>
          <a:xfrm flipH="1">
            <a:off x="7832800" y="502400"/>
            <a:ext cx="202800" cy="1170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9" name="Shape 439"/>
        <p:cNvGrpSpPr/>
        <p:nvPr/>
      </p:nvGrpSpPr>
      <p:grpSpPr>
        <a:xfrm>
          <a:off x="0" y="0"/>
          <a:ext cx="0" cy="0"/>
          <a:chOff x="0" y="0"/>
          <a:chExt cx="0" cy="0"/>
        </a:xfrm>
      </p:grpSpPr>
      <p:sp>
        <p:nvSpPr>
          <p:cNvPr id="440" name="Google Shape;440;p31"/>
          <p:cNvSpPr txBox="1"/>
          <p:nvPr>
            <p:ph type="title"/>
          </p:nvPr>
        </p:nvSpPr>
        <p:spPr>
          <a:xfrm>
            <a:off x="1027200" y="2150850"/>
            <a:ext cx="70680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5300"/>
              <a:t>We will talk about this first</a:t>
            </a:r>
            <a:endParaRPr sz="530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3F3F3"/>
        </a:solidFill>
      </p:bgPr>
    </p:bg>
    <p:spTree>
      <p:nvGrpSpPr>
        <p:cNvPr id="444" name="Shape 444"/>
        <p:cNvGrpSpPr/>
        <p:nvPr/>
      </p:nvGrpSpPr>
      <p:grpSpPr>
        <a:xfrm>
          <a:off x="0" y="0"/>
          <a:ext cx="0" cy="0"/>
          <a:chOff x="0" y="0"/>
          <a:chExt cx="0" cy="0"/>
        </a:xfrm>
      </p:grpSpPr>
      <p:sp>
        <p:nvSpPr>
          <p:cNvPr id="445" name="Google Shape;445;p32"/>
          <p:cNvSpPr txBox="1"/>
          <p:nvPr>
            <p:ph type="title"/>
          </p:nvPr>
        </p:nvSpPr>
        <p:spPr>
          <a:xfrm>
            <a:off x="666175" y="1168425"/>
            <a:ext cx="21192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YOUR TITLE </a:t>
            </a:r>
            <a:r>
              <a:rPr b="1" lang="en-GB"/>
              <a:t>HERE</a:t>
            </a:r>
            <a:endParaRPr b="1"/>
          </a:p>
        </p:txBody>
      </p:sp>
      <p:sp>
        <p:nvSpPr>
          <p:cNvPr id="446" name="Google Shape;446;p32"/>
          <p:cNvSpPr txBox="1"/>
          <p:nvPr>
            <p:ph idx="1" type="body"/>
          </p:nvPr>
        </p:nvSpPr>
        <p:spPr>
          <a:xfrm>
            <a:off x="310975" y="2392075"/>
            <a:ext cx="5098200" cy="2047200"/>
          </a:xfrm>
          <a:prstGeom prst="rect">
            <a:avLst/>
          </a:prstGeom>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GB">
                <a:latin typeface="Didact Gothic"/>
                <a:ea typeface="Didact Gothic"/>
                <a:cs typeface="Didact Gothic"/>
                <a:sym typeface="Didact Gothic"/>
              </a:rPr>
              <a:t>One of the keys to an effective presentation is keeping it simple, concentrate on your core message.</a:t>
            </a:r>
            <a:endParaRPr>
              <a:latin typeface="Didact Gothic"/>
              <a:ea typeface="Didact Gothic"/>
              <a:cs typeface="Didact Gothic"/>
              <a:sym typeface="Didact Gothic"/>
            </a:endParaRPr>
          </a:p>
          <a:p>
            <a:pPr indent="0" lvl="0" marL="0" rtl="0" algn="l">
              <a:lnSpc>
                <a:spcPct val="90000"/>
              </a:lnSpc>
              <a:spcBef>
                <a:spcPts val="0"/>
              </a:spcBef>
              <a:spcAft>
                <a:spcPts val="0"/>
              </a:spcAft>
              <a:buNone/>
            </a:pPr>
            <a:r>
              <a:t/>
            </a:r>
            <a:endParaRPr>
              <a:latin typeface="Didact Gothic"/>
              <a:ea typeface="Didact Gothic"/>
              <a:cs typeface="Didact Gothic"/>
              <a:sym typeface="Didact Gothic"/>
            </a:endParaRPr>
          </a:p>
          <a:p>
            <a:pPr indent="0" lvl="0" marL="0" rtl="0" algn="l">
              <a:lnSpc>
                <a:spcPct val="90000"/>
              </a:lnSpc>
              <a:spcBef>
                <a:spcPts val="0"/>
              </a:spcBef>
              <a:spcAft>
                <a:spcPts val="0"/>
              </a:spcAft>
              <a:buNone/>
            </a:pPr>
            <a:r>
              <a:rPr lang="en-GB">
                <a:latin typeface="Didact Gothic"/>
                <a:ea typeface="Didact Gothic"/>
                <a:cs typeface="Didact Gothic"/>
                <a:sym typeface="Didact Gothic"/>
              </a:rPr>
              <a:t>Make it easy for your audience to understand and respond.</a:t>
            </a:r>
            <a:endParaRPr>
              <a:latin typeface="Didact Gothic"/>
              <a:ea typeface="Didact Gothic"/>
              <a:cs typeface="Didact Gothic"/>
              <a:sym typeface="Didact Gothic"/>
            </a:endParaRPr>
          </a:p>
        </p:txBody>
      </p:sp>
      <p:grpSp>
        <p:nvGrpSpPr>
          <p:cNvPr id="447" name="Google Shape;447;p32"/>
          <p:cNvGrpSpPr/>
          <p:nvPr/>
        </p:nvGrpSpPr>
        <p:grpSpPr>
          <a:xfrm>
            <a:off x="463375" y="1110675"/>
            <a:ext cx="2322000" cy="1170000"/>
            <a:chOff x="463375" y="1110675"/>
            <a:chExt cx="2322000" cy="1170000"/>
          </a:xfrm>
        </p:grpSpPr>
        <p:sp>
          <p:nvSpPr>
            <p:cNvPr id="448" name="Google Shape;448;p32"/>
            <p:cNvSpPr/>
            <p:nvPr/>
          </p:nvSpPr>
          <p:spPr>
            <a:xfrm>
              <a:off x="463375" y="1111425"/>
              <a:ext cx="202800" cy="11685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32"/>
            <p:cNvSpPr/>
            <p:nvPr/>
          </p:nvSpPr>
          <p:spPr>
            <a:xfrm flipH="1">
              <a:off x="2582575" y="1110675"/>
              <a:ext cx="202800" cy="1170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3" name="Shape 453"/>
        <p:cNvGrpSpPr/>
        <p:nvPr/>
      </p:nvGrpSpPr>
      <p:grpSpPr>
        <a:xfrm>
          <a:off x="0" y="0"/>
          <a:ext cx="0" cy="0"/>
          <a:chOff x="0" y="0"/>
          <a:chExt cx="0" cy="0"/>
        </a:xfrm>
      </p:grpSpPr>
      <p:pic>
        <p:nvPicPr>
          <p:cNvPr id="454" name="Google Shape;454;p33"/>
          <p:cNvPicPr preferRelativeResize="0"/>
          <p:nvPr/>
        </p:nvPicPr>
        <p:blipFill rotWithShape="1">
          <a:blip r:embed="rId3">
            <a:alphaModFix/>
          </a:blip>
          <a:srcRect b="1660" l="3469" r="28898" t="-1660"/>
          <a:stretch/>
        </p:blipFill>
        <p:spPr>
          <a:xfrm>
            <a:off x="4876700" y="-2302200"/>
            <a:ext cx="5218200" cy="5143500"/>
          </a:xfrm>
          <a:prstGeom prst="ellipse">
            <a:avLst/>
          </a:prstGeom>
          <a:noFill/>
          <a:ln>
            <a:noFill/>
          </a:ln>
        </p:spPr>
      </p:pic>
      <p:sp>
        <p:nvSpPr>
          <p:cNvPr id="455" name="Google Shape;455;p33"/>
          <p:cNvSpPr txBox="1"/>
          <p:nvPr>
            <p:ph type="title"/>
          </p:nvPr>
        </p:nvSpPr>
        <p:spPr>
          <a:xfrm>
            <a:off x="819550" y="2753025"/>
            <a:ext cx="7470300" cy="21663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MAIN POINT </a:t>
            </a:r>
            <a:r>
              <a:rPr b="1" lang="en-GB"/>
              <a:t>HERE</a:t>
            </a:r>
            <a:endParaRPr b="1"/>
          </a:p>
        </p:txBody>
      </p:sp>
      <p:sp>
        <p:nvSpPr>
          <p:cNvPr id="456" name="Google Shape;456;p33"/>
          <p:cNvSpPr/>
          <p:nvPr/>
        </p:nvSpPr>
        <p:spPr>
          <a:xfrm>
            <a:off x="569950" y="3108075"/>
            <a:ext cx="249600" cy="15573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33"/>
          <p:cNvSpPr/>
          <p:nvPr/>
        </p:nvSpPr>
        <p:spPr>
          <a:xfrm flipH="1">
            <a:off x="8196400" y="3108075"/>
            <a:ext cx="249600" cy="15573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1" name="Shape 461"/>
        <p:cNvGrpSpPr/>
        <p:nvPr/>
      </p:nvGrpSpPr>
      <p:grpSpPr>
        <a:xfrm>
          <a:off x="0" y="0"/>
          <a:ext cx="0" cy="0"/>
          <a:chOff x="0" y="0"/>
          <a:chExt cx="0" cy="0"/>
        </a:xfrm>
      </p:grpSpPr>
      <p:sp>
        <p:nvSpPr>
          <p:cNvPr id="462" name="Google Shape;462;p34"/>
          <p:cNvSpPr txBox="1"/>
          <p:nvPr>
            <p:ph type="title"/>
          </p:nvPr>
        </p:nvSpPr>
        <p:spPr>
          <a:xfrm>
            <a:off x="1566175" y="766425"/>
            <a:ext cx="60102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Great idea!</a:t>
            </a:r>
            <a:endParaRPr/>
          </a:p>
        </p:txBody>
      </p:sp>
      <p:sp>
        <p:nvSpPr>
          <p:cNvPr id="463" name="Google Shape;463;p34"/>
          <p:cNvSpPr txBox="1"/>
          <p:nvPr>
            <p:ph idx="1" type="body"/>
          </p:nvPr>
        </p:nvSpPr>
        <p:spPr>
          <a:xfrm>
            <a:off x="1566175" y="3304625"/>
            <a:ext cx="60102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GB"/>
              <a:t>Finish up your first set of slides.</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7" name="Shape 467"/>
        <p:cNvGrpSpPr/>
        <p:nvPr/>
      </p:nvGrpSpPr>
      <p:grpSpPr>
        <a:xfrm>
          <a:off x="0" y="0"/>
          <a:ext cx="0" cy="0"/>
          <a:chOff x="0" y="0"/>
          <a:chExt cx="0" cy="0"/>
        </a:xfrm>
      </p:grpSpPr>
      <p:sp>
        <p:nvSpPr>
          <p:cNvPr id="468" name="Google Shape;468;p35"/>
          <p:cNvSpPr txBox="1"/>
          <p:nvPr>
            <p:ph idx="1" type="body"/>
          </p:nvPr>
        </p:nvSpPr>
        <p:spPr>
          <a:xfrm>
            <a:off x="311700" y="1152475"/>
            <a:ext cx="39999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a:t>Remember that most of our presentation templates allow you to change the colors by going into the master – this works both in PowerPoint and Google Slides – , so you can adapt them to your needs.</a:t>
            </a:r>
            <a:endParaRPr/>
          </a:p>
        </p:txBody>
      </p:sp>
      <p:sp>
        <p:nvSpPr>
          <p:cNvPr id="469" name="Google Shape;469;p35"/>
          <p:cNvSpPr txBox="1"/>
          <p:nvPr>
            <p:ph idx="2" type="body"/>
          </p:nvPr>
        </p:nvSpPr>
        <p:spPr>
          <a:xfrm>
            <a:off x="4832400" y="1152475"/>
            <a:ext cx="39999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a:solidFill>
                  <a:schemeClr val="dk1"/>
                </a:solidFill>
              </a:rPr>
              <a:t>Colors are emotional and evoke feelings. The right colors can help persuade and motivate, they can increase your audience's interest and improve learning comprehension and retention.</a:t>
            </a:r>
            <a:endParaRPr>
              <a:solidFill>
                <a:schemeClr val="dk1"/>
              </a:solidFill>
            </a:endParaRPr>
          </a:p>
        </p:txBody>
      </p:sp>
      <p:sp>
        <p:nvSpPr>
          <p:cNvPr id="470" name="Google Shape;470;p35"/>
          <p:cNvSpPr txBox="1"/>
          <p:nvPr>
            <p:ph type="title"/>
          </p:nvPr>
        </p:nvSpPr>
        <p:spPr>
          <a:xfrm>
            <a:off x="596000" y="538825"/>
            <a:ext cx="21192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YOUR TITLE </a:t>
            </a:r>
            <a:r>
              <a:rPr b="1" lang="en-GB"/>
              <a:t>HERE</a:t>
            </a:r>
            <a:endParaRPr b="1"/>
          </a:p>
        </p:txBody>
      </p:sp>
      <p:grpSp>
        <p:nvGrpSpPr>
          <p:cNvPr id="471" name="Google Shape;471;p35"/>
          <p:cNvGrpSpPr/>
          <p:nvPr/>
        </p:nvGrpSpPr>
        <p:grpSpPr>
          <a:xfrm>
            <a:off x="393200" y="481075"/>
            <a:ext cx="2322000" cy="1170000"/>
            <a:chOff x="463375" y="1110675"/>
            <a:chExt cx="2322000" cy="1170000"/>
          </a:xfrm>
        </p:grpSpPr>
        <p:sp>
          <p:nvSpPr>
            <p:cNvPr id="472" name="Google Shape;472;p35"/>
            <p:cNvSpPr/>
            <p:nvPr/>
          </p:nvSpPr>
          <p:spPr>
            <a:xfrm>
              <a:off x="463375" y="1111425"/>
              <a:ext cx="202800" cy="11685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35"/>
            <p:cNvSpPr/>
            <p:nvPr/>
          </p:nvSpPr>
          <p:spPr>
            <a:xfrm flipH="1">
              <a:off x="2582575" y="1110675"/>
              <a:ext cx="202800" cy="1170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7" name="Shape 477"/>
        <p:cNvGrpSpPr/>
        <p:nvPr/>
      </p:nvGrpSpPr>
      <p:grpSpPr>
        <a:xfrm>
          <a:off x="0" y="0"/>
          <a:ext cx="0" cy="0"/>
          <a:chOff x="0" y="0"/>
          <a:chExt cx="0" cy="0"/>
        </a:xfrm>
      </p:grpSpPr>
      <p:sp>
        <p:nvSpPr>
          <p:cNvPr id="478" name="Google Shape;478;p36"/>
          <p:cNvSpPr txBox="1"/>
          <p:nvPr>
            <p:ph idx="1" type="body"/>
          </p:nvPr>
        </p:nvSpPr>
        <p:spPr>
          <a:xfrm>
            <a:off x="273150" y="1788200"/>
            <a:ext cx="2504100" cy="2979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r>
              <a:rPr lang="en-GB"/>
              <a:t>Did you know that pandas don’t hibernate?</a:t>
            </a:r>
            <a:endParaRPr/>
          </a:p>
          <a:p>
            <a:pPr indent="0" lvl="0" marL="0" rtl="0" algn="r">
              <a:spcBef>
                <a:spcPts val="1600"/>
              </a:spcBef>
              <a:spcAft>
                <a:spcPts val="1600"/>
              </a:spcAft>
              <a:buNone/>
            </a:pPr>
            <a:r>
              <a:rPr lang="en-GB"/>
              <a:t>When winter approaches, they head lower down their mountain homes to warmer temperatures, where they continue to chomp away on bamboo!</a:t>
            </a:r>
            <a:endParaRPr/>
          </a:p>
        </p:txBody>
      </p:sp>
      <p:sp>
        <p:nvSpPr>
          <p:cNvPr id="479" name="Google Shape;479;p36"/>
          <p:cNvSpPr txBox="1"/>
          <p:nvPr>
            <p:ph idx="2" type="body"/>
          </p:nvPr>
        </p:nvSpPr>
        <p:spPr>
          <a:xfrm>
            <a:off x="3281400" y="1788200"/>
            <a:ext cx="2504100" cy="2979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Clr>
                <a:schemeClr val="dk1"/>
              </a:buClr>
              <a:buSzPts val="1100"/>
              <a:buFont typeface="Arial"/>
              <a:buNone/>
            </a:pPr>
            <a:r>
              <a:rPr lang="en-GB"/>
              <a:t>Did you know that a cat uses its whiskers as feelers to determine if a space is too small to squeeze through?</a:t>
            </a:r>
            <a:endParaRPr/>
          </a:p>
          <a:p>
            <a:pPr indent="0" lvl="0" marL="0" rtl="0" algn="r">
              <a:spcBef>
                <a:spcPts val="1600"/>
              </a:spcBef>
              <a:spcAft>
                <a:spcPts val="1600"/>
              </a:spcAft>
              <a:buNone/>
            </a:pPr>
            <a:r>
              <a:rPr lang="en-GB"/>
              <a:t>Also, cats love to sleep. A fifteen-year-old cat has probably spent ten years of its life sleeping.</a:t>
            </a:r>
            <a:endParaRPr/>
          </a:p>
        </p:txBody>
      </p:sp>
      <p:sp>
        <p:nvSpPr>
          <p:cNvPr id="480" name="Google Shape;480;p36"/>
          <p:cNvSpPr txBox="1"/>
          <p:nvPr>
            <p:ph idx="3" type="body"/>
          </p:nvPr>
        </p:nvSpPr>
        <p:spPr>
          <a:xfrm>
            <a:off x="6289650" y="1788200"/>
            <a:ext cx="2504100" cy="2979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Clr>
                <a:schemeClr val="dk1"/>
              </a:buClr>
              <a:buSzPts val="1100"/>
              <a:buFont typeface="Arial"/>
              <a:buNone/>
            </a:pPr>
            <a:r>
              <a:rPr lang="en-GB"/>
              <a:t>Did you know that elephants can sense storms?</a:t>
            </a:r>
            <a:endParaRPr/>
          </a:p>
          <a:p>
            <a:pPr indent="0" lvl="0" marL="0" rtl="0" algn="r">
              <a:spcBef>
                <a:spcPts val="1600"/>
              </a:spcBef>
              <a:spcAft>
                <a:spcPts val="1600"/>
              </a:spcAft>
              <a:buNone/>
            </a:pPr>
            <a:r>
              <a:rPr lang="en-GB"/>
              <a:t>Elephants may be able to detect a thunderstorm from hundreds of miles away, and will head towards it, looking for water.</a:t>
            </a:r>
            <a:endParaRPr/>
          </a:p>
        </p:txBody>
      </p:sp>
      <p:sp>
        <p:nvSpPr>
          <p:cNvPr id="481" name="Google Shape;481;p36"/>
          <p:cNvSpPr txBox="1"/>
          <p:nvPr>
            <p:ph type="title"/>
          </p:nvPr>
        </p:nvSpPr>
        <p:spPr>
          <a:xfrm>
            <a:off x="6431100" y="378750"/>
            <a:ext cx="2119200" cy="5727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GB">
                <a:solidFill>
                  <a:srgbClr val="FFFFFF"/>
                </a:solidFill>
              </a:rPr>
              <a:t>ADD YOUR TITLE </a:t>
            </a:r>
            <a:r>
              <a:rPr b="1" lang="en-GB">
                <a:solidFill>
                  <a:srgbClr val="FFFFFF"/>
                </a:solidFill>
              </a:rPr>
              <a:t>HERE</a:t>
            </a:r>
            <a:endParaRPr b="1">
              <a:solidFill>
                <a:srgbClr val="FFFFFF"/>
              </a:solidFill>
            </a:endParaRPr>
          </a:p>
        </p:txBody>
      </p:sp>
      <p:grpSp>
        <p:nvGrpSpPr>
          <p:cNvPr id="482" name="Google Shape;482;p36"/>
          <p:cNvGrpSpPr/>
          <p:nvPr/>
        </p:nvGrpSpPr>
        <p:grpSpPr>
          <a:xfrm>
            <a:off x="6431100" y="331650"/>
            <a:ext cx="2322000" cy="1170000"/>
            <a:chOff x="463375" y="1110675"/>
            <a:chExt cx="2322000" cy="1170000"/>
          </a:xfrm>
        </p:grpSpPr>
        <p:sp>
          <p:nvSpPr>
            <p:cNvPr id="483" name="Google Shape;483;p36"/>
            <p:cNvSpPr/>
            <p:nvPr/>
          </p:nvSpPr>
          <p:spPr>
            <a:xfrm>
              <a:off x="463375" y="1111425"/>
              <a:ext cx="202800" cy="11685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36"/>
            <p:cNvSpPr/>
            <p:nvPr/>
          </p:nvSpPr>
          <p:spPr>
            <a:xfrm flipH="1">
              <a:off x="2582575" y="1110675"/>
              <a:ext cx="202800" cy="1170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488" name="Shape 488"/>
        <p:cNvGrpSpPr/>
        <p:nvPr/>
      </p:nvGrpSpPr>
      <p:grpSpPr>
        <a:xfrm>
          <a:off x="0" y="0"/>
          <a:ext cx="0" cy="0"/>
          <a:chOff x="0" y="0"/>
          <a:chExt cx="0" cy="0"/>
        </a:xfrm>
      </p:grpSpPr>
      <p:sp>
        <p:nvSpPr>
          <p:cNvPr id="489" name="Google Shape;489;p37"/>
          <p:cNvSpPr txBox="1"/>
          <p:nvPr>
            <p:ph type="title"/>
          </p:nvPr>
        </p:nvSpPr>
        <p:spPr>
          <a:xfrm>
            <a:off x="417900" y="1004575"/>
            <a:ext cx="28260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4000"/>
              <a:t>ADD </a:t>
            </a:r>
            <a:r>
              <a:rPr b="1" lang="en-GB" sz="4000"/>
              <a:t>IMAGES</a:t>
            </a:r>
            <a:endParaRPr b="1" sz="4000"/>
          </a:p>
        </p:txBody>
      </p:sp>
      <p:sp>
        <p:nvSpPr>
          <p:cNvPr id="490" name="Google Shape;490;p37"/>
          <p:cNvSpPr txBox="1"/>
          <p:nvPr>
            <p:ph idx="1" type="subTitle"/>
          </p:nvPr>
        </p:nvSpPr>
        <p:spPr>
          <a:xfrm>
            <a:off x="265500" y="2787900"/>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400"/>
              <a:t>Images are a big part of any slideshow presentation. They help your audience connect with your ideas on a more emotional level.</a:t>
            </a:r>
            <a:endParaRPr sz="1400"/>
          </a:p>
          <a:p>
            <a:pPr indent="0" lvl="0" marL="0" rtl="0" algn="l">
              <a:spcBef>
                <a:spcPts val="0"/>
              </a:spcBef>
              <a:spcAft>
                <a:spcPts val="0"/>
              </a:spcAft>
              <a:buNone/>
            </a:pPr>
            <a:r>
              <a:rPr lang="en-GB"/>
              <a:t>We have added this one as background.</a:t>
            </a:r>
            <a:endParaRPr/>
          </a:p>
        </p:txBody>
      </p:sp>
      <p:sp>
        <p:nvSpPr>
          <p:cNvPr id="491" name="Google Shape;491;p37"/>
          <p:cNvSpPr/>
          <p:nvPr/>
        </p:nvSpPr>
        <p:spPr>
          <a:xfrm>
            <a:off x="332525" y="1448350"/>
            <a:ext cx="202800" cy="11685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37"/>
          <p:cNvSpPr/>
          <p:nvPr/>
        </p:nvSpPr>
        <p:spPr>
          <a:xfrm flipH="1">
            <a:off x="3154525" y="1447600"/>
            <a:ext cx="202800" cy="1170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496" name="Shape 496"/>
        <p:cNvGrpSpPr/>
        <p:nvPr/>
      </p:nvGrpSpPr>
      <p:grpSpPr>
        <a:xfrm>
          <a:off x="0" y="0"/>
          <a:ext cx="0" cy="0"/>
          <a:chOff x="0" y="0"/>
          <a:chExt cx="0" cy="0"/>
        </a:xfrm>
      </p:grpSpPr>
      <p:sp>
        <p:nvSpPr>
          <p:cNvPr id="497" name="Google Shape;497;p38"/>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solidFill>
                  <a:srgbClr val="FFFFFF"/>
                </a:solidFill>
              </a:rPr>
              <a:t>You can use images as</a:t>
            </a:r>
            <a:r>
              <a:rPr lang="en-GB">
                <a:solidFill>
                  <a:srgbClr val="FFFFFF"/>
                </a:solidFill>
              </a:rPr>
              <a:t> </a:t>
            </a:r>
            <a:r>
              <a:rPr b="1" lang="en-GB">
                <a:solidFill>
                  <a:srgbClr val="FFFFFF"/>
                </a:solidFill>
              </a:rPr>
              <a:t>backgrounds</a:t>
            </a:r>
            <a:r>
              <a:rPr lang="en-GB">
                <a:solidFill>
                  <a:srgbClr val="FFFFFF"/>
                </a:solidFill>
              </a:rPr>
              <a:t>.</a:t>
            </a:r>
            <a:endParaRPr>
              <a:solidFill>
                <a:srgbClr val="FFFFFF"/>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1" name="Shape 501"/>
        <p:cNvGrpSpPr/>
        <p:nvPr/>
      </p:nvGrpSpPr>
      <p:grpSpPr>
        <a:xfrm>
          <a:off x="0" y="0"/>
          <a:ext cx="0" cy="0"/>
          <a:chOff x="0" y="0"/>
          <a:chExt cx="0" cy="0"/>
        </a:xfrm>
      </p:grpSpPr>
      <p:sp>
        <p:nvSpPr>
          <p:cNvPr id="502" name="Google Shape;502;p39"/>
          <p:cNvSpPr txBox="1"/>
          <p:nvPr>
            <p:ph type="title"/>
          </p:nvPr>
        </p:nvSpPr>
        <p:spPr>
          <a:xfrm>
            <a:off x="311700" y="353800"/>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DIAGRAMS TO EXPLAIN YOUR </a:t>
            </a:r>
            <a:r>
              <a:rPr b="1" lang="en-GB"/>
              <a:t>IDEAS</a:t>
            </a:r>
            <a:endParaRPr b="1" sz="3000"/>
          </a:p>
        </p:txBody>
      </p:sp>
      <p:sp>
        <p:nvSpPr>
          <p:cNvPr id="503" name="Google Shape;503;p39"/>
          <p:cNvSpPr txBox="1"/>
          <p:nvPr>
            <p:ph idx="4294967295" type="body"/>
          </p:nvPr>
        </p:nvSpPr>
        <p:spPr>
          <a:xfrm>
            <a:off x="-64025" y="4682150"/>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You can insert them directly from Google Slides, and change their color by selecting the different shapes that make up the diagram. Same goes for PowerPoint users.</a:t>
            </a:r>
            <a:endParaRPr i="1" sz="1200"/>
          </a:p>
        </p:txBody>
      </p:sp>
      <p:sp>
        <p:nvSpPr>
          <p:cNvPr id="504" name="Google Shape;504;p39"/>
          <p:cNvSpPr/>
          <p:nvPr/>
        </p:nvSpPr>
        <p:spPr>
          <a:xfrm rot="-3193285">
            <a:off x="1747713" y="2178231"/>
            <a:ext cx="1091821" cy="1108964"/>
          </a:xfrm>
          <a:prstGeom prst="ellipse">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grpSp>
        <p:nvGrpSpPr>
          <p:cNvPr id="505" name="Google Shape;505;p39"/>
          <p:cNvGrpSpPr/>
          <p:nvPr/>
        </p:nvGrpSpPr>
        <p:grpSpPr>
          <a:xfrm>
            <a:off x="1966556" y="1884567"/>
            <a:ext cx="2526520" cy="2671661"/>
            <a:chOff x="4184863" y="1520198"/>
            <a:chExt cx="2958454" cy="3298347"/>
          </a:xfrm>
        </p:grpSpPr>
        <p:sp>
          <p:nvSpPr>
            <p:cNvPr id="506" name="Google Shape;506;p39"/>
            <p:cNvSpPr/>
            <p:nvPr/>
          </p:nvSpPr>
          <p:spPr>
            <a:xfrm rot="-3280088">
              <a:off x="4136321" y="2563569"/>
              <a:ext cx="3184127" cy="1211606"/>
            </a:xfrm>
            <a:custGeom>
              <a:rect b="b" l="l" r="r" t="t"/>
              <a:pathLst>
                <a:path extrusionOk="0" h="187" w="492">
                  <a:moveTo>
                    <a:pt x="457" y="0"/>
                  </a:moveTo>
                  <a:cubicBezTo>
                    <a:pt x="416" y="91"/>
                    <a:pt x="325" y="155"/>
                    <a:pt x="218" y="155"/>
                  </a:cubicBezTo>
                  <a:cubicBezTo>
                    <a:pt x="137" y="155"/>
                    <a:pt x="64" y="118"/>
                    <a:pt x="17" y="60"/>
                  </a:cubicBezTo>
                  <a:cubicBezTo>
                    <a:pt x="11" y="70"/>
                    <a:pt x="5" y="80"/>
                    <a:pt x="0" y="90"/>
                  </a:cubicBezTo>
                  <a:cubicBezTo>
                    <a:pt x="54" y="150"/>
                    <a:pt x="132" y="187"/>
                    <a:pt x="218" y="187"/>
                  </a:cubicBezTo>
                  <a:cubicBezTo>
                    <a:pt x="343" y="187"/>
                    <a:pt x="449" y="109"/>
                    <a:pt x="492" y="0"/>
                  </a:cubicBezTo>
                  <a:cubicBezTo>
                    <a:pt x="480" y="0"/>
                    <a:pt x="468" y="1"/>
                    <a:pt x="457" y="0"/>
                  </a:cubicBezTo>
                  <a:close/>
                </a:path>
              </a:pathLst>
            </a:custGeom>
            <a:solidFill>
              <a:schemeClr val="accent6"/>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07" name="Google Shape;507;p39"/>
            <p:cNvSpPr/>
            <p:nvPr/>
          </p:nvSpPr>
          <p:spPr>
            <a:xfrm rot="-3280088">
              <a:off x="4100923" y="2460157"/>
              <a:ext cx="2729637" cy="1205146"/>
            </a:xfrm>
            <a:custGeom>
              <a:rect b="b" l="l" r="r" t="t"/>
              <a:pathLst>
                <a:path extrusionOk="0" h="194" w="440">
                  <a:moveTo>
                    <a:pt x="262" y="39"/>
                  </a:moveTo>
                  <a:cubicBezTo>
                    <a:pt x="206" y="71"/>
                    <a:pt x="134" y="53"/>
                    <a:pt x="100" y="0"/>
                  </a:cubicBezTo>
                  <a:cubicBezTo>
                    <a:pt x="57" y="25"/>
                    <a:pt x="24" y="60"/>
                    <a:pt x="0" y="99"/>
                  </a:cubicBezTo>
                  <a:cubicBezTo>
                    <a:pt x="47" y="157"/>
                    <a:pt x="120" y="194"/>
                    <a:pt x="201" y="194"/>
                  </a:cubicBezTo>
                  <a:cubicBezTo>
                    <a:pt x="308" y="194"/>
                    <a:pt x="399" y="130"/>
                    <a:pt x="440" y="39"/>
                  </a:cubicBezTo>
                  <a:cubicBezTo>
                    <a:pt x="393" y="37"/>
                    <a:pt x="346" y="24"/>
                    <a:pt x="303" y="0"/>
                  </a:cubicBezTo>
                  <a:cubicBezTo>
                    <a:pt x="292" y="15"/>
                    <a:pt x="279" y="29"/>
                    <a:pt x="262" y="39"/>
                  </a:cubicBezTo>
                  <a:close/>
                </a:path>
              </a:pathLst>
            </a:custGeom>
            <a:solidFill>
              <a:schemeClr val="accent6"/>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08" name="Google Shape;508;p39"/>
            <p:cNvSpPr txBox="1"/>
            <p:nvPr/>
          </p:nvSpPr>
          <p:spPr>
            <a:xfrm rot="-3779206">
              <a:off x="4733052" y="2863735"/>
              <a:ext cx="1577952" cy="563236"/>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Roboto Condensed"/>
                  <a:ea typeface="Roboto Condensed"/>
                  <a:cs typeface="Roboto Condensed"/>
                  <a:sym typeface="Roboto Condensed"/>
                </a:rPr>
                <a:t>Vestibulum congue </a:t>
              </a:r>
              <a:endParaRPr sz="1800">
                <a:solidFill>
                  <a:srgbClr val="FFFFFF"/>
                </a:solidFill>
                <a:latin typeface="Roboto Condensed"/>
                <a:ea typeface="Roboto Condensed"/>
                <a:cs typeface="Roboto Condensed"/>
                <a:sym typeface="Roboto Condensed"/>
              </a:endParaRPr>
            </a:p>
          </p:txBody>
        </p:sp>
      </p:grpSp>
      <p:grpSp>
        <p:nvGrpSpPr>
          <p:cNvPr id="509" name="Google Shape;509;p39"/>
          <p:cNvGrpSpPr/>
          <p:nvPr/>
        </p:nvGrpSpPr>
        <p:grpSpPr>
          <a:xfrm>
            <a:off x="833186" y="595427"/>
            <a:ext cx="2812714" cy="2610562"/>
            <a:chOff x="2857731" y="-71332"/>
            <a:chExt cx="3293577" cy="3222916"/>
          </a:xfrm>
        </p:grpSpPr>
        <p:sp>
          <p:nvSpPr>
            <p:cNvPr id="510" name="Google Shape;510;p39"/>
            <p:cNvSpPr/>
            <p:nvPr/>
          </p:nvSpPr>
          <p:spPr>
            <a:xfrm rot="-3280089">
              <a:off x="3410337" y="297186"/>
              <a:ext cx="2188366" cy="2485879"/>
            </a:xfrm>
            <a:custGeom>
              <a:rect b="b" l="l" r="r" t="t"/>
              <a:pathLst>
                <a:path extrusionOk="0" h="384" w="338">
                  <a:moveTo>
                    <a:pt x="45" y="32"/>
                  </a:moveTo>
                  <a:cubicBezTo>
                    <a:pt x="189" y="32"/>
                    <a:pt x="306" y="148"/>
                    <a:pt x="306" y="292"/>
                  </a:cubicBezTo>
                  <a:cubicBezTo>
                    <a:pt x="306" y="325"/>
                    <a:pt x="300" y="355"/>
                    <a:pt x="289" y="384"/>
                  </a:cubicBezTo>
                  <a:cubicBezTo>
                    <a:pt x="301" y="384"/>
                    <a:pt x="312" y="384"/>
                    <a:pt x="324" y="383"/>
                  </a:cubicBezTo>
                  <a:cubicBezTo>
                    <a:pt x="333" y="354"/>
                    <a:pt x="338" y="324"/>
                    <a:pt x="338" y="292"/>
                  </a:cubicBezTo>
                  <a:cubicBezTo>
                    <a:pt x="338" y="131"/>
                    <a:pt x="207" y="0"/>
                    <a:pt x="45" y="0"/>
                  </a:cubicBezTo>
                  <a:cubicBezTo>
                    <a:pt x="30" y="0"/>
                    <a:pt x="15" y="1"/>
                    <a:pt x="0" y="3"/>
                  </a:cubicBezTo>
                  <a:cubicBezTo>
                    <a:pt x="6" y="13"/>
                    <a:pt x="12" y="23"/>
                    <a:pt x="18" y="33"/>
                  </a:cubicBezTo>
                  <a:cubicBezTo>
                    <a:pt x="27" y="32"/>
                    <a:pt x="36" y="32"/>
                    <a:pt x="45" y="32"/>
                  </a:cubicBezTo>
                  <a:close/>
                </a:path>
              </a:pathLst>
            </a:custGeom>
            <a:solidFill>
              <a:schemeClr val="accent1"/>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11" name="Google Shape;511;p39"/>
            <p:cNvSpPr/>
            <p:nvPr/>
          </p:nvSpPr>
          <p:spPr>
            <a:xfrm rot="-3280088">
              <a:off x="3667674" y="581521"/>
              <a:ext cx="1790169" cy="2186080"/>
            </a:xfrm>
            <a:custGeom>
              <a:rect b="b" l="l" r="r" t="t"/>
              <a:pathLst>
                <a:path extrusionOk="0" h="352" w="288">
                  <a:moveTo>
                    <a:pt x="27" y="0"/>
                  </a:moveTo>
                  <a:cubicBezTo>
                    <a:pt x="18" y="0"/>
                    <a:pt x="9" y="0"/>
                    <a:pt x="0" y="1"/>
                  </a:cubicBezTo>
                  <a:cubicBezTo>
                    <a:pt x="21" y="43"/>
                    <a:pt x="34" y="90"/>
                    <a:pt x="35" y="140"/>
                  </a:cubicBezTo>
                  <a:cubicBezTo>
                    <a:pt x="74" y="142"/>
                    <a:pt x="111" y="163"/>
                    <a:pt x="132" y="200"/>
                  </a:cubicBezTo>
                  <a:cubicBezTo>
                    <a:pt x="153" y="236"/>
                    <a:pt x="153" y="279"/>
                    <a:pt x="136" y="315"/>
                  </a:cubicBezTo>
                  <a:cubicBezTo>
                    <a:pt x="179" y="339"/>
                    <a:pt x="225" y="351"/>
                    <a:pt x="271" y="352"/>
                  </a:cubicBezTo>
                  <a:cubicBezTo>
                    <a:pt x="282" y="323"/>
                    <a:pt x="288" y="293"/>
                    <a:pt x="288" y="260"/>
                  </a:cubicBezTo>
                  <a:cubicBezTo>
                    <a:pt x="288" y="116"/>
                    <a:pt x="171" y="0"/>
                    <a:pt x="27" y="0"/>
                  </a:cubicBezTo>
                  <a:close/>
                </a:path>
              </a:pathLst>
            </a:custGeom>
            <a:solidFill>
              <a:schemeClr val="accent1"/>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12" name="Google Shape;512;p39"/>
            <p:cNvSpPr txBox="1"/>
            <p:nvPr/>
          </p:nvSpPr>
          <p:spPr>
            <a:xfrm>
              <a:off x="3782825" y="1153125"/>
              <a:ext cx="1578000" cy="563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Roboto Condensed"/>
                  <a:ea typeface="Roboto Condensed"/>
                  <a:cs typeface="Roboto Condensed"/>
                  <a:sym typeface="Roboto Condensed"/>
                </a:rPr>
                <a:t>Vestibulum congue </a:t>
              </a:r>
              <a:endParaRPr sz="1800">
                <a:solidFill>
                  <a:srgbClr val="FFFFFF"/>
                </a:solidFill>
                <a:latin typeface="Roboto Condensed"/>
                <a:ea typeface="Roboto Condensed"/>
                <a:cs typeface="Roboto Condensed"/>
                <a:sym typeface="Roboto Condensed"/>
              </a:endParaRPr>
            </a:p>
          </p:txBody>
        </p:sp>
      </p:grpSp>
      <p:grpSp>
        <p:nvGrpSpPr>
          <p:cNvPr id="513" name="Google Shape;513;p39"/>
          <p:cNvGrpSpPr/>
          <p:nvPr/>
        </p:nvGrpSpPr>
        <p:grpSpPr>
          <a:xfrm>
            <a:off x="66426" y="2017790"/>
            <a:ext cx="2924466" cy="2529046"/>
            <a:chOff x="1959887" y="1684671"/>
            <a:chExt cx="3424433" cy="3122279"/>
          </a:xfrm>
        </p:grpSpPr>
        <p:sp>
          <p:nvSpPr>
            <p:cNvPr id="514" name="Google Shape;514;p39"/>
            <p:cNvSpPr/>
            <p:nvPr/>
          </p:nvSpPr>
          <p:spPr>
            <a:xfrm rot="-3280088">
              <a:off x="2859669" y="1740600"/>
              <a:ext cx="1624870" cy="3045726"/>
            </a:xfrm>
            <a:custGeom>
              <a:rect b="b" l="l" r="r" t="t"/>
              <a:pathLst>
                <a:path extrusionOk="0" h="470" w="251">
                  <a:moveTo>
                    <a:pt x="32" y="286"/>
                  </a:moveTo>
                  <a:cubicBezTo>
                    <a:pt x="32" y="157"/>
                    <a:pt x="127" y="49"/>
                    <a:pt x="251" y="29"/>
                  </a:cubicBezTo>
                  <a:cubicBezTo>
                    <a:pt x="245" y="19"/>
                    <a:pt x="239" y="9"/>
                    <a:pt x="233" y="0"/>
                  </a:cubicBezTo>
                  <a:cubicBezTo>
                    <a:pt x="100" y="28"/>
                    <a:pt x="0" y="145"/>
                    <a:pt x="0" y="286"/>
                  </a:cubicBezTo>
                  <a:cubicBezTo>
                    <a:pt x="0" y="356"/>
                    <a:pt x="25" y="420"/>
                    <a:pt x="65" y="470"/>
                  </a:cubicBezTo>
                  <a:cubicBezTo>
                    <a:pt x="70" y="460"/>
                    <a:pt x="76" y="450"/>
                    <a:pt x="82" y="440"/>
                  </a:cubicBezTo>
                  <a:cubicBezTo>
                    <a:pt x="51" y="397"/>
                    <a:pt x="32" y="344"/>
                    <a:pt x="32" y="286"/>
                  </a:cubicBezTo>
                  <a:close/>
                </a:path>
              </a:pathLst>
            </a:custGeom>
            <a:solidFill>
              <a:schemeClr val="accent4"/>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15" name="Google Shape;515;p39"/>
            <p:cNvSpPr/>
            <p:nvPr/>
          </p:nvSpPr>
          <p:spPr>
            <a:xfrm rot="-3280089">
              <a:off x="3037225" y="1789647"/>
              <a:ext cx="1575644" cy="2550423"/>
            </a:xfrm>
            <a:custGeom>
              <a:rect b="b" l="l" r="r" t="t"/>
              <a:pathLst>
                <a:path extrusionOk="0" h="411" w="254">
                  <a:moveTo>
                    <a:pt x="152" y="311"/>
                  </a:moveTo>
                  <a:cubicBezTo>
                    <a:pt x="124" y="254"/>
                    <a:pt x="145" y="185"/>
                    <a:pt x="200" y="153"/>
                  </a:cubicBezTo>
                  <a:cubicBezTo>
                    <a:pt x="217" y="143"/>
                    <a:pt x="236" y="137"/>
                    <a:pt x="254" y="136"/>
                  </a:cubicBezTo>
                  <a:cubicBezTo>
                    <a:pt x="253" y="87"/>
                    <a:pt x="241" y="41"/>
                    <a:pt x="219" y="0"/>
                  </a:cubicBezTo>
                  <a:cubicBezTo>
                    <a:pt x="95" y="20"/>
                    <a:pt x="0" y="128"/>
                    <a:pt x="0" y="257"/>
                  </a:cubicBezTo>
                  <a:cubicBezTo>
                    <a:pt x="0" y="315"/>
                    <a:pt x="19" y="368"/>
                    <a:pt x="50" y="411"/>
                  </a:cubicBezTo>
                  <a:cubicBezTo>
                    <a:pt x="75" y="371"/>
                    <a:pt x="110" y="337"/>
                    <a:pt x="152" y="311"/>
                  </a:cubicBezTo>
                  <a:close/>
                </a:path>
              </a:pathLst>
            </a:custGeom>
            <a:solidFill>
              <a:schemeClr val="accent4"/>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sz="1800">
                <a:latin typeface="Roboto Condensed"/>
                <a:ea typeface="Roboto Condensed"/>
                <a:cs typeface="Roboto Condensed"/>
                <a:sym typeface="Roboto Condensed"/>
              </a:endParaRPr>
            </a:p>
          </p:txBody>
        </p:sp>
        <p:sp>
          <p:nvSpPr>
            <p:cNvPr id="516" name="Google Shape;516;p39"/>
            <p:cNvSpPr txBox="1"/>
            <p:nvPr/>
          </p:nvSpPr>
          <p:spPr>
            <a:xfrm flipH="1" rot="3725110">
              <a:off x="2866277" y="2863871"/>
              <a:ext cx="1577671" cy="563103"/>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solidFill>
                    <a:srgbClr val="FFFFFF"/>
                  </a:solidFill>
                  <a:latin typeface="Roboto Condensed"/>
                  <a:ea typeface="Roboto Condensed"/>
                  <a:cs typeface="Roboto Condensed"/>
                  <a:sym typeface="Roboto Condensed"/>
                </a:rPr>
                <a:t>Vestibulum congue </a:t>
              </a:r>
              <a:endParaRPr sz="1800">
                <a:solidFill>
                  <a:srgbClr val="FFFFFF"/>
                </a:solidFill>
                <a:latin typeface="Roboto Condensed"/>
                <a:ea typeface="Roboto Condensed"/>
                <a:cs typeface="Roboto Condensed"/>
                <a:sym typeface="Roboto Condensed"/>
              </a:endParaRPr>
            </a:p>
          </p:txBody>
        </p:sp>
      </p:grpSp>
      <p:sp>
        <p:nvSpPr>
          <p:cNvPr id="517" name="Google Shape;517;p39"/>
          <p:cNvSpPr/>
          <p:nvPr/>
        </p:nvSpPr>
        <p:spPr>
          <a:xfrm>
            <a:off x="4733175" y="1619125"/>
            <a:ext cx="3841800" cy="2227200"/>
          </a:xfrm>
          <a:prstGeom prst="rect">
            <a:avLst/>
          </a:prstGeom>
          <a:noFill/>
          <a:ln>
            <a:noFill/>
          </a:ln>
        </p:spPr>
        <p:txBody>
          <a:bodyPr anchorCtr="0" anchor="t" bIns="45700" lIns="91425" spcFirstLastPara="1" rIns="91425" wrap="square" tIns="45700">
            <a:noAutofit/>
          </a:bodyPr>
          <a:lstStyle/>
          <a:p>
            <a:pPr indent="0" lvl="0" marL="0" rtl="0" algn="l">
              <a:lnSpc>
                <a:spcPct val="115000"/>
              </a:lnSpc>
              <a:spcBef>
                <a:spcPts val="0"/>
              </a:spcBef>
              <a:spcAft>
                <a:spcPts val="0"/>
              </a:spcAft>
              <a:buSzPts val="1100"/>
              <a:buNone/>
            </a:pPr>
            <a:r>
              <a:rPr lang="en-GB" sz="1600">
                <a:latin typeface="Didact Gothic"/>
                <a:ea typeface="Didact Gothic"/>
                <a:cs typeface="Didact Gothic"/>
                <a:sym typeface="Didact Gothic"/>
              </a:rPr>
              <a:t>Lorem ipsum dolor sit amet, consectetuer adipiscing elit. Aenean commodo ligula eget dolor. Aenean massa.</a:t>
            </a:r>
            <a:endParaRPr sz="1600">
              <a:latin typeface="Didact Gothic"/>
              <a:ea typeface="Didact Gothic"/>
              <a:cs typeface="Didact Gothic"/>
              <a:sym typeface="Didact Gothic"/>
            </a:endParaRPr>
          </a:p>
          <a:p>
            <a:pPr indent="0" lvl="0" marL="0" rtl="0" algn="l">
              <a:lnSpc>
                <a:spcPct val="115000"/>
              </a:lnSpc>
              <a:spcBef>
                <a:spcPts val="800"/>
              </a:spcBef>
              <a:spcAft>
                <a:spcPts val="0"/>
              </a:spcAft>
              <a:buClr>
                <a:srgbClr val="000000"/>
              </a:buClr>
              <a:buSzPts val="1100"/>
              <a:buFont typeface="Arial"/>
              <a:buNone/>
            </a:pPr>
            <a:r>
              <a:rPr lang="en-GB" sz="1600">
                <a:latin typeface="Didact Gothic"/>
                <a:ea typeface="Didact Gothic"/>
                <a:cs typeface="Didact Gothic"/>
                <a:sym typeface="Didact Gothic"/>
              </a:rPr>
              <a:t>Cum sociis natoque penatibus et magnis dis parturient montes, nascetur ridiculus mus. Donec quam felis, ultricies nec, pellentesque eu, pretium quis, sem.</a:t>
            </a:r>
            <a:endParaRPr sz="1600">
              <a:latin typeface="Didact Gothic"/>
              <a:ea typeface="Didact Gothic"/>
              <a:cs typeface="Didact Gothic"/>
              <a:sym typeface="Didact Gothic"/>
            </a:endParaRPr>
          </a:p>
          <a:p>
            <a:pPr indent="0" lvl="0" marL="0" marR="0" rtl="0" algn="l">
              <a:spcBef>
                <a:spcPts val="800"/>
              </a:spcBef>
              <a:spcAft>
                <a:spcPts val="0"/>
              </a:spcAft>
              <a:buNone/>
            </a:pPr>
            <a:r>
              <a:t/>
            </a:r>
            <a:endParaRPr sz="1600">
              <a:latin typeface="Didact Gothic"/>
              <a:ea typeface="Didact Gothic"/>
              <a:cs typeface="Didact Gothic"/>
              <a:sym typeface="Didact Gothic"/>
            </a:endParaRPr>
          </a:p>
          <a:p>
            <a:pPr indent="0" lvl="0" marL="0" marR="0" rtl="0" algn="l">
              <a:spcBef>
                <a:spcPts val="0"/>
              </a:spcBef>
              <a:spcAft>
                <a:spcPts val="0"/>
              </a:spcAft>
              <a:buNone/>
            </a:pPr>
            <a:r>
              <a:t/>
            </a:r>
            <a:endParaRPr sz="1600">
              <a:latin typeface="Didact Gothic"/>
              <a:ea typeface="Didact Gothic"/>
              <a:cs typeface="Didact Gothic"/>
              <a:sym typeface="Didact Gothic"/>
            </a:endParaRPr>
          </a:p>
        </p:txBody>
      </p:sp>
      <p:sp>
        <p:nvSpPr>
          <p:cNvPr id="518" name="Google Shape;518;p39"/>
          <p:cNvSpPr/>
          <p:nvPr/>
        </p:nvSpPr>
        <p:spPr>
          <a:xfrm>
            <a:off x="298825" y="185379"/>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19" name="Google Shape;519;p39"/>
          <p:cNvSpPr/>
          <p:nvPr/>
        </p:nvSpPr>
        <p:spPr>
          <a:xfrm flipH="1">
            <a:off x="6653200" y="203250"/>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20" name="Google Shape;520;p39"/>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4" name="Shape 524"/>
        <p:cNvGrpSpPr/>
        <p:nvPr/>
      </p:nvGrpSpPr>
      <p:grpSpPr>
        <a:xfrm>
          <a:off x="0" y="0"/>
          <a:ext cx="0" cy="0"/>
          <a:chOff x="0" y="0"/>
          <a:chExt cx="0" cy="0"/>
        </a:xfrm>
      </p:grpSpPr>
      <p:sp>
        <p:nvSpPr>
          <p:cNvPr id="525" name="Google Shape;525;p40"/>
          <p:cNvSpPr txBox="1"/>
          <p:nvPr>
            <p:ph type="title"/>
          </p:nvPr>
        </p:nvSpPr>
        <p:spPr>
          <a:xfrm>
            <a:off x="311700" y="368825"/>
            <a:ext cx="5216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AND TABLES TO </a:t>
            </a:r>
            <a:r>
              <a:rPr b="1" lang="en-GB" sz="3000"/>
              <a:t>COMPARE </a:t>
            </a:r>
            <a:r>
              <a:rPr lang="en-GB" sz="3000"/>
              <a:t>DATA</a:t>
            </a:r>
            <a:endParaRPr sz="3000"/>
          </a:p>
        </p:txBody>
      </p:sp>
      <p:graphicFrame>
        <p:nvGraphicFramePr>
          <p:cNvPr id="526" name="Google Shape;526;p40"/>
          <p:cNvGraphicFramePr/>
          <p:nvPr/>
        </p:nvGraphicFramePr>
        <p:xfrm>
          <a:off x="952500" y="1653600"/>
          <a:ext cx="3000000" cy="3000000"/>
        </p:xfrm>
        <a:graphic>
          <a:graphicData uri="http://schemas.openxmlformats.org/drawingml/2006/table">
            <a:tbl>
              <a:tblPr>
                <a:noFill/>
                <a:tableStyleId>{E43EF89F-5A87-4844-95A4-232ABE6A6C93}</a:tableStyleId>
              </a:tblPr>
              <a:tblGrid>
                <a:gridCol w="1809750"/>
                <a:gridCol w="1809750"/>
                <a:gridCol w="1809750"/>
                <a:gridCol w="1809750"/>
              </a:tblGrid>
              <a:tr h="381000">
                <a:tc>
                  <a:txBody>
                    <a:bodyPr/>
                    <a:lstStyle/>
                    <a:p>
                      <a:pPr indent="0" lvl="0" marL="0" rtl="0" algn="l">
                        <a:spcBef>
                          <a:spcPts val="0"/>
                        </a:spcBef>
                        <a:spcAft>
                          <a:spcPts val="0"/>
                        </a:spcAft>
                        <a:buNone/>
                      </a:pPr>
                      <a:r>
                        <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1P</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2P</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3P</a:t>
                      </a:r>
                      <a:endParaRPr b="1" sz="1800">
                        <a:latin typeface="Roboto Condensed"/>
                        <a:ea typeface="Roboto Condensed"/>
                        <a:cs typeface="Roboto Condensed"/>
                        <a:sym typeface="Roboto Condensed"/>
                      </a:endParaRPr>
                    </a:p>
                  </a:txBody>
                  <a:tcPr marT="91425" marB="91425" marR="91425" marL="91425"/>
                </a:tc>
              </a:tr>
              <a:tr h="381000">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DOGS</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150,000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160,000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350,000</a:t>
                      </a:r>
                      <a:endParaRPr sz="1800">
                        <a:latin typeface="Roboto Condensed"/>
                        <a:ea typeface="Roboto Condensed"/>
                        <a:cs typeface="Roboto Condensed"/>
                        <a:sym typeface="Roboto Condensed"/>
                      </a:endParaRPr>
                    </a:p>
                  </a:txBody>
                  <a:tcPr marT="91425" marB="91425" marR="91425" marL="91425"/>
                </a:tc>
              </a:tr>
              <a:tr h="381000">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CATS</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99,000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150,000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255,000</a:t>
                      </a:r>
                      <a:endParaRPr sz="1800">
                        <a:latin typeface="Roboto Condensed"/>
                        <a:ea typeface="Roboto Condensed"/>
                        <a:cs typeface="Roboto Condensed"/>
                        <a:sym typeface="Roboto Condensed"/>
                      </a:endParaRPr>
                    </a:p>
                  </a:txBody>
                  <a:tcPr marT="91425" marB="91425" marR="91425" marL="91425"/>
                </a:tc>
              </a:tr>
              <a:tr h="381000">
                <a:tc>
                  <a:txBody>
                    <a:bodyPr/>
                    <a:lstStyle/>
                    <a:p>
                      <a:pPr indent="0" lvl="0" marL="0" rtl="0" algn="l">
                        <a:spcBef>
                          <a:spcPts val="0"/>
                        </a:spcBef>
                        <a:spcAft>
                          <a:spcPts val="0"/>
                        </a:spcAft>
                        <a:buNone/>
                      </a:pPr>
                      <a:r>
                        <a:rPr b="1" lang="en-GB" sz="1800">
                          <a:latin typeface="Roboto Condensed"/>
                          <a:ea typeface="Roboto Condensed"/>
                          <a:cs typeface="Roboto Condensed"/>
                          <a:sym typeface="Roboto Condensed"/>
                        </a:rPr>
                        <a:t>ELEPHANTS</a:t>
                      </a:r>
                      <a:endParaRPr b="1"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25,000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125,000</a:t>
                      </a:r>
                      <a:endParaRPr sz="1800">
                        <a:latin typeface="Roboto Condensed"/>
                        <a:ea typeface="Roboto Condensed"/>
                        <a:cs typeface="Roboto Condensed"/>
                        <a:sym typeface="Roboto Condensed"/>
                      </a:endParaRPr>
                    </a:p>
                  </a:txBody>
                  <a:tcPr marT="91425" marB="91425" marR="91425" marL="91425"/>
                </a:tc>
                <a:tc>
                  <a:txBody>
                    <a:bodyPr/>
                    <a:lstStyle/>
                    <a:p>
                      <a:pPr indent="0" lvl="0" marL="0" rtl="0" algn="l">
                        <a:spcBef>
                          <a:spcPts val="0"/>
                        </a:spcBef>
                        <a:spcAft>
                          <a:spcPts val="0"/>
                        </a:spcAft>
                        <a:buNone/>
                      </a:pPr>
                      <a:r>
                        <a:rPr lang="en-GB" sz="1800">
                          <a:latin typeface="Roboto Condensed"/>
                          <a:ea typeface="Roboto Condensed"/>
                          <a:cs typeface="Roboto Condensed"/>
                          <a:sym typeface="Roboto Condensed"/>
                        </a:rPr>
                        <a:t>99,000</a:t>
                      </a:r>
                      <a:endParaRPr sz="1800">
                        <a:latin typeface="Roboto Condensed"/>
                        <a:ea typeface="Roboto Condensed"/>
                        <a:cs typeface="Roboto Condensed"/>
                        <a:sym typeface="Roboto Condensed"/>
                      </a:endParaRPr>
                    </a:p>
                  </a:txBody>
                  <a:tcPr marT="91425" marB="91425" marR="91425" marL="91425"/>
                </a:tc>
              </a:tr>
            </a:tbl>
          </a:graphicData>
        </a:graphic>
      </p:graphicFrame>
      <p:sp>
        <p:nvSpPr>
          <p:cNvPr id="527" name="Google Shape;527;p40"/>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528" name="Google Shape;528;p40"/>
          <p:cNvSpPr/>
          <p:nvPr/>
        </p:nvSpPr>
        <p:spPr>
          <a:xfrm>
            <a:off x="6724200" y="303325"/>
            <a:ext cx="1024500" cy="10245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40"/>
          <p:cNvSpPr/>
          <p:nvPr/>
        </p:nvSpPr>
        <p:spPr>
          <a:xfrm rot="5400000">
            <a:off x="80010" y="3828210"/>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a:solidFill>
                <a:srgbClr val="FFFFFF"/>
              </a:solidFill>
            </a:endParaRPr>
          </a:p>
        </p:txBody>
      </p:sp>
      <p:sp>
        <p:nvSpPr>
          <p:cNvPr id="530" name="Google Shape;530;p40"/>
          <p:cNvSpPr/>
          <p:nvPr/>
        </p:nvSpPr>
        <p:spPr>
          <a:xfrm rot="10800000">
            <a:off x="1395310" y="3815684"/>
            <a:ext cx="1024500" cy="1024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40"/>
          <p:cNvSpPr/>
          <p:nvPr/>
        </p:nvSpPr>
        <p:spPr>
          <a:xfrm>
            <a:off x="298825" y="185379"/>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32" name="Google Shape;532;p40"/>
          <p:cNvSpPr/>
          <p:nvPr/>
        </p:nvSpPr>
        <p:spPr>
          <a:xfrm flipH="1">
            <a:off x="5375400" y="184775"/>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536" name="Shape 536"/>
        <p:cNvGrpSpPr/>
        <p:nvPr/>
      </p:nvGrpSpPr>
      <p:grpSpPr>
        <a:xfrm>
          <a:off x="0" y="0"/>
          <a:ext cx="0" cy="0"/>
          <a:chOff x="0" y="0"/>
          <a:chExt cx="0" cy="0"/>
        </a:xfrm>
      </p:grpSpPr>
      <p:sp>
        <p:nvSpPr>
          <p:cNvPr id="537" name="Google Shape;537;p41"/>
          <p:cNvSpPr txBox="1"/>
          <p:nvPr>
            <p:ph idx="4294967295" type="body"/>
          </p:nvPr>
        </p:nvSpPr>
        <p:spPr>
          <a:xfrm>
            <a:off x="53875" y="4586400"/>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solidFill>
                  <a:srgbClr val="FFFFFF"/>
                </a:solidFill>
              </a:rPr>
              <a:t>Charts are a more visual way to present and compare data. You can insert them from Google Sheets if you are working on Google Slides or from Excel for PowerPoint users. Or can create them using shapes, like the one above.</a:t>
            </a:r>
            <a:endParaRPr i="1" sz="1200">
              <a:solidFill>
                <a:srgbClr val="FFFFFF"/>
              </a:solidFill>
            </a:endParaRPr>
          </a:p>
        </p:txBody>
      </p:sp>
      <p:sp>
        <p:nvSpPr>
          <p:cNvPr id="538" name="Google Shape;538;p41"/>
          <p:cNvSpPr/>
          <p:nvPr/>
        </p:nvSpPr>
        <p:spPr>
          <a:xfrm flipH="1" rot="5341739">
            <a:off x="2902196" y="801484"/>
            <a:ext cx="3540508" cy="3540508"/>
          </a:xfrm>
          <a:prstGeom prst="blockArc">
            <a:avLst>
              <a:gd fmla="val 9926046" name="adj1"/>
              <a:gd fmla="val 16220256" name="adj2"/>
              <a:gd fmla="val 22397" name="adj3"/>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39" name="Google Shape;539;p41"/>
          <p:cNvSpPr/>
          <p:nvPr/>
        </p:nvSpPr>
        <p:spPr>
          <a:xfrm flipH="1" rot="5341739">
            <a:off x="2902196" y="801484"/>
            <a:ext cx="3540508" cy="3540508"/>
          </a:xfrm>
          <a:prstGeom prst="blockArc">
            <a:avLst>
              <a:gd fmla="val 7565045" name="adj1"/>
              <a:gd fmla="val 10386500" name="adj2"/>
              <a:gd fmla="val 22455"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40" name="Google Shape;540;p41"/>
          <p:cNvSpPr/>
          <p:nvPr/>
        </p:nvSpPr>
        <p:spPr>
          <a:xfrm flipH="1" rot="5341739">
            <a:off x="2902196" y="801484"/>
            <a:ext cx="3540508" cy="3540508"/>
          </a:xfrm>
          <a:prstGeom prst="blockArc">
            <a:avLst>
              <a:gd fmla="val 21565017" name="adj1"/>
              <a:gd fmla="val 7784743" name="adj2"/>
              <a:gd fmla="val 22644" name="adj3"/>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41" name="Google Shape;541;p41"/>
          <p:cNvSpPr/>
          <p:nvPr/>
        </p:nvSpPr>
        <p:spPr>
          <a:xfrm flipH="1" rot="5341739">
            <a:off x="2902196" y="801484"/>
            <a:ext cx="3540508" cy="3540508"/>
          </a:xfrm>
          <a:prstGeom prst="blockArc">
            <a:avLst>
              <a:gd fmla="val 16177254" name="adj1"/>
              <a:gd fmla="val 21595992" name="adj2"/>
              <a:gd fmla="val 22510" name="adj3"/>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cxnSp>
        <p:nvCxnSpPr>
          <p:cNvPr id="542" name="Google Shape;542;p41"/>
          <p:cNvCxnSpPr/>
          <p:nvPr/>
        </p:nvCxnSpPr>
        <p:spPr>
          <a:xfrm>
            <a:off x="5935975" y="1529350"/>
            <a:ext cx="1707300" cy="10800"/>
          </a:xfrm>
          <a:prstGeom prst="straightConnector1">
            <a:avLst/>
          </a:prstGeom>
          <a:noFill/>
          <a:ln cap="flat" cmpd="sng" w="9525">
            <a:solidFill>
              <a:schemeClr val="dk2"/>
            </a:solidFill>
            <a:prstDash val="solid"/>
            <a:round/>
            <a:headEnd len="med" w="med" type="oval"/>
            <a:tailEnd len="med" w="med" type="oval"/>
          </a:ln>
        </p:spPr>
      </p:cxnSp>
      <p:cxnSp>
        <p:nvCxnSpPr>
          <p:cNvPr id="543" name="Google Shape;543;p41"/>
          <p:cNvCxnSpPr/>
          <p:nvPr/>
        </p:nvCxnSpPr>
        <p:spPr>
          <a:xfrm>
            <a:off x="5766250" y="3689750"/>
            <a:ext cx="1707300" cy="10800"/>
          </a:xfrm>
          <a:prstGeom prst="straightConnector1">
            <a:avLst/>
          </a:prstGeom>
          <a:noFill/>
          <a:ln cap="flat" cmpd="sng" w="9525">
            <a:solidFill>
              <a:schemeClr val="dk2"/>
            </a:solidFill>
            <a:prstDash val="solid"/>
            <a:round/>
            <a:headEnd len="med" w="med" type="oval"/>
            <a:tailEnd len="med" w="med" type="oval"/>
          </a:ln>
        </p:spPr>
      </p:cxnSp>
      <p:cxnSp>
        <p:nvCxnSpPr>
          <p:cNvPr id="544" name="Google Shape;544;p41"/>
          <p:cNvCxnSpPr/>
          <p:nvPr/>
        </p:nvCxnSpPr>
        <p:spPr>
          <a:xfrm>
            <a:off x="1621375" y="1756925"/>
            <a:ext cx="1707300" cy="10800"/>
          </a:xfrm>
          <a:prstGeom prst="straightConnector1">
            <a:avLst/>
          </a:prstGeom>
          <a:noFill/>
          <a:ln cap="flat" cmpd="sng" w="9525">
            <a:solidFill>
              <a:schemeClr val="dk2"/>
            </a:solidFill>
            <a:prstDash val="solid"/>
            <a:round/>
            <a:headEnd len="med" w="med" type="oval"/>
            <a:tailEnd len="med" w="med" type="oval"/>
          </a:ln>
        </p:spPr>
      </p:cxnSp>
      <p:cxnSp>
        <p:nvCxnSpPr>
          <p:cNvPr id="545" name="Google Shape;545;p41"/>
          <p:cNvCxnSpPr/>
          <p:nvPr/>
        </p:nvCxnSpPr>
        <p:spPr>
          <a:xfrm>
            <a:off x="2181800" y="3874375"/>
            <a:ext cx="1707300" cy="10800"/>
          </a:xfrm>
          <a:prstGeom prst="straightConnector1">
            <a:avLst/>
          </a:prstGeom>
          <a:noFill/>
          <a:ln cap="flat" cmpd="sng" w="9525">
            <a:solidFill>
              <a:schemeClr val="dk2"/>
            </a:solidFill>
            <a:prstDash val="solid"/>
            <a:round/>
            <a:headEnd len="med" w="med" type="oval"/>
            <a:tailEnd len="med" w="med" type="oval"/>
          </a:ln>
        </p:spPr>
      </p:cxnSp>
      <p:sp>
        <p:nvSpPr>
          <p:cNvPr id="546" name="Google Shape;546;p41"/>
          <p:cNvSpPr txBox="1"/>
          <p:nvPr/>
        </p:nvSpPr>
        <p:spPr>
          <a:xfrm>
            <a:off x="7729200" y="12179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2400">
                <a:solidFill>
                  <a:srgbClr val="FFFFFF"/>
                </a:solidFill>
                <a:latin typeface="Didact Gothic"/>
                <a:ea typeface="Didact Gothic"/>
                <a:cs typeface="Didact Gothic"/>
                <a:sym typeface="Didact Gothic"/>
              </a:rPr>
              <a:t>21.80%</a:t>
            </a:r>
            <a:endParaRPr sz="2400">
              <a:solidFill>
                <a:srgbClr val="FFFFFF"/>
              </a:solidFill>
              <a:latin typeface="Didact Gothic"/>
              <a:ea typeface="Didact Gothic"/>
              <a:cs typeface="Didact Gothic"/>
              <a:sym typeface="Didact Gothic"/>
            </a:endParaRPr>
          </a:p>
        </p:txBody>
      </p:sp>
      <p:sp>
        <p:nvSpPr>
          <p:cNvPr id="547" name="Google Shape;547;p41"/>
          <p:cNvSpPr txBox="1"/>
          <p:nvPr/>
        </p:nvSpPr>
        <p:spPr>
          <a:xfrm>
            <a:off x="7643275" y="33783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2400">
                <a:solidFill>
                  <a:srgbClr val="FFFFFF"/>
                </a:solidFill>
                <a:latin typeface="Didact Gothic"/>
                <a:ea typeface="Didact Gothic"/>
                <a:cs typeface="Didact Gothic"/>
                <a:sym typeface="Didact Gothic"/>
              </a:rPr>
              <a:t>32.70%</a:t>
            </a:r>
            <a:endParaRPr sz="2400">
              <a:solidFill>
                <a:srgbClr val="FFFFFF"/>
              </a:solidFill>
              <a:latin typeface="Didact Gothic"/>
              <a:ea typeface="Didact Gothic"/>
              <a:cs typeface="Didact Gothic"/>
              <a:sym typeface="Didact Gothic"/>
            </a:endParaRPr>
          </a:p>
        </p:txBody>
      </p:sp>
      <p:sp>
        <p:nvSpPr>
          <p:cNvPr id="548" name="Google Shape;548;p41"/>
          <p:cNvSpPr txBox="1"/>
          <p:nvPr/>
        </p:nvSpPr>
        <p:spPr>
          <a:xfrm>
            <a:off x="891125" y="3562975"/>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2400">
                <a:solidFill>
                  <a:srgbClr val="FFFFFF"/>
                </a:solidFill>
                <a:latin typeface="Didact Gothic"/>
                <a:ea typeface="Didact Gothic"/>
                <a:cs typeface="Didact Gothic"/>
                <a:sym typeface="Didact Gothic"/>
              </a:rPr>
              <a:t>10.90%</a:t>
            </a:r>
            <a:endParaRPr sz="2400">
              <a:solidFill>
                <a:srgbClr val="FFFFFF"/>
              </a:solidFill>
              <a:latin typeface="Didact Gothic"/>
              <a:ea typeface="Didact Gothic"/>
              <a:cs typeface="Didact Gothic"/>
              <a:sym typeface="Didact Gothic"/>
            </a:endParaRPr>
          </a:p>
        </p:txBody>
      </p:sp>
      <p:sp>
        <p:nvSpPr>
          <p:cNvPr id="549" name="Google Shape;549;p41"/>
          <p:cNvSpPr txBox="1"/>
          <p:nvPr/>
        </p:nvSpPr>
        <p:spPr>
          <a:xfrm>
            <a:off x="170750" y="1445525"/>
            <a:ext cx="1244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2400">
                <a:solidFill>
                  <a:srgbClr val="FFFFFF"/>
                </a:solidFill>
                <a:latin typeface="Didact Gothic"/>
                <a:ea typeface="Didact Gothic"/>
                <a:cs typeface="Didact Gothic"/>
                <a:sym typeface="Didact Gothic"/>
              </a:rPr>
              <a:t>34.50</a:t>
            </a:r>
            <a:r>
              <a:rPr lang="en-GB" sz="2400">
                <a:solidFill>
                  <a:srgbClr val="FFFFFF"/>
                </a:solidFill>
                <a:latin typeface="Didact Gothic"/>
                <a:ea typeface="Didact Gothic"/>
                <a:cs typeface="Didact Gothic"/>
                <a:sym typeface="Didact Gothic"/>
              </a:rPr>
              <a:t>%</a:t>
            </a:r>
            <a:endParaRPr sz="2400">
              <a:solidFill>
                <a:srgbClr val="FFFFFF"/>
              </a:solidFill>
              <a:latin typeface="Didact Gothic"/>
              <a:ea typeface="Didact Gothic"/>
              <a:cs typeface="Didact Gothic"/>
              <a:sym typeface="Didact Gothic"/>
            </a:endParaRPr>
          </a:p>
        </p:txBody>
      </p:sp>
      <p:sp>
        <p:nvSpPr>
          <p:cNvPr id="550" name="Google Shape;550;p41"/>
          <p:cNvSpPr txBox="1"/>
          <p:nvPr>
            <p:ph type="title"/>
          </p:nvPr>
        </p:nvSpPr>
        <p:spPr>
          <a:xfrm>
            <a:off x="11050" y="385650"/>
            <a:ext cx="2826000" cy="676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FFFFF"/>
                </a:solidFill>
              </a:rPr>
              <a:t>OR </a:t>
            </a:r>
            <a:r>
              <a:rPr b="1" lang="en-GB">
                <a:solidFill>
                  <a:srgbClr val="FFFFFF"/>
                </a:solidFill>
              </a:rPr>
              <a:t>CHARTS</a:t>
            </a:r>
            <a:endParaRPr b="1">
              <a:solidFill>
                <a:srgbClr val="FFFFFF"/>
              </a:solidFill>
            </a:endParaRPr>
          </a:p>
        </p:txBody>
      </p:sp>
      <p:sp>
        <p:nvSpPr>
          <p:cNvPr id="551" name="Google Shape;551;p41"/>
          <p:cNvSpPr/>
          <p:nvPr/>
        </p:nvSpPr>
        <p:spPr>
          <a:xfrm>
            <a:off x="298825" y="261579"/>
            <a:ext cx="202800" cy="94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52" name="Google Shape;552;p41"/>
          <p:cNvSpPr/>
          <p:nvPr/>
        </p:nvSpPr>
        <p:spPr>
          <a:xfrm flipH="1">
            <a:off x="2352650" y="260975"/>
            <a:ext cx="202800" cy="942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6" name="Shape 556"/>
        <p:cNvGrpSpPr/>
        <p:nvPr/>
      </p:nvGrpSpPr>
      <p:grpSpPr>
        <a:xfrm>
          <a:off x="0" y="0"/>
          <a:ext cx="0" cy="0"/>
          <a:chOff x="0" y="0"/>
          <a:chExt cx="0" cy="0"/>
        </a:xfrm>
      </p:grpSpPr>
      <p:sp>
        <p:nvSpPr>
          <p:cNvPr id="557" name="Google Shape;557;p42"/>
          <p:cNvSpPr/>
          <p:nvPr/>
        </p:nvSpPr>
        <p:spPr>
          <a:xfrm>
            <a:off x="7615250" y="2050175"/>
            <a:ext cx="1357500" cy="9765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n-GB" u="none" strike="noStrike">
                <a:latin typeface="Didact Gothic"/>
                <a:ea typeface="Didact Gothic"/>
                <a:cs typeface="Didact Gothic"/>
                <a:sym typeface="Didact Gothic"/>
              </a:rPr>
              <a:t>Also, you can use them to show markets. </a:t>
            </a:r>
            <a:endParaRPr>
              <a:latin typeface="Didact Gothic"/>
              <a:ea typeface="Didact Gothic"/>
              <a:cs typeface="Didact Gothic"/>
              <a:sym typeface="Didact Gothic"/>
            </a:endParaRPr>
          </a:p>
        </p:txBody>
      </p:sp>
      <p:sp>
        <p:nvSpPr>
          <p:cNvPr id="558" name="Google Shape;558;p42"/>
          <p:cNvSpPr/>
          <p:nvPr/>
        </p:nvSpPr>
        <p:spPr>
          <a:xfrm>
            <a:off x="169500" y="1667375"/>
            <a:ext cx="1079100" cy="562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Didact Gothic"/>
                <a:ea typeface="Didact Gothic"/>
                <a:cs typeface="Didact Gothic"/>
                <a:sym typeface="Didact Gothic"/>
              </a:rPr>
              <a:t>You can use maps to showcase your offices.</a:t>
            </a:r>
            <a:endParaRPr>
              <a:latin typeface="Didact Gothic"/>
              <a:ea typeface="Didact Gothic"/>
              <a:cs typeface="Didact Gothic"/>
              <a:sym typeface="Didact Gothic"/>
            </a:endParaRPr>
          </a:p>
        </p:txBody>
      </p:sp>
      <p:sp>
        <p:nvSpPr>
          <p:cNvPr id="559" name="Google Shape;559;p42"/>
          <p:cNvSpPr/>
          <p:nvPr/>
        </p:nvSpPr>
        <p:spPr>
          <a:xfrm>
            <a:off x="169510" y="3447701"/>
            <a:ext cx="1919700" cy="729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Didact Gothic"/>
                <a:ea typeface="Didact Gothic"/>
                <a:cs typeface="Didact Gothic"/>
                <a:sym typeface="Didact Gothic"/>
              </a:rPr>
              <a:t>Or as charts, highlighting the countries and adding your data. </a:t>
            </a:r>
            <a:endParaRPr>
              <a:latin typeface="Didact Gothic"/>
              <a:ea typeface="Didact Gothic"/>
              <a:cs typeface="Didact Gothic"/>
              <a:sym typeface="Didact Gothic"/>
            </a:endParaRPr>
          </a:p>
        </p:txBody>
      </p:sp>
      <p:cxnSp>
        <p:nvCxnSpPr>
          <p:cNvPr id="560" name="Google Shape;560;p42"/>
          <p:cNvCxnSpPr>
            <a:stCxn id="561" idx="2"/>
            <a:endCxn id="558" idx="0"/>
          </p:cNvCxnSpPr>
          <p:nvPr/>
        </p:nvCxnSpPr>
        <p:spPr>
          <a:xfrm rot="10800000">
            <a:off x="709110" y="1667367"/>
            <a:ext cx="1513800" cy="742800"/>
          </a:xfrm>
          <a:prstGeom prst="bentConnector4">
            <a:avLst>
              <a:gd fmla="val 32181" name="adj1"/>
              <a:gd fmla="val 132057" name="adj2"/>
            </a:avLst>
          </a:prstGeom>
          <a:noFill/>
          <a:ln cap="flat" cmpd="sng" w="19050">
            <a:solidFill>
              <a:schemeClr val="dk2"/>
            </a:solidFill>
            <a:prstDash val="solid"/>
            <a:miter lim="800000"/>
            <a:headEnd len="sm" w="sm" type="none"/>
            <a:tailEnd len="sm" w="sm" type="none"/>
          </a:ln>
        </p:spPr>
      </p:cxnSp>
      <p:cxnSp>
        <p:nvCxnSpPr>
          <p:cNvPr id="562" name="Google Shape;562;p42"/>
          <p:cNvCxnSpPr>
            <a:stCxn id="563" idx="2"/>
            <a:endCxn id="559" idx="0"/>
          </p:cNvCxnSpPr>
          <p:nvPr/>
        </p:nvCxnSpPr>
        <p:spPr>
          <a:xfrm rot="10800000">
            <a:off x="1129510" y="3447642"/>
            <a:ext cx="2093100" cy="444900"/>
          </a:xfrm>
          <a:prstGeom prst="bentConnector4">
            <a:avLst>
              <a:gd fmla="val 27075" name="adj1"/>
              <a:gd fmla="val 153510" name="adj2"/>
            </a:avLst>
          </a:prstGeom>
          <a:noFill/>
          <a:ln cap="flat" cmpd="sng" w="19050">
            <a:solidFill>
              <a:schemeClr val="dk2"/>
            </a:solidFill>
            <a:prstDash val="solid"/>
            <a:miter lim="800000"/>
            <a:headEnd len="sm" w="sm" type="none"/>
            <a:tailEnd len="sm" w="sm" type="none"/>
          </a:ln>
        </p:spPr>
      </p:cxnSp>
      <p:cxnSp>
        <p:nvCxnSpPr>
          <p:cNvPr id="564" name="Google Shape;564;p42"/>
          <p:cNvCxnSpPr>
            <a:stCxn id="565" idx="6"/>
            <a:endCxn id="557" idx="0"/>
          </p:cNvCxnSpPr>
          <p:nvPr/>
        </p:nvCxnSpPr>
        <p:spPr>
          <a:xfrm flipH="1" rot="10800000">
            <a:off x="7721960" y="2050192"/>
            <a:ext cx="572100" cy="2255700"/>
          </a:xfrm>
          <a:prstGeom prst="bentConnector4">
            <a:avLst>
              <a:gd fmla="val -44072" name="adj1"/>
              <a:gd fmla="val 110557" name="adj2"/>
            </a:avLst>
          </a:prstGeom>
          <a:noFill/>
          <a:ln cap="flat" cmpd="sng" w="19050">
            <a:solidFill>
              <a:schemeClr val="dk2"/>
            </a:solidFill>
            <a:prstDash val="solid"/>
            <a:miter lim="800000"/>
            <a:headEnd len="sm" w="sm" type="none"/>
            <a:tailEnd len="sm" w="sm" type="none"/>
          </a:ln>
        </p:spPr>
      </p:cxnSp>
      <p:sp>
        <p:nvSpPr>
          <p:cNvPr id="561" name="Google Shape;561;p42"/>
          <p:cNvSpPr/>
          <p:nvPr/>
        </p:nvSpPr>
        <p:spPr>
          <a:xfrm>
            <a:off x="2222910" y="2230167"/>
            <a:ext cx="360000" cy="360000"/>
          </a:xfrm>
          <a:prstGeom prst="ellipse">
            <a:avLst/>
          </a:prstGeom>
          <a:solidFill>
            <a:srgbClr val="EFEFEF"/>
          </a:solidFill>
          <a:ln cap="flat" cmpd="sng" w="12700">
            <a:solidFill>
              <a:srgbClr val="000000"/>
            </a:solidFill>
            <a:prstDash val="solid"/>
            <a:miter lim="800000"/>
            <a:headEnd len="sm" w="sm" type="none"/>
            <a:tailEnd len="sm" w="sm" type="none"/>
          </a:ln>
          <a:effectLst>
            <a:outerShdw blurRad="50800" rotWithShape="0" algn="tl" dir="2700000" dist="5715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GB" sz="1800">
                <a:solidFill>
                  <a:srgbClr val="FFFFFF"/>
                </a:solidFill>
                <a:latin typeface="Calibri"/>
                <a:ea typeface="Calibri"/>
                <a:cs typeface="Calibri"/>
                <a:sym typeface="Calibri"/>
              </a:rPr>
              <a:t> </a:t>
            </a:r>
            <a:endParaRPr sz="1800">
              <a:solidFill>
                <a:srgbClr val="FFFFFF"/>
              </a:solidFill>
              <a:latin typeface="Calibri"/>
              <a:ea typeface="Calibri"/>
              <a:cs typeface="Calibri"/>
              <a:sym typeface="Calibri"/>
            </a:endParaRPr>
          </a:p>
        </p:txBody>
      </p:sp>
      <p:sp>
        <p:nvSpPr>
          <p:cNvPr id="563" name="Google Shape;563;p42"/>
          <p:cNvSpPr/>
          <p:nvPr/>
        </p:nvSpPr>
        <p:spPr>
          <a:xfrm>
            <a:off x="3222610" y="3712542"/>
            <a:ext cx="360000" cy="360000"/>
          </a:xfrm>
          <a:prstGeom prst="ellipse">
            <a:avLst/>
          </a:prstGeom>
          <a:solidFill>
            <a:srgbClr val="EFEFEF"/>
          </a:solidFill>
          <a:ln cap="flat" cmpd="sng" w="12700">
            <a:solidFill>
              <a:srgbClr val="000000"/>
            </a:solidFill>
            <a:prstDash val="solid"/>
            <a:miter lim="800000"/>
            <a:headEnd len="sm" w="sm" type="none"/>
            <a:tailEnd len="sm" w="sm" type="none"/>
          </a:ln>
          <a:effectLst>
            <a:outerShdw blurRad="50800" rotWithShape="0" algn="tl" dir="2700000" dist="5715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GB" sz="1800">
                <a:solidFill>
                  <a:srgbClr val="FFFFFF"/>
                </a:solidFill>
                <a:latin typeface="Calibri"/>
                <a:ea typeface="Calibri"/>
                <a:cs typeface="Calibri"/>
                <a:sym typeface="Calibri"/>
              </a:rPr>
              <a:t> </a:t>
            </a:r>
            <a:endParaRPr sz="1800">
              <a:solidFill>
                <a:srgbClr val="FFFFFF"/>
              </a:solidFill>
              <a:latin typeface="Calibri"/>
              <a:ea typeface="Calibri"/>
              <a:cs typeface="Calibri"/>
              <a:sym typeface="Calibri"/>
            </a:endParaRPr>
          </a:p>
        </p:txBody>
      </p:sp>
      <p:sp>
        <p:nvSpPr>
          <p:cNvPr id="565" name="Google Shape;565;p42"/>
          <p:cNvSpPr/>
          <p:nvPr/>
        </p:nvSpPr>
        <p:spPr>
          <a:xfrm>
            <a:off x="7361960" y="4125892"/>
            <a:ext cx="360000" cy="360000"/>
          </a:xfrm>
          <a:prstGeom prst="ellipse">
            <a:avLst/>
          </a:prstGeom>
          <a:solidFill>
            <a:srgbClr val="EFEFEF"/>
          </a:solidFill>
          <a:ln cap="flat" cmpd="sng" w="12700">
            <a:solidFill>
              <a:srgbClr val="000000"/>
            </a:solidFill>
            <a:prstDash val="solid"/>
            <a:miter lim="800000"/>
            <a:headEnd len="sm" w="sm" type="none"/>
            <a:tailEnd len="sm" w="sm" type="none"/>
          </a:ln>
          <a:effectLst>
            <a:outerShdw blurRad="50800" rotWithShape="0" algn="tl" dir="2700000" dist="5715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GB" sz="1800">
                <a:solidFill>
                  <a:srgbClr val="FFFFFF"/>
                </a:solidFill>
                <a:latin typeface="Calibri"/>
                <a:ea typeface="Calibri"/>
                <a:cs typeface="Calibri"/>
                <a:sym typeface="Calibri"/>
              </a:rPr>
              <a:t> </a:t>
            </a:r>
            <a:endParaRPr sz="1800">
              <a:solidFill>
                <a:srgbClr val="FFFFFF"/>
              </a:solidFill>
              <a:latin typeface="Calibri"/>
              <a:ea typeface="Calibri"/>
              <a:cs typeface="Calibri"/>
              <a:sym typeface="Calibri"/>
            </a:endParaRPr>
          </a:p>
        </p:txBody>
      </p:sp>
      <p:sp>
        <p:nvSpPr>
          <p:cNvPr id="566" name="Google Shape;566;p42"/>
          <p:cNvSpPr txBox="1"/>
          <p:nvPr>
            <p:ph type="title"/>
          </p:nvPr>
        </p:nvSpPr>
        <p:spPr>
          <a:xfrm>
            <a:off x="501625" y="335850"/>
            <a:ext cx="4439100" cy="676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sz="3000">
                <a:solidFill>
                  <a:srgbClr val="000000"/>
                </a:solidFill>
              </a:rPr>
              <a:t>ADD YOUR </a:t>
            </a:r>
            <a:r>
              <a:rPr b="1" lang="en-GB" sz="3000">
                <a:solidFill>
                  <a:srgbClr val="000000"/>
                </a:solidFill>
              </a:rPr>
              <a:t>MAP </a:t>
            </a:r>
            <a:r>
              <a:rPr lang="en-GB" sz="3000">
                <a:solidFill>
                  <a:srgbClr val="000000"/>
                </a:solidFill>
              </a:rPr>
              <a:t>DATA </a:t>
            </a:r>
            <a:r>
              <a:rPr b="1" lang="en-GB" sz="3000">
                <a:solidFill>
                  <a:srgbClr val="000000"/>
                </a:solidFill>
              </a:rPr>
              <a:t>HERE</a:t>
            </a:r>
            <a:endParaRPr b="1" sz="3000">
              <a:solidFill>
                <a:srgbClr val="000000"/>
              </a:solidFill>
            </a:endParaRPr>
          </a:p>
        </p:txBody>
      </p:sp>
      <p:sp>
        <p:nvSpPr>
          <p:cNvPr id="567" name="Google Shape;567;p42"/>
          <p:cNvSpPr/>
          <p:nvPr/>
        </p:nvSpPr>
        <p:spPr>
          <a:xfrm>
            <a:off x="298825" y="185379"/>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68" name="Google Shape;568;p42"/>
          <p:cNvSpPr/>
          <p:nvPr/>
        </p:nvSpPr>
        <p:spPr>
          <a:xfrm flipH="1">
            <a:off x="4824400" y="203250"/>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69" name="Google Shape;569;p42"/>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a:solidFill>
                <a:srgbClr val="FFFFFF"/>
              </a:solidFill>
            </a:endParaRPr>
          </a:p>
        </p:txBody>
      </p:sp>
      <p:sp>
        <p:nvSpPr>
          <p:cNvPr id="570" name="Google Shape;570;p42"/>
          <p:cNvSpPr/>
          <p:nvPr/>
        </p:nvSpPr>
        <p:spPr>
          <a:xfrm>
            <a:off x="6724200" y="303325"/>
            <a:ext cx="1024500" cy="10245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574" name="Shape 574"/>
        <p:cNvGrpSpPr/>
        <p:nvPr/>
      </p:nvGrpSpPr>
      <p:grpSpPr>
        <a:xfrm>
          <a:off x="0" y="0"/>
          <a:ext cx="0" cy="0"/>
          <a:chOff x="0" y="0"/>
          <a:chExt cx="0" cy="0"/>
        </a:xfrm>
      </p:grpSpPr>
      <p:sp>
        <p:nvSpPr>
          <p:cNvPr id="575" name="Google Shape;575;p43"/>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solidFill>
                  <a:srgbClr val="FFFFFF"/>
                </a:solidFill>
              </a:rPr>
              <a:t>Y</a:t>
            </a:r>
            <a:r>
              <a:rPr lang="en-GB">
                <a:solidFill>
                  <a:srgbClr val="FFFFFF"/>
                </a:solidFill>
              </a:rPr>
              <a:t>OU CAN CREATE YOUR OWN </a:t>
            </a:r>
            <a:r>
              <a:rPr b="1" lang="en-GB">
                <a:solidFill>
                  <a:srgbClr val="FFFFFF"/>
                </a:solidFill>
              </a:rPr>
              <a:t>INFOGRAPHICS</a:t>
            </a:r>
            <a:endParaRPr b="1" sz="3000">
              <a:solidFill>
                <a:srgbClr val="FFFFFF"/>
              </a:solidFill>
            </a:endParaRPr>
          </a:p>
        </p:txBody>
      </p:sp>
      <p:sp>
        <p:nvSpPr>
          <p:cNvPr id="576" name="Google Shape;576;p43"/>
          <p:cNvSpPr txBox="1"/>
          <p:nvPr>
            <p:ph idx="4294967295" type="body"/>
          </p:nvPr>
        </p:nvSpPr>
        <p:spPr>
          <a:xfrm>
            <a:off x="0" y="4735500"/>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solidFill>
                  <a:srgbClr val="FFFFFF"/>
                </a:solidFill>
              </a:rPr>
              <a:t>You can create them using shapes, or simply use the one provided above.</a:t>
            </a:r>
            <a:endParaRPr i="1" sz="1200">
              <a:solidFill>
                <a:srgbClr val="FFFFFF"/>
              </a:solidFill>
            </a:endParaRPr>
          </a:p>
        </p:txBody>
      </p:sp>
      <p:sp>
        <p:nvSpPr>
          <p:cNvPr id="577" name="Google Shape;577;p43"/>
          <p:cNvSpPr/>
          <p:nvPr/>
        </p:nvSpPr>
        <p:spPr>
          <a:xfrm>
            <a:off x="1133675" y="3077254"/>
            <a:ext cx="2770500" cy="1107900"/>
          </a:xfrm>
          <a:prstGeom prst="diamond">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43"/>
          <p:cNvSpPr/>
          <p:nvPr/>
        </p:nvSpPr>
        <p:spPr>
          <a:xfrm>
            <a:off x="1133675" y="2523353"/>
            <a:ext cx="2770500" cy="1107900"/>
          </a:xfrm>
          <a:prstGeom prst="diamond">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43"/>
          <p:cNvSpPr/>
          <p:nvPr/>
        </p:nvSpPr>
        <p:spPr>
          <a:xfrm>
            <a:off x="1133675" y="1969451"/>
            <a:ext cx="2770500" cy="1107900"/>
          </a:xfrm>
          <a:prstGeom prst="diamond">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43"/>
          <p:cNvSpPr/>
          <p:nvPr/>
        </p:nvSpPr>
        <p:spPr>
          <a:xfrm>
            <a:off x="1133675" y="1415550"/>
            <a:ext cx="2770500" cy="1107900"/>
          </a:xfrm>
          <a:prstGeom prst="diamond">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81" name="Google Shape;581;p43"/>
          <p:cNvCxnSpPr/>
          <p:nvPr/>
        </p:nvCxnSpPr>
        <p:spPr>
          <a:xfrm>
            <a:off x="3910700" y="19706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582" name="Google Shape;582;p43"/>
          <p:cNvCxnSpPr/>
          <p:nvPr/>
        </p:nvCxnSpPr>
        <p:spPr>
          <a:xfrm>
            <a:off x="3910700" y="25239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583" name="Google Shape;583;p43"/>
          <p:cNvCxnSpPr/>
          <p:nvPr/>
        </p:nvCxnSpPr>
        <p:spPr>
          <a:xfrm>
            <a:off x="3910700" y="30772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584" name="Google Shape;584;p43"/>
          <p:cNvCxnSpPr/>
          <p:nvPr/>
        </p:nvCxnSpPr>
        <p:spPr>
          <a:xfrm>
            <a:off x="3910700" y="3630550"/>
            <a:ext cx="1471200" cy="10800"/>
          </a:xfrm>
          <a:prstGeom prst="straightConnector1">
            <a:avLst/>
          </a:prstGeom>
          <a:noFill/>
          <a:ln cap="flat" cmpd="sng" w="9525">
            <a:solidFill>
              <a:schemeClr val="dk2"/>
            </a:solidFill>
            <a:prstDash val="solid"/>
            <a:round/>
            <a:headEnd len="med" w="med" type="oval"/>
            <a:tailEnd len="med" w="med" type="diamond"/>
          </a:ln>
        </p:spPr>
      </p:cxnSp>
      <p:sp>
        <p:nvSpPr>
          <p:cNvPr id="585" name="Google Shape;585;p43"/>
          <p:cNvSpPr txBox="1"/>
          <p:nvPr>
            <p:ph idx="4294967295" type="body"/>
          </p:nvPr>
        </p:nvSpPr>
        <p:spPr>
          <a:xfrm>
            <a:off x="5468613" y="1772050"/>
            <a:ext cx="26367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800">
                <a:solidFill>
                  <a:srgbClr val="FFFFFF"/>
                </a:solidFill>
              </a:rPr>
              <a:t>Something about this.</a:t>
            </a:r>
            <a:endParaRPr i="1" sz="1800">
              <a:solidFill>
                <a:srgbClr val="FFFFFF"/>
              </a:solidFill>
            </a:endParaRPr>
          </a:p>
        </p:txBody>
      </p:sp>
      <p:sp>
        <p:nvSpPr>
          <p:cNvPr id="586" name="Google Shape;586;p43"/>
          <p:cNvSpPr txBox="1"/>
          <p:nvPr>
            <p:ph idx="4294967295" type="body"/>
          </p:nvPr>
        </p:nvSpPr>
        <p:spPr>
          <a:xfrm>
            <a:off x="5459700" y="2319400"/>
            <a:ext cx="26367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800">
                <a:solidFill>
                  <a:srgbClr val="FFFFFF"/>
                </a:solidFill>
              </a:rPr>
              <a:t>Something about this.</a:t>
            </a:r>
            <a:endParaRPr i="1" sz="1800">
              <a:solidFill>
                <a:srgbClr val="FFFFFF"/>
              </a:solidFill>
            </a:endParaRPr>
          </a:p>
        </p:txBody>
      </p:sp>
      <p:sp>
        <p:nvSpPr>
          <p:cNvPr id="587" name="Google Shape;587;p43"/>
          <p:cNvSpPr txBox="1"/>
          <p:nvPr>
            <p:ph idx="4294967295" type="body"/>
          </p:nvPr>
        </p:nvSpPr>
        <p:spPr>
          <a:xfrm>
            <a:off x="5477819" y="2866750"/>
            <a:ext cx="26367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800">
                <a:solidFill>
                  <a:srgbClr val="FFFFFF"/>
                </a:solidFill>
              </a:rPr>
              <a:t>Something about this.</a:t>
            </a:r>
            <a:endParaRPr i="1" sz="1800">
              <a:solidFill>
                <a:srgbClr val="FFFFFF"/>
              </a:solidFill>
            </a:endParaRPr>
          </a:p>
        </p:txBody>
      </p:sp>
      <p:sp>
        <p:nvSpPr>
          <p:cNvPr id="588" name="Google Shape;588;p43"/>
          <p:cNvSpPr txBox="1"/>
          <p:nvPr>
            <p:ph idx="4294967295" type="body"/>
          </p:nvPr>
        </p:nvSpPr>
        <p:spPr>
          <a:xfrm>
            <a:off x="5468906" y="3414100"/>
            <a:ext cx="26367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800">
                <a:solidFill>
                  <a:srgbClr val="FFFFFF"/>
                </a:solidFill>
              </a:rPr>
              <a:t>Something about this.</a:t>
            </a:r>
            <a:endParaRPr i="1" sz="1800">
              <a:solidFill>
                <a:srgbClr val="FFFFFF"/>
              </a:solidFill>
            </a:endParaRPr>
          </a:p>
        </p:txBody>
      </p:sp>
      <p:sp>
        <p:nvSpPr>
          <p:cNvPr id="589" name="Google Shape;589;p43"/>
          <p:cNvSpPr/>
          <p:nvPr/>
        </p:nvSpPr>
        <p:spPr>
          <a:xfrm>
            <a:off x="298825" y="261579"/>
            <a:ext cx="202800" cy="94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590" name="Google Shape;590;p43"/>
          <p:cNvSpPr/>
          <p:nvPr/>
        </p:nvSpPr>
        <p:spPr>
          <a:xfrm flipH="1">
            <a:off x="7305650" y="260975"/>
            <a:ext cx="202800" cy="942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4" name="Shape 594"/>
        <p:cNvGrpSpPr/>
        <p:nvPr/>
      </p:nvGrpSpPr>
      <p:grpSpPr>
        <a:xfrm>
          <a:off x="0" y="0"/>
          <a:ext cx="0" cy="0"/>
          <a:chOff x="0" y="0"/>
          <a:chExt cx="0" cy="0"/>
        </a:xfrm>
      </p:grpSpPr>
      <p:sp>
        <p:nvSpPr>
          <p:cNvPr id="595" name="Google Shape;595;p44"/>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3000"/>
              <a:t>HIGHLIGHT SOME </a:t>
            </a:r>
            <a:r>
              <a:rPr b="1" lang="en-GB" sz="3000"/>
              <a:t>CONCEPTS</a:t>
            </a:r>
            <a:endParaRPr b="1" sz="3000"/>
          </a:p>
        </p:txBody>
      </p:sp>
      <p:sp>
        <p:nvSpPr>
          <p:cNvPr id="596" name="Google Shape;596;p44"/>
          <p:cNvSpPr txBox="1"/>
          <p:nvPr/>
        </p:nvSpPr>
        <p:spPr>
          <a:xfrm>
            <a:off x="816750" y="2765825"/>
            <a:ext cx="1561800" cy="1993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GB">
                <a:solidFill>
                  <a:srgbClr val="FFFFFF"/>
                </a:solidFill>
                <a:latin typeface="Didact Gothic"/>
                <a:ea typeface="Didact Gothic"/>
                <a:cs typeface="Didact Gothic"/>
                <a:sym typeface="Didact Gothic"/>
              </a:rPr>
              <a:t>Cats use their whiskers as feelers to determine if a space is too small to squeeze through.</a:t>
            </a:r>
            <a:endParaRPr>
              <a:solidFill>
                <a:srgbClr val="FFFFFF"/>
              </a:solidFill>
              <a:latin typeface="Didact Gothic"/>
              <a:ea typeface="Didact Gothic"/>
              <a:cs typeface="Didact Gothic"/>
              <a:sym typeface="Didact Gothic"/>
            </a:endParaRPr>
          </a:p>
        </p:txBody>
      </p:sp>
      <p:sp>
        <p:nvSpPr>
          <p:cNvPr id="597" name="Google Shape;597;p44"/>
          <p:cNvSpPr txBox="1"/>
          <p:nvPr/>
        </p:nvSpPr>
        <p:spPr>
          <a:xfrm>
            <a:off x="2827850" y="2764325"/>
            <a:ext cx="1466700" cy="1993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solidFill>
                  <a:srgbClr val="FFFFFF"/>
                </a:solidFill>
                <a:latin typeface="Didact Gothic"/>
                <a:ea typeface="Didact Gothic"/>
                <a:cs typeface="Didact Gothic"/>
                <a:sym typeface="Didact Gothic"/>
              </a:rPr>
              <a:t>It is estimated that more than 50 million kangaroos live in Australia.</a:t>
            </a:r>
            <a:endParaRPr>
              <a:solidFill>
                <a:srgbClr val="FFFFFF"/>
              </a:solidFill>
              <a:latin typeface="Didact Gothic"/>
              <a:ea typeface="Didact Gothic"/>
              <a:cs typeface="Didact Gothic"/>
              <a:sym typeface="Didact Gothic"/>
            </a:endParaRPr>
          </a:p>
        </p:txBody>
      </p:sp>
      <p:sp>
        <p:nvSpPr>
          <p:cNvPr id="598" name="Google Shape;598;p44"/>
          <p:cNvSpPr txBox="1"/>
          <p:nvPr/>
        </p:nvSpPr>
        <p:spPr>
          <a:xfrm>
            <a:off x="4762750" y="2764325"/>
            <a:ext cx="1466700" cy="1993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GB">
                <a:solidFill>
                  <a:srgbClr val="FFFFFF"/>
                </a:solidFill>
                <a:latin typeface="Didact Gothic"/>
                <a:ea typeface="Didact Gothic"/>
                <a:cs typeface="Didact Gothic"/>
                <a:sym typeface="Didact Gothic"/>
              </a:rPr>
              <a:t>When winter approaches, pandas head lower down their mountain homes to warmer temperatures</a:t>
            </a:r>
            <a:endParaRPr>
              <a:solidFill>
                <a:srgbClr val="FFFFFF"/>
              </a:solidFill>
              <a:latin typeface="Didact Gothic"/>
              <a:ea typeface="Didact Gothic"/>
              <a:cs typeface="Didact Gothic"/>
              <a:sym typeface="Didact Gothic"/>
            </a:endParaRPr>
          </a:p>
        </p:txBody>
      </p:sp>
      <p:sp>
        <p:nvSpPr>
          <p:cNvPr id="599" name="Google Shape;599;p44"/>
          <p:cNvSpPr txBox="1"/>
          <p:nvPr/>
        </p:nvSpPr>
        <p:spPr>
          <a:xfrm>
            <a:off x="6697650" y="2765825"/>
            <a:ext cx="1561800" cy="19932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GB">
                <a:solidFill>
                  <a:srgbClr val="FFFFFF"/>
                </a:solidFill>
                <a:latin typeface="Didact Gothic"/>
                <a:ea typeface="Didact Gothic"/>
                <a:cs typeface="Didact Gothic"/>
                <a:sym typeface="Didact Gothic"/>
              </a:rPr>
              <a:t>Koalas don’t have much energy and, when not feasting on leaves, they spend their time dozing in the branches.</a:t>
            </a:r>
            <a:endParaRPr>
              <a:solidFill>
                <a:srgbClr val="FFFFFF"/>
              </a:solidFill>
              <a:latin typeface="Didact Gothic"/>
              <a:ea typeface="Didact Gothic"/>
              <a:cs typeface="Didact Gothic"/>
              <a:sym typeface="Didact Gothic"/>
            </a:endParaRPr>
          </a:p>
        </p:txBody>
      </p:sp>
      <p:sp>
        <p:nvSpPr>
          <p:cNvPr id="600" name="Google Shape;600;p44"/>
          <p:cNvSpPr txBox="1"/>
          <p:nvPr/>
        </p:nvSpPr>
        <p:spPr>
          <a:xfrm>
            <a:off x="398050" y="17467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1</a:t>
            </a:r>
            <a:endParaRPr b="1" sz="4000">
              <a:solidFill>
                <a:srgbClr val="FFFFFF"/>
              </a:solidFill>
              <a:latin typeface="Roboto Condensed"/>
              <a:ea typeface="Roboto Condensed"/>
              <a:cs typeface="Roboto Condensed"/>
              <a:sym typeface="Roboto Condensed"/>
            </a:endParaRPr>
          </a:p>
        </p:txBody>
      </p:sp>
      <p:sp>
        <p:nvSpPr>
          <p:cNvPr id="601" name="Google Shape;601;p44"/>
          <p:cNvSpPr txBox="1"/>
          <p:nvPr/>
        </p:nvSpPr>
        <p:spPr>
          <a:xfrm>
            <a:off x="2406150" y="17467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2</a:t>
            </a:r>
            <a:endParaRPr b="1" sz="4000">
              <a:solidFill>
                <a:srgbClr val="FFFFFF"/>
              </a:solidFill>
              <a:latin typeface="Roboto Condensed"/>
              <a:ea typeface="Roboto Condensed"/>
              <a:cs typeface="Roboto Condensed"/>
              <a:sym typeface="Roboto Condensed"/>
            </a:endParaRPr>
          </a:p>
        </p:txBody>
      </p:sp>
      <p:sp>
        <p:nvSpPr>
          <p:cNvPr id="602" name="Google Shape;602;p44"/>
          <p:cNvSpPr txBox="1"/>
          <p:nvPr/>
        </p:nvSpPr>
        <p:spPr>
          <a:xfrm>
            <a:off x="4284250" y="17467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3</a:t>
            </a:r>
            <a:endParaRPr b="1" sz="4000">
              <a:solidFill>
                <a:srgbClr val="FFFFFF"/>
              </a:solidFill>
              <a:latin typeface="Roboto Condensed"/>
              <a:ea typeface="Roboto Condensed"/>
              <a:cs typeface="Roboto Condensed"/>
              <a:sym typeface="Roboto Condensed"/>
            </a:endParaRPr>
          </a:p>
        </p:txBody>
      </p:sp>
      <p:sp>
        <p:nvSpPr>
          <p:cNvPr id="603" name="Google Shape;603;p44"/>
          <p:cNvSpPr txBox="1"/>
          <p:nvPr/>
        </p:nvSpPr>
        <p:spPr>
          <a:xfrm>
            <a:off x="6292350" y="17467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4</a:t>
            </a:r>
            <a:endParaRPr b="1" sz="4000">
              <a:solidFill>
                <a:srgbClr val="FFFFFF"/>
              </a:solidFill>
              <a:latin typeface="Roboto Condensed"/>
              <a:ea typeface="Roboto Condensed"/>
              <a:cs typeface="Roboto Condensed"/>
              <a:sym typeface="Roboto Condensed"/>
            </a:endParaRPr>
          </a:p>
        </p:txBody>
      </p:sp>
      <p:sp>
        <p:nvSpPr>
          <p:cNvPr id="604" name="Google Shape;604;p44"/>
          <p:cNvSpPr/>
          <p:nvPr/>
        </p:nvSpPr>
        <p:spPr>
          <a:xfrm>
            <a:off x="1953275" y="214804"/>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605" name="Google Shape;605;p44"/>
          <p:cNvSpPr/>
          <p:nvPr/>
        </p:nvSpPr>
        <p:spPr>
          <a:xfrm flipH="1">
            <a:off x="7000650" y="214200"/>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9" name="Shape 609"/>
        <p:cNvGrpSpPr/>
        <p:nvPr/>
      </p:nvGrpSpPr>
      <p:grpSpPr>
        <a:xfrm>
          <a:off x="0" y="0"/>
          <a:ext cx="0" cy="0"/>
          <a:chOff x="0" y="0"/>
          <a:chExt cx="0" cy="0"/>
        </a:xfrm>
      </p:grpSpPr>
      <p:sp>
        <p:nvSpPr>
          <p:cNvPr id="610" name="Google Shape;610;p45"/>
          <p:cNvSpPr txBox="1"/>
          <p:nvPr/>
        </p:nvSpPr>
        <p:spPr>
          <a:xfrm>
            <a:off x="1522800" y="29706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Didact Gothic"/>
                <a:ea typeface="Didact Gothic"/>
                <a:cs typeface="Didact Gothic"/>
                <a:sym typeface="Didact Gothic"/>
              </a:rPr>
              <a:t>Something about service or product number 1.</a:t>
            </a:r>
            <a:endParaRPr>
              <a:latin typeface="Didact Gothic"/>
              <a:ea typeface="Didact Gothic"/>
              <a:cs typeface="Didact Gothic"/>
              <a:sym typeface="Didact Gothic"/>
            </a:endParaRPr>
          </a:p>
        </p:txBody>
      </p:sp>
      <p:sp>
        <p:nvSpPr>
          <p:cNvPr id="611" name="Google Shape;611;p45"/>
          <p:cNvSpPr txBox="1"/>
          <p:nvPr/>
        </p:nvSpPr>
        <p:spPr>
          <a:xfrm>
            <a:off x="3765950" y="29587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Didact Gothic"/>
                <a:ea typeface="Didact Gothic"/>
                <a:cs typeface="Didact Gothic"/>
                <a:sym typeface="Didact Gothic"/>
              </a:rPr>
              <a:t>Something about service or product number 2.</a:t>
            </a:r>
            <a:endParaRPr>
              <a:latin typeface="Didact Gothic"/>
              <a:ea typeface="Didact Gothic"/>
              <a:cs typeface="Didact Gothic"/>
              <a:sym typeface="Didact Gothic"/>
            </a:endParaRPr>
          </a:p>
        </p:txBody>
      </p:sp>
      <p:sp>
        <p:nvSpPr>
          <p:cNvPr id="612" name="Google Shape;612;p45"/>
          <p:cNvSpPr txBox="1"/>
          <p:nvPr/>
        </p:nvSpPr>
        <p:spPr>
          <a:xfrm>
            <a:off x="5910275" y="29706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Didact Gothic"/>
                <a:ea typeface="Didact Gothic"/>
                <a:cs typeface="Didact Gothic"/>
                <a:sym typeface="Didact Gothic"/>
              </a:rPr>
              <a:t>Something about service or product number 3.</a:t>
            </a:r>
            <a:endParaRPr>
              <a:latin typeface="Didact Gothic"/>
              <a:ea typeface="Didact Gothic"/>
              <a:cs typeface="Didact Gothic"/>
              <a:sym typeface="Didact Gothic"/>
            </a:endParaRPr>
          </a:p>
        </p:txBody>
      </p:sp>
      <p:sp>
        <p:nvSpPr>
          <p:cNvPr id="613" name="Google Shape;613;p45"/>
          <p:cNvSpPr txBox="1"/>
          <p:nvPr/>
        </p:nvSpPr>
        <p:spPr>
          <a:xfrm>
            <a:off x="1523975" y="23348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oboto Condensed"/>
                <a:ea typeface="Roboto Condensed"/>
                <a:cs typeface="Roboto Condensed"/>
                <a:sym typeface="Roboto Condensed"/>
              </a:rPr>
              <a:t>PRODUCT  I</a:t>
            </a:r>
            <a:endParaRPr b="1">
              <a:solidFill>
                <a:srgbClr val="FFFFFF"/>
              </a:solidFill>
              <a:latin typeface="Roboto Condensed"/>
              <a:ea typeface="Roboto Condensed"/>
              <a:cs typeface="Roboto Condensed"/>
              <a:sym typeface="Roboto Condensed"/>
            </a:endParaRPr>
          </a:p>
        </p:txBody>
      </p:sp>
      <p:sp>
        <p:nvSpPr>
          <p:cNvPr id="614" name="Google Shape;614;p45"/>
          <p:cNvSpPr txBox="1"/>
          <p:nvPr/>
        </p:nvSpPr>
        <p:spPr>
          <a:xfrm>
            <a:off x="3756400" y="23336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oboto Condensed"/>
                <a:ea typeface="Roboto Condensed"/>
                <a:cs typeface="Roboto Condensed"/>
                <a:sym typeface="Roboto Condensed"/>
              </a:rPr>
              <a:t>SERVICE II</a:t>
            </a:r>
            <a:endParaRPr b="1">
              <a:solidFill>
                <a:srgbClr val="FFFFFF"/>
              </a:solidFill>
              <a:latin typeface="Roboto Condensed"/>
              <a:ea typeface="Roboto Condensed"/>
              <a:cs typeface="Roboto Condensed"/>
              <a:sym typeface="Roboto Condensed"/>
            </a:endParaRPr>
          </a:p>
        </p:txBody>
      </p:sp>
      <p:sp>
        <p:nvSpPr>
          <p:cNvPr id="615" name="Google Shape;615;p45"/>
          <p:cNvSpPr txBox="1"/>
          <p:nvPr/>
        </p:nvSpPr>
        <p:spPr>
          <a:xfrm>
            <a:off x="5910275" y="23348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a:solidFill>
                  <a:srgbClr val="FFFFFF"/>
                </a:solidFill>
                <a:latin typeface="Roboto Condensed"/>
                <a:ea typeface="Roboto Condensed"/>
                <a:cs typeface="Roboto Condensed"/>
                <a:sym typeface="Roboto Condensed"/>
              </a:rPr>
              <a:t>PRODUCT I</a:t>
            </a:r>
            <a:r>
              <a:rPr b="1" lang="en-GB">
                <a:solidFill>
                  <a:srgbClr val="FFFFFF"/>
                </a:solidFill>
                <a:latin typeface="Roboto Condensed"/>
                <a:ea typeface="Roboto Condensed"/>
                <a:cs typeface="Roboto Condensed"/>
                <a:sym typeface="Roboto Condensed"/>
              </a:rPr>
              <a:t>II</a:t>
            </a:r>
            <a:endParaRPr b="1">
              <a:solidFill>
                <a:srgbClr val="FFFFFF"/>
              </a:solidFill>
              <a:latin typeface="Roboto Condensed"/>
              <a:ea typeface="Roboto Condensed"/>
              <a:cs typeface="Roboto Condensed"/>
              <a:sym typeface="Roboto Condensed"/>
            </a:endParaRPr>
          </a:p>
        </p:txBody>
      </p:sp>
      <p:sp>
        <p:nvSpPr>
          <p:cNvPr id="616" name="Google Shape;616;p45"/>
          <p:cNvSpPr txBox="1"/>
          <p:nvPr/>
        </p:nvSpPr>
        <p:spPr>
          <a:xfrm>
            <a:off x="1419275" y="4310075"/>
            <a:ext cx="19527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1800">
                <a:latin typeface="Roboto Condensed"/>
                <a:ea typeface="Roboto Condensed"/>
                <a:cs typeface="Roboto Condensed"/>
                <a:sym typeface="Roboto Condensed"/>
              </a:rPr>
              <a:t>100.00</a:t>
            </a:r>
            <a:endParaRPr b="1" sz="1800">
              <a:latin typeface="Roboto Condensed"/>
              <a:ea typeface="Roboto Condensed"/>
              <a:cs typeface="Roboto Condensed"/>
              <a:sym typeface="Roboto Condensed"/>
            </a:endParaRPr>
          </a:p>
        </p:txBody>
      </p:sp>
      <p:sp>
        <p:nvSpPr>
          <p:cNvPr id="617" name="Google Shape;617;p45"/>
          <p:cNvSpPr txBox="1"/>
          <p:nvPr/>
        </p:nvSpPr>
        <p:spPr>
          <a:xfrm>
            <a:off x="3585499" y="4322100"/>
            <a:ext cx="20061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1800">
                <a:latin typeface="Roboto Condensed"/>
                <a:ea typeface="Roboto Condensed"/>
                <a:cs typeface="Roboto Condensed"/>
                <a:sym typeface="Roboto Condensed"/>
              </a:rPr>
              <a:t>150.00</a:t>
            </a:r>
            <a:endParaRPr b="1" sz="1800">
              <a:latin typeface="Roboto Condensed"/>
              <a:ea typeface="Roboto Condensed"/>
              <a:cs typeface="Roboto Condensed"/>
              <a:sym typeface="Roboto Condensed"/>
            </a:endParaRPr>
          </a:p>
        </p:txBody>
      </p:sp>
      <p:sp>
        <p:nvSpPr>
          <p:cNvPr id="618" name="Google Shape;618;p45"/>
          <p:cNvSpPr txBox="1"/>
          <p:nvPr/>
        </p:nvSpPr>
        <p:spPr>
          <a:xfrm>
            <a:off x="5762424" y="4310075"/>
            <a:ext cx="20061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1800">
                <a:latin typeface="Roboto Condensed"/>
                <a:ea typeface="Roboto Condensed"/>
                <a:cs typeface="Roboto Condensed"/>
                <a:sym typeface="Roboto Condensed"/>
              </a:rPr>
              <a:t> </a:t>
            </a:r>
            <a:r>
              <a:rPr b="1" lang="en-GB" sz="1800">
                <a:latin typeface="Roboto Condensed"/>
                <a:ea typeface="Roboto Condensed"/>
                <a:cs typeface="Roboto Condensed"/>
                <a:sym typeface="Roboto Condensed"/>
              </a:rPr>
              <a:t>200</a:t>
            </a:r>
            <a:r>
              <a:rPr b="1" lang="en-GB" sz="1800">
                <a:latin typeface="Roboto Condensed"/>
                <a:ea typeface="Roboto Condensed"/>
                <a:cs typeface="Roboto Condensed"/>
                <a:sym typeface="Roboto Condensed"/>
              </a:rPr>
              <a:t>.00</a:t>
            </a:r>
            <a:endParaRPr b="1" sz="1800">
              <a:latin typeface="Roboto Condensed"/>
              <a:ea typeface="Roboto Condensed"/>
              <a:cs typeface="Roboto Condensed"/>
              <a:sym typeface="Roboto Condensed"/>
            </a:endParaRPr>
          </a:p>
        </p:txBody>
      </p:sp>
      <p:sp>
        <p:nvSpPr>
          <p:cNvPr id="619" name="Google Shape;619;p45"/>
          <p:cNvSpPr txBox="1"/>
          <p:nvPr>
            <p:ph type="title"/>
          </p:nvPr>
        </p:nvSpPr>
        <p:spPr>
          <a:xfrm>
            <a:off x="2482825" y="564450"/>
            <a:ext cx="4439100" cy="676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3000">
                <a:solidFill>
                  <a:srgbClr val="000000"/>
                </a:solidFill>
              </a:rPr>
              <a:t>ADD YOUR </a:t>
            </a:r>
            <a:r>
              <a:rPr b="1" lang="en-GB" sz="3000">
                <a:solidFill>
                  <a:srgbClr val="000000"/>
                </a:solidFill>
              </a:rPr>
              <a:t>PRODUCTS </a:t>
            </a:r>
            <a:r>
              <a:rPr lang="en-GB" sz="3000">
                <a:solidFill>
                  <a:srgbClr val="000000"/>
                </a:solidFill>
              </a:rPr>
              <a:t>OR </a:t>
            </a:r>
            <a:r>
              <a:rPr b="1" lang="en-GB" sz="3000">
                <a:solidFill>
                  <a:srgbClr val="000000"/>
                </a:solidFill>
              </a:rPr>
              <a:t>SERVICES</a:t>
            </a:r>
            <a:endParaRPr b="1" sz="3000">
              <a:solidFill>
                <a:srgbClr val="000000"/>
              </a:solidFill>
            </a:endParaRPr>
          </a:p>
        </p:txBody>
      </p:sp>
      <p:sp>
        <p:nvSpPr>
          <p:cNvPr id="620" name="Google Shape;620;p45"/>
          <p:cNvSpPr/>
          <p:nvPr/>
        </p:nvSpPr>
        <p:spPr>
          <a:xfrm>
            <a:off x="2280025" y="413979"/>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621" name="Google Shape;621;p45"/>
          <p:cNvSpPr/>
          <p:nvPr/>
        </p:nvSpPr>
        <p:spPr>
          <a:xfrm flipH="1">
            <a:off x="6805600" y="431850"/>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5" name="Shape 625"/>
        <p:cNvGrpSpPr/>
        <p:nvPr/>
      </p:nvGrpSpPr>
      <p:grpSpPr>
        <a:xfrm>
          <a:off x="0" y="0"/>
          <a:ext cx="0" cy="0"/>
          <a:chOff x="0" y="0"/>
          <a:chExt cx="0" cy="0"/>
        </a:xfrm>
      </p:grpSpPr>
      <p:sp>
        <p:nvSpPr>
          <p:cNvPr id="626" name="Google Shape;626;p4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3000">
                <a:solidFill>
                  <a:srgbClr val="FFFFFF"/>
                </a:solidFill>
              </a:rPr>
              <a:t>ADD YOUR TITLE </a:t>
            </a:r>
            <a:r>
              <a:rPr b="1" lang="en-GB" sz="3000">
                <a:solidFill>
                  <a:srgbClr val="FFFFFF"/>
                </a:solidFill>
              </a:rPr>
              <a:t>HERE</a:t>
            </a:r>
            <a:endParaRPr b="1" sz="3000">
              <a:solidFill>
                <a:srgbClr val="FFFFFF"/>
              </a:solidFill>
            </a:endParaRPr>
          </a:p>
        </p:txBody>
      </p:sp>
      <p:sp>
        <p:nvSpPr>
          <p:cNvPr id="627" name="Google Shape;627;p46"/>
          <p:cNvSpPr/>
          <p:nvPr/>
        </p:nvSpPr>
        <p:spPr>
          <a:xfrm flipH="1" rot="5340408">
            <a:off x="310665" y="1379279"/>
            <a:ext cx="1799970" cy="1799970"/>
          </a:xfrm>
          <a:prstGeom prst="blockArc">
            <a:avLst>
              <a:gd fmla="val 10800000" name="adj1"/>
              <a:gd fmla="val 5154282" name="adj2"/>
              <a:gd fmla="val 8425" name="adj3"/>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28" name="Google Shape;628;p46"/>
          <p:cNvSpPr/>
          <p:nvPr/>
        </p:nvSpPr>
        <p:spPr>
          <a:xfrm>
            <a:off x="2484000" y="1379375"/>
            <a:ext cx="1800000" cy="1800000"/>
          </a:xfrm>
          <a:prstGeom prst="blockArc">
            <a:avLst>
              <a:gd fmla="val 16156104" name="adj1"/>
              <a:gd fmla="val 5154282" name="adj2"/>
              <a:gd fmla="val 8425"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29" name="Google Shape;629;p46"/>
          <p:cNvSpPr/>
          <p:nvPr/>
        </p:nvSpPr>
        <p:spPr>
          <a:xfrm>
            <a:off x="4761986" y="1379375"/>
            <a:ext cx="1800000" cy="1800000"/>
          </a:xfrm>
          <a:prstGeom prst="blockArc">
            <a:avLst>
              <a:gd fmla="val 21560621" name="adj1"/>
              <a:gd fmla="val 5154282" name="adj2"/>
              <a:gd fmla="val 8425" name="adj3"/>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30" name="Google Shape;630;p46"/>
          <p:cNvSpPr/>
          <p:nvPr/>
        </p:nvSpPr>
        <p:spPr>
          <a:xfrm>
            <a:off x="6944400" y="1379375"/>
            <a:ext cx="1800000" cy="1800000"/>
          </a:xfrm>
          <a:prstGeom prst="blockArc">
            <a:avLst>
              <a:gd fmla="val 5198936" name="adj1"/>
              <a:gd fmla="val 5154282" name="adj2"/>
              <a:gd fmla="val 8425"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31" name="Google Shape;631;p46"/>
          <p:cNvSpPr txBox="1"/>
          <p:nvPr>
            <p:ph idx="4294967295" type="body"/>
          </p:nvPr>
        </p:nvSpPr>
        <p:spPr>
          <a:xfrm>
            <a:off x="636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solidFill>
                  <a:srgbClr val="FFFFFF"/>
                </a:solidFill>
              </a:rPr>
              <a:t>Just select the colored shape and and adapt its size to represent your numbers.</a:t>
            </a:r>
            <a:endParaRPr i="1" sz="1200">
              <a:solidFill>
                <a:srgbClr val="FFFFFF"/>
              </a:solidFill>
            </a:endParaRPr>
          </a:p>
        </p:txBody>
      </p:sp>
      <p:sp>
        <p:nvSpPr>
          <p:cNvPr id="632" name="Google Shape;632;p46"/>
          <p:cNvSpPr txBox="1"/>
          <p:nvPr/>
        </p:nvSpPr>
        <p:spPr>
          <a:xfrm>
            <a:off x="515425" y="18990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75%</a:t>
            </a:r>
            <a:endParaRPr b="1" sz="4000">
              <a:solidFill>
                <a:srgbClr val="FFFFFF"/>
              </a:solidFill>
              <a:latin typeface="Roboto Condensed"/>
              <a:ea typeface="Roboto Condensed"/>
              <a:cs typeface="Roboto Condensed"/>
              <a:sym typeface="Roboto Condensed"/>
            </a:endParaRPr>
          </a:p>
        </p:txBody>
      </p:sp>
      <p:sp>
        <p:nvSpPr>
          <p:cNvPr id="633" name="Google Shape;633;p46"/>
          <p:cNvSpPr txBox="1"/>
          <p:nvPr/>
        </p:nvSpPr>
        <p:spPr>
          <a:xfrm>
            <a:off x="2797300" y="18668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50%</a:t>
            </a:r>
            <a:endParaRPr b="1" sz="4000">
              <a:solidFill>
                <a:srgbClr val="FFFFFF"/>
              </a:solidFill>
              <a:latin typeface="Roboto Condensed"/>
              <a:ea typeface="Roboto Condensed"/>
              <a:cs typeface="Roboto Condensed"/>
              <a:sym typeface="Roboto Condensed"/>
            </a:endParaRPr>
          </a:p>
        </p:txBody>
      </p:sp>
      <p:sp>
        <p:nvSpPr>
          <p:cNvPr id="634" name="Google Shape;634;p46"/>
          <p:cNvSpPr txBox="1"/>
          <p:nvPr/>
        </p:nvSpPr>
        <p:spPr>
          <a:xfrm>
            <a:off x="5044375" y="18829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25%</a:t>
            </a:r>
            <a:endParaRPr b="1" sz="4000">
              <a:solidFill>
                <a:srgbClr val="FFFFFF"/>
              </a:solidFill>
              <a:latin typeface="Roboto Condensed"/>
              <a:ea typeface="Roboto Condensed"/>
              <a:cs typeface="Roboto Condensed"/>
              <a:sym typeface="Roboto Condensed"/>
            </a:endParaRPr>
          </a:p>
        </p:txBody>
      </p:sp>
      <p:sp>
        <p:nvSpPr>
          <p:cNvPr id="635" name="Google Shape;635;p46"/>
          <p:cNvSpPr txBox="1"/>
          <p:nvPr/>
        </p:nvSpPr>
        <p:spPr>
          <a:xfrm>
            <a:off x="7237400" y="1850800"/>
            <a:ext cx="12885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4000">
                <a:solidFill>
                  <a:srgbClr val="FFFFFF"/>
                </a:solidFill>
                <a:latin typeface="Roboto Condensed"/>
                <a:ea typeface="Roboto Condensed"/>
                <a:cs typeface="Roboto Condensed"/>
                <a:sym typeface="Roboto Condensed"/>
              </a:rPr>
              <a:t>100%</a:t>
            </a:r>
            <a:endParaRPr b="1" sz="4000">
              <a:solidFill>
                <a:srgbClr val="FFFFFF"/>
              </a:solidFill>
              <a:latin typeface="Roboto Condensed"/>
              <a:ea typeface="Roboto Condensed"/>
              <a:cs typeface="Roboto Condensed"/>
              <a:sym typeface="Roboto Condensed"/>
            </a:endParaRPr>
          </a:p>
        </p:txBody>
      </p:sp>
      <p:sp>
        <p:nvSpPr>
          <p:cNvPr id="636" name="Google Shape;636;p46"/>
          <p:cNvSpPr txBox="1"/>
          <p:nvPr/>
        </p:nvSpPr>
        <p:spPr>
          <a:xfrm>
            <a:off x="372900" y="33507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solidFill>
                  <a:srgbClr val="FFFFFF"/>
                </a:solidFill>
                <a:latin typeface="Roboto Condensed"/>
                <a:ea typeface="Roboto Condensed"/>
                <a:cs typeface="Roboto Condensed"/>
                <a:sym typeface="Roboto Condensed"/>
              </a:rPr>
              <a:t>Lorem ipsum dolor sit amet, consectetuer adipiscing elit.</a:t>
            </a:r>
            <a:endParaRPr>
              <a:solidFill>
                <a:srgbClr val="FFFFFF"/>
              </a:solidFill>
              <a:latin typeface="Roboto Condensed"/>
              <a:ea typeface="Roboto Condensed"/>
              <a:cs typeface="Roboto Condensed"/>
              <a:sym typeface="Roboto Condensed"/>
            </a:endParaRPr>
          </a:p>
        </p:txBody>
      </p:sp>
      <p:sp>
        <p:nvSpPr>
          <p:cNvPr id="637" name="Google Shape;637;p46"/>
          <p:cNvSpPr txBox="1"/>
          <p:nvPr/>
        </p:nvSpPr>
        <p:spPr>
          <a:xfrm>
            <a:off x="2579500" y="33507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solidFill>
                  <a:srgbClr val="FFFFFF"/>
                </a:solidFill>
                <a:latin typeface="Roboto Condensed"/>
                <a:ea typeface="Roboto Condensed"/>
                <a:cs typeface="Roboto Condensed"/>
                <a:sym typeface="Roboto Condensed"/>
              </a:rPr>
              <a:t>Lorem ipsum dolor sit amet, consectetuer adipiscing elit.</a:t>
            </a:r>
            <a:endParaRPr>
              <a:solidFill>
                <a:srgbClr val="FFFFFF"/>
              </a:solidFill>
              <a:latin typeface="Roboto Condensed"/>
              <a:ea typeface="Roboto Condensed"/>
              <a:cs typeface="Roboto Condensed"/>
              <a:sym typeface="Roboto Condensed"/>
            </a:endParaRPr>
          </a:p>
        </p:txBody>
      </p:sp>
      <p:sp>
        <p:nvSpPr>
          <p:cNvPr id="638" name="Google Shape;638;p46"/>
          <p:cNvSpPr txBox="1"/>
          <p:nvPr/>
        </p:nvSpPr>
        <p:spPr>
          <a:xfrm>
            <a:off x="4786100" y="33507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solidFill>
                  <a:srgbClr val="FFFFFF"/>
                </a:solidFill>
                <a:latin typeface="Roboto Condensed"/>
                <a:ea typeface="Roboto Condensed"/>
                <a:cs typeface="Roboto Condensed"/>
                <a:sym typeface="Roboto Condensed"/>
              </a:rPr>
              <a:t>Lorem ipsum dolor sit amet, consectetuer adipiscing elit.</a:t>
            </a:r>
            <a:endParaRPr>
              <a:solidFill>
                <a:srgbClr val="FFFFFF"/>
              </a:solidFill>
              <a:latin typeface="Roboto Condensed"/>
              <a:ea typeface="Roboto Condensed"/>
              <a:cs typeface="Roboto Condensed"/>
              <a:sym typeface="Roboto Condensed"/>
            </a:endParaRPr>
          </a:p>
        </p:txBody>
      </p:sp>
      <p:sp>
        <p:nvSpPr>
          <p:cNvPr id="639" name="Google Shape;639;p46"/>
          <p:cNvSpPr txBox="1"/>
          <p:nvPr/>
        </p:nvSpPr>
        <p:spPr>
          <a:xfrm>
            <a:off x="6992700" y="3350725"/>
            <a:ext cx="1675500" cy="841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solidFill>
                  <a:srgbClr val="FFFFFF"/>
                </a:solidFill>
                <a:latin typeface="Roboto Condensed"/>
                <a:ea typeface="Roboto Condensed"/>
                <a:cs typeface="Roboto Condensed"/>
                <a:sym typeface="Roboto Condensed"/>
              </a:rPr>
              <a:t>Lorem ipsum dolor sit amet, consectetuer adipiscing elit.</a:t>
            </a:r>
            <a:endParaRPr>
              <a:solidFill>
                <a:srgbClr val="FFFFFF"/>
              </a:solidFill>
              <a:latin typeface="Roboto Condensed"/>
              <a:ea typeface="Roboto Condensed"/>
              <a:cs typeface="Roboto Condensed"/>
              <a:sym typeface="Roboto Condensed"/>
            </a:endParaRPr>
          </a:p>
        </p:txBody>
      </p:sp>
      <p:sp>
        <p:nvSpPr>
          <p:cNvPr id="640" name="Google Shape;640;p46"/>
          <p:cNvSpPr/>
          <p:nvPr/>
        </p:nvSpPr>
        <p:spPr>
          <a:xfrm>
            <a:off x="2579500" y="139204"/>
            <a:ext cx="202800" cy="94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641" name="Google Shape;641;p46"/>
          <p:cNvSpPr/>
          <p:nvPr/>
        </p:nvSpPr>
        <p:spPr>
          <a:xfrm flipH="1">
            <a:off x="6359175" y="164700"/>
            <a:ext cx="202800" cy="942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sp>
        <p:nvSpPr>
          <p:cNvPr id="646" name="Google Shape;646;p47"/>
          <p:cNvSpPr txBox="1"/>
          <p:nvPr>
            <p:ph type="title"/>
          </p:nvPr>
        </p:nvSpPr>
        <p:spPr>
          <a:xfrm>
            <a:off x="311700" y="276000"/>
            <a:ext cx="7334400" cy="492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HERE GOES YOUR TIMELINE</a:t>
            </a:r>
            <a:endParaRPr/>
          </a:p>
        </p:txBody>
      </p:sp>
      <p:sp>
        <p:nvSpPr>
          <p:cNvPr id="647" name="Google Shape;647;p47"/>
          <p:cNvSpPr/>
          <p:nvPr/>
        </p:nvSpPr>
        <p:spPr>
          <a:xfrm>
            <a:off x="311700"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sz="1600" u="none" strike="noStrike">
                <a:latin typeface="Roboto"/>
                <a:ea typeface="Roboto"/>
                <a:cs typeface="Roboto"/>
                <a:sym typeface="Roboto"/>
              </a:rPr>
              <a:t>Lorem ipsum dolor sit amet, consectetuer adipiscing elit.</a:t>
            </a:r>
            <a:endParaRPr sz="1600">
              <a:latin typeface="Roboto"/>
              <a:ea typeface="Roboto"/>
              <a:cs typeface="Roboto"/>
              <a:sym typeface="Roboto"/>
            </a:endParaRPr>
          </a:p>
          <a:p>
            <a:pPr indent="0" lvl="0" marL="0" marR="0" rtl="0" algn="l">
              <a:spcBef>
                <a:spcPts val="0"/>
              </a:spcBef>
              <a:spcAft>
                <a:spcPts val="0"/>
              </a:spcAft>
              <a:buNone/>
            </a:pPr>
            <a:r>
              <a:t/>
            </a:r>
            <a:endParaRPr sz="1600">
              <a:latin typeface="Roboto"/>
              <a:ea typeface="Roboto"/>
              <a:cs typeface="Roboto"/>
              <a:sym typeface="Roboto"/>
            </a:endParaRPr>
          </a:p>
        </p:txBody>
      </p:sp>
      <p:sp>
        <p:nvSpPr>
          <p:cNvPr id="648" name="Google Shape;648;p47"/>
          <p:cNvSpPr txBox="1"/>
          <p:nvPr/>
        </p:nvSpPr>
        <p:spPr>
          <a:xfrm>
            <a:off x="7245725" y="1860750"/>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lang="en-GB" sz="2400">
                <a:solidFill>
                  <a:srgbClr val="FFFFFF"/>
                </a:solidFill>
                <a:latin typeface="Roboto Black"/>
                <a:ea typeface="Roboto Black"/>
                <a:cs typeface="Roboto Black"/>
                <a:sym typeface="Roboto Black"/>
              </a:rPr>
              <a:t>2019</a:t>
            </a:r>
            <a:endParaRPr sz="2400">
              <a:solidFill>
                <a:srgbClr val="FFFFFF"/>
              </a:solidFill>
              <a:latin typeface="Roboto Black"/>
              <a:ea typeface="Roboto Black"/>
              <a:cs typeface="Roboto Black"/>
              <a:sym typeface="Roboto Black"/>
            </a:endParaRPr>
          </a:p>
        </p:txBody>
      </p:sp>
      <p:sp>
        <p:nvSpPr>
          <p:cNvPr id="649" name="Google Shape;649;p47"/>
          <p:cNvSpPr txBox="1"/>
          <p:nvPr/>
        </p:nvSpPr>
        <p:spPr>
          <a:xfrm>
            <a:off x="5616050" y="3928175"/>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lang="en-GB" sz="2400">
                <a:solidFill>
                  <a:srgbClr val="FFFFFF"/>
                </a:solidFill>
                <a:latin typeface="Roboto Black"/>
                <a:ea typeface="Roboto Black"/>
                <a:cs typeface="Roboto Black"/>
                <a:sym typeface="Roboto Black"/>
              </a:rPr>
              <a:t>2018</a:t>
            </a:r>
            <a:endParaRPr sz="2400">
              <a:solidFill>
                <a:srgbClr val="FFFFFF"/>
              </a:solidFill>
              <a:latin typeface="Roboto Black"/>
              <a:ea typeface="Roboto Black"/>
              <a:cs typeface="Roboto Black"/>
              <a:sym typeface="Roboto Black"/>
            </a:endParaRPr>
          </a:p>
        </p:txBody>
      </p:sp>
      <p:sp>
        <p:nvSpPr>
          <p:cNvPr id="650" name="Google Shape;650;p47"/>
          <p:cNvSpPr txBox="1"/>
          <p:nvPr/>
        </p:nvSpPr>
        <p:spPr>
          <a:xfrm>
            <a:off x="3897750" y="1860750"/>
            <a:ext cx="1287000" cy="410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GB" sz="2400">
                <a:solidFill>
                  <a:srgbClr val="FFFFFF"/>
                </a:solidFill>
                <a:latin typeface="Roboto Black"/>
                <a:ea typeface="Roboto Black"/>
                <a:cs typeface="Roboto Black"/>
                <a:sym typeface="Roboto Black"/>
              </a:rPr>
              <a:t>2017</a:t>
            </a:r>
            <a:endParaRPr sz="2400">
              <a:solidFill>
                <a:srgbClr val="FFFFFF"/>
              </a:solidFill>
              <a:latin typeface="Roboto Black"/>
              <a:ea typeface="Roboto Black"/>
              <a:cs typeface="Roboto Black"/>
              <a:sym typeface="Roboto Black"/>
            </a:endParaRPr>
          </a:p>
        </p:txBody>
      </p:sp>
      <p:sp>
        <p:nvSpPr>
          <p:cNvPr id="651" name="Google Shape;651;p47"/>
          <p:cNvSpPr txBox="1"/>
          <p:nvPr/>
        </p:nvSpPr>
        <p:spPr>
          <a:xfrm>
            <a:off x="2240950" y="3928175"/>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lang="en-GB" sz="2400">
                <a:solidFill>
                  <a:srgbClr val="FFFFFF"/>
                </a:solidFill>
                <a:latin typeface="Roboto Black"/>
                <a:ea typeface="Roboto Black"/>
                <a:cs typeface="Roboto Black"/>
                <a:sym typeface="Roboto Black"/>
              </a:rPr>
              <a:t>2016</a:t>
            </a:r>
            <a:endParaRPr sz="2400">
              <a:solidFill>
                <a:srgbClr val="FFFFFF"/>
              </a:solidFill>
              <a:latin typeface="Roboto Black"/>
              <a:ea typeface="Roboto Black"/>
              <a:cs typeface="Roboto Black"/>
              <a:sym typeface="Roboto Black"/>
            </a:endParaRPr>
          </a:p>
        </p:txBody>
      </p:sp>
      <p:sp>
        <p:nvSpPr>
          <p:cNvPr id="652" name="Google Shape;652;p47"/>
          <p:cNvSpPr txBox="1"/>
          <p:nvPr/>
        </p:nvSpPr>
        <p:spPr>
          <a:xfrm>
            <a:off x="501550" y="1860750"/>
            <a:ext cx="1287000" cy="410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None/>
            </a:pPr>
            <a:r>
              <a:rPr lang="en-GB" sz="2400">
                <a:solidFill>
                  <a:srgbClr val="FFFFFF"/>
                </a:solidFill>
                <a:latin typeface="Roboto Black"/>
                <a:ea typeface="Roboto Black"/>
                <a:cs typeface="Roboto Black"/>
                <a:sym typeface="Roboto Black"/>
              </a:rPr>
              <a:t>2015</a:t>
            </a:r>
            <a:endParaRPr sz="2400">
              <a:solidFill>
                <a:srgbClr val="FFFFFF"/>
              </a:solidFill>
              <a:latin typeface="Roboto Black"/>
              <a:ea typeface="Roboto Black"/>
              <a:cs typeface="Roboto Black"/>
              <a:sym typeface="Roboto Black"/>
            </a:endParaRPr>
          </a:p>
        </p:txBody>
      </p:sp>
      <p:sp>
        <p:nvSpPr>
          <p:cNvPr id="653" name="Google Shape;653;p47"/>
          <p:cNvSpPr/>
          <p:nvPr/>
        </p:nvSpPr>
        <p:spPr>
          <a:xfrm>
            <a:off x="3788538"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sz="1600" u="none" strike="noStrike">
                <a:latin typeface="Roboto"/>
                <a:ea typeface="Roboto"/>
                <a:cs typeface="Roboto"/>
                <a:sym typeface="Roboto"/>
              </a:rPr>
              <a:t>Lorem ipsum dolor sit amet, consectetuer adipiscing elit.</a:t>
            </a:r>
            <a:endParaRPr sz="1600">
              <a:latin typeface="Roboto"/>
              <a:ea typeface="Roboto"/>
              <a:cs typeface="Roboto"/>
              <a:sym typeface="Roboto"/>
            </a:endParaRPr>
          </a:p>
          <a:p>
            <a:pPr indent="0" lvl="0" marL="0" marR="0" rtl="0" algn="l">
              <a:spcBef>
                <a:spcPts val="0"/>
              </a:spcBef>
              <a:spcAft>
                <a:spcPts val="0"/>
              </a:spcAft>
              <a:buNone/>
            </a:pPr>
            <a:r>
              <a:t/>
            </a:r>
            <a:endParaRPr sz="1600">
              <a:latin typeface="Roboto"/>
              <a:ea typeface="Roboto"/>
              <a:cs typeface="Roboto"/>
              <a:sym typeface="Roboto"/>
            </a:endParaRPr>
          </a:p>
        </p:txBody>
      </p:sp>
      <p:sp>
        <p:nvSpPr>
          <p:cNvPr id="654" name="Google Shape;654;p47"/>
          <p:cNvSpPr/>
          <p:nvPr/>
        </p:nvSpPr>
        <p:spPr>
          <a:xfrm>
            <a:off x="7166338" y="355565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sz="1600" u="none" strike="noStrike">
                <a:latin typeface="Roboto"/>
                <a:ea typeface="Roboto"/>
                <a:cs typeface="Roboto"/>
                <a:sym typeface="Roboto"/>
              </a:rPr>
              <a:t>Lorem ipsum dolor sit amet, consectetuer adipiscing elit.</a:t>
            </a:r>
            <a:endParaRPr sz="1600">
              <a:latin typeface="Roboto"/>
              <a:ea typeface="Roboto"/>
              <a:cs typeface="Roboto"/>
              <a:sym typeface="Roboto"/>
            </a:endParaRPr>
          </a:p>
          <a:p>
            <a:pPr indent="0" lvl="0" marL="0" marR="0" rtl="0" algn="l">
              <a:spcBef>
                <a:spcPts val="0"/>
              </a:spcBef>
              <a:spcAft>
                <a:spcPts val="0"/>
              </a:spcAft>
              <a:buNone/>
            </a:pPr>
            <a:r>
              <a:t/>
            </a:r>
            <a:endParaRPr sz="1600">
              <a:latin typeface="Roboto"/>
              <a:ea typeface="Roboto"/>
              <a:cs typeface="Roboto"/>
              <a:sym typeface="Roboto"/>
            </a:endParaRPr>
          </a:p>
        </p:txBody>
      </p:sp>
      <p:sp>
        <p:nvSpPr>
          <p:cNvPr id="655" name="Google Shape;655;p47"/>
          <p:cNvSpPr/>
          <p:nvPr/>
        </p:nvSpPr>
        <p:spPr>
          <a:xfrm>
            <a:off x="2055413" y="172170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sz="1600" u="none" strike="noStrike">
                <a:latin typeface="Roboto"/>
                <a:ea typeface="Roboto"/>
                <a:cs typeface="Roboto"/>
                <a:sym typeface="Roboto"/>
              </a:rPr>
              <a:t>Lorem ipsum dolor sit amet, consectetuer adipiscing elit.</a:t>
            </a:r>
            <a:endParaRPr sz="1600">
              <a:latin typeface="Roboto"/>
              <a:ea typeface="Roboto"/>
              <a:cs typeface="Roboto"/>
              <a:sym typeface="Roboto"/>
            </a:endParaRPr>
          </a:p>
          <a:p>
            <a:pPr indent="0" lvl="0" marL="0" marR="0" rtl="0" algn="l">
              <a:spcBef>
                <a:spcPts val="0"/>
              </a:spcBef>
              <a:spcAft>
                <a:spcPts val="0"/>
              </a:spcAft>
              <a:buNone/>
            </a:pPr>
            <a:r>
              <a:t/>
            </a:r>
            <a:endParaRPr sz="1600">
              <a:latin typeface="Roboto"/>
              <a:ea typeface="Roboto"/>
              <a:cs typeface="Roboto"/>
              <a:sym typeface="Roboto"/>
            </a:endParaRPr>
          </a:p>
        </p:txBody>
      </p:sp>
      <p:sp>
        <p:nvSpPr>
          <p:cNvPr id="656" name="Google Shape;656;p47"/>
          <p:cNvSpPr/>
          <p:nvPr/>
        </p:nvSpPr>
        <p:spPr>
          <a:xfrm>
            <a:off x="5400538" y="1721701"/>
            <a:ext cx="1566900" cy="993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0" lang="en-GB" sz="1600" u="none" strike="noStrike">
                <a:latin typeface="Roboto"/>
                <a:ea typeface="Roboto"/>
                <a:cs typeface="Roboto"/>
                <a:sym typeface="Roboto"/>
              </a:rPr>
              <a:t>Lorem ipsum dolor sit amet, consectetuer adipiscing elit.</a:t>
            </a:r>
            <a:endParaRPr sz="1600">
              <a:latin typeface="Roboto"/>
              <a:ea typeface="Roboto"/>
              <a:cs typeface="Roboto"/>
              <a:sym typeface="Roboto"/>
            </a:endParaRPr>
          </a:p>
          <a:p>
            <a:pPr indent="0" lvl="0" marL="0" marR="0" rtl="0" algn="l">
              <a:spcBef>
                <a:spcPts val="0"/>
              </a:spcBef>
              <a:spcAft>
                <a:spcPts val="0"/>
              </a:spcAft>
              <a:buNone/>
            </a:pPr>
            <a:r>
              <a:t/>
            </a:r>
            <a:endParaRPr sz="1600">
              <a:latin typeface="Roboto"/>
              <a:ea typeface="Roboto"/>
              <a:cs typeface="Roboto"/>
              <a:sym typeface="Roboto"/>
            </a:endParaRPr>
          </a:p>
        </p:txBody>
      </p:sp>
      <p:sp>
        <p:nvSpPr>
          <p:cNvPr id="657" name="Google Shape;657;p47"/>
          <p:cNvSpPr/>
          <p:nvPr/>
        </p:nvSpPr>
        <p:spPr>
          <a:xfrm>
            <a:off x="165650" y="147204"/>
            <a:ext cx="202800" cy="9408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658" name="Google Shape;658;p47"/>
          <p:cNvSpPr/>
          <p:nvPr/>
        </p:nvSpPr>
        <p:spPr>
          <a:xfrm flipH="1">
            <a:off x="4691225" y="165075"/>
            <a:ext cx="202800" cy="942000"/>
          </a:xfrm>
          <a:prstGeom prst="leftBracket">
            <a:avLst>
              <a:gd fmla="val 0" name="adj"/>
            </a:avLst>
          </a:prstGeom>
          <a:noFill/>
          <a:ln cap="flat" cmpd="sng" w="3810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662" name="Shape 662"/>
        <p:cNvGrpSpPr/>
        <p:nvPr/>
      </p:nvGrpSpPr>
      <p:grpSpPr>
        <a:xfrm>
          <a:off x="0" y="0"/>
          <a:ext cx="0" cy="0"/>
          <a:chOff x="0" y="0"/>
          <a:chExt cx="0" cy="0"/>
        </a:xfrm>
      </p:grpSpPr>
      <p:sp>
        <p:nvSpPr>
          <p:cNvPr id="663" name="Google Shape;663;p48"/>
          <p:cNvSpPr txBox="1"/>
          <p:nvPr>
            <p:ph type="title"/>
          </p:nvPr>
        </p:nvSpPr>
        <p:spPr>
          <a:xfrm>
            <a:off x="311700" y="445025"/>
            <a:ext cx="3380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FFFFFF"/>
                </a:solidFill>
              </a:rPr>
              <a:t>OR THIS </a:t>
            </a:r>
            <a:r>
              <a:rPr b="1" lang="en-GB">
                <a:solidFill>
                  <a:srgbClr val="FFFFFF"/>
                </a:solidFill>
              </a:rPr>
              <a:t>TIMELINE</a:t>
            </a:r>
            <a:endParaRPr b="1">
              <a:solidFill>
                <a:srgbClr val="FFFFFF"/>
              </a:solidFill>
            </a:endParaRPr>
          </a:p>
        </p:txBody>
      </p:sp>
      <p:sp>
        <p:nvSpPr>
          <p:cNvPr id="664" name="Google Shape;664;p48"/>
          <p:cNvSpPr/>
          <p:nvPr/>
        </p:nvSpPr>
        <p:spPr>
          <a:xfrm>
            <a:off x="838167" y="1818725"/>
            <a:ext cx="1689300" cy="19386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solidFill>
                  <a:srgbClr val="F3F3F3"/>
                </a:solidFill>
                <a:latin typeface="Didact Gothic"/>
                <a:ea typeface="Didact Gothic"/>
                <a:cs typeface="Didact Gothic"/>
                <a:sym typeface="Didact Gothic"/>
              </a:rPr>
              <a:t>You can use this slide to show milestones or the history of your subject.</a:t>
            </a:r>
            <a:endParaRPr sz="1800">
              <a:solidFill>
                <a:srgbClr val="F3F3F3"/>
              </a:solidFill>
              <a:latin typeface="Didact Gothic"/>
              <a:ea typeface="Didact Gothic"/>
              <a:cs typeface="Didact Gothic"/>
              <a:sym typeface="Didact Gothic"/>
            </a:endParaRPr>
          </a:p>
        </p:txBody>
      </p:sp>
      <p:sp>
        <p:nvSpPr>
          <p:cNvPr id="665" name="Google Shape;665;p48"/>
          <p:cNvSpPr/>
          <p:nvPr/>
        </p:nvSpPr>
        <p:spPr>
          <a:xfrm>
            <a:off x="3000030" y="1865150"/>
            <a:ext cx="1689300" cy="2008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solidFill>
                  <a:srgbClr val="F3F3F3"/>
                </a:solidFill>
                <a:latin typeface="Didact Gothic"/>
                <a:ea typeface="Didact Gothic"/>
                <a:cs typeface="Didact Gothic"/>
                <a:sym typeface="Didact Gothic"/>
              </a:rPr>
              <a:t>Or by changing the years with titles you can use it to show processes.</a:t>
            </a:r>
            <a:endParaRPr sz="1800">
              <a:solidFill>
                <a:srgbClr val="F3F3F3"/>
              </a:solidFill>
              <a:latin typeface="Didact Gothic"/>
              <a:ea typeface="Didact Gothic"/>
              <a:cs typeface="Didact Gothic"/>
              <a:sym typeface="Didact Gothic"/>
            </a:endParaRPr>
          </a:p>
        </p:txBody>
      </p:sp>
      <p:sp>
        <p:nvSpPr>
          <p:cNvPr id="666" name="Google Shape;666;p48"/>
          <p:cNvSpPr/>
          <p:nvPr/>
        </p:nvSpPr>
        <p:spPr>
          <a:xfrm>
            <a:off x="5418530" y="1893518"/>
            <a:ext cx="1689300" cy="2008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solidFill>
                  <a:srgbClr val="F3F3F3"/>
                </a:solidFill>
                <a:latin typeface="Didact Gothic"/>
                <a:ea typeface="Didact Gothic"/>
                <a:cs typeface="Didact Gothic"/>
                <a:sym typeface="Didact Gothic"/>
              </a:rPr>
              <a:t>It is also useful to show the evolution of historical events.</a:t>
            </a:r>
            <a:endParaRPr sz="1800">
              <a:solidFill>
                <a:srgbClr val="F3F3F3"/>
              </a:solidFill>
              <a:latin typeface="Didact Gothic"/>
              <a:ea typeface="Didact Gothic"/>
              <a:cs typeface="Didact Gothic"/>
              <a:sym typeface="Didact Gothic"/>
            </a:endParaRPr>
          </a:p>
        </p:txBody>
      </p:sp>
      <p:sp>
        <p:nvSpPr>
          <p:cNvPr id="667" name="Google Shape;667;p48"/>
          <p:cNvSpPr/>
          <p:nvPr/>
        </p:nvSpPr>
        <p:spPr>
          <a:xfrm>
            <a:off x="7642823" y="2180025"/>
            <a:ext cx="1416300" cy="1240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solidFill>
                  <a:srgbClr val="F3F3F3"/>
                </a:solidFill>
                <a:latin typeface="Didact Gothic"/>
                <a:ea typeface="Didact Gothic"/>
                <a:cs typeface="Didact Gothic"/>
                <a:sym typeface="Didact Gothic"/>
              </a:rPr>
              <a:t>Just add your text and the related years.</a:t>
            </a:r>
            <a:endParaRPr sz="1800">
              <a:solidFill>
                <a:srgbClr val="F3F3F3"/>
              </a:solidFill>
              <a:latin typeface="Didact Gothic"/>
              <a:ea typeface="Didact Gothic"/>
              <a:cs typeface="Didact Gothic"/>
              <a:sym typeface="Didact Gothic"/>
            </a:endParaRPr>
          </a:p>
        </p:txBody>
      </p:sp>
      <p:sp>
        <p:nvSpPr>
          <p:cNvPr id="668" name="Google Shape;668;p48"/>
          <p:cNvSpPr txBox="1"/>
          <p:nvPr/>
        </p:nvSpPr>
        <p:spPr>
          <a:xfrm rot="-5400000">
            <a:off x="-484950" y="2524473"/>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FFFFFF"/>
                </a:solidFill>
                <a:latin typeface="Roboto Condensed"/>
                <a:ea typeface="Roboto Condensed"/>
                <a:cs typeface="Roboto Condensed"/>
                <a:sym typeface="Roboto Condensed"/>
              </a:rPr>
              <a:t>2016</a:t>
            </a:r>
            <a:endParaRPr b="1" sz="6000">
              <a:solidFill>
                <a:srgbClr val="FFFFFF"/>
              </a:solidFill>
              <a:latin typeface="Roboto Condensed"/>
              <a:ea typeface="Roboto Condensed"/>
              <a:cs typeface="Roboto Condensed"/>
              <a:sym typeface="Roboto Condensed"/>
            </a:endParaRPr>
          </a:p>
        </p:txBody>
      </p:sp>
      <p:sp>
        <p:nvSpPr>
          <p:cNvPr id="669" name="Google Shape;669;p48"/>
          <p:cNvSpPr txBox="1"/>
          <p:nvPr/>
        </p:nvSpPr>
        <p:spPr>
          <a:xfrm rot="-5400000">
            <a:off x="1732393" y="255642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FFFFFF"/>
                </a:solidFill>
                <a:latin typeface="Roboto Condensed"/>
                <a:ea typeface="Roboto Condensed"/>
                <a:cs typeface="Roboto Condensed"/>
                <a:sym typeface="Roboto Condensed"/>
              </a:rPr>
              <a:t>2017</a:t>
            </a:r>
            <a:endParaRPr b="1" sz="6000">
              <a:solidFill>
                <a:srgbClr val="FFFFFF"/>
              </a:solidFill>
              <a:latin typeface="Roboto Condensed"/>
              <a:ea typeface="Roboto Condensed"/>
              <a:cs typeface="Roboto Condensed"/>
              <a:sym typeface="Roboto Condensed"/>
            </a:endParaRPr>
          </a:p>
        </p:txBody>
      </p:sp>
      <p:sp>
        <p:nvSpPr>
          <p:cNvPr id="670" name="Google Shape;670;p48"/>
          <p:cNvSpPr txBox="1"/>
          <p:nvPr/>
        </p:nvSpPr>
        <p:spPr>
          <a:xfrm rot="-5400000">
            <a:off x="4079356" y="252110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FFFFFF"/>
                </a:solidFill>
                <a:latin typeface="Roboto Condensed"/>
                <a:ea typeface="Roboto Condensed"/>
                <a:cs typeface="Roboto Condensed"/>
                <a:sym typeface="Roboto Condensed"/>
              </a:rPr>
              <a:t>2018</a:t>
            </a:r>
            <a:endParaRPr b="1" sz="6000">
              <a:solidFill>
                <a:srgbClr val="FFFFFF"/>
              </a:solidFill>
              <a:latin typeface="Roboto Condensed"/>
              <a:ea typeface="Roboto Condensed"/>
              <a:cs typeface="Roboto Condensed"/>
              <a:sym typeface="Roboto Condensed"/>
            </a:endParaRPr>
          </a:p>
        </p:txBody>
      </p:sp>
      <p:sp>
        <p:nvSpPr>
          <p:cNvPr id="671" name="Google Shape;671;p48"/>
          <p:cNvSpPr txBox="1"/>
          <p:nvPr/>
        </p:nvSpPr>
        <p:spPr>
          <a:xfrm rot="-5400000">
            <a:off x="6277564" y="2524472"/>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FFFFFF"/>
                </a:solidFill>
                <a:latin typeface="Roboto Condensed"/>
                <a:ea typeface="Roboto Condensed"/>
                <a:cs typeface="Roboto Condensed"/>
                <a:sym typeface="Roboto Condensed"/>
              </a:rPr>
              <a:t>2019</a:t>
            </a:r>
            <a:endParaRPr b="1" sz="6000">
              <a:solidFill>
                <a:srgbClr val="FFFFFF"/>
              </a:solidFill>
              <a:latin typeface="Roboto Condensed"/>
              <a:ea typeface="Roboto Condensed"/>
              <a:cs typeface="Roboto Condensed"/>
              <a:sym typeface="Roboto Condensed"/>
            </a:endParaRPr>
          </a:p>
        </p:txBody>
      </p:sp>
      <p:sp>
        <p:nvSpPr>
          <p:cNvPr id="672" name="Google Shape;672;p48"/>
          <p:cNvSpPr txBox="1"/>
          <p:nvPr>
            <p:ph idx="4294967295" type="body"/>
          </p:nvPr>
        </p:nvSpPr>
        <p:spPr>
          <a:xfrm>
            <a:off x="636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solidFill>
                  <a:srgbClr val="FFFFFF"/>
                </a:solidFill>
              </a:rPr>
              <a:t>Or, if you are working with Google Slides you can insert the ones provided by it.</a:t>
            </a:r>
            <a:endParaRPr i="1" sz="1200">
              <a:solidFill>
                <a:srgbClr val="FFFFFF"/>
              </a:solidFill>
            </a:endParaRPr>
          </a:p>
        </p:txBody>
      </p:sp>
      <p:sp>
        <p:nvSpPr>
          <p:cNvPr id="673" name="Google Shape;673;p48"/>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674" name="Google Shape;674;p48"/>
          <p:cNvSpPr/>
          <p:nvPr/>
        </p:nvSpPr>
        <p:spPr>
          <a:xfrm>
            <a:off x="6724200" y="303325"/>
            <a:ext cx="1024500" cy="10245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48"/>
          <p:cNvSpPr/>
          <p:nvPr/>
        </p:nvSpPr>
        <p:spPr>
          <a:xfrm>
            <a:off x="217300" y="215404"/>
            <a:ext cx="202800" cy="9408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676" name="Google Shape;676;p48"/>
          <p:cNvSpPr/>
          <p:nvPr/>
        </p:nvSpPr>
        <p:spPr>
          <a:xfrm flipH="1">
            <a:off x="3234975" y="240900"/>
            <a:ext cx="202800" cy="9420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0" name="Shape 680"/>
        <p:cNvGrpSpPr/>
        <p:nvPr/>
      </p:nvGrpSpPr>
      <p:grpSpPr>
        <a:xfrm>
          <a:off x="0" y="0"/>
          <a:ext cx="0" cy="0"/>
          <a:chOff x="0" y="0"/>
          <a:chExt cx="0" cy="0"/>
        </a:xfrm>
      </p:grpSpPr>
      <p:sp>
        <p:nvSpPr>
          <p:cNvPr id="681" name="Google Shape;681;p4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ADD YOUR TITLE </a:t>
            </a:r>
            <a:r>
              <a:rPr b="1" lang="en-GB"/>
              <a:t>HERE</a:t>
            </a:r>
            <a:endParaRPr b="1"/>
          </a:p>
        </p:txBody>
      </p:sp>
      <p:sp>
        <p:nvSpPr>
          <p:cNvPr id="682" name="Google Shape;682;p4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t>If you are presenting a website, an internet product or an app, you can use this computer mockup to showcase it.</a:t>
            </a:r>
            <a:endParaRPr sz="1200"/>
          </a:p>
          <a:p>
            <a:pPr indent="0" lvl="0" marL="0" rtl="0" algn="l">
              <a:spcBef>
                <a:spcPts val="0"/>
              </a:spcBef>
              <a:spcAft>
                <a:spcPts val="0"/>
              </a:spcAft>
              <a:buNone/>
            </a:pPr>
            <a:r>
              <a:t/>
            </a:r>
            <a:endParaRPr sz="1200"/>
          </a:p>
          <a:p>
            <a:pPr indent="0" lvl="0" marL="0" rtl="0" algn="l">
              <a:spcBef>
                <a:spcPts val="0"/>
              </a:spcBef>
              <a:spcAft>
                <a:spcPts val="0"/>
              </a:spcAft>
              <a:buNone/>
            </a:pPr>
            <a:r>
              <a:rPr lang="en-GB" sz="1200"/>
              <a:t>Just replace the screenshot with your own.</a:t>
            </a:r>
            <a:endParaRPr sz="1200"/>
          </a:p>
        </p:txBody>
      </p:sp>
      <p:pic>
        <p:nvPicPr>
          <p:cNvPr id="683" name="Google Shape;683;p49"/>
          <p:cNvPicPr preferRelativeResize="0"/>
          <p:nvPr/>
        </p:nvPicPr>
        <p:blipFill>
          <a:blip r:embed="rId3">
            <a:alphaModFix/>
          </a:blip>
          <a:stretch>
            <a:fillRect/>
          </a:stretch>
        </p:blipFill>
        <p:spPr>
          <a:xfrm>
            <a:off x="5182900" y="1305550"/>
            <a:ext cx="3447349" cy="192780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7" name="Shape 687"/>
        <p:cNvGrpSpPr/>
        <p:nvPr/>
      </p:nvGrpSpPr>
      <p:grpSpPr>
        <a:xfrm>
          <a:off x="0" y="0"/>
          <a:ext cx="0" cy="0"/>
          <a:chOff x="0" y="0"/>
          <a:chExt cx="0" cy="0"/>
        </a:xfrm>
      </p:grpSpPr>
      <p:sp>
        <p:nvSpPr>
          <p:cNvPr id="688" name="Google Shape;688;p50"/>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a:t>
            </a:r>
            <a:r>
              <a:rPr b="1" lang="en-GB"/>
              <a:t>HERE</a:t>
            </a:r>
            <a:endParaRPr b="1"/>
          </a:p>
        </p:txBody>
      </p:sp>
      <p:sp>
        <p:nvSpPr>
          <p:cNvPr id="689" name="Google Shape;689;p50"/>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t>If you are presenting a website, an internet product or an app, you can use this laptop mockup to showcase it.</a:t>
            </a:r>
            <a:endParaRPr sz="1200"/>
          </a:p>
          <a:p>
            <a:pPr indent="0" lvl="0" marL="0" rtl="0" algn="l">
              <a:spcBef>
                <a:spcPts val="0"/>
              </a:spcBef>
              <a:spcAft>
                <a:spcPts val="0"/>
              </a:spcAft>
              <a:buClr>
                <a:schemeClr val="dk1"/>
              </a:buClr>
              <a:buSzPts val="1100"/>
              <a:buFont typeface="Arial"/>
              <a:buNone/>
            </a:pPr>
            <a:r>
              <a:t/>
            </a:r>
            <a:endParaRPr sz="1200"/>
          </a:p>
          <a:p>
            <a:pPr indent="0" lvl="0" marL="0" rtl="0" algn="l">
              <a:spcBef>
                <a:spcPts val="0"/>
              </a:spcBef>
              <a:spcAft>
                <a:spcPts val="0"/>
              </a:spcAft>
              <a:buClr>
                <a:schemeClr val="dk1"/>
              </a:buClr>
              <a:buSzPts val="1100"/>
              <a:buFont typeface="Arial"/>
              <a:buNone/>
            </a:pPr>
            <a:r>
              <a:rPr lang="en-GB" sz="1200"/>
              <a:t>Just replace the screenshot with your own.</a:t>
            </a:r>
            <a:endParaRPr/>
          </a:p>
        </p:txBody>
      </p:sp>
      <p:pic>
        <p:nvPicPr>
          <p:cNvPr id="690" name="Google Shape;690;p50"/>
          <p:cNvPicPr preferRelativeResize="0"/>
          <p:nvPr/>
        </p:nvPicPr>
        <p:blipFill>
          <a:blip r:embed="rId3">
            <a:alphaModFix/>
          </a:blip>
          <a:stretch>
            <a:fillRect/>
          </a:stretch>
        </p:blipFill>
        <p:spPr>
          <a:xfrm>
            <a:off x="5118825" y="1554475"/>
            <a:ext cx="3204675" cy="1792100"/>
          </a:xfrm>
          <a:prstGeom prst="rect">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4" name="Shape 694"/>
        <p:cNvGrpSpPr/>
        <p:nvPr/>
      </p:nvGrpSpPr>
      <p:grpSpPr>
        <a:xfrm>
          <a:off x="0" y="0"/>
          <a:ext cx="0" cy="0"/>
          <a:chOff x="0" y="0"/>
          <a:chExt cx="0" cy="0"/>
        </a:xfrm>
      </p:grpSpPr>
      <p:sp>
        <p:nvSpPr>
          <p:cNvPr id="695" name="Google Shape;695;p51"/>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a:t>
            </a:r>
            <a:r>
              <a:rPr b="1" lang="en-GB"/>
              <a:t>HERE</a:t>
            </a:r>
            <a:endParaRPr b="1"/>
          </a:p>
        </p:txBody>
      </p:sp>
      <p:sp>
        <p:nvSpPr>
          <p:cNvPr id="696" name="Google Shape;696;p51"/>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use this smartphone mockup to showcase it.</a:t>
            </a:r>
            <a:endParaRPr sz="1200">
              <a:solidFill>
                <a:schemeClr val="dk1"/>
              </a:solidFill>
            </a:endParaRPr>
          </a:p>
          <a:p>
            <a:pPr indent="0" lvl="0" marL="0" rtl="0" algn="l">
              <a:spcBef>
                <a:spcPts val="0"/>
              </a:spcBef>
              <a:spcAft>
                <a:spcPts val="0"/>
              </a:spcAft>
              <a:buClr>
                <a:schemeClr val="dk1"/>
              </a:buClr>
              <a:buSzPts val="1100"/>
              <a:buFont typeface="Arial"/>
              <a:buNone/>
            </a:pPr>
            <a:r>
              <a:t/>
            </a:r>
            <a:endParaRPr sz="1200">
              <a:solidFill>
                <a:schemeClr val="dk1"/>
              </a:solidFill>
            </a:endParaRPr>
          </a:p>
          <a:p>
            <a:pPr indent="0" lvl="0" marL="0" rtl="0" algn="l">
              <a:spcBef>
                <a:spcPts val="0"/>
              </a:spcBef>
              <a:spcAft>
                <a:spcPts val="0"/>
              </a:spcAft>
              <a:buClr>
                <a:schemeClr val="dk1"/>
              </a:buClr>
              <a:buSzPts val="1100"/>
              <a:buFont typeface="Arial"/>
              <a:buNone/>
            </a:pPr>
            <a:r>
              <a:rPr lang="en-GB" sz="1200">
                <a:solidFill>
                  <a:schemeClr val="dk1"/>
                </a:solidFill>
              </a:rPr>
              <a:t>Just replace the screenshot with your own.</a:t>
            </a:r>
            <a:endParaRPr/>
          </a:p>
        </p:txBody>
      </p:sp>
      <p:pic>
        <p:nvPicPr>
          <p:cNvPr id="697" name="Google Shape;697;p51"/>
          <p:cNvPicPr preferRelativeResize="0"/>
          <p:nvPr/>
        </p:nvPicPr>
        <p:blipFill rotWithShape="1">
          <a:blip r:embed="rId3">
            <a:alphaModFix/>
          </a:blip>
          <a:srcRect b="6784" l="0" r="0" t="6784"/>
          <a:stretch/>
        </p:blipFill>
        <p:spPr>
          <a:xfrm>
            <a:off x="5903650" y="1007550"/>
            <a:ext cx="2014350" cy="3106824"/>
          </a:xfrm>
          <a:prstGeom prst="rect">
            <a:avLst/>
          </a:prstGeom>
          <a:noFill/>
          <a:ln>
            <a:noFill/>
          </a:ln>
        </p:spPr>
      </p:pic>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1" name="Shape 701"/>
        <p:cNvGrpSpPr/>
        <p:nvPr/>
      </p:nvGrpSpPr>
      <p:grpSpPr>
        <a:xfrm>
          <a:off x="0" y="0"/>
          <a:ext cx="0" cy="0"/>
          <a:chOff x="0" y="0"/>
          <a:chExt cx="0" cy="0"/>
        </a:xfrm>
      </p:grpSpPr>
      <p:sp>
        <p:nvSpPr>
          <p:cNvPr id="702" name="Google Shape;702;p52"/>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t>ADD YOUR TITLE </a:t>
            </a:r>
            <a:r>
              <a:rPr b="1" lang="en-GB"/>
              <a:t>HERE</a:t>
            </a:r>
            <a:endParaRPr b="1"/>
          </a:p>
        </p:txBody>
      </p:sp>
      <p:sp>
        <p:nvSpPr>
          <p:cNvPr id="703" name="Google Shape;703;p52"/>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t>If you are presenting a website, an internet product or an app, you can use this tablet mockup to showcase it.</a:t>
            </a:r>
            <a:endParaRPr sz="1200"/>
          </a:p>
          <a:p>
            <a:pPr indent="0" lvl="0" marL="0" rtl="0" algn="l">
              <a:spcBef>
                <a:spcPts val="0"/>
              </a:spcBef>
              <a:spcAft>
                <a:spcPts val="0"/>
              </a:spcAft>
              <a:buClr>
                <a:schemeClr val="dk1"/>
              </a:buClr>
              <a:buSzPts val="1100"/>
              <a:buFont typeface="Arial"/>
              <a:buNone/>
            </a:pPr>
            <a:r>
              <a:t/>
            </a:r>
            <a:endParaRPr sz="1200"/>
          </a:p>
          <a:p>
            <a:pPr indent="0" lvl="0" marL="0" rtl="0" algn="l">
              <a:spcBef>
                <a:spcPts val="0"/>
              </a:spcBef>
              <a:spcAft>
                <a:spcPts val="0"/>
              </a:spcAft>
              <a:buClr>
                <a:schemeClr val="dk1"/>
              </a:buClr>
              <a:buSzPts val="1100"/>
              <a:buFont typeface="Arial"/>
              <a:buNone/>
            </a:pPr>
            <a:r>
              <a:rPr lang="en-GB" sz="1200"/>
              <a:t>Just replace the screenshot with your own.</a:t>
            </a:r>
            <a:endParaRPr/>
          </a:p>
        </p:txBody>
      </p:sp>
      <p:pic>
        <p:nvPicPr>
          <p:cNvPr id="704" name="Google Shape;704;p52"/>
          <p:cNvPicPr preferRelativeResize="0"/>
          <p:nvPr/>
        </p:nvPicPr>
        <p:blipFill rotWithShape="1">
          <a:blip r:embed="rId3">
            <a:alphaModFix/>
          </a:blip>
          <a:srcRect b="15132" l="0" r="0" t="15132"/>
          <a:stretch/>
        </p:blipFill>
        <p:spPr>
          <a:xfrm>
            <a:off x="5636900" y="1013750"/>
            <a:ext cx="2430500" cy="3024424"/>
          </a:xfrm>
          <a:prstGeom prst="rect">
            <a:avLst/>
          </a:prstGeom>
          <a:noFill/>
          <a:ln>
            <a:noFill/>
          </a:ln>
        </p:spPr>
      </p:pic>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8" name="Shape 708"/>
        <p:cNvGrpSpPr/>
        <p:nvPr/>
      </p:nvGrpSpPr>
      <p:grpSpPr>
        <a:xfrm>
          <a:off x="0" y="0"/>
          <a:ext cx="0" cy="0"/>
          <a:chOff x="0" y="0"/>
          <a:chExt cx="0" cy="0"/>
        </a:xfrm>
      </p:grpSpPr>
      <p:sp>
        <p:nvSpPr>
          <p:cNvPr id="709" name="Google Shape;709;p53"/>
          <p:cNvSpPr/>
          <p:nvPr/>
        </p:nvSpPr>
        <p:spPr>
          <a:xfrm>
            <a:off x="5989072" y="1"/>
            <a:ext cx="3154928" cy="1637383"/>
          </a:xfrm>
          <a:custGeom>
            <a:rect b="b" l="l" r="r" t="t"/>
            <a:pathLst>
              <a:path extrusionOk="0" h="1637383" w="3154928">
                <a:moveTo>
                  <a:pt x="0" y="0"/>
                </a:moveTo>
                <a:lnTo>
                  <a:pt x="3154928" y="0"/>
                </a:lnTo>
                <a:lnTo>
                  <a:pt x="3154928" y="1010768"/>
                </a:lnTo>
                <a:lnTo>
                  <a:pt x="3064580" y="1110175"/>
                </a:lnTo>
                <a:cubicBezTo>
                  <a:pt x="2738844" y="1435911"/>
                  <a:pt x="2288845" y="1637383"/>
                  <a:pt x="1791788" y="1637383"/>
                </a:cubicBezTo>
                <a:cubicBezTo>
                  <a:pt x="859807" y="1637383"/>
                  <a:pt x="93259" y="929084"/>
                  <a:pt x="1082" y="2142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a:solidFill>
                <a:srgbClr val="FFFFFF"/>
              </a:solidFill>
            </a:endParaRPr>
          </a:p>
        </p:txBody>
      </p:sp>
      <p:sp>
        <p:nvSpPr>
          <p:cNvPr id="710" name="Google Shape;710;p53"/>
          <p:cNvSpPr/>
          <p:nvPr/>
        </p:nvSpPr>
        <p:spPr>
          <a:xfrm>
            <a:off x="4039950" y="1103075"/>
            <a:ext cx="3600000" cy="36000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53"/>
          <p:cNvSpPr/>
          <p:nvPr/>
        </p:nvSpPr>
        <p:spPr>
          <a:xfrm>
            <a:off x="751525" y="1489300"/>
            <a:ext cx="3600000" cy="36000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a:solidFill>
                <a:srgbClr val="FFFFFF"/>
              </a:solidFill>
            </a:endParaRPr>
          </a:p>
        </p:txBody>
      </p:sp>
      <p:sp>
        <p:nvSpPr>
          <p:cNvPr id="712" name="Google Shape;712;p53"/>
          <p:cNvSpPr txBox="1"/>
          <p:nvPr>
            <p:ph type="title"/>
          </p:nvPr>
        </p:nvSpPr>
        <p:spPr>
          <a:xfrm>
            <a:off x="311700" y="92875"/>
            <a:ext cx="5792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HERE YOU CAN INTRODUCE THE PEOPLE THAT MAKES IT ALL </a:t>
            </a:r>
            <a:r>
              <a:rPr b="1" lang="en-GB"/>
              <a:t>POSSIBLE</a:t>
            </a:r>
            <a:endParaRPr b="1"/>
          </a:p>
        </p:txBody>
      </p:sp>
      <p:pic>
        <p:nvPicPr>
          <p:cNvPr id="713" name="Google Shape;713;p53"/>
          <p:cNvPicPr preferRelativeResize="0"/>
          <p:nvPr/>
        </p:nvPicPr>
        <p:blipFill rotWithShape="1">
          <a:blip r:embed="rId3">
            <a:alphaModFix/>
          </a:blip>
          <a:srcRect b="44665" l="21217" r="22845" t="17834"/>
          <a:stretch/>
        </p:blipFill>
        <p:spPr>
          <a:xfrm>
            <a:off x="995375" y="2485375"/>
            <a:ext cx="1800000" cy="1800000"/>
          </a:xfrm>
          <a:prstGeom prst="ellipse">
            <a:avLst/>
          </a:prstGeom>
          <a:noFill/>
          <a:ln>
            <a:noFill/>
          </a:ln>
        </p:spPr>
      </p:pic>
      <p:pic>
        <p:nvPicPr>
          <p:cNvPr id="714" name="Google Shape;714;p53"/>
          <p:cNvPicPr preferRelativeResize="0"/>
          <p:nvPr/>
        </p:nvPicPr>
        <p:blipFill rotWithShape="1">
          <a:blip r:embed="rId4">
            <a:alphaModFix/>
          </a:blip>
          <a:srcRect b="37339" l="28591" r="20197" t="29843"/>
          <a:stretch/>
        </p:blipFill>
        <p:spPr>
          <a:xfrm>
            <a:off x="4381063" y="2047050"/>
            <a:ext cx="1800000" cy="1800000"/>
          </a:xfrm>
          <a:prstGeom prst="ellipse">
            <a:avLst/>
          </a:prstGeom>
          <a:noFill/>
          <a:ln>
            <a:noFill/>
          </a:ln>
        </p:spPr>
      </p:pic>
      <p:sp>
        <p:nvSpPr>
          <p:cNvPr id="715" name="Google Shape;715;p53"/>
          <p:cNvSpPr txBox="1"/>
          <p:nvPr/>
        </p:nvSpPr>
        <p:spPr>
          <a:xfrm>
            <a:off x="2663650" y="2239150"/>
            <a:ext cx="1251900" cy="21003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GB" sz="1800">
                <a:solidFill>
                  <a:srgbClr val="FFFFFF"/>
                </a:solidFill>
                <a:latin typeface="Roboto Condensed"/>
                <a:ea typeface="Roboto Condensed"/>
                <a:cs typeface="Roboto Condensed"/>
                <a:sym typeface="Roboto Condensed"/>
              </a:rPr>
              <a:t>Add their names, what they do and what makes them so awesome!</a:t>
            </a:r>
            <a:endParaRPr sz="1800">
              <a:solidFill>
                <a:srgbClr val="FFFFFF"/>
              </a:solidFill>
              <a:latin typeface="Roboto Condensed"/>
              <a:ea typeface="Roboto Condensed"/>
              <a:cs typeface="Roboto Condensed"/>
              <a:sym typeface="Roboto Condensed"/>
            </a:endParaRPr>
          </a:p>
        </p:txBody>
      </p:sp>
      <p:sp>
        <p:nvSpPr>
          <p:cNvPr id="716" name="Google Shape;716;p53"/>
          <p:cNvSpPr txBox="1"/>
          <p:nvPr/>
        </p:nvSpPr>
        <p:spPr>
          <a:xfrm>
            <a:off x="6050575" y="1790950"/>
            <a:ext cx="1162500" cy="2399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GB" sz="1800">
                <a:latin typeface="Roboto Condensed"/>
                <a:ea typeface="Roboto Condensed"/>
                <a:cs typeface="Roboto Condensed"/>
                <a:sym typeface="Roboto Condensed"/>
              </a:rPr>
              <a:t>Add their names, what they do and what makes them so awesome!</a:t>
            </a:r>
            <a:endParaRPr sz="1800">
              <a:latin typeface="Roboto Condensed"/>
              <a:ea typeface="Roboto Condensed"/>
              <a:cs typeface="Roboto Condensed"/>
              <a:sym typeface="Roboto Condensed"/>
            </a:endParaRPr>
          </a:p>
        </p:txBody>
      </p:sp>
      <p:sp>
        <p:nvSpPr>
          <p:cNvPr id="717" name="Google Shape;717;p53"/>
          <p:cNvSpPr/>
          <p:nvPr/>
        </p:nvSpPr>
        <p:spPr>
          <a:xfrm>
            <a:off x="7898025" y="1214650"/>
            <a:ext cx="1024500" cy="1024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1" name="Shape 721"/>
        <p:cNvGrpSpPr/>
        <p:nvPr/>
      </p:nvGrpSpPr>
      <p:grpSpPr>
        <a:xfrm>
          <a:off x="0" y="0"/>
          <a:ext cx="0" cy="0"/>
          <a:chOff x="0" y="0"/>
          <a:chExt cx="0" cy="0"/>
        </a:xfrm>
      </p:grpSpPr>
      <p:sp>
        <p:nvSpPr>
          <p:cNvPr id="722" name="Google Shape;722;p54"/>
          <p:cNvSpPr txBox="1"/>
          <p:nvPr>
            <p:ph idx="1" type="body"/>
          </p:nvPr>
        </p:nvSpPr>
        <p:spPr>
          <a:xfrm>
            <a:off x="1566900" y="3547050"/>
            <a:ext cx="60102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sz="2400"/>
              <a:t>Fonts used: Didactic Gothic and </a:t>
            </a:r>
            <a:r>
              <a:rPr lang="en-GB" sz="2400">
                <a:latin typeface="Roboto Condensed"/>
                <a:ea typeface="Roboto Condensed"/>
                <a:cs typeface="Roboto Condensed"/>
                <a:sym typeface="Roboto Condensed"/>
              </a:rPr>
              <a:t>Roboto Condensed</a:t>
            </a:r>
            <a:endParaRPr sz="2400">
              <a:latin typeface="Roboto Condensed"/>
              <a:ea typeface="Roboto Condensed"/>
              <a:cs typeface="Roboto Condensed"/>
              <a:sym typeface="Roboto Condensed"/>
            </a:endParaRPr>
          </a:p>
        </p:txBody>
      </p:sp>
      <p:sp>
        <p:nvSpPr>
          <p:cNvPr id="723" name="Google Shape;723;p54"/>
          <p:cNvSpPr txBox="1"/>
          <p:nvPr>
            <p:ph type="title"/>
          </p:nvPr>
        </p:nvSpPr>
        <p:spPr>
          <a:xfrm>
            <a:off x="1566900" y="1135050"/>
            <a:ext cx="60102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6000"/>
              <a:t>THANK </a:t>
            </a:r>
            <a:r>
              <a:rPr b="1" lang="en-GB" sz="6000"/>
              <a:t>YOU!</a:t>
            </a:r>
            <a:endParaRPr b="1" sz="6000"/>
          </a:p>
        </p:txBody>
      </p:sp>
      <p:sp>
        <p:nvSpPr>
          <p:cNvPr id="724" name="Google Shape;724;p54"/>
          <p:cNvSpPr/>
          <p:nvPr/>
        </p:nvSpPr>
        <p:spPr>
          <a:xfrm>
            <a:off x="1946525" y="1562400"/>
            <a:ext cx="249600" cy="15573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54"/>
          <p:cNvSpPr/>
          <p:nvPr/>
        </p:nvSpPr>
        <p:spPr>
          <a:xfrm flipH="1">
            <a:off x="6982175" y="1562400"/>
            <a:ext cx="249600" cy="1557300"/>
          </a:xfrm>
          <a:prstGeom prst="leftBracket">
            <a:avLst>
              <a:gd fmla="val 0" name="adj"/>
            </a:avLst>
          </a:prstGeom>
          <a:no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729" name="Shape 729"/>
        <p:cNvGrpSpPr/>
        <p:nvPr/>
      </p:nvGrpSpPr>
      <p:grpSpPr>
        <a:xfrm>
          <a:off x="0" y="0"/>
          <a:ext cx="0" cy="0"/>
          <a:chOff x="0" y="0"/>
          <a:chExt cx="0" cy="0"/>
        </a:xfrm>
      </p:grpSpPr>
      <p:sp>
        <p:nvSpPr>
          <p:cNvPr id="730" name="Google Shape;730;p55"/>
          <p:cNvSpPr txBox="1"/>
          <p:nvPr/>
        </p:nvSpPr>
        <p:spPr>
          <a:xfrm>
            <a:off x="467850" y="1370700"/>
            <a:ext cx="8208300" cy="24021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GB" sz="3400">
                <a:solidFill>
                  <a:srgbClr val="FFFFFF"/>
                </a:solidFill>
                <a:latin typeface="Didact Gothic"/>
                <a:ea typeface="Didact Gothic"/>
                <a:cs typeface="Didact Gothic"/>
                <a:sym typeface="Didact Gothic"/>
              </a:rPr>
              <a:t>Presentation Template:</a:t>
            </a:r>
            <a:r>
              <a:rPr lang="en-GB" sz="3400">
                <a:solidFill>
                  <a:srgbClr val="FFFFFF"/>
                </a:solidFill>
                <a:uFill>
                  <a:noFill/>
                </a:uFill>
                <a:latin typeface="Didact Gothic"/>
                <a:ea typeface="Didact Gothic"/>
                <a:cs typeface="Didact Gothic"/>
                <a:sym typeface="Didact Gothic"/>
                <a:hlinkClick r:id="rId3">
                  <a:extLst>
                    <a:ext uri="{A12FA001-AC4F-418D-AE19-62706E023703}">
                      <ahyp:hlinkClr val="tx"/>
                    </a:ext>
                  </a:extLst>
                </a:hlinkClick>
              </a:rPr>
              <a:t> </a:t>
            </a:r>
            <a:r>
              <a:rPr lang="en-GB" sz="3400" u="sng">
                <a:solidFill>
                  <a:srgbClr val="FFFFFF"/>
                </a:solidFill>
                <a:latin typeface="Didact Gothic"/>
                <a:ea typeface="Didact Gothic"/>
                <a:cs typeface="Didact Gothic"/>
                <a:sym typeface="Didact Gothic"/>
                <a:hlinkClick r:id="rId4">
                  <a:extLst>
                    <a:ext uri="{A12FA001-AC4F-418D-AE19-62706E023703}">
                      <ahyp:hlinkClr val="tx"/>
                    </a:ext>
                  </a:extLst>
                </a:hlinkClick>
              </a:rPr>
              <a:t>SlidesMania</a:t>
            </a:r>
            <a:endParaRPr sz="3400" u="sng">
              <a:solidFill>
                <a:srgbClr val="FFFFFF"/>
              </a:solidFill>
              <a:latin typeface="Didact Gothic"/>
              <a:ea typeface="Didact Gothic"/>
              <a:cs typeface="Didact Gothic"/>
              <a:sym typeface="Didact Gothic"/>
              <a:hlinkClick r:id="rId5">
                <a:extLst>
                  <a:ext uri="{A12FA001-AC4F-418D-AE19-62706E023703}">
                    <ahyp:hlinkClr val="tx"/>
                  </a:ext>
                </a:extLst>
              </a:hlinkClick>
            </a:endParaRPr>
          </a:p>
          <a:p>
            <a:pPr indent="0" lvl="0" marL="0" rtl="0" algn="l">
              <a:lnSpc>
                <a:spcPct val="115000"/>
              </a:lnSpc>
              <a:spcBef>
                <a:spcPts val="0"/>
              </a:spcBef>
              <a:spcAft>
                <a:spcPts val="0"/>
              </a:spcAft>
              <a:buNone/>
            </a:pPr>
            <a:r>
              <a:t/>
            </a:r>
            <a:endParaRPr sz="2400">
              <a:solidFill>
                <a:srgbClr val="FFFFFF"/>
              </a:solidFill>
              <a:latin typeface="Didact Gothic"/>
              <a:ea typeface="Didact Gothic"/>
              <a:cs typeface="Didact Gothic"/>
              <a:sym typeface="Didact Gothic"/>
            </a:endParaRPr>
          </a:p>
          <a:p>
            <a:pPr indent="0" lvl="0" marL="0" rtl="0" algn="ctr">
              <a:lnSpc>
                <a:spcPct val="115000"/>
              </a:lnSpc>
              <a:spcBef>
                <a:spcPts val="0"/>
              </a:spcBef>
              <a:spcAft>
                <a:spcPts val="0"/>
              </a:spcAft>
              <a:buNone/>
            </a:pPr>
            <a:r>
              <a:rPr lang="en-GB" sz="2400">
                <a:solidFill>
                  <a:srgbClr val="FFFFFF"/>
                </a:solidFill>
                <a:latin typeface="Didact Gothic"/>
                <a:ea typeface="Didact Gothic"/>
                <a:cs typeface="Didact Gothic"/>
                <a:sym typeface="Didact Gothic"/>
              </a:rPr>
              <a:t>I</a:t>
            </a:r>
            <a:r>
              <a:rPr lang="en-GB" sz="2400">
                <a:solidFill>
                  <a:srgbClr val="FFFFFF"/>
                </a:solidFill>
                <a:latin typeface="Didact Gothic"/>
                <a:ea typeface="Didact Gothic"/>
                <a:cs typeface="Didact Gothic"/>
                <a:sym typeface="Didact Gothic"/>
              </a:rPr>
              <a:t>mages: Unsplash</a:t>
            </a:r>
            <a:endParaRPr sz="2400">
              <a:solidFill>
                <a:srgbClr val="FFFFFF"/>
              </a:solidFill>
              <a:latin typeface="Didact Gothic"/>
              <a:ea typeface="Didact Gothic"/>
              <a:cs typeface="Didact Gothic"/>
              <a:sym typeface="Didact Gothic"/>
            </a:endParaRPr>
          </a:p>
          <a:p>
            <a:pPr indent="0" lvl="0" marL="0" rtl="0" algn="ctr">
              <a:lnSpc>
                <a:spcPct val="115000"/>
              </a:lnSpc>
              <a:spcBef>
                <a:spcPts val="0"/>
              </a:spcBef>
              <a:spcAft>
                <a:spcPts val="0"/>
              </a:spcAft>
              <a:buNone/>
            </a:pPr>
            <a:r>
              <a:rPr lang="en-GB">
                <a:solidFill>
                  <a:srgbClr val="FFFFFF"/>
                </a:solidFill>
                <a:latin typeface="Roboto Condensed"/>
                <a:ea typeface="Roboto Condensed"/>
                <a:cs typeface="Roboto Condensed"/>
                <a:sym typeface="Roboto Condensed"/>
              </a:rPr>
              <a:t>Please keep this slide or mention us and the other resources used in the footer of a slide.</a:t>
            </a:r>
            <a:endParaRPr sz="2400">
              <a:solidFill>
                <a:srgbClr val="FFFFFF"/>
              </a:solidFill>
              <a:latin typeface="Roboto Condensed"/>
              <a:ea typeface="Roboto Condensed"/>
              <a:cs typeface="Roboto Condensed"/>
              <a:sym typeface="Roboto Condensed"/>
            </a:endParaRPr>
          </a:p>
        </p:txBody>
      </p:sp>
      <p:sp>
        <p:nvSpPr>
          <p:cNvPr id="731" name="Google Shape;731;p55"/>
          <p:cNvSpPr/>
          <p:nvPr/>
        </p:nvSpPr>
        <p:spPr>
          <a:xfrm rot="-5400000">
            <a:off x="7828720" y="-80001"/>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732" name="Google Shape;732;p55"/>
          <p:cNvSpPr/>
          <p:nvPr/>
        </p:nvSpPr>
        <p:spPr>
          <a:xfrm>
            <a:off x="6724200" y="303325"/>
            <a:ext cx="1024500" cy="10245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55"/>
          <p:cNvSpPr/>
          <p:nvPr/>
        </p:nvSpPr>
        <p:spPr>
          <a:xfrm rot="5400000">
            <a:off x="80010" y="3828210"/>
            <a:ext cx="1235280" cy="1395300"/>
          </a:xfrm>
          <a:custGeom>
            <a:rect b="b" l="l" r="r" t="t"/>
            <a:pathLst>
              <a:path extrusionOk="0" h="1395300" w="1235280">
                <a:moveTo>
                  <a:pt x="900000" y="0"/>
                </a:moveTo>
                <a:cubicBezTo>
                  <a:pt x="993198" y="0"/>
                  <a:pt x="1083087" y="14166"/>
                  <a:pt x="1167632" y="40462"/>
                </a:cubicBezTo>
                <a:lnTo>
                  <a:pt x="1235280" y="65222"/>
                </a:lnTo>
                <a:lnTo>
                  <a:pt x="1235280" y="1395300"/>
                </a:lnTo>
                <a:lnTo>
                  <a:pt x="149419" y="1395300"/>
                </a:lnTo>
                <a:lnTo>
                  <a:pt x="70727" y="1250321"/>
                </a:lnTo>
                <a:cubicBezTo>
                  <a:pt x="25184" y="1142646"/>
                  <a:pt x="0" y="1024264"/>
                  <a:pt x="0" y="900000"/>
                </a:cubicBezTo>
                <a:cubicBezTo>
                  <a:pt x="0" y="402944"/>
                  <a:pt x="402944" y="0"/>
                  <a:pt x="90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FFFFFF"/>
              </a:solidFill>
              <a:latin typeface="Arial"/>
              <a:ea typeface="Arial"/>
              <a:cs typeface="Arial"/>
              <a:sym typeface="Arial"/>
            </a:endParaRPr>
          </a:p>
        </p:txBody>
      </p:sp>
      <p:sp>
        <p:nvSpPr>
          <p:cNvPr id="734" name="Google Shape;734;p55"/>
          <p:cNvSpPr/>
          <p:nvPr/>
        </p:nvSpPr>
        <p:spPr>
          <a:xfrm rot="10800000">
            <a:off x="1395310" y="3815684"/>
            <a:ext cx="1024500" cy="1024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8" name="Shape 73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0105_Crane_Template_SlidesMania">
  <a:themeElements>
    <a:clrScheme name="Simple Light">
      <a:dk1>
        <a:srgbClr val="000000"/>
      </a:dk1>
      <a:lt1>
        <a:srgbClr val="F3F3F3"/>
      </a:lt1>
      <a:dk2>
        <a:srgbClr val="595959"/>
      </a:dk2>
      <a:lt2>
        <a:srgbClr val="EEEEEE"/>
      </a:lt2>
      <a:accent1>
        <a:srgbClr val="000000"/>
      </a:accent1>
      <a:accent2>
        <a:srgbClr val="CCCCCC"/>
      </a:accent2>
      <a:accent3>
        <a:srgbClr val="999999"/>
      </a:accent3>
      <a:accent4>
        <a:srgbClr val="666666"/>
      </a:accent4>
      <a:accent5>
        <a:srgbClr val="B7B7B7"/>
      </a:accent5>
      <a:accent6>
        <a:srgbClr val="434343"/>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