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1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  <p:sldId id="275" r:id="rId26"/>
  </p:sldIdLst>
  <p:sldSz cy="6858000" cx="12192125"/>
  <p:notesSz cx="6858000" cy="9144000"/>
  <p:embeddedFontLst>
    <p:embeddedFont>
      <p:font typeface="Dekko"/>
      <p:regular r:id="rId27"/>
    </p:embeddedFont>
    <p:embeddedFont>
      <p:font typeface="Poppins"/>
      <p:regular r:id="rId28"/>
      <p:bold r:id="rId29"/>
      <p:italic r:id="rId30"/>
      <p:boldItalic r:id="rId31"/>
    </p:embeddedFont>
    <p:embeddedFont>
      <p:font typeface="Barlow Condensed"/>
      <p:regular r:id="rId32"/>
      <p:bold r:id="rId33"/>
      <p:italic r:id="rId34"/>
      <p:boldItalic r:id="rId35"/>
    </p:embeddedFont>
    <p:embeddedFont>
      <p:font typeface="Londrina Solid"/>
      <p:regular r:id="rId36"/>
    </p:embeddedFont>
    <p:embeddedFont>
      <p:font typeface="Homemade Apple"/>
      <p:regular r:id="rId37"/>
    </p:embeddedFont>
    <p:embeddedFont>
      <p:font typeface="Nunito Sans"/>
      <p:regular r:id="rId38"/>
      <p:bold r:id="rId39"/>
      <p:italic r:id="rId40"/>
      <p:boldItalic r:id="rId41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E4862CC1-C974-4650-A54E-FBA72C05A1E0}">
  <a:tblStyle styleId="{E4862CC1-C974-4650-A54E-FBA72C05A1E0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NunitoSans-italic.fntdata"/><Relationship Id="rId20" Type="http://schemas.openxmlformats.org/officeDocument/2006/relationships/slide" Target="slides/slide14.xml"/><Relationship Id="rId41" Type="http://schemas.openxmlformats.org/officeDocument/2006/relationships/font" Target="fonts/NunitoSans-boldItalic.fntdata"/><Relationship Id="rId22" Type="http://schemas.openxmlformats.org/officeDocument/2006/relationships/slide" Target="slides/slide16.xml"/><Relationship Id="rId21" Type="http://schemas.openxmlformats.org/officeDocument/2006/relationships/slide" Target="slides/slide15.xml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26" Type="http://schemas.openxmlformats.org/officeDocument/2006/relationships/slide" Target="slides/slide20.xml"/><Relationship Id="rId25" Type="http://schemas.openxmlformats.org/officeDocument/2006/relationships/slide" Target="slides/slide19.xml"/><Relationship Id="rId28" Type="http://schemas.openxmlformats.org/officeDocument/2006/relationships/font" Target="fonts/Poppins-regular.fntdata"/><Relationship Id="rId27" Type="http://schemas.openxmlformats.org/officeDocument/2006/relationships/font" Target="fonts/Dekko-regular.fntdata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29" Type="http://schemas.openxmlformats.org/officeDocument/2006/relationships/font" Target="fonts/Poppins-bold.fntdata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font" Target="fonts/Poppins-boldItalic.fntdata"/><Relationship Id="rId30" Type="http://schemas.openxmlformats.org/officeDocument/2006/relationships/font" Target="fonts/Poppins-italic.fntdata"/><Relationship Id="rId11" Type="http://schemas.openxmlformats.org/officeDocument/2006/relationships/slide" Target="slides/slide5.xml"/><Relationship Id="rId33" Type="http://schemas.openxmlformats.org/officeDocument/2006/relationships/font" Target="fonts/BarlowCondensed-bold.fntdata"/><Relationship Id="rId10" Type="http://schemas.openxmlformats.org/officeDocument/2006/relationships/slide" Target="slides/slide4.xml"/><Relationship Id="rId32" Type="http://schemas.openxmlformats.org/officeDocument/2006/relationships/font" Target="fonts/BarlowCondensed-regular.fntdata"/><Relationship Id="rId13" Type="http://schemas.openxmlformats.org/officeDocument/2006/relationships/slide" Target="slides/slide7.xml"/><Relationship Id="rId35" Type="http://schemas.openxmlformats.org/officeDocument/2006/relationships/font" Target="fonts/BarlowCondensed-boldItalic.fntdata"/><Relationship Id="rId12" Type="http://schemas.openxmlformats.org/officeDocument/2006/relationships/slide" Target="slides/slide6.xml"/><Relationship Id="rId34" Type="http://schemas.openxmlformats.org/officeDocument/2006/relationships/font" Target="fonts/BarlowCondensed-italic.fntdata"/><Relationship Id="rId15" Type="http://schemas.openxmlformats.org/officeDocument/2006/relationships/slide" Target="slides/slide9.xml"/><Relationship Id="rId37" Type="http://schemas.openxmlformats.org/officeDocument/2006/relationships/font" Target="fonts/HomemadeApple-regular.fntdata"/><Relationship Id="rId14" Type="http://schemas.openxmlformats.org/officeDocument/2006/relationships/slide" Target="slides/slide8.xml"/><Relationship Id="rId36" Type="http://schemas.openxmlformats.org/officeDocument/2006/relationships/font" Target="fonts/LondrinaSolid-regular.fntdata"/><Relationship Id="rId17" Type="http://schemas.openxmlformats.org/officeDocument/2006/relationships/slide" Target="slides/slide11.xml"/><Relationship Id="rId39" Type="http://schemas.openxmlformats.org/officeDocument/2006/relationships/font" Target="fonts/NunitoSans-bold.fntdata"/><Relationship Id="rId16" Type="http://schemas.openxmlformats.org/officeDocument/2006/relationships/slide" Target="slides/slide10.xml"/><Relationship Id="rId38" Type="http://schemas.openxmlformats.org/officeDocument/2006/relationships/font" Target="fonts/NunitoSans-regular.fntdata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p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5" name="Google Shape;155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8" name="Shape 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9" name="Google Shape;159;g65a5c374d8_0_148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0" name="Google Shape;160;g65a5c374d8_0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g65a5c374d8_0_161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7" name="Google Shape;167;g65a5c374d8_0_1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g65a5c374d8_0_166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3" name="Google Shape;173;g65a5c374d8_0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g65a5c374d8_0_170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8" name="Google Shape;178;g65a5c374d8_0_1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g65a5c374d8_0_175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4" name="Google Shape;184;g65a5c374d8_0_1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g65a5c374d8_0_179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9" name="Google Shape;189;g65a5c374d8_0_1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g65a5c374d8_0_18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" name="Google Shape;194;g65a5c374d8_0_1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g65a5c374d8_0_189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1" name="Google Shape;201;g65a5c374d8_0_1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7" name="Shape 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" name="Google Shape;208;g65a5c374d8_0_20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9" name="Google Shape;209;g65a5c374d8_0_2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4" name="Shape 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" name="Google Shape;215;g65a5c374d8_0_212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6" name="Google Shape;216;g65a5c374d8_0_2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1" name="Shape 4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2" name="Google Shape;432;g65a5c374d8_0_428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3" name="Google Shape;433;g65a5c374d8_0_4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7" name="Shape 4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8" name="Google Shape;468;g65a5c374d8_0_442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9" name="Google Shape;469;g65a5c374d8_0_4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3" name="Shape 4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4" name="Google Shape;484;g65a5c374d8_0_457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5" name="Google Shape;485;g65a5c374d8_0_4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6" name="Shape 4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7" name="Google Shape;497;g65a5c374d8_0_472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8" name="Google Shape;498;g65a5c374d8_0_4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6" name="Shape 5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7" name="Google Shape;507;g65a5c374d8_0_487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8" name="Google Shape;508;g65a5c374d8_0_4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6" name="Shape 5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7" name="Google Shape;517;g65a5c374d8_0_517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8" name="Google Shape;518;g65a5c374d8_0_5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1" name="Shape 5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2" name="Google Shape;522;g65a5c374d8_0_521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3" name="Google Shape;523;g65a5c374d8_0_5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2" name="Shape 8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3" name="Google Shape;823;g6ee981e9a6_0_0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4" name="Google Shape;824;g6ee981e9a6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8" name="Shape 8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9" name="Google Shape;829;g65a5c374d8_0_82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0" name="Google Shape;830;g65a5c374d8_0_8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5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4.png"/><Relationship Id="rId12" Type="http://schemas.openxmlformats.org/officeDocument/2006/relationships/image" Target="../media/image3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7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2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2"/>
          <p:cNvSpPr txBox="1"/>
          <p:nvPr>
            <p:ph type="ctrTitle"/>
          </p:nvPr>
        </p:nvSpPr>
        <p:spPr>
          <a:xfrm>
            <a:off x="5664125" y="2658775"/>
            <a:ext cx="5910600" cy="273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1pPr>
            <a:lvl2pPr lvl="1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  <p:sp>
        <p:nvSpPr>
          <p:cNvPr id="13" name="Google Shape;13;p2"/>
          <p:cNvSpPr txBox="1"/>
          <p:nvPr>
            <p:ph idx="1" type="subTitle"/>
          </p:nvPr>
        </p:nvSpPr>
        <p:spPr>
          <a:xfrm>
            <a:off x="5664149" y="5444825"/>
            <a:ext cx="59106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  <p:sp>
        <p:nvSpPr>
          <p:cNvPr id="14" name="Google Shape;14;p2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5" name="Google Shape;15;p2"/>
          <p:cNvSpPr/>
          <p:nvPr/>
        </p:nvSpPr>
        <p:spPr>
          <a:xfrm rot="-916634">
            <a:off x="2194201" y="1098433"/>
            <a:ext cx="5629871" cy="4280343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2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16" name="Google Shape;16;p2"/>
          <p:cNvSpPr/>
          <p:nvPr/>
        </p:nvSpPr>
        <p:spPr>
          <a:xfrm rot="-3223370">
            <a:off x="995854" y="3996178"/>
            <a:ext cx="499875" cy="2530331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 flipH="1" rot="-3304665">
            <a:off x="1346085" y="3488853"/>
            <a:ext cx="577562" cy="2705477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 rot="-4824073">
            <a:off x="1233941" y="3402586"/>
            <a:ext cx="767733" cy="2752787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/>
          <p:nvPr/>
        </p:nvSpPr>
        <p:spPr>
          <a:xfrm rot="-3633683">
            <a:off x="1317697" y="3578576"/>
            <a:ext cx="846612" cy="3490242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2"/>
          <p:cNvSpPr/>
          <p:nvPr/>
        </p:nvSpPr>
        <p:spPr>
          <a:xfrm flipH="1">
            <a:off x="7496716" y="64995"/>
            <a:ext cx="3149789" cy="2394758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2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21" name="Google Shape;21;p2"/>
          <p:cNvSpPr/>
          <p:nvPr/>
        </p:nvSpPr>
        <p:spPr>
          <a:xfrm flipH="1" rot="4913115">
            <a:off x="11166451" y="1904430"/>
            <a:ext cx="279684" cy="1415740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2"/>
          <p:cNvSpPr/>
          <p:nvPr/>
        </p:nvSpPr>
        <p:spPr>
          <a:xfrm rot="4994410">
            <a:off x="11063644" y="1545638"/>
            <a:ext cx="323150" cy="1513736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" name="Google Shape;23;p2"/>
          <p:cNvSpPr/>
          <p:nvPr/>
        </p:nvSpPr>
        <p:spPr>
          <a:xfrm flipH="1" rot="6513817">
            <a:off x="11035391" y="1506023"/>
            <a:ext cx="429553" cy="1540207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" name="Google Shape;24;p2"/>
          <p:cNvSpPr/>
          <p:nvPr/>
        </p:nvSpPr>
        <p:spPr>
          <a:xfrm flipH="1" rot="5323427">
            <a:off x="10808711" y="1535877"/>
            <a:ext cx="473686" cy="1952818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2"/>
          <p:cNvSpPr/>
          <p:nvPr/>
        </p:nvSpPr>
        <p:spPr>
          <a:xfrm flipH="1" rot="-3068711">
            <a:off x="407940" y="562434"/>
            <a:ext cx="3383986" cy="2433710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2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26" name="Google Shape;26;p2"/>
          <p:cNvSpPr/>
          <p:nvPr/>
        </p:nvSpPr>
        <p:spPr>
          <a:xfrm flipH="1" rot="2611246">
            <a:off x="4663183" y="202841"/>
            <a:ext cx="279662" cy="1415630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2"/>
          <p:cNvSpPr/>
          <p:nvPr/>
        </p:nvSpPr>
        <p:spPr>
          <a:xfrm rot="2692541">
            <a:off x="4385626" y="-38722"/>
            <a:ext cx="323125" cy="1513618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2"/>
          <p:cNvSpPr/>
          <p:nvPr/>
        </p:nvSpPr>
        <p:spPr>
          <a:xfrm flipH="1" rot="4211948">
            <a:off x="4335617" y="-88122"/>
            <a:ext cx="429519" cy="1540087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" name="Google Shape;29;p2"/>
          <p:cNvSpPr/>
          <p:nvPr/>
        </p:nvSpPr>
        <p:spPr>
          <a:xfrm flipH="1" rot="3021558">
            <a:off x="4299696" y="17728"/>
            <a:ext cx="473649" cy="1952666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3"/>
          <p:cNvSpPr txBox="1"/>
          <p:nvPr>
            <p:ph type="title"/>
          </p:nvPr>
        </p:nvSpPr>
        <p:spPr>
          <a:xfrm>
            <a:off x="1002800" y="2775200"/>
            <a:ext cx="10773900" cy="1215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b="1" sz="7200"/>
            </a:lvl1pPr>
            <a:lvl2pPr lvl="1" algn="ctr">
              <a:spcBef>
                <a:spcPts val="0"/>
              </a:spcBef>
              <a:spcAft>
                <a:spcPts val="0"/>
              </a:spcAft>
              <a:buSzPts val="7200"/>
              <a:buNone/>
              <a:defRPr b="1" sz="7200"/>
            </a:lvl2pPr>
            <a:lvl3pPr lvl="2" algn="ctr">
              <a:spcBef>
                <a:spcPts val="0"/>
              </a:spcBef>
              <a:spcAft>
                <a:spcPts val="0"/>
              </a:spcAft>
              <a:buSzPts val="7200"/>
              <a:buNone/>
              <a:defRPr b="1" sz="7200"/>
            </a:lvl3pPr>
            <a:lvl4pPr lvl="3" algn="ctr">
              <a:spcBef>
                <a:spcPts val="0"/>
              </a:spcBef>
              <a:spcAft>
                <a:spcPts val="0"/>
              </a:spcAft>
              <a:buSzPts val="7200"/>
              <a:buNone/>
              <a:defRPr b="1" sz="7200"/>
            </a:lvl4pPr>
            <a:lvl5pPr lvl="4" algn="ctr">
              <a:spcBef>
                <a:spcPts val="0"/>
              </a:spcBef>
              <a:spcAft>
                <a:spcPts val="0"/>
              </a:spcAft>
              <a:buSzPts val="7200"/>
              <a:buNone/>
              <a:defRPr b="1" sz="7200"/>
            </a:lvl5pPr>
            <a:lvl6pPr lvl="5" algn="ctr">
              <a:spcBef>
                <a:spcPts val="0"/>
              </a:spcBef>
              <a:spcAft>
                <a:spcPts val="0"/>
              </a:spcAft>
              <a:buSzPts val="7200"/>
              <a:buNone/>
              <a:defRPr b="1" sz="7200"/>
            </a:lvl6pPr>
            <a:lvl7pPr lvl="6" algn="ctr">
              <a:spcBef>
                <a:spcPts val="0"/>
              </a:spcBef>
              <a:spcAft>
                <a:spcPts val="0"/>
              </a:spcAft>
              <a:buSzPts val="7200"/>
              <a:buNone/>
              <a:defRPr b="1" sz="7200"/>
            </a:lvl7pPr>
            <a:lvl8pPr lvl="7" algn="ctr">
              <a:spcBef>
                <a:spcPts val="0"/>
              </a:spcBef>
              <a:spcAft>
                <a:spcPts val="0"/>
              </a:spcAft>
              <a:buSzPts val="7200"/>
              <a:buNone/>
              <a:defRPr b="1" sz="7200"/>
            </a:lvl8pPr>
            <a:lvl9pPr lvl="8" algn="ctr">
              <a:spcBef>
                <a:spcPts val="0"/>
              </a:spcBef>
              <a:spcAft>
                <a:spcPts val="0"/>
              </a:spcAft>
              <a:buSzPts val="7200"/>
              <a:buNone/>
              <a:defRPr b="1" sz="7200"/>
            </a:lvl9pPr>
          </a:lstStyle>
          <a:p/>
        </p:txBody>
      </p:sp>
      <p:sp>
        <p:nvSpPr>
          <p:cNvPr id="32" name="Google Shape;32;p3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3" name="Google Shape;33;p3"/>
          <p:cNvSpPr/>
          <p:nvPr/>
        </p:nvSpPr>
        <p:spPr>
          <a:xfrm rot="2900982">
            <a:off x="707533" y="3506502"/>
            <a:ext cx="3515447" cy="3472490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2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34" name="Google Shape;34;p3"/>
          <p:cNvSpPr/>
          <p:nvPr/>
        </p:nvSpPr>
        <p:spPr>
          <a:xfrm flipH="1" rot="5714962">
            <a:off x="4547042" y="4960002"/>
            <a:ext cx="304422" cy="1540963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3"/>
          <p:cNvSpPr/>
          <p:nvPr/>
        </p:nvSpPr>
        <p:spPr>
          <a:xfrm rot="5796257">
            <a:off x="4515471" y="4558209"/>
            <a:ext cx="351733" cy="1647626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3"/>
          <p:cNvSpPr/>
          <p:nvPr/>
        </p:nvSpPr>
        <p:spPr>
          <a:xfrm flipH="1" rot="7315664">
            <a:off x="4490620" y="4522144"/>
            <a:ext cx="467547" cy="1676438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" name="Google Shape;37;p3"/>
          <p:cNvSpPr/>
          <p:nvPr/>
        </p:nvSpPr>
        <p:spPr>
          <a:xfrm flipH="1" rot="6125274">
            <a:off x="4190507" y="4496201"/>
            <a:ext cx="515584" cy="2125545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4"/>
          <p:cNvSpPr txBox="1"/>
          <p:nvPr>
            <p:ph type="title"/>
          </p:nvPr>
        </p:nvSpPr>
        <p:spPr>
          <a:xfrm>
            <a:off x="1149250" y="593375"/>
            <a:ext cx="8929500" cy="601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9pPr>
          </a:lstStyle>
          <a:p/>
        </p:txBody>
      </p:sp>
      <p:sp>
        <p:nvSpPr>
          <p:cNvPr id="40" name="Google Shape;40;p4"/>
          <p:cNvSpPr txBox="1"/>
          <p:nvPr>
            <p:ph idx="1" type="body"/>
          </p:nvPr>
        </p:nvSpPr>
        <p:spPr>
          <a:xfrm>
            <a:off x="1149250" y="1641175"/>
            <a:ext cx="8929500" cy="358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419100" lvl="0" marL="457200">
              <a:spcBef>
                <a:spcPts val="0"/>
              </a:spcBef>
              <a:spcAft>
                <a:spcPts val="0"/>
              </a:spcAft>
              <a:buSzPts val="3000"/>
              <a:buChar char="●"/>
              <a:defRPr/>
            </a:lvl1pPr>
            <a:lvl2pPr indent="-419100" lvl="1" marL="91440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2pPr>
            <a:lvl3pPr indent="-419100" lvl="2" marL="1371600">
              <a:spcBef>
                <a:spcPts val="2100"/>
              </a:spcBef>
              <a:spcAft>
                <a:spcPts val="0"/>
              </a:spcAft>
              <a:buSzPts val="3000"/>
              <a:buChar char="■"/>
              <a:defRPr/>
            </a:lvl3pPr>
            <a:lvl4pPr indent="-419100" lvl="3" marL="1828800">
              <a:spcBef>
                <a:spcPts val="2100"/>
              </a:spcBef>
              <a:spcAft>
                <a:spcPts val="0"/>
              </a:spcAft>
              <a:buSzPts val="3000"/>
              <a:buChar char="●"/>
              <a:defRPr/>
            </a:lvl4pPr>
            <a:lvl5pPr indent="-419100" lvl="4" marL="228600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5pPr>
            <a:lvl6pPr indent="-419100" lvl="5" marL="2743200">
              <a:spcBef>
                <a:spcPts val="2100"/>
              </a:spcBef>
              <a:spcAft>
                <a:spcPts val="0"/>
              </a:spcAft>
              <a:buSzPts val="3000"/>
              <a:buChar char="■"/>
              <a:defRPr/>
            </a:lvl6pPr>
            <a:lvl7pPr indent="-419100" lvl="6" marL="3200400">
              <a:spcBef>
                <a:spcPts val="2100"/>
              </a:spcBef>
              <a:spcAft>
                <a:spcPts val="0"/>
              </a:spcAft>
              <a:buSzPts val="3000"/>
              <a:buChar char="●"/>
              <a:defRPr/>
            </a:lvl7pPr>
            <a:lvl8pPr indent="-419100" lvl="7" marL="365760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8pPr>
            <a:lvl9pPr indent="-419100" lvl="8" marL="4114800">
              <a:spcBef>
                <a:spcPts val="2100"/>
              </a:spcBef>
              <a:spcAft>
                <a:spcPts val="2100"/>
              </a:spcAft>
              <a:buSzPts val="3000"/>
              <a:buChar char="■"/>
              <a:defRPr/>
            </a:lvl9pPr>
          </a:lstStyle>
          <a:p/>
        </p:txBody>
      </p:sp>
      <p:sp>
        <p:nvSpPr>
          <p:cNvPr id="41" name="Google Shape;41;p4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42" name="Google Shape;42;p4"/>
          <p:cNvSpPr/>
          <p:nvPr/>
        </p:nvSpPr>
        <p:spPr>
          <a:xfrm rot="2900709">
            <a:off x="480709" y="4653364"/>
            <a:ext cx="2387750" cy="2358654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2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43" name="Google Shape;43;p4"/>
          <p:cNvSpPr/>
          <p:nvPr/>
        </p:nvSpPr>
        <p:spPr>
          <a:xfrm flipH="1" rot="5714777">
            <a:off x="3089102" y="5641162"/>
            <a:ext cx="206742" cy="1046513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4"/>
          <p:cNvSpPr/>
          <p:nvPr/>
        </p:nvSpPr>
        <p:spPr>
          <a:xfrm rot="5796072">
            <a:off x="3067648" y="5368293"/>
            <a:ext cx="238872" cy="1118951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4"/>
          <p:cNvSpPr/>
          <p:nvPr/>
        </p:nvSpPr>
        <p:spPr>
          <a:xfrm flipH="1" rot="7315479">
            <a:off x="3050770" y="5343799"/>
            <a:ext cx="317525" cy="1138518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4"/>
          <p:cNvSpPr/>
          <p:nvPr/>
        </p:nvSpPr>
        <p:spPr>
          <a:xfrm flipH="1" rot="6125089">
            <a:off x="2846962" y="5326190"/>
            <a:ext cx="350148" cy="1443520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4"/>
          <p:cNvSpPr/>
          <p:nvPr/>
        </p:nvSpPr>
        <p:spPr>
          <a:xfrm rot="-2408211">
            <a:off x="9459875" y="1042281"/>
            <a:ext cx="3902059" cy="3156344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2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48" name="Google Shape;48;p4"/>
          <p:cNvSpPr/>
          <p:nvPr/>
        </p:nvSpPr>
        <p:spPr>
          <a:xfrm rot="-7785743">
            <a:off x="10345962" y="4922841"/>
            <a:ext cx="431968" cy="2140064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4"/>
          <p:cNvSpPr/>
          <p:nvPr/>
        </p:nvSpPr>
        <p:spPr>
          <a:xfrm flipH="1" rot="-7864995">
            <a:off x="10042504" y="4440631"/>
            <a:ext cx="499888" cy="2284425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" name="Google Shape;50;p4"/>
          <p:cNvSpPr/>
          <p:nvPr/>
        </p:nvSpPr>
        <p:spPr>
          <a:xfrm rot="-9309054">
            <a:off x="9896117" y="4445017"/>
            <a:ext cx="678349" cy="2272297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4"/>
          <p:cNvSpPr/>
          <p:nvPr/>
        </p:nvSpPr>
        <p:spPr>
          <a:xfrm rot="-8183289">
            <a:off x="10358263" y="4151611"/>
            <a:ext cx="737177" cy="2928254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5"/>
          <p:cNvSpPr txBox="1"/>
          <p:nvPr>
            <p:ph type="title"/>
          </p:nvPr>
        </p:nvSpPr>
        <p:spPr>
          <a:xfrm>
            <a:off x="3822001" y="593375"/>
            <a:ext cx="7954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9pPr>
          </a:lstStyle>
          <a:p/>
        </p:txBody>
      </p:sp>
      <p:sp>
        <p:nvSpPr>
          <p:cNvPr id="54" name="Google Shape;54;p5"/>
          <p:cNvSpPr txBox="1"/>
          <p:nvPr>
            <p:ph idx="1" type="body"/>
          </p:nvPr>
        </p:nvSpPr>
        <p:spPr>
          <a:xfrm>
            <a:off x="415600" y="2636127"/>
            <a:ext cx="5333400" cy="3455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61950" lvl="0" marL="457200">
              <a:spcBef>
                <a:spcPts val="0"/>
              </a:spcBef>
              <a:spcAft>
                <a:spcPts val="0"/>
              </a:spcAft>
              <a:buSzPts val="2100"/>
              <a:buChar char="●"/>
              <a:defRPr sz="2100"/>
            </a:lvl1pPr>
            <a:lvl2pPr indent="-361950" lvl="1" marL="9144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2pPr>
            <a:lvl3pPr indent="-361950" lvl="2" marL="13716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3pPr>
            <a:lvl4pPr indent="-361950" lvl="3" marL="1828800">
              <a:spcBef>
                <a:spcPts val="2100"/>
              </a:spcBef>
              <a:spcAft>
                <a:spcPts val="0"/>
              </a:spcAft>
              <a:buSzPts val="2100"/>
              <a:buChar char="●"/>
              <a:defRPr sz="2100"/>
            </a:lvl4pPr>
            <a:lvl5pPr indent="-361950" lvl="4" marL="22860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5pPr>
            <a:lvl6pPr indent="-361950" lvl="5" marL="27432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6pPr>
            <a:lvl7pPr indent="-361950" lvl="6" marL="3200400">
              <a:spcBef>
                <a:spcPts val="2100"/>
              </a:spcBef>
              <a:spcAft>
                <a:spcPts val="0"/>
              </a:spcAft>
              <a:buSzPts val="2100"/>
              <a:buChar char="●"/>
              <a:defRPr sz="2100"/>
            </a:lvl7pPr>
            <a:lvl8pPr indent="-361950" lvl="7" marL="36576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8pPr>
            <a:lvl9pPr indent="-361950" lvl="8" marL="4114800">
              <a:spcBef>
                <a:spcPts val="2100"/>
              </a:spcBef>
              <a:spcAft>
                <a:spcPts val="2100"/>
              </a:spcAft>
              <a:buSzPts val="2100"/>
              <a:buChar char="■"/>
              <a:defRPr sz="2100"/>
            </a:lvl9pPr>
          </a:lstStyle>
          <a:p/>
        </p:txBody>
      </p:sp>
      <p:sp>
        <p:nvSpPr>
          <p:cNvPr id="55" name="Google Shape;55;p5"/>
          <p:cNvSpPr txBox="1"/>
          <p:nvPr>
            <p:ph idx="2" type="body"/>
          </p:nvPr>
        </p:nvSpPr>
        <p:spPr>
          <a:xfrm>
            <a:off x="6443269" y="2636127"/>
            <a:ext cx="5333400" cy="3455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61950" lvl="0" marL="457200">
              <a:spcBef>
                <a:spcPts val="0"/>
              </a:spcBef>
              <a:spcAft>
                <a:spcPts val="0"/>
              </a:spcAft>
              <a:buSzPts val="2100"/>
              <a:buChar char="●"/>
              <a:defRPr sz="2100"/>
            </a:lvl1pPr>
            <a:lvl2pPr indent="-361950" lvl="1" marL="9144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2pPr>
            <a:lvl3pPr indent="-361950" lvl="2" marL="13716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3pPr>
            <a:lvl4pPr indent="-361950" lvl="3" marL="1828800">
              <a:spcBef>
                <a:spcPts val="2100"/>
              </a:spcBef>
              <a:spcAft>
                <a:spcPts val="0"/>
              </a:spcAft>
              <a:buSzPts val="2100"/>
              <a:buChar char="●"/>
              <a:defRPr sz="2100"/>
            </a:lvl4pPr>
            <a:lvl5pPr indent="-361950" lvl="4" marL="22860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5pPr>
            <a:lvl6pPr indent="-361950" lvl="5" marL="27432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6pPr>
            <a:lvl7pPr indent="-361950" lvl="6" marL="3200400">
              <a:spcBef>
                <a:spcPts val="2100"/>
              </a:spcBef>
              <a:spcAft>
                <a:spcPts val="0"/>
              </a:spcAft>
              <a:buSzPts val="2100"/>
              <a:buChar char="●"/>
              <a:defRPr sz="2100"/>
            </a:lvl7pPr>
            <a:lvl8pPr indent="-361950" lvl="7" marL="36576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8pPr>
            <a:lvl9pPr indent="-361950" lvl="8" marL="4114800">
              <a:spcBef>
                <a:spcPts val="2100"/>
              </a:spcBef>
              <a:spcAft>
                <a:spcPts val="2100"/>
              </a:spcAft>
              <a:buSzPts val="2100"/>
              <a:buChar char="■"/>
              <a:defRPr sz="2100"/>
            </a:lvl9pPr>
          </a:lstStyle>
          <a:p/>
        </p:txBody>
      </p:sp>
      <p:sp>
        <p:nvSpPr>
          <p:cNvPr id="56" name="Google Shape;56;p5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57" name="Google Shape;57;p5"/>
          <p:cNvSpPr/>
          <p:nvPr/>
        </p:nvSpPr>
        <p:spPr>
          <a:xfrm rot="1507624">
            <a:off x="387597" y="-41575"/>
            <a:ext cx="2387742" cy="2358413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2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58" name="Google Shape;58;p5"/>
          <p:cNvSpPr/>
          <p:nvPr/>
        </p:nvSpPr>
        <p:spPr>
          <a:xfrm flipH="1" rot="4321744">
            <a:off x="3004233" y="320544"/>
            <a:ext cx="206716" cy="1046383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" name="Google Shape;59;p5"/>
          <p:cNvSpPr/>
          <p:nvPr/>
        </p:nvSpPr>
        <p:spPr>
          <a:xfrm rot="4403039">
            <a:off x="2889938" y="68995"/>
            <a:ext cx="238842" cy="1118812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" name="Google Shape;60;p5"/>
          <p:cNvSpPr/>
          <p:nvPr/>
        </p:nvSpPr>
        <p:spPr>
          <a:xfrm flipH="1" rot="5922446">
            <a:off x="2865447" y="36847"/>
            <a:ext cx="317485" cy="1138376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5"/>
          <p:cNvSpPr/>
          <p:nvPr/>
        </p:nvSpPr>
        <p:spPr>
          <a:xfrm flipH="1" rot="4732056">
            <a:off x="2730016" y="82223"/>
            <a:ext cx="350105" cy="1443340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hree columns">
  <p:cSld name="TITLE_AND_TWO_COLUMNS_1"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6"/>
          <p:cNvSpPr txBox="1"/>
          <p:nvPr>
            <p:ph type="title"/>
          </p:nvPr>
        </p:nvSpPr>
        <p:spPr>
          <a:xfrm>
            <a:off x="4105325" y="593375"/>
            <a:ext cx="7680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9pPr>
          </a:lstStyle>
          <a:p/>
        </p:txBody>
      </p:sp>
      <p:sp>
        <p:nvSpPr>
          <p:cNvPr id="64" name="Google Shape;64;p6"/>
          <p:cNvSpPr txBox="1"/>
          <p:nvPr>
            <p:ph idx="1" type="body"/>
          </p:nvPr>
        </p:nvSpPr>
        <p:spPr>
          <a:xfrm>
            <a:off x="1149250" y="2076650"/>
            <a:ext cx="3239100" cy="401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 sz="1900"/>
            </a:lvl9pPr>
          </a:lstStyle>
          <a:p/>
        </p:txBody>
      </p:sp>
      <p:sp>
        <p:nvSpPr>
          <p:cNvPr id="65" name="Google Shape;65;p6"/>
          <p:cNvSpPr txBox="1"/>
          <p:nvPr>
            <p:ph idx="2" type="body"/>
          </p:nvPr>
        </p:nvSpPr>
        <p:spPr>
          <a:xfrm>
            <a:off x="4809930" y="2076650"/>
            <a:ext cx="3239100" cy="401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 sz="1900"/>
            </a:lvl9pPr>
          </a:lstStyle>
          <a:p/>
        </p:txBody>
      </p:sp>
      <p:sp>
        <p:nvSpPr>
          <p:cNvPr id="66" name="Google Shape;66;p6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67" name="Google Shape;67;p6"/>
          <p:cNvSpPr txBox="1"/>
          <p:nvPr>
            <p:ph idx="3" type="body"/>
          </p:nvPr>
        </p:nvSpPr>
        <p:spPr>
          <a:xfrm>
            <a:off x="8470624" y="2076650"/>
            <a:ext cx="3239100" cy="401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 sz="1900"/>
            </a:lvl9pPr>
          </a:lstStyle>
          <a:p/>
        </p:txBody>
      </p:sp>
      <p:sp>
        <p:nvSpPr>
          <p:cNvPr id="68" name="Google Shape;68;p6"/>
          <p:cNvSpPr/>
          <p:nvPr/>
        </p:nvSpPr>
        <p:spPr>
          <a:xfrm rot="1507624">
            <a:off x="387597" y="-41575"/>
            <a:ext cx="2387742" cy="2358413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2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69" name="Google Shape;69;p6"/>
          <p:cNvSpPr/>
          <p:nvPr/>
        </p:nvSpPr>
        <p:spPr>
          <a:xfrm flipH="1" rot="4321744">
            <a:off x="3004233" y="320544"/>
            <a:ext cx="206716" cy="1046383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6"/>
          <p:cNvSpPr/>
          <p:nvPr/>
        </p:nvSpPr>
        <p:spPr>
          <a:xfrm rot="4403039">
            <a:off x="2889938" y="68995"/>
            <a:ext cx="238842" cy="1118812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" name="Google Shape;71;p6"/>
          <p:cNvSpPr/>
          <p:nvPr/>
        </p:nvSpPr>
        <p:spPr>
          <a:xfrm flipH="1" rot="5922446">
            <a:off x="2865447" y="36847"/>
            <a:ext cx="317485" cy="1138376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6"/>
          <p:cNvSpPr/>
          <p:nvPr/>
        </p:nvSpPr>
        <p:spPr>
          <a:xfrm flipH="1" rot="4732056">
            <a:off x="2730016" y="82223"/>
            <a:ext cx="350105" cy="1443340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p7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700"/>
              <a:buNone/>
              <a:defRPr/>
            </a:lvl9pPr>
          </a:lstStyle>
          <a:p/>
        </p:txBody>
      </p:sp>
      <p:sp>
        <p:nvSpPr>
          <p:cNvPr id="75" name="Google Shape;75;p7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76" name="Google Shape;76;p7"/>
          <p:cNvSpPr/>
          <p:nvPr/>
        </p:nvSpPr>
        <p:spPr>
          <a:xfrm rot="1507624">
            <a:off x="515722" y="4370300"/>
            <a:ext cx="2387742" cy="2358413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2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77" name="Google Shape;77;p7"/>
          <p:cNvSpPr/>
          <p:nvPr/>
        </p:nvSpPr>
        <p:spPr>
          <a:xfrm flipH="1" rot="4321744">
            <a:off x="3132358" y="4732419"/>
            <a:ext cx="206716" cy="1046383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" name="Google Shape;78;p7"/>
          <p:cNvSpPr/>
          <p:nvPr/>
        </p:nvSpPr>
        <p:spPr>
          <a:xfrm rot="4403039">
            <a:off x="3018063" y="4480870"/>
            <a:ext cx="238842" cy="1118812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" name="Google Shape;79;p7"/>
          <p:cNvSpPr/>
          <p:nvPr/>
        </p:nvSpPr>
        <p:spPr>
          <a:xfrm flipH="1" rot="5922446">
            <a:off x="2993572" y="4448722"/>
            <a:ext cx="317485" cy="1138376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" name="Google Shape;80;p7"/>
          <p:cNvSpPr/>
          <p:nvPr/>
        </p:nvSpPr>
        <p:spPr>
          <a:xfrm flipH="1" rot="4732056">
            <a:off x="2858141" y="4494098"/>
            <a:ext cx="350105" cy="1443340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p8"/>
          <p:cNvSpPr txBox="1"/>
          <p:nvPr>
            <p:ph type="title"/>
          </p:nvPr>
        </p:nvSpPr>
        <p:spPr>
          <a:xfrm>
            <a:off x="5140004" y="740800"/>
            <a:ext cx="65988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83" name="Google Shape;83;p8"/>
          <p:cNvSpPr txBox="1"/>
          <p:nvPr>
            <p:ph idx="1" type="body"/>
          </p:nvPr>
        </p:nvSpPr>
        <p:spPr>
          <a:xfrm>
            <a:off x="5140004" y="1852800"/>
            <a:ext cx="6598800" cy="4239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419100" lvl="0" marL="457200">
              <a:spcBef>
                <a:spcPts val="0"/>
              </a:spcBef>
              <a:spcAft>
                <a:spcPts val="0"/>
              </a:spcAft>
              <a:buSzPts val="3000"/>
              <a:buChar char="●"/>
              <a:defRPr/>
            </a:lvl1pPr>
            <a:lvl2pPr indent="-419100" lvl="1" marL="91440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2pPr>
            <a:lvl3pPr indent="-419100" lvl="2" marL="1371600">
              <a:spcBef>
                <a:spcPts val="2100"/>
              </a:spcBef>
              <a:spcAft>
                <a:spcPts val="0"/>
              </a:spcAft>
              <a:buSzPts val="3000"/>
              <a:buChar char="■"/>
              <a:defRPr/>
            </a:lvl3pPr>
            <a:lvl4pPr indent="-419100" lvl="3" marL="1828800">
              <a:spcBef>
                <a:spcPts val="2100"/>
              </a:spcBef>
              <a:spcAft>
                <a:spcPts val="0"/>
              </a:spcAft>
              <a:buSzPts val="3000"/>
              <a:buChar char="●"/>
              <a:defRPr/>
            </a:lvl4pPr>
            <a:lvl5pPr indent="-419100" lvl="4" marL="228600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5pPr>
            <a:lvl6pPr indent="-419100" lvl="5" marL="2743200">
              <a:spcBef>
                <a:spcPts val="2100"/>
              </a:spcBef>
              <a:spcAft>
                <a:spcPts val="0"/>
              </a:spcAft>
              <a:buSzPts val="3000"/>
              <a:buChar char="■"/>
              <a:defRPr/>
            </a:lvl6pPr>
            <a:lvl7pPr indent="-419100" lvl="6" marL="3200400">
              <a:spcBef>
                <a:spcPts val="2100"/>
              </a:spcBef>
              <a:spcAft>
                <a:spcPts val="0"/>
              </a:spcAft>
              <a:buSzPts val="3000"/>
              <a:buChar char="●"/>
              <a:defRPr/>
            </a:lvl7pPr>
            <a:lvl8pPr indent="-419100" lvl="7" marL="365760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8pPr>
            <a:lvl9pPr indent="-419100" lvl="8" marL="4114800">
              <a:spcBef>
                <a:spcPts val="2100"/>
              </a:spcBef>
              <a:spcAft>
                <a:spcPts val="2100"/>
              </a:spcAft>
              <a:buSzPts val="3000"/>
              <a:buChar char="■"/>
              <a:defRPr/>
            </a:lvl9pPr>
          </a:lstStyle>
          <a:p/>
        </p:txBody>
      </p:sp>
      <p:sp>
        <p:nvSpPr>
          <p:cNvPr id="84" name="Google Shape;84;p8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85" name="Google Shape;85;p8"/>
          <p:cNvSpPr/>
          <p:nvPr/>
        </p:nvSpPr>
        <p:spPr>
          <a:xfrm rot="1507624">
            <a:off x="387597" y="-41575"/>
            <a:ext cx="2387742" cy="2358413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2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86" name="Google Shape;86;p8"/>
          <p:cNvSpPr/>
          <p:nvPr/>
        </p:nvSpPr>
        <p:spPr>
          <a:xfrm flipH="1" rot="4321744">
            <a:off x="3004233" y="320544"/>
            <a:ext cx="206716" cy="1046383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" name="Google Shape;87;p8"/>
          <p:cNvSpPr/>
          <p:nvPr/>
        </p:nvSpPr>
        <p:spPr>
          <a:xfrm rot="4403039">
            <a:off x="2889938" y="68995"/>
            <a:ext cx="238842" cy="1118812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" name="Google Shape;88;p8"/>
          <p:cNvSpPr/>
          <p:nvPr/>
        </p:nvSpPr>
        <p:spPr>
          <a:xfrm flipH="1" rot="5922446">
            <a:off x="2865447" y="36847"/>
            <a:ext cx="317485" cy="1138376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" name="Google Shape;89;p8"/>
          <p:cNvSpPr/>
          <p:nvPr/>
        </p:nvSpPr>
        <p:spPr>
          <a:xfrm flipH="1" rot="4732056">
            <a:off x="2730016" y="82223"/>
            <a:ext cx="350105" cy="1443340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ONE_COLUMN_TEXT_1"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p9"/>
          <p:cNvSpPr txBox="1"/>
          <p:nvPr>
            <p:ph type="title"/>
          </p:nvPr>
        </p:nvSpPr>
        <p:spPr>
          <a:xfrm>
            <a:off x="2394077" y="740800"/>
            <a:ext cx="69045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92" name="Google Shape;92;p9"/>
          <p:cNvSpPr txBox="1"/>
          <p:nvPr>
            <p:ph idx="1" type="body"/>
          </p:nvPr>
        </p:nvSpPr>
        <p:spPr>
          <a:xfrm>
            <a:off x="2394077" y="1852800"/>
            <a:ext cx="6904500" cy="4239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419100" lvl="0" marL="457200" rtl="0">
              <a:spcBef>
                <a:spcPts val="0"/>
              </a:spcBef>
              <a:spcAft>
                <a:spcPts val="0"/>
              </a:spcAft>
              <a:buSzPts val="3000"/>
              <a:buChar char="●"/>
              <a:defRPr/>
            </a:lvl1pPr>
            <a:lvl2pPr indent="-419100" lvl="1" marL="9144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2pPr>
            <a:lvl3pPr indent="-419100" lvl="2" marL="1371600" rtl="0">
              <a:spcBef>
                <a:spcPts val="2100"/>
              </a:spcBef>
              <a:spcAft>
                <a:spcPts val="0"/>
              </a:spcAft>
              <a:buSzPts val="3000"/>
              <a:buChar char="■"/>
              <a:defRPr/>
            </a:lvl3pPr>
            <a:lvl4pPr indent="-419100" lvl="3" marL="1828800" rtl="0">
              <a:spcBef>
                <a:spcPts val="2100"/>
              </a:spcBef>
              <a:spcAft>
                <a:spcPts val="0"/>
              </a:spcAft>
              <a:buSzPts val="3000"/>
              <a:buChar char="●"/>
              <a:defRPr/>
            </a:lvl4pPr>
            <a:lvl5pPr indent="-419100" lvl="4" marL="22860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5pPr>
            <a:lvl6pPr indent="-419100" lvl="5" marL="2743200" rtl="0">
              <a:spcBef>
                <a:spcPts val="2100"/>
              </a:spcBef>
              <a:spcAft>
                <a:spcPts val="0"/>
              </a:spcAft>
              <a:buSzPts val="3000"/>
              <a:buChar char="■"/>
              <a:defRPr/>
            </a:lvl6pPr>
            <a:lvl7pPr indent="-419100" lvl="6" marL="3200400" rtl="0">
              <a:spcBef>
                <a:spcPts val="2100"/>
              </a:spcBef>
              <a:spcAft>
                <a:spcPts val="0"/>
              </a:spcAft>
              <a:buSzPts val="3000"/>
              <a:buChar char="●"/>
              <a:defRPr/>
            </a:lvl7pPr>
            <a:lvl8pPr indent="-419100" lvl="7" marL="36576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8pPr>
            <a:lvl9pPr indent="-419100" lvl="8" marL="4114800" rtl="0">
              <a:spcBef>
                <a:spcPts val="2100"/>
              </a:spcBef>
              <a:spcAft>
                <a:spcPts val="2100"/>
              </a:spcAft>
              <a:buSzPts val="3000"/>
              <a:buChar char="■"/>
              <a:defRPr/>
            </a:lvl9pPr>
          </a:lstStyle>
          <a:p/>
        </p:txBody>
      </p:sp>
      <p:sp>
        <p:nvSpPr>
          <p:cNvPr id="93" name="Google Shape;93;p9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4" name="Google Shape;94;p9"/>
          <p:cNvSpPr/>
          <p:nvPr/>
        </p:nvSpPr>
        <p:spPr>
          <a:xfrm flipH="1" rot="-2900709">
            <a:off x="9362438" y="4604739"/>
            <a:ext cx="2387750" cy="2358654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2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95" name="Google Shape;95;p9"/>
          <p:cNvSpPr/>
          <p:nvPr/>
        </p:nvSpPr>
        <p:spPr>
          <a:xfrm rot="-5714777">
            <a:off x="8935053" y="5592537"/>
            <a:ext cx="206742" cy="1046513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" name="Google Shape;96;p9"/>
          <p:cNvSpPr/>
          <p:nvPr/>
        </p:nvSpPr>
        <p:spPr>
          <a:xfrm flipH="1" rot="-5796072">
            <a:off x="8924377" y="5319668"/>
            <a:ext cx="238872" cy="1118951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" name="Google Shape;97;p9"/>
          <p:cNvSpPr/>
          <p:nvPr/>
        </p:nvSpPr>
        <p:spPr>
          <a:xfrm rot="-7315479">
            <a:off x="8862602" y="5295174"/>
            <a:ext cx="317525" cy="1138518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" name="Google Shape;98;p9"/>
          <p:cNvSpPr/>
          <p:nvPr/>
        </p:nvSpPr>
        <p:spPr>
          <a:xfrm rot="-6125089">
            <a:off x="9033787" y="5277565"/>
            <a:ext cx="350148" cy="1443520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9"/>
          <p:cNvSpPr/>
          <p:nvPr/>
        </p:nvSpPr>
        <p:spPr>
          <a:xfrm flipH="1" rot="2408211">
            <a:off x="-1131037" y="993656"/>
            <a:ext cx="3902059" cy="3156344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2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100" name="Google Shape;100;p9"/>
          <p:cNvSpPr/>
          <p:nvPr/>
        </p:nvSpPr>
        <p:spPr>
          <a:xfrm flipH="1" rot="7785743">
            <a:off x="1452968" y="4874216"/>
            <a:ext cx="431968" cy="2140064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" name="Google Shape;101;p9"/>
          <p:cNvSpPr/>
          <p:nvPr/>
        </p:nvSpPr>
        <p:spPr>
          <a:xfrm rot="7864995">
            <a:off x="1688506" y="4392006"/>
            <a:ext cx="499888" cy="2284425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" name="Google Shape;102;p9"/>
          <p:cNvSpPr/>
          <p:nvPr/>
        </p:nvSpPr>
        <p:spPr>
          <a:xfrm flipH="1" rot="9309054">
            <a:off x="1656431" y="4396392"/>
            <a:ext cx="678349" cy="2272297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9"/>
          <p:cNvSpPr/>
          <p:nvPr/>
        </p:nvSpPr>
        <p:spPr>
          <a:xfrm flipH="1" rot="8183289">
            <a:off x="1135458" y="4102986"/>
            <a:ext cx="737177" cy="2928254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10"/>
          <p:cNvSpPr txBox="1"/>
          <p:nvPr>
            <p:ph type="title"/>
          </p:nvPr>
        </p:nvSpPr>
        <p:spPr>
          <a:xfrm>
            <a:off x="3033523" y="563600"/>
            <a:ext cx="8490600" cy="5454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9600"/>
              <a:buNone/>
              <a:defRPr sz="9600"/>
            </a:lvl1pPr>
            <a:lvl2pPr lvl="1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2pPr>
            <a:lvl3pPr lvl="2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3pPr>
            <a:lvl4pPr lvl="3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4pPr>
            <a:lvl5pPr lvl="4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5pPr>
            <a:lvl6pPr lvl="5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6pPr>
            <a:lvl7pPr lvl="6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7pPr>
            <a:lvl8pPr lvl="7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8pPr>
            <a:lvl9pPr lvl="8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9pPr>
          </a:lstStyle>
          <a:p/>
        </p:txBody>
      </p:sp>
      <p:sp>
        <p:nvSpPr>
          <p:cNvPr id="106" name="Google Shape;106;p10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07" name="Google Shape;107;p10"/>
          <p:cNvSpPr/>
          <p:nvPr/>
        </p:nvSpPr>
        <p:spPr>
          <a:xfrm flipH="1" rot="2408211">
            <a:off x="-1131037" y="993656"/>
            <a:ext cx="3902059" cy="3156344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2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108" name="Google Shape;108;p10"/>
          <p:cNvSpPr/>
          <p:nvPr/>
        </p:nvSpPr>
        <p:spPr>
          <a:xfrm flipH="1" rot="7785743">
            <a:off x="1452968" y="4874216"/>
            <a:ext cx="431968" cy="2140064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10"/>
          <p:cNvSpPr/>
          <p:nvPr/>
        </p:nvSpPr>
        <p:spPr>
          <a:xfrm rot="7864995">
            <a:off x="1688506" y="4392006"/>
            <a:ext cx="499888" cy="2284425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" name="Google Shape;110;p10"/>
          <p:cNvSpPr/>
          <p:nvPr/>
        </p:nvSpPr>
        <p:spPr>
          <a:xfrm flipH="1" rot="9309054">
            <a:off x="1656431" y="4396392"/>
            <a:ext cx="678349" cy="2272297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" name="Google Shape;111;p10"/>
          <p:cNvSpPr/>
          <p:nvPr/>
        </p:nvSpPr>
        <p:spPr>
          <a:xfrm flipH="1" rot="8183289">
            <a:off x="1135458" y="4102986"/>
            <a:ext cx="737177" cy="2928254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 or process">
  <p:cSld name="BLANK_4"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" name="Google Shape;113;p11"/>
          <p:cNvSpPr txBox="1"/>
          <p:nvPr>
            <p:ph idx="12" type="sldNum"/>
          </p:nvPr>
        </p:nvSpPr>
        <p:spPr>
          <a:xfrm>
            <a:off x="10813718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14" name="Google Shape;114;p11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9pPr>
          </a:lstStyle>
          <a:p/>
        </p:txBody>
      </p:sp>
      <p:sp>
        <p:nvSpPr>
          <p:cNvPr id="115" name="Google Shape;115;p11"/>
          <p:cNvSpPr txBox="1"/>
          <p:nvPr>
            <p:ph idx="1" type="body"/>
          </p:nvPr>
        </p:nvSpPr>
        <p:spPr>
          <a:xfrm>
            <a:off x="40873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419100" lvl="1" marL="9144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2pPr>
            <a:lvl3pPr indent="-419100" lvl="2" marL="1371600" rtl="0">
              <a:spcBef>
                <a:spcPts val="2100"/>
              </a:spcBef>
              <a:spcAft>
                <a:spcPts val="0"/>
              </a:spcAft>
              <a:buSzPts val="3000"/>
              <a:buChar char="■"/>
              <a:defRPr/>
            </a:lvl3pPr>
            <a:lvl4pPr indent="-419100" lvl="3" marL="1828800" rtl="0">
              <a:spcBef>
                <a:spcPts val="2100"/>
              </a:spcBef>
              <a:spcAft>
                <a:spcPts val="0"/>
              </a:spcAft>
              <a:buSzPts val="3000"/>
              <a:buChar char="●"/>
              <a:defRPr/>
            </a:lvl4pPr>
            <a:lvl5pPr indent="-419100" lvl="4" marL="22860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5pPr>
            <a:lvl6pPr indent="-419100" lvl="5" marL="2743200" rtl="0">
              <a:spcBef>
                <a:spcPts val="2100"/>
              </a:spcBef>
              <a:spcAft>
                <a:spcPts val="0"/>
              </a:spcAft>
              <a:buSzPts val="3000"/>
              <a:buChar char="■"/>
              <a:defRPr/>
            </a:lvl6pPr>
            <a:lvl7pPr indent="-419100" lvl="6" marL="3200400" rtl="0">
              <a:spcBef>
                <a:spcPts val="2100"/>
              </a:spcBef>
              <a:spcAft>
                <a:spcPts val="0"/>
              </a:spcAft>
              <a:buSzPts val="3000"/>
              <a:buChar char="●"/>
              <a:defRPr/>
            </a:lvl7pPr>
            <a:lvl8pPr indent="-419100" lvl="7" marL="36576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8pPr>
            <a:lvl9pPr indent="-419100" lvl="8" marL="4114800" rtl="0">
              <a:spcBef>
                <a:spcPts val="2100"/>
              </a:spcBef>
              <a:spcAft>
                <a:spcPts val="2100"/>
              </a:spcAft>
              <a:buSzPts val="3000"/>
              <a:buChar char="■"/>
              <a:defRPr/>
            </a:lvl9pPr>
          </a:lstStyle>
          <a:p/>
        </p:txBody>
      </p:sp>
      <p:sp>
        <p:nvSpPr>
          <p:cNvPr id="116" name="Google Shape;116;p11"/>
          <p:cNvSpPr txBox="1"/>
          <p:nvPr>
            <p:ph idx="2" type="subTitle"/>
          </p:nvPr>
        </p:nvSpPr>
        <p:spPr>
          <a:xfrm>
            <a:off x="408738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117" name="Google Shape;117;p11"/>
          <p:cNvSpPr txBox="1"/>
          <p:nvPr>
            <p:ph idx="3" type="body"/>
          </p:nvPr>
        </p:nvSpPr>
        <p:spPr>
          <a:xfrm>
            <a:off x="2727301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419100" lvl="1" marL="9144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2pPr>
            <a:lvl3pPr indent="-419100" lvl="2" marL="1371600" rtl="0">
              <a:spcBef>
                <a:spcPts val="2100"/>
              </a:spcBef>
              <a:spcAft>
                <a:spcPts val="0"/>
              </a:spcAft>
              <a:buSzPts val="3000"/>
              <a:buChar char="■"/>
              <a:defRPr/>
            </a:lvl3pPr>
            <a:lvl4pPr indent="-419100" lvl="3" marL="1828800" rtl="0">
              <a:spcBef>
                <a:spcPts val="2100"/>
              </a:spcBef>
              <a:spcAft>
                <a:spcPts val="0"/>
              </a:spcAft>
              <a:buSzPts val="3000"/>
              <a:buChar char="●"/>
              <a:defRPr/>
            </a:lvl4pPr>
            <a:lvl5pPr indent="-419100" lvl="4" marL="22860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5pPr>
            <a:lvl6pPr indent="-419100" lvl="5" marL="2743200" rtl="0">
              <a:spcBef>
                <a:spcPts val="2100"/>
              </a:spcBef>
              <a:spcAft>
                <a:spcPts val="0"/>
              </a:spcAft>
              <a:buSzPts val="3000"/>
              <a:buChar char="■"/>
              <a:defRPr/>
            </a:lvl6pPr>
            <a:lvl7pPr indent="-419100" lvl="6" marL="3200400" rtl="0">
              <a:spcBef>
                <a:spcPts val="2100"/>
              </a:spcBef>
              <a:spcAft>
                <a:spcPts val="0"/>
              </a:spcAft>
              <a:buSzPts val="3000"/>
              <a:buChar char="●"/>
              <a:defRPr/>
            </a:lvl7pPr>
            <a:lvl8pPr indent="-419100" lvl="7" marL="36576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8pPr>
            <a:lvl9pPr indent="-419100" lvl="8" marL="4114800" rtl="0">
              <a:spcBef>
                <a:spcPts val="2100"/>
              </a:spcBef>
              <a:spcAft>
                <a:spcPts val="2100"/>
              </a:spcAft>
              <a:buSzPts val="3000"/>
              <a:buChar char="■"/>
              <a:defRPr/>
            </a:lvl9pPr>
          </a:lstStyle>
          <a:p/>
        </p:txBody>
      </p:sp>
      <p:sp>
        <p:nvSpPr>
          <p:cNvPr id="118" name="Google Shape;118;p11"/>
          <p:cNvSpPr txBox="1"/>
          <p:nvPr>
            <p:ph idx="4" type="subTitle"/>
          </p:nvPr>
        </p:nvSpPr>
        <p:spPr>
          <a:xfrm>
            <a:off x="2727301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119" name="Google Shape;119;p11"/>
          <p:cNvSpPr txBox="1"/>
          <p:nvPr>
            <p:ph idx="5" type="body"/>
          </p:nvPr>
        </p:nvSpPr>
        <p:spPr>
          <a:xfrm>
            <a:off x="5045864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419100" lvl="1" marL="9144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2pPr>
            <a:lvl3pPr indent="-419100" lvl="2" marL="1371600" rtl="0">
              <a:spcBef>
                <a:spcPts val="2100"/>
              </a:spcBef>
              <a:spcAft>
                <a:spcPts val="0"/>
              </a:spcAft>
              <a:buSzPts val="3000"/>
              <a:buChar char="■"/>
              <a:defRPr/>
            </a:lvl3pPr>
            <a:lvl4pPr indent="-419100" lvl="3" marL="1828800" rtl="0">
              <a:spcBef>
                <a:spcPts val="2100"/>
              </a:spcBef>
              <a:spcAft>
                <a:spcPts val="0"/>
              </a:spcAft>
              <a:buSzPts val="3000"/>
              <a:buChar char="●"/>
              <a:defRPr/>
            </a:lvl4pPr>
            <a:lvl5pPr indent="-419100" lvl="4" marL="22860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5pPr>
            <a:lvl6pPr indent="-419100" lvl="5" marL="2743200" rtl="0">
              <a:spcBef>
                <a:spcPts val="2100"/>
              </a:spcBef>
              <a:spcAft>
                <a:spcPts val="0"/>
              </a:spcAft>
              <a:buSzPts val="3000"/>
              <a:buChar char="■"/>
              <a:defRPr/>
            </a:lvl6pPr>
            <a:lvl7pPr indent="-419100" lvl="6" marL="3200400" rtl="0">
              <a:spcBef>
                <a:spcPts val="2100"/>
              </a:spcBef>
              <a:spcAft>
                <a:spcPts val="0"/>
              </a:spcAft>
              <a:buSzPts val="3000"/>
              <a:buChar char="●"/>
              <a:defRPr/>
            </a:lvl7pPr>
            <a:lvl8pPr indent="-419100" lvl="7" marL="36576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8pPr>
            <a:lvl9pPr indent="-419100" lvl="8" marL="4114800" rtl="0">
              <a:spcBef>
                <a:spcPts val="2100"/>
              </a:spcBef>
              <a:spcAft>
                <a:spcPts val="2100"/>
              </a:spcAft>
              <a:buSzPts val="3000"/>
              <a:buChar char="■"/>
              <a:defRPr/>
            </a:lvl9pPr>
          </a:lstStyle>
          <a:p/>
        </p:txBody>
      </p:sp>
      <p:sp>
        <p:nvSpPr>
          <p:cNvPr id="120" name="Google Shape;120;p11"/>
          <p:cNvSpPr txBox="1"/>
          <p:nvPr>
            <p:ph idx="6" type="subTitle"/>
          </p:nvPr>
        </p:nvSpPr>
        <p:spPr>
          <a:xfrm>
            <a:off x="5045864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121" name="Google Shape;121;p11"/>
          <p:cNvSpPr txBox="1"/>
          <p:nvPr>
            <p:ph idx="7" type="body"/>
          </p:nvPr>
        </p:nvSpPr>
        <p:spPr>
          <a:xfrm>
            <a:off x="736442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419100" lvl="1" marL="9144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2pPr>
            <a:lvl3pPr indent="-419100" lvl="2" marL="1371600" rtl="0">
              <a:spcBef>
                <a:spcPts val="2100"/>
              </a:spcBef>
              <a:spcAft>
                <a:spcPts val="0"/>
              </a:spcAft>
              <a:buSzPts val="3000"/>
              <a:buChar char="■"/>
              <a:defRPr/>
            </a:lvl3pPr>
            <a:lvl4pPr indent="-419100" lvl="3" marL="1828800" rtl="0">
              <a:spcBef>
                <a:spcPts val="2100"/>
              </a:spcBef>
              <a:spcAft>
                <a:spcPts val="0"/>
              </a:spcAft>
              <a:buSzPts val="3000"/>
              <a:buChar char="●"/>
              <a:defRPr/>
            </a:lvl4pPr>
            <a:lvl5pPr indent="-419100" lvl="4" marL="22860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5pPr>
            <a:lvl6pPr indent="-419100" lvl="5" marL="2743200" rtl="0">
              <a:spcBef>
                <a:spcPts val="2100"/>
              </a:spcBef>
              <a:spcAft>
                <a:spcPts val="0"/>
              </a:spcAft>
              <a:buSzPts val="3000"/>
              <a:buChar char="■"/>
              <a:defRPr/>
            </a:lvl6pPr>
            <a:lvl7pPr indent="-419100" lvl="6" marL="3200400" rtl="0">
              <a:spcBef>
                <a:spcPts val="2100"/>
              </a:spcBef>
              <a:spcAft>
                <a:spcPts val="0"/>
              </a:spcAft>
              <a:buSzPts val="3000"/>
              <a:buChar char="●"/>
              <a:defRPr/>
            </a:lvl7pPr>
            <a:lvl8pPr indent="-419100" lvl="7" marL="36576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8pPr>
            <a:lvl9pPr indent="-419100" lvl="8" marL="4114800" rtl="0">
              <a:spcBef>
                <a:spcPts val="2100"/>
              </a:spcBef>
              <a:spcAft>
                <a:spcPts val="2100"/>
              </a:spcAft>
              <a:buSzPts val="3000"/>
              <a:buChar char="■"/>
              <a:defRPr/>
            </a:lvl9pPr>
          </a:lstStyle>
          <a:p/>
        </p:txBody>
      </p:sp>
      <p:sp>
        <p:nvSpPr>
          <p:cNvPr id="122" name="Google Shape;122;p11"/>
          <p:cNvSpPr txBox="1"/>
          <p:nvPr>
            <p:ph idx="8" type="subTitle"/>
          </p:nvPr>
        </p:nvSpPr>
        <p:spPr>
          <a:xfrm>
            <a:off x="7364428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123" name="Google Shape;123;p11"/>
          <p:cNvSpPr txBox="1"/>
          <p:nvPr>
            <p:ph idx="9" type="body"/>
          </p:nvPr>
        </p:nvSpPr>
        <p:spPr>
          <a:xfrm>
            <a:off x="9682991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419100" lvl="1" marL="9144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2pPr>
            <a:lvl3pPr indent="-419100" lvl="2" marL="1371600" rtl="0">
              <a:spcBef>
                <a:spcPts val="2100"/>
              </a:spcBef>
              <a:spcAft>
                <a:spcPts val="0"/>
              </a:spcAft>
              <a:buSzPts val="3000"/>
              <a:buChar char="■"/>
              <a:defRPr/>
            </a:lvl3pPr>
            <a:lvl4pPr indent="-419100" lvl="3" marL="1828800" rtl="0">
              <a:spcBef>
                <a:spcPts val="2100"/>
              </a:spcBef>
              <a:spcAft>
                <a:spcPts val="0"/>
              </a:spcAft>
              <a:buSzPts val="3000"/>
              <a:buChar char="●"/>
              <a:defRPr/>
            </a:lvl4pPr>
            <a:lvl5pPr indent="-419100" lvl="4" marL="22860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5pPr>
            <a:lvl6pPr indent="-419100" lvl="5" marL="2743200" rtl="0">
              <a:spcBef>
                <a:spcPts val="2100"/>
              </a:spcBef>
              <a:spcAft>
                <a:spcPts val="0"/>
              </a:spcAft>
              <a:buSzPts val="3000"/>
              <a:buChar char="■"/>
              <a:defRPr/>
            </a:lvl6pPr>
            <a:lvl7pPr indent="-419100" lvl="6" marL="3200400" rtl="0">
              <a:spcBef>
                <a:spcPts val="2100"/>
              </a:spcBef>
              <a:spcAft>
                <a:spcPts val="0"/>
              </a:spcAft>
              <a:buSzPts val="3000"/>
              <a:buChar char="●"/>
              <a:defRPr/>
            </a:lvl7pPr>
            <a:lvl8pPr indent="-419100" lvl="7" marL="3657600" rtl="0">
              <a:spcBef>
                <a:spcPts val="2100"/>
              </a:spcBef>
              <a:spcAft>
                <a:spcPts val="0"/>
              </a:spcAft>
              <a:buSzPts val="3000"/>
              <a:buChar char="○"/>
              <a:defRPr/>
            </a:lvl8pPr>
            <a:lvl9pPr indent="-419100" lvl="8" marL="4114800" rtl="0">
              <a:spcBef>
                <a:spcPts val="2100"/>
              </a:spcBef>
              <a:spcAft>
                <a:spcPts val="2100"/>
              </a:spcAft>
              <a:buSzPts val="3000"/>
              <a:buChar char="■"/>
              <a:defRPr/>
            </a:lvl9pPr>
          </a:lstStyle>
          <a:p/>
        </p:txBody>
      </p:sp>
      <p:sp>
        <p:nvSpPr>
          <p:cNvPr id="124" name="Google Shape;124;p11"/>
          <p:cNvSpPr txBox="1"/>
          <p:nvPr>
            <p:ph idx="13" type="subTitle"/>
          </p:nvPr>
        </p:nvSpPr>
        <p:spPr>
          <a:xfrm>
            <a:off x="9682991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BLANK_3"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p12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27" name="Google Shape;127;p12"/>
          <p:cNvSpPr txBox="1"/>
          <p:nvPr>
            <p:ph type="title"/>
          </p:nvPr>
        </p:nvSpPr>
        <p:spPr>
          <a:xfrm>
            <a:off x="1021100" y="1123500"/>
            <a:ext cx="10755600" cy="2446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8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128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128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128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128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128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128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128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12800"/>
            </a:lvl9pPr>
          </a:lstStyle>
          <a:p/>
        </p:txBody>
      </p:sp>
      <p:sp>
        <p:nvSpPr>
          <p:cNvPr id="128" name="Google Shape;128;p12"/>
          <p:cNvSpPr/>
          <p:nvPr/>
        </p:nvSpPr>
        <p:spPr>
          <a:xfrm flipH="1" rot="-2992117">
            <a:off x="6630592" y="3227666"/>
            <a:ext cx="4132213" cy="4801563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2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129" name="Google Shape;129;p12"/>
          <p:cNvSpPr/>
          <p:nvPr/>
        </p:nvSpPr>
        <p:spPr>
          <a:xfrm rot="-4453020">
            <a:off x="4393111" y="4775732"/>
            <a:ext cx="432001" cy="2139997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0" name="Google Shape;130;p12"/>
          <p:cNvSpPr/>
          <p:nvPr/>
        </p:nvSpPr>
        <p:spPr>
          <a:xfrm flipH="1" rot="-4532262">
            <a:off x="4544785" y="4249327"/>
            <a:ext cx="499928" cy="2284347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1" name="Google Shape;131;p12"/>
          <p:cNvSpPr/>
          <p:nvPr/>
        </p:nvSpPr>
        <p:spPr>
          <a:xfrm rot="-5976117">
            <a:off x="4424595" y="4207328"/>
            <a:ext cx="678412" cy="2272176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" name="Google Shape;132;p12"/>
          <p:cNvSpPr/>
          <p:nvPr/>
        </p:nvSpPr>
        <p:spPr>
          <a:xfrm rot="-4850515">
            <a:off x="4644744" y="4304292"/>
            <a:ext cx="737241" cy="2928128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BLANK_2"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p13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35" name="Google Shape;135;p13"/>
          <p:cNvSpPr txBox="1"/>
          <p:nvPr>
            <p:ph type="title"/>
          </p:nvPr>
        </p:nvSpPr>
        <p:spPr>
          <a:xfrm>
            <a:off x="354004" y="1644233"/>
            <a:ext cx="5393700" cy="19764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9pPr>
          </a:lstStyle>
          <a:p/>
        </p:txBody>
      </p:sp>
      <p:sp>
        <p:nvSpPr>
          <p:cNvPr id="136" name="Google Shape;136;p13"/>
          <p:cNvSpPr txBox="1"/>
          <p:nvPr>
            <p:ph idx="1" type="subTitle"/>
          </p:nvPr>
        </p:nvSpPr>
        <p:spPr>
          <a:xfrm>
            <a:off x="354004" y="3737433"/>
            <a:ext cx="5393700" cy="164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sp>
        <p:nvSpPr>
          <p:cNvPr id="137" name="Google Shape;137;p13"/>
          <p:cNvSpPr/>
          <p:nvPr/>
        </p:nvSpPr>
        <p:spPr>
          <a:xfrm rot="1507624">
            <a:off x="387597" y="-41575"/>
            <a:ext cx="2387742" cy="2358413"/>
          </a:xfrm>
          <a:custGeom>
            <a:rect b="b" l="l" r="r" t="t"/>
            <a:pathLst>
              <a:path extrusionOk="0" h="171207" w="225186">
                <a:moveTo>
                  <a:pt x="1010" y="153821"/>
                </a:moveTo>
                <a:cubicBezTo>
                  <a:pt x="-2724" y="156310"/>
                  <a:pt x="5319" y="162009"/>
                  <a:pt x="8876" y="164745"/>
                </a:cubicBezTo>
                <a:cubicBezTo>
                  <a:pt x="18056" y="171807"/>
                  <a:pt x="32569" y="172786"/>
                  <a:pt x="43398" y="168678"/>
                </a:cubicBezTo>
                <a:cubicBezTo>
                  <a:pt x="57437" y="163353"/>
                  <a:pt x="65328" y="141504"/>
                  <a:pt x="60878" y="127164"/>
                </a:cubicBezTo>
                <a:cubicBezTo>
                  <a:pt x="57338" y="115758"/>
                  <a:pt x="41290" y="105816"/>
                  <a:pt x="29851" y="109248"/>
                </a:cubicBezTo>
                <a:cubicBezTo>
                  <a:pt x="23337" y="111202"/>
                  <a:pt x="23505" y="123174"/>
                  <a:pt x="26355" y="129349"/>
                </a:cubicBezTo>
                <a:cubicBezTo>
                  <a:pt x="31996" y="141572"/>
                  <a:pt x="45817" y="150950"/>
                  <a:pt x="59130" y="152947"/>
                </a:cubicBezTo>
                <a:cubicBezTo>
                  <a:pt x="73756" y="155141"/>
                  <a:pt x="91625" y="150831"/>
                  <a:pt x="101518" y="139837"/>
                </a:cubicBezTo>
                <a:cubicBezTo>
                  <a:pt x="118373" y="121107"/>
                  <a:pt x="125192" y="88808"/>
                  <a:pt x="115501" y="65549"/>
                </a:cubicBezTo>
                <a:cubicBezTo>
                  <a:pt x="111539" y="56039"/>
                  <a:pt x="102861" y="47753"/>
                  <a:pt x="93215" y="44136"/>
                </a:cubicBezTo>
                <a:cubicBezTo>
                  <a:pt x="83508" y="40496"/>
                  <a:pt x="64295" y="42977"/>
                  <a:pt x="63500" y="53313"/>
                </a:cubicBezTo>
                <a:cubicBezTo>
                  <a:pt x="62250" y="69560"/>
                  <a:pt x="80296" y="86387"/>
                  <a:pt x="96274" y="89583"/>
                </a:cubicBezTo>
                <a:cubicBezTo>
                  <a:pt x="130069" y="96342"/>
                  <a:pt x="165894" y="68357"/>
                  <a:pt x="188041" y="41951"/>
                </a:cubicBezTo>
                <a:cubicBezTo>
                  <a:pt x="200043" y="27640"/>
                  <a:pt x="207844" y="6937"/>
                  <a:pt x="225186" y="0"/>
                </a:cubicBezTo>
              </a:path>
            </a:pathLst>
          </a:custGeom>
          <a:noFill/>
          <a:ln cap="flat" cmpd="sng" w="19050">
            <a:solidFill>
              <a:schemeClr val="dk2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138" name="Google Shape;138;p13"/>
          <p:cNvSpPr/>
          <p:nvPr/>
        </p:nvSpPr>
        <p:spPr>
          <a:xfrm flipH="1" rot="4321744">
            <a:off x="3004233" y="320544"/>
            <a:ext cx="206716" cy="1046383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9" name="Google Shape;139;p13"/>
          <p:cNvSpPr/>
          <p:nvPr/>
        </p:nvSpPr>
        <p:spPr>
          <a:xfrm rot="4403039">
            <a:off x="2889938" y="68995"/>
            <a:ext cx="238842" cy="1118812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rgbClr val="6F6266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0" name="Google Shape;140;p13"/>
          <p:cNvSpPr/>
          <p:nvPr/>
        </p:nvSpPr>
        <p:spPr>
          <a:xfrm flipH="1" rot="5922446">
            <a:off x="2865447" y="36847"/>
            <a:ext cx="317485" cy="1138376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1" name="Google Shape;141;p13"/>
          <p:cNvSpPr/>
          <p:nvPr/>
        </p:nvSpPr>
        <p:spPr>
          <a:xfrm flipH="1" rot="4732056">
            <a:off x="2730016" y="82223"/>
            <a:ext cx="350105" cy="1443340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BLANK_1"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3" name="Google Shape;143;p14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44" name="Google Shape;144;p14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145" name="Google Shape;145;p14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46" name="Google Shape;146;p14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GB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-GB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-GB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-GB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147" name="Google Shape;147;p14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148" name="Google Shape;148;p14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49" name="Google Shape;149;p14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50" name="Google Shape;150;p14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51" name="Google Shape;151;p14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52" name="Google Shape;152;p14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" name="Google Shape;6;p1"/>
          <p:cNvGraphicFramePr/>
          <p:nvPr/>
        </p:nvGraphicFramePr>
        <p:xfrm>
          <a:off x="706500" y="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{E4862CC1-C974-4650-A54E-FBA72C05A1E0}</a:tableStyleId>
              </a:tblPr>
              <a:tblGrid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  <a:gridCol w="382850"/>
              </a:tblGrid>
              <a:tr h="205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5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87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87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87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87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87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5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5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87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87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87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87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87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87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87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87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87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" name="Google Shape;7;p1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Londrina Solid"/>
              <a:buNone/>
              <a:defRPr b="1" sz="4800">
                <a:solidFill>
                  <a:schemeClr val="dk1"/>
                </a:solidFill>
                <a:latin typeface="Londrina Solid"/>
                <a:ea typeface="Londrina Solid"/>
                <a:cs typeface="Londrina Solid"/>
                <a:sym typeface="Londrina Soli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" type="body"/>
          </p:nvPr>
        </p:nvSpPr>
        <p:spPr>
          <a:xfrm>
            <a:off x="415604" y="1536633"/>
            <a:ext cx="113610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4191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ekko"/>
              <a:buChar char="●"/>
              <a:defRPr sz="30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41910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ekko"/>
              <a:buChar char="○"/>
              <a:defRPr sz="30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41910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ekko"/>
              <a:buChar char="■"/>
              <a:defRPr sz="30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41910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ekko"/>
              <a:buChar char="●"/>
              <a:defRPr sz="30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41910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ekko"/>
              <a:buChar char="○"/>
              <a:defRPr sz="30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41910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ekko"/>
              <a:buChar char="■"/>
              <a:defRPr sz="30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41910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ekko"/>
              <a:buChar char="●"/>
              <a:defRPr sz="30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41910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Dekko"/>
              <a:buChar char="○"/>
              <a:defRPr sz="30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41910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3000"/>
              <a:buFont typeface="Dekko"/>
              <a:buChar char="■"/>
              <a:defRPr sz="3000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9" name="Google Shape;9;p1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0" name="Google Shape;10;p1"/>
          <p:cNvSpPr txBox="1"/>
          <p:nvPr/>
        </p:nvSpPr>
        <p:spPr>
          <a:xfrm rot="5400000">
            <a:off x="-630575" y="6206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accent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accent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.jp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6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s://slidesmania.com/" TargetMode="Externa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0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6" name="Shape 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" name="Google Shape;157;p15"/>
          <p:cNvSpPr txBox="1"/>
          <p:nvPr>
            <p:ph type="ctrTitle"/>
          </p:nvPr>
        </p:nvSpPr>
        <p:spPr>
          <a:xfrm>
            <a:off x="5664125" y="3192175"/>
            <a:ext cx="5910600" cy="273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p16"/>
          <p:cNvSpPr txBox="1"/>
          <p:nvPr>
            <p:ph type="title"/>
          </p:nvPr>
        </p:nvSpPr>
        <p:spPr>
          <a:xfrm>
            <a:off x="5140004" y="1274200"/>
            <a:ext cx="65988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/>
              <a:t>Introduce yourself.</a:t>
            </a:r>
            <a:endParaRPr sz="4800"/>
          </a:p>
        </p:txBody>
      </p:sp>
      <p:sp>
        <p:nvSpPr>
          <p:cNvPr id="163" name="Google Shape;163;p16"/>
          <p:cNvSpPr txBox="1"/>
          <p:nvPr>
            <p:ph idx="1" type="body"/>
          </p:nvPr>
        </p:nvSpPr>
        <p:spPr>
          <a:xfrm>
            <a:off x="5140000" y="2538600"/>
            <a:ext cx="6598800" cy="298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Lorem ipsum dolor sit amet, consectetuer adipiscing elit. Aenean commodo ligula eget dolor.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/>
              <a:t>Aenean massa. Cum sociis natoque penatibus et magnis dis parturient montes, nascetur ridiculus mus.</a:t>
            </a:r>
            <a:endParaRPr/>
          </a:p>
        </p:txBody>
      </p:sp>
      <p:pic>
        <p:nvPicPr>
          <p:cNvPr id="164" name="Google Shape;164;p16"/>
          <p:cNvPicPr preferRelativeResize="0"/>
          <p:nvPr/>
        </p:nvPicPr>
        <p:blipFill rotWithShape="1">
          <a:blip r:embed="rId3">
            <a:alphaModFix/>
          </a:blip>
          <a:srcRect b="0" l="14773" r="14773" t="0"/>
          <a:stretch/>
        </p:blipFill>
        <p:spPr>
          <a:xfrm>
            <a:off x="1195350" y="2191800"/>
            <a:ext cx="3331800" cy="3333600"/>
          </a:xfrm>
          <a:prstGeom prst="ellipse">
            <a:avLst/>
          </a:prstGeom>
          <a:noFill/>
          <a:ln cap="flat" cmpd="sng" w="19050">
            <a:solidFill>
              <a:schemeClr val="dk2"/>
            </a:solidFill>
            <a:prstDash val="dash"/>
            <a:round/>
            <a:headEnd len="sm" w="sm" type="none"/>
            <a:tailEnd len="sm" w="sm" type="none"/>
          </a:ln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17"/>
          <p:cNvSpPr txBox="1"/>
          <p:nvPr>
            <p:ph type="title"/>
          </p:nvPr>
        </p:nvSpPr>
        <p:spPr>
          <a:xfrm>
            <a:off x="2902077" y="1254525"/>
            <a:ext cx="6904500" cy="1007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talking points here.</a:t>
            </a:r>
            <a:endParaRPr/>
          </a:p>
        </p:txBody>
      </p:sp>
      <p:sp>
        <p:nvSpPr>
          <p:cNvPr id="170" name="Google Shape;170;p17"/>
          <p:cNvSpPr txBox="1"/>
          <p:nvPr>
            <p:ph idx="1" type="body"/>
          </p:nvPr>
        </p:nvSpPr>
        <p:spPr>
          <a:xfrm>
            <a:off x="2902075" y="2838700"/>
            <a:ext cx="6904500" cy="2292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-4191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SzPts val="3000"/>
              <a:buChar char="➢"/>
            </a:pPr>
            <a:r>
              <a:rPr lang="en-GB"/>
              <a:t>We will talk about this first.</a:t>
            </a:r>
            <a:endParaRPr/>
          </a:p>
          <a:p>
            <a:pPr indent="-4191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SzPts val="3000"/>
              <a:buChar char="➢"/>
            </a:pPr>
            <a:r>
              <a:rPr lang="en-GB"/>
              <a:t>We will talk about this second.</a:t>
            </a:r>
            <a:endParaRPr/>
          </a:p>
          <a:p>
            <a:pPr indent="-4191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SzPts val="3000"/>
              <a:buChar char="➢"/>
            </a:pPr>
            <a:r>
              <a:rPr lang="en-GB"/>
              <a:t>We will talk about this last.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p18"/>
          <p:cNvSpPr txBox="1"/>
          <p:nvPr>
            <p:ph type="title"/>
          </p:nvPr>
        </p:nvSpPr>
        <p:spPr>
          <a:xfrm>
            <a:off x="1002800" y="2775200"/>
            <a:ext cx="10773900" cy="1215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We will talk about this first.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p19"/>
          <p:cNvSpPr txBox="1"/>
          <p:nvPr>
            <p:ph type="title"/>
          </p:nvPr>
        </p:nvSpPr>
        <p:spPr>
          <a:xfrm>
            <a:off x="1149250" y="593375"/>
            <a:ext cx="8929500" cy="601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181" name="Google Shape;181;p19"/>
          <p:cNvSpPr txBox="1"/>
          <p:nvPr>
            <p:ph idx="1" type="body"/>
          </p:nvPr>
        </p:nvSpPr>
        <p:spPr>
          <a:xfrm>
            <a:off x="1149250" y="1641175"/>
            <a:ext cx="8929500" cy="358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/>
              <a:t>Make it easy for your audience to understand and respond.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p20"/>
          <p:cNvSpPr txBox="1"/>
          <p:nvPr>
            <p:ph type="title"/>
          </p:nvPr>
        </p:nvSpPr>
        <p:spPr>
          <a:xfrm>
            <a:off x="3033523" y="563600"/>
            <a:ext cx="8490600" cy="5454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main point here.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p21"/>
          <p:cNvSpPr txBox="1"/>
          <p:nvPr>
            <p:ph type="title"/>
          </p:nvPr>
        </p:nvSpPr>
        <p:spPr>
          <a:xfrm>
            <a:off x="433300" y="1123500"/>
            <a:ext cx="11343300" cy="3209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Great Idea!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p22"/>
          <p:cNvSpPr txBox="1"/>
          <p:nvPr>
            <p:ph type="title"/>
          </p:nvPr>
        </p:nvSpPr>
        <p:spPr>
          <a:xfrm>
            <a:off x="3822001" y="593375"/>
            <a:ext cx="7954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split your content.</a:t>
            </a:r>
            <a:endParaRPr/>
          </a:p>
        </p:txBody>
      </p:sp>
      <p:sp>
        <p:nvSpPr>
          <p:cNvPr id="197" name="Google Shape;197;p22"/>
          <p:cNvSpPr txBox="1"/>
          <p:nvPr>
            <p:ph idx="1" type="body"/>
          </p:nvPr>
        </p:nvSpPr>
        <p:spPr>
          <a:xfrm>
            <a:off x="1210250" y="2255125"/>
            <a:ext cx="4960500" cy="3455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 sz="2600"/>
              <a:t>Remember that most of our presentation templates allow you to change the colors by going into the master – this works both in PowerPoint and Google Slides – , so you can adapt them to your needs.</a:t>
            </a:r>
            <a:endParaRPr sz="2600"/>
          </a:p>
        </p:txBody>
      </p:sp>
      <p:sp>
        <p:nvSpPr>
          <p:cNvPr id="198" name="Google Shape;198;p22"/>
          <p:cNvSpPr txBox="1"/>
          <p:nvPr>
            <p:ph idx="2" type="body"/>
          </p:nvPr>
        </p:nvSpPr>
        <p:spPr>
          <a:xfrm>
            <a:off x="6816312" y="2255125"/>
            <a:ext cx="4960500" cy="3455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 sz="2600"/>
              <a:t>Colors are emotional and evoke feelings. The right colors can help persuade and motivate, they can increase your audience's interest and improve learning comprehension and retention.</a:t>
            </a:r>
            <a:endParaRPr sz="2600"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p23"/>
          <p:cNvSpPr txBox="1"/>
          <p:nvPr>
            <p:ph type="title"/>
          </p:nvPr>
        </p:nvSpPr>
        <p:spPr>
          <a:xfrm>
            <a:off x="4105325" y="593375"/>
            <a:ext cx="7680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204" name="Google Shape;204;p23"/>
          <p:cNvSpPr txBox="1"/>
          <p:nvPr>
            <p:ph idx="1" type="body"/>
          </p:nvPr>
        </p:nvSpPr>
        <p:spPr>
          <a:xfrm>
            <a:off x="1149250" y="2076650"/>
            <a:ext cx="3239100" cy="401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400"/>
              <a:t>Did you know that pandas don’t hibernate?</a:t>
            </a:r>
            <a:endParaRPr sz="24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 sz="2400"/>
              <a:t>When winter approaches, they head lower down their mountain homes to warmer temperatures, where they continue to chomp away on bamboo!</a:t>
            </a:r>
            <a:endParaRPr sz="24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 sz="2400"/>
          </a:p>
        </p:txBody>
      </p:sp>
      <p:sp>
        <p:nvSpPr>
          <p:cNvPr id="205" name="Google Shape;205;p23"/>
          <p:cNvSpPr txBox="1"/>
          <p:nvPr>
            <p:ph idx="2" type="body"/>
          </p:nvPr>
        </p:nvSpPr>
        <p:spPr>
          <a:xfrm>
            <a:off x="4809930" y="2076650"/>
            <a:ext cx="3239100" cy="401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400"/>
              <a:t>Did you know that a cat uses its whiskers as feelers to determine if a space is too small to squeeze through?</a:t>
            </a:r>
            <a:endParaRPr sz="24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 sz="2400"/>
              <a:t>Also, cats love to sleep. A fifteen-year-old cat has probably spent ten years of its life sleeping.</a:t>
            </a:r>
            <a:endParaRPr sz="24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 sz="2400"/>
          </a:p>
        </p:txBody>
      </p:sp>
      <p:sp>
        <p:nvSpPr>
          <p:cNvPr id="206" name="Google Shape;206;p23"/>
          <p:cNvSpPr txBox="1"/>
          <p:nvPr>
            <p:ph idx="3" type="body"/>
          </p:nvPr>
        </p:nvSpPr>
        <p:spPr>
          <a:xfrm>
            <a:off x="8470624" y="2076650"/>
            <a:ext cx="3239100" cy="401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400"/>
              <a:t>Did you know that elephants can sense storms?</a:t>
            </a:r>
            <a:endParaRPr sz="24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 sz="2400"/>
              <a:t>Elephants may be able to detect a thunderstorm from hundreds of miles away, and will head towards it, looking for water.</a:t>
            </a:r>
            <a:endParaRPr sz="2400"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p24"/>
          <p:cNvSpPr txBox="1"/>
          <p:nvPr>
            <p:ph type="title"/>
          </p:nvPr>
        </p:nvSpPr>
        <p:spPr>
          <a:xfrm>
            <a:off x="793576" y="1746350"/>
            <a:ext cx="49752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images!</a:t>
            </a:r>
            <a:endParaRPr/>
          </a:p>
        </p:txBody>
      </p:sp>
      <p:sp>
        <p:nvSpPr>
          <p:cNvPr id="212" name="Google Shape;212;p24"/>
          <p:cNvSpPr txBox="1"/>
          <p:nvPr>
            <p:ph idx="1" type="body"/>
          </p:nvPr>
        </p:nvSpPr>
        <p:spPr>
          <a:xfrm>
            <a:off x="793575" y="2858350"/>
            <a:ext cx="4975200" cy="2913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Images are a big part of any slideshow presentation. They help your audience connect with your ideas on a more emotional level.</a:t>
            </a:r>
            <a:endParaRPr/>
          </a:p>
        </p:txBody>
      </p:sp>
      <p:pic>
        <p:nvPicPr>
          <p:cNvPr id="213" name="Google Shape;213;p24"/>
          <p:cNvPicPr preferRelativeResize="0"/>
          <p:nvPr/>
        </p:nvPicPr>
        <p:blipFill rotWithShape="1">
          <a:blip r:embed="rId3">
            <a:alphaModFix/>
          </a:blip>
          <a:srcRect b="0" l="20376" r="21304" t="0"/>
          <a:stretch/>
        </p:blipFill>
        <p:spPr>
          <a:xfrm>
            <a:off x="6191504" y="0"/>
            <a:ext cx="6000620" cy="6857999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p25"/>
          <p:cNvSpPr txBox="1"/>
          <p:nvPr>
            <p:ph type="title"/>
          </p:nvPr>
        </p:nvSpPr>
        <p:spPr>
          <a:xfrm>
            <a:off x="415600" y="478126"/>
            <a:ext cx="11361000" cy="878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map title.</a:t>
            </a:r>
            <a:endParaRPr/>
          </a:p>
        </p:txBody>
      </p:sp>
      <p:grpSp>
        <p:nvGrpSpPr>
          <p:cNvPr id="219" name="Google Shape;219;p25"/>
          <p:cNvGrpSpPr/>
          <p:nvPr/>
        </p:nvGrpSpPr>
        <p:grpSpPr>
          <a:xfrm>
            <a:off x="2562512" y="1697271"/>
            <a:ext cx="9214097" cy="4563220"/>
            <a:chOff x="275475" y="1342375"/>
            <a:chExt cx="7012250" cy="3021400"/>
          </a:xfrm>
        </p:grpSpPr>
        <p:sp>
          <p:nvSpPr>
            <p:cNvPr id="220" name="Google Shape;220;p25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25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25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25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" name="Google Shape;224;p25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" name="Google Shape;225;p25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25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25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25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25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25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25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25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25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25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25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25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25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25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25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25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25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25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25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25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25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25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25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25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25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25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25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25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25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25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25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25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25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25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25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25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25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25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25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25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25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25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25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25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25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25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25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25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25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25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25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25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25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25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25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25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25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25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25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25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25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25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25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25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25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25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25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25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25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25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25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25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25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25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25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25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25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25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25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25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25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25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25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25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25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25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25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25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25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25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25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25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25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25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25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25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25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25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25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25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25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25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25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25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25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25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25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25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25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25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25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25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25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25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25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25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25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25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25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25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25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25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25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25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25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25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25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25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25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25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25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25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25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25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25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25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25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25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25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25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25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25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25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25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25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25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25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25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25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25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25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25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25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25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25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25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25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25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25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25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25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25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25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25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25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25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25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25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25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25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25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25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25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25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25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25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25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25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25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25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25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25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25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25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25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25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25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25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25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25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25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25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25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25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25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25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25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25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25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25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25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25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25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25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25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25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4" name="Shape 4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5" name="Google Shape;435;p26"/>
          <p:cNvSpPr/>
          <p:nvPr/>
        </p:nvSpPr>
        <p:spPr>
          <a:xfrm>
            <a:off x="971175" y="1425975"/>
            <a:ext cx="10458950" cy="1662375"/>
          </a:xfrm>
          <a:custGeom>
            <a:rect b="b" l="l" r="r" t="t"/>
            <a:pathLst>
              <a:path extrusionOk="0" h="66495" w="418358">
                <a:moveTo>
                  <a:pt x="0" y="35859"/>
                </a:moveTo>
                <a:cubicBezTo>
                  <a:pt x="8666" y="40441"/>
                  <a:pt x="34465" y="59168"/>
                  <a:pt x="51996" y="63351"/>
                </a:cubicBezTo>
                <a:cubicBezTo>
                  <a:pt x="69527" y="67535"/>
                  <a:pt x="87556" y="68032"/>
                  <a:pt x="105187" y="60960"/>
                </a:cubicBezTo>
                <a:cubicBezTo>
                  <a:pt x="122818" y="53888"/>
                  <a:pt x="142640" y="28487"/>
                  <a:pt x="157781" y="20917"/>
                </a:cubicBezTo>
                <a:cubicBezTo>
                  <a:pt x="172922" y="13347"/>
                  <a:pt x="180094" y="11057"/>
                  <a:pt x="196031" y="15539"/>
                </a:cubicBezTo>
                <a:cubicBezTo>
                  <a:pt x="211968" y="20022"/>
                  <a:pt x="237866" y="42035"/>
                  <a:pt x="253405" y="47812"/>
                </a:cubicBezTo>
                <a:cubicBezTo>
                  <a:pt x="268944" y="53589"/>
                  <a:pt x="270937" y="55183"/>
                  <a:pt x="289265" y="50202"/>
                </a:cubicBezTo>
                <a:cubicBezTo>
                  <a:pt x="307593" y="45222"/>
                  <a:pt x="347736" y="24503"/>
                  <a:pt x="363374" y="17929"/>
                </a:cubicBezTo>
                <a:cubicBezTo>
                  <a:pt x="379013" y="11355"/>
                  <a:pt x="373932" y="13745"/>
                  <a:pt x="383096" y="10757"/>
                </a:cubicBezTo>
                <a:cubicBezTo>
                  <a:pt x="392260" y="7769"/>
                  <a:pt x="412481" y="1793"/>
                  <a:pt x="418358" y="0"/>
                </a:cubicBezTo>
              </a:path>
            </a:pathLst>
          </a:custGeom>
          <a:noFill/>
          <a:ln cap="flat" cmpd="sng" w="19050">
            <a:solidFill>
              <a:schemeClr val="dk2"/>
            </a:solidFill>
            <a:prstDash val="dash"/>
            <a:miter lim="8000"/>
            <a:headEnd len="sm" w="sm" type="none"/>
            <a:tailEnd len="sm" w="sm" type="none"/>
          </a:ln>
        </p:spPr>
      </p:sp>
      <p:sp>
        <p:nvSpPr>
          <p:cNvPr id="436" name="Google Shape;436;p26"/>
          <p:cNvSpPr txBox="1"/>
          <p:nvPr>
            <p:ph type="title"/>
          </p:nvPr>
        </p:nvSpPr>
        <p:spPr>
          <a:xfrm>
            <a:off x="795200" y="440975"/>
            <a:ext cx="10981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/>
              <a:t>Here goes your timeline or process.</a:t>
            </a:r>
            <a:endParaRPr sz="4800"/>
          </a:p>
        </p:txBody>
      </p:sp>
      <p:sp>
        <p:nvSpPr>
          <p:cNvPr id="437" name="Google Shape;437;p26"/>
          <p:cNvSpPr txBox="1"/>
          <p:nvPr>
            <p:ph idx="1" type="body"/>
          </p:nvPr>
        </p:nvSpPr>
        <p:spPr>
          <a:xfrm>
            <a:off x="408750" y="3717402"/>
            <a:ext cx="2179500" cy="2576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438" name="Google Shape;438;p26"/>
          <p:cNvSpPr txBox="1"/>
          <p:nvPr>
            <p:ph idx="2" type="subTitle"/>
          </p:nvPr>
        </p:nvSpPr>
        <p:spPr>
          <a:xfrm>
            <a:off x="408738" y="2994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2000</a:t>
            </a:r>
            <a:endParaRPr/>
          </a:p>
        </p:txBody>
      </p:sp>
      <p:sp>
        <p:nvSpPr>
          <p:cNvPr id="439" name="Google Shape;439;p26"/>
          <p:cNvSpPr txBox="1"/>
          <p:nvPr>
            <p:ph idx="3" type="body"/>
          </p:nvPr>
        </p:nvSpPr>
        <p:spPr>
          <a:xfrm>
            <a:off x="2727313" y="4250802"/>
            <a:ext cx="2179500" cy="2576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440" name="Google Shape;440;p26"/>
          <p:cNvSpPr txBox="1"/>
          <p:nvPr>
            <p:ph idx="4" type="subTitle"/>
          </p:nvPr>
        </p:nvSpPr>
        <p:spPr>
          <a:xfrm>
            <a:off x="2727301" y="3528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2005</a:t>
            </a:r>
            <a:endParaRPr/>
          </a:p>
        </p:txBody>
      </p:sp>
      <p:sp>
        <p:nvSpPr>
          <p:cNvPr id="441" name="Google Shape;441;p26"/>
          <p:cNvSpPr txBox="1"/>
          <p:nvPr>
            <p:ph idx="5" type="body"/>
          </p:nvPr>
        </p:nvSpPr>
        <p:spPr>
          <a:xfrm>
            <a:off x="5045875" y="3641202"/>
            <a:ext cx="2179500" cy="2576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442" name="Google Shape;442;p26"/>
          <p:cNvSpPr txBox="1"/>
          <p:nvPr>
            <p:ph idx="6" type="subTitle"/>
          </p:nvPr>
        </p:nvSpPr>
        <p:spPr>
          <a:xfrm>
            <a:off x="5045864" y="29187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2010</a:t>
            </a:r>
            <a:endParaRPr/>
          </a:p>
        </p:txBody>
      </p:sp>
      <p:sp>
        <p:nvSpPr>
          <p:cNvPr id="443" name="Google Shape;443;p26"/>
          <p:cNvSpPr txBox="1"/>
          <p:nvPr>
            <p:ph idx="7" type="body"/>
          </p:nvPr>
        </p:nvSpPr>
        <p:spPr>
          <a:xfrm>
            <a:off x="7364438" y="3869802"/>
            <a:ext cx="2179500" cy="2576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444" name="Google Shape;444;p26"/>
          <p:cNvSpPr txBox="1"/>
          <p:nvPr>
            <p:ph idx="8" type="subTitle"/>
          </p:nvPr>
        </p:nvSpPr>
        <p:spPr>
          <a:xfrm>
            <a:off x="7364428" y="3147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2015</a:t>
            </a:r>
            <a:endParaRPr/>
          </a:p>
        </p:txBody>
      </p:sp>
      <p:sp>
        <p:nvSpPr>
          <p:cNvPr id="445" name="Google Shape;445;p26"/>
          <p:cNvSpPr txBox="1"/>
          <p:nvPr>
            <p:ph idx="9" type="body"/>
          </p:nvPr>
        </p:nvSpPr>
        <p:spPr>
          <a:xfrm>
            <a:off x="9683001" y="3412602"/>
            <a:ext cx="2179500" cy="2576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446" name="Google Shape;446;p26"/>
          <p:cNvSpPr txBox="1"/>
          <p:nvPr>
            <p:ph idx="13" type="subTitle"/>
          </p:nvPr>
        </p:nvSpPr>
        <p:spPr>
          <a:xfrm>
            <a:off x="9682991" y="26901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2020</a:t>
            </a:r>
            <a:endParaRPr/>
          </a:p>
        </p:txBody>
      </p:sp>
      <p:sp>
        <p:nvSpPr>
          <p:cNvPr id="447" name="Google Shape;447;p26"/>
          <p:cNvSpPr/>
          <p:nvPr/>
        </p:nvSpPr>
        <p:spPr>
          <a:xfrm flipH="1" rot="7027605">
            <a:off x="951186" y="1768024"/>
            <a:ext cx="251793" cy="1274052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8" name="Google Shape;448;p26"/>
          <p:cNvSpPr/>
          <p:nvPr/>
        </p:nvSpPr>
        <p:spPr>
          <a:xfrm rot="7108867">
            <a:off x="1032950" y="1454040"/>
            <a:ext cx="290926" cy="1362236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9" name="Google Shape;449;p26"/>
          <p:cNvSpPr/>
          <p:nvPr/>
        </p:nvSpPr>
        <p:spPr>
          <a:xfrm flipH="1" rot="8627642">
            <a:off x="1017098" y="1435673"/>
            <a:ext cx="386712" cy="1386081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0" name="Google Shape;450;p26"/>
          <p:cNvSpPr/>
          <p:nvPr/>
        </p:nvSpPr>
        <p:spPr>
          <a:xfrm flipH="1" rot="7437747">
            <a:off x="724155" y="1317457"/>
            <a:ext cx="426456" cy="1757355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1" name="Google Shape;451;p26"/>
          <p:cNvSpPr/>
          <p:nvPr/>
        </p:nvSpPr>
        <p:spPr>
          <a:xfrm flipH="1" rot="4600380">
            <a:off x="5851112" y="1424262"/>
            <a:ext cx="252935" cy="1264940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2" name="Google Shape;452;p26"/>
          <p:cNvSpPr/>
          <p:nvPr/>
        </p:nvSpPr>
        <p:spPr>
          <a:xfrm rot="4680668">
            <a:off x="5733428" y="1108626"/>
            <a:ext cx="292326" cy="1352111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3" name="Google Shape;453;p26"/>
          <p:cNvSpPr/>
          <p:nvPr/>
        </p:nvSpPr>
        <p:spPr>
          <a:xfrm flipH="1" rot="6176073">
            <a:off x="5704810" y="1072290"/>
            <a:ext cx="389418" cy="1372705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4" name="Google Shape;454;p26"/>
          <p:cNvSpPr/>
          <p:nvPr/>
        </p:nvSpPr>
        <p:spPr>
          <a:xfrm flipH="1" rot="5005191">
            <a:off x="5523287" y="1118780"/>
            <a:ext cx="428923" cy="1742557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" name="Google Shape;455;p26"/>
          <p:cNvSpPr/>
          <p:nvPr/>
        </p:nvSpPr>
        <p:spPr>
          <a:xfrm flipH="1" rot="2430901">
            <a:off x="3503791" y="2353254"/>
            <a:ext cx="252848" cy="1265216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" name="Google Shape;456;p26"/>
          <p:cNvSpPr/>
          <p:nvPr/>
        </p:nvSpPr>
        <p:spPr>
          <a:xfrm rot="2511234">
            <a:off x="3244555" y="2147907"/>
            <a:ext cx="292228" cy="1352392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" name="Google Shape;457;p26"/>
          <p:cNvSpPr/>
          <p:nvPr/>
        </p:nvSpPr>
        <p:spPr>
          <a:xfrm flipH="1" rot="4007061">
            <a:off x="3196699" y="2105013"/>
            <a:ext cx="389394" cy="1372605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8" name="Google Shape;458;p26"/>
          <p:cNvSpPr/>
          <p:nvPr/>
        </p:nvSpPr>
        <p:spPr>
          <a:xfrm flipH="1" rot="2835916">
            <a:off x="3182914" y="2202241"/>
            <a:ext cx="428800" cy="1742834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9" name="Google Shape;459;p26"/>
          <p:cNvSpPr/>
          <p:nvPr/>
        </p:nvSpPr>
        <p:spPr>
          <a:xfrm flipH="1" rot="3177817">
            <a:off x="8470525" y="1946830"/>
            <a:ext cx="252886" cy="1265082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0" name="Google Shape;460;p26"/>
          <p:cNvSpPr/>
          <p:nvPr/>
        </p:nvSpPr>
        <p:spPr>
          <a:xfrm rot="3258129">
            <a:off x="8251763" y="1693617"/>
            <a:ext cx="292273" cy="1352248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1" name="Google Shape;461;p26"/>
          <p:cNvSpPr/>
          <p:nvPr/>
        </p:nvSpPr>
        <p:spPr>
          <a:xfrm flipH="1" rot="4753622">
            <a:off x="8210956" y="1651617"/>
            <a:ext cx="389434" cy="1372526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2" name="Google Shape;462;p26"/>
          <p:cNvSpPr/>
          <p:nvPr/>
        </p:nvSpPr>
        <p:spPr>
          <a:xfrm flipH="1" rot="3582728">
            <a:off x="8136193" y="1743544"/>
            <a:ext cx="428864" cy="1742653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3" name="Google Shape;463;p26"/>
          <p:cNvSpPr/>
          <p:nvPr/>
        </p:nvSpPr>
        <p:spPr>
          <a:xfrm flipH="1" rot="2603376">
            <a:off x="11176366" y="975687"/>
            <a:ext cx="252819" cy="1265270"/>
          </a:xfrm>
          <a:custGeom>
            <a:rect b="b" l="l" r="r" t="t"/>
            <a:pathLst>
              <a:path extrusionOk="0" fill="none" h="2459136" w="485810">
                <a:moveTo>
                  <a:pt x="0" y="2192172"/>
                </a:moveTo>
                <a:cubicBezTo>
                  <a:pt x="56121" y="2058190"/>
                  <a:pt x="73990" y="1761201"/>
                  <a:pt x="113881" y="1644129"/>
                </a:cubicBezTo>
                <a:cubicBezTo>
                  <a:pt x="153772" y="1527057"/>
                  <a:pt x="175414" y="1313329"/>
                  <a:pt x="223207" y="1118008"/>
                </a:cubicBezTo>
                <a:cubicBezTo>
                  <a:pt x="271000" y="922687"/>
                  <a:pt x="327977" y="708544"/>
                  <a:pt x="341644" y="548043"/>
                </a:cubicBezTo>
                <a:cubicBezTo>
                  <a:pt x="355310" y="387542"/>
                  <a:pt x="388381" y="228335"/>
                  <a:pt x="455525" y="0"/>
                </a:cubicBezTo>
                <a:cubicBezTo>
                  <a:pt x="446930" y="144540"/>
                  <a:pt x="470773" y="348565"/>
                  <a:pt x="463702" y="663967"/>
                </a:cubicBezTo>
                <a:cubicBezTo>
                  <a:pt x="456631" y="979369"/>
                  <a:pt x="481634" y="1161676"/>
                  <a:pt x="471576" y="1303342"/>
                </a:cubicBezTo>
                <a:cubicBezTo>
                  <a:pt x="461518" y="1445008"/>
                  <a:pt x="522658" y="1939936"/>
                  <a:pt x="485810" y="2459136"/>
                </a:cubicBezTo>
                <a:cubicBezTo>
                  <a:pt x="272153" y="2361375"/>
                  <a:pt x="113026" y="2225207"/>
                  <a:pt x="0" y="2192172"/>
                </a:cubicBezTo>
                <a:close/>
              </a:path>
              <a:path extrusionOk="0" h="2459136" w="485810">
                <a:moveTo>
                  <a:pt x="0" y="2192172"/>
                </a:moveTo>
                <a:cubicBezTo>
                  <a:pt x="28089" y="1932159"/>
                  <a:pt x="65653" y="1797720"/>
                  <a:pt x="109326" y="1666051"/>
                </a:cubicBezTo>
                <a:cubicBezTo>
                  <a:pt x="152999" y="1534382"/>
                  <a:pt x="185742" y="1372515"/>
                  <a:pt x="209541" y="1183773"/>
                </a:cubicBezTo>
                <a:cubicBezTo>
                  <a:pt x="233340" y="995031"/>
                  <a:pt x="285323" y="854573"/>
                  <a:pt x="332533" y="591886"/>
                </a:cubicBezTo>
                <a:cubicBezTo>
                  <a:pt x="379743" y="329199"/>
                  <a:pt x="421236" y="262654"/>
                  <a:pt x="455525" y="0"/>
                </a:cubicBezTo>
                <a:cubicBezTo>
                  <a:pt x="437295" y="142633"/>
                  <a:pt x="469333" y="306531"/>
                  <a:pt x="462793" y="590193"/>
                </a:cubicBezTo>
                <a:cubicBezTo>
                  <a:pt x="456253" y="873855"/>
                  <a:pt x="485813" y="915704"/>
                  <a:pt x="469759" y="1155794"/>
                </a:cubicBezTo>
                <a:cubicBezTo>
                  <a:pt x="453705" y="1395884"/>
                  <a:pt x="498317" y="1500302"/>
                  <a:pt x="477330" y="1770578"/>
                </a:cubicBezTo>
                <a:cubicBezTo>
                  <a:pt x="456343" y="2040854"/>
                  <a:pt x="493905" y="2317218"/>
                  <a:pt x="485810" y="2459136"/>
                </a:cubicBezTo>
                <a:cubicBezTo>
                  <a:pt x="310281" y="2341836"/>
                  <a:pt x="132696" y="2241651"/>
                  <a:pt x="0" y="2192172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4" name="Google Shape;464;p26"/>
          <p:cNvSpPr/>
          <p:nvPr/>
        </p:nvSpPr>
        <p:spPr>
          <a:xfrm rot="2683720">
            <a:off x="10925571" y="758557"/>
            <a:ext cx="292195" cy="1352446"/>
          </a:xfrm>
          <a:custGeom>
            <a:rect b="b" l="l" r="r" t="t"/>
            <a:pathLst>
              <a:path extrusionOk="0" fill="none" h="2633841" w="562269">
                <a:moveTo>
                  <a:pt x="0" y="2633841"/>
                </a:moveTo>
                <a:cubicBezTo>
                  <a:pt x="15821" y="2490214"/>
                  <a:pt x="64385" y="2224111"/>
                  <a:pt x="129322" y="2028058"/>
                </a:cubicBezTo>
                <a:cubicBezTo>
                  <a:pt x="194259" y="1832005"/>
                  <a:pt x="236210" y="1576908"/>
                  <a:pt x="269889" y="1369597"/>
                </a:cubicBezTo>
                <a:cubicBezTo>
                  <a:pt x="303568" y="1162286"/>
                  <a:pt x="370665" y="936599"/>
                  <a:pt x="416079" y="684799"/>
                </a:cubicBezTo>
                <a:cubicBezTo>
                  <a:pt x="461493" y="432999"/>
                  <a:pt x="476062" y="272464"/>
                  <a:pt x="562269" y="0"/>
                </a:cubicBezTo>
                <a:cubicBezTo>
                  <a:pt x="544726" y="159491"/>
                  <a:pt x="567205" y="447944"/>
                  <a:pt x="555300" y="561177"/>
                </a:cubicBezTo>
                <a:cubicBezTo>
                  <a:pt x="543395" y="674410"/>
                  <a:pt x="530515" y="1111597"/>
                  <a:pt x="546746" y="1249895"/>
                </a:cubicBezTo>
                <a:cubicBezTo>
                  <a:pt x="562977" y="1388193"/>
                  <a:pt x="539219" y="1679434"/>
                  <a:pt x="539143" y="1862088"/>
                </a:cubicBezTo>
                <a:cubicBezTo>
                  <a:pt x="539067" y="2044742"/>
                  <a:pt x="566667" y="2319578"/>
                  <a:pt x="530590" y="2550806"/>
                </a:cubicBezTo>
                <a:cubicBezTo>
                  <a:pt x="324329" y="2558931"/>
                  <a:pt x="118414" y="2623565"/>
                  <a:pt x="0" y="2633841"/>
                </a:cubicBezTo>
                <a:close/>
              </a:path>
              <a:path extrusionOk="0" h="2633841" w="562269">
                <a:moveTo>
                  <a:pt x="0" y="2633841"/>
                </a:moveTo>
                <a:cubicBezTo>
                  <a:pt x="27127" y="2430983"/>
                  <a:pt x="101947" y="2290903"/>
                  <a:pt x="129322" y="2028058"/>
                </a:cubicBezTo>
                <a:cubicBezTo>
                  <a:pt x="156696" y="1765213"/>
                  <a:pt x="236278" y="1523397"/>
                  <a:pt x="275512" y="1343259"/>
                </a:cubicBezTo>
                <a:cubicBezTo>
                  <a:pt x="314746" y="1163121"/>
                  <a:pt x="376979" y="919089"/>
                  <a:pt x="410456" y="711137"/>
                </a:cubicBezTo>
                <a:cubicBezTo>
                  <a:pt x="443933" y="503185"/>
                  <a:pt x="530786" y="235327"/>
                  <a:pt x="562269" y="0"/>
                </a:cubicBezTo>
                <a:cubicBezTo>
                  <a:pt x="576706" y="285375"/>
                  <a:pt x="531923" y="496640"/>
                  <a:pt x="554032" y="663210"/>
                </a:cubicBezTo>
                <a:cubicBezTo>
                  <a:pt x="576141" y="829780"/>
                  <a:pt x="569964" y="999979"/>
                  <a:pt x="546430" y="1275403"/>
                </a:cubicBezTo>
                <a:cubicBezTo>
                  <a:pt x="522896" y="1550827"/>
                  <a:pt x="536754" y="1635956"/>
                  <a:pt x="538510" y="1913105"/>
                </a:cubicBezTo>
                <a:cubicBezTo>
                  <a:pt x="540266" y="2190254"/>
                  <a:pt x="514293" y="2405773"/>
                  <a:pt x="530590" y="2550806"/>
                </a:cubicBezTo>
                <a:cubicBezTo>
                  <a:pt x="325668" y="2591286"/>
                  <a:pt x="161010" y="2623067"/>
                  <a:pt x="0" y="2633841"/>
                </a:cubicBezTo>
                <a:close/>
              </a:path>
            </a:pathLst>
          </a:custGeom>
          <a:gradFill>
            <a:gsLst>
              <a:gs pos="0">
                <a:schemeClr val="accent5"/>
              </a:gs>
              <a:gs pos="35000">
                <a:schemeClr val="accent6"/>
              </a:gs>
              <a:gs pos="54000">
                <a:schemeClr val="accent6"/>
              </a:gs>
              <a:gs pos="86000">
                <a:schemeClr val="accent5"/>
              </a:gs>
              <a:gs pos="100000">
                <a:schemeClr val="accent5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5" name="Google Shape;465;p26"/>
          <p:cNvSpPr/>
          <p:nvPr/>
        </p:nvSpPr>
        <p:spPr>
          <a:xfrm flipH="1" rot="4179682">
            <a:off x="10879351" y="715787"/>
            <a:ext cx="389376" cy="1372564"/>
          </a:xfrm>
          <a:custGeom>
            <a:rect b="b" l="l" r="r" t="t"/>
            <a:pathLst>
              <a:path extrusionOk="0" fill="none" h="2680444" w="747557">
                <a:moveTo>
                  <a:pt x="0" y="2680444"/>
                </a:moveTo>
                <a:cubicBezTo>
                  <a:pt x="45662" y="2382101"/>
                  <a:pt x="115217" y="2182161"/>
                  <a:pt x="158310" y="2010333"/>
                </a:cubicBezTo>
                <a:cubicBezTo>
                  <a:pt x="201403" y="1838505"/>
                  <a:pt x="255771" y="1474252"/>
                  <a:pt x="322951" y="1313418"/>
                </a:cubicBezTo>
                <a:cubicBezTo>
                  <a:pt x="390131" y="1152584"/>
                  <a:pt x="444983" y="927829"/>
                  <a:pt x="474929" y="670111"/>
                </a:cubicBezTo>
                <a:cubicBezTo>
                  <a:pt x="504874" y="412393"/>
                  <a:pt x="582557" y="144214"/>
                  <a:pt x="633238" y="0"/>
                </a:cubicBezTo>
                <a:cubicBezTo>
                  <a:pt x="671945" y="172723"/>
                  <a:pt x="624599" y="334752"/>
                  <a:pt x="664104" y="640793"/>
                </a:cubicBezTo>
                <a:cubicBezTo>
                  <a:pt x="703609" y="946834"/>
                  <a:pt x="658221" y="968054"/>
                  <a:pt x="693827" y="1257853"/>
                </a:cubicBezTo>
                <a:cubicBezTo>
                  <a:pt x="729433" y="1547652"/>
                  <a:pt x="765735" y="2016167"/>
                  <a:pt x="747557" y="2373308"/>
                </a:cubicBezTo>
                <a:cubicBezTo>
                  <a:pt x="622371" y="2432716"/>
                  <a:pt x="559949" y="2435257"/>
                  <a:pt x="396205" y="2517662"/>
                </a:cubicBezTo>
                <a:cubicBezTo>
                  <a:pt x="232461" y="2600067"/>
                  <a:pt x="110310" y="2631880"/>
                  <a:pt x="0" y="2680444"/>
                </a:cubicBezTo>
                <a:close/>
              </a:path>
              <a:path extrusionOk="0" h="2680444" w="747557">
                <a:moveTo>
                  <a:pt x="0" y="2680444"/>
                </a:moveTo>
                <a:cubicBezTo>
                  <a:pt x="45668" y="2544774"/>
                  <a:pt x="91638" y="2184732"/>
                  <a:pt x="151977" y="2037137"/>
                </a:cubicBezTo>
                <a:cubicBezTo>
                  <a:pt x="212316" y="1889542"/>
                  <a:pt x="238731" y="1659294"/>
                  <a:pt x="291289" y="1447440"/>
                </a:cubicBezTo>
                <a:cubicBezTo>
                  <a:pt x="343847" y="1235586"/>
                  <a:pt x="369128" y="1011154"/>
                  <a:pt x="462264" y="723720"/>
                </a:cubicBezTo>
                <a:cubicBezTo>
                  <a:pt x="555399" y="436286"/>
                  <a:pt x="583414" y="291614"/>
                  <a:pt x="633238" y="0"/>
                </a:cubicBezTo>
                <a:cubicBezTo>
                  <a:pt x="652872" y="159158"/>
                  <a:pt x="619290" y="300937"/>
                  <a:pt x="660675" y="569594"/>
                </a:cubicBezTo>
                <a:cubicBezTo>
                  <a:pt x="702060" y="838251"/>
                  <a:pt x="670393" y="996932"/>
                  <a:pt x="686968" y="1115455"/>
                </a:cubicBezTo>
                <a:cubicBezTo>
                  <a:pt x="703543" y="1233978"/>
                  <a:pt x="700881" y="1479044"/>
                  <a:pt x="715548" y="1708782"/>
                </a:cubicBezTo>
                <a:cubicBezTo>
                  <a:pt x="730215" y="1938520"/>
                  <a:pt x="715247" y="2151235"/>
                  <a:pt x="747557" y="2373308"/>
                </a:cubicBezTo>
                <a:cubicBezTo>
                  <a:pt x="629629" y="2432669"/>
                  <a:pt x="506495" y="2463977"/>
                  <a:pt x="388730" y="2520733"/>
                </a:cubicBezTo>
                <a:cubicBezTo>
                  <a:pt x="270965" y="2577490"/>
                  <a:pt x="137458" y="2620842"/>
                  <a:pt x="0" y="268044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" name="Google Shape;466;p26"/>
          <p:cNvSpPr/>
          <p:nvPr/>
        </p:nvSpPr>
        <p:spPr>
          <a:xfrm flipH="1" rot="3008448">
            <a:off x="10851406" y="812917"/>
            <a:ext cx="428756" cy="1742884"/>
          </a:xfrm>
          <a:custGeom>
            <a:rect b="b" l="l" r="r" t="t"/>
            <a:pathLst>
              <a:path extrusionOk="0" fill="none" h="3393764" w="823210">
                <a:moveTo>
                  <a:pt x="0" y="3393764"/>
                </a:moveTo>
                <a:cubicBezTo>
                  <a:pt x="47806" y="3237535"/>
                  <a:pt x="95111" y="2988343"/>
                  <a:pt x="100957" y="2816824"/>
                </a:cubicBezTo>
                <a:cubicBezTo>
                  <a:pt x="106804" y="2645305"/>
                  <a:pt x="175207" y="2286836"/>
                  <a:pt x="231608" y="2070196"/>
                </a:cubicBezTo>
                <a:cubicBezTo>
                  <a:pt x="288009" y="1853556"/>
                  <a:pt x="320071" y="1541046"/>
                  <a:pt x="362259" y="1323568"/>
                </a:cubicBezTo>
                <a:cubicBezTo>
                  <a:pt x="404446" y="1106090"/>
                  <a:pt x="437694" y="1006389"/>
                  <a:pt x="463216" y="746628"/>
                </a:cubicBezTo>
                <a:cubicBezTo>
                  <a:pt x="488738" y="486867"/>
                  <a:pt x="508791" y="294471"/>
                  <a:pt x="593867" y="0"/>
                </a:cubicBezTo>
                <a:cubicBezTo>
                  <a:pt x="646675" y="263018"/>
                  <a:pt x="652782" y="569613"/>
                  <a:pt x="655790" y="750250"/>
                </a:cubicBezTo>
                <a:cubicBezTo>
                  <a:pt x="658797" y="930887"/>
                  <a:pt x="687100" y="1163256"/>
                  <a:pt x="708539" y="1389352"/>
                </a:cubicBezTo>
                <a:cubicBezTo>
                  <a:pt x="729978" y="1615448"/>
                  <a:pt x="738774" y="1927594"/>
                  <a:pt x="768168" y="2111814"/>
                </a:cubicBezTo>
                <a:cubicBezTo>
                  <a:pt x="797562" y="2296034"/>
                  <a:pt x="775829" y="2531441"/>
                  <a:pt x="823210" y="2778703"/>
                </a:cubicBezTo>
                <a:cubicBezTo>
                  <a:pt x="661669" y="2926442"/>
                  <a:pt x="494744" y="3030314"/>
                  <a:pt x="395141" y="3098535"/>
                </a:cubicBezTo>
                <a:cubicBezTo>
                  <a:pt x="295538" y="3166756"/>
                  <a:pt x="105289" y="3335289"/>
                  <a:pt x="0" y="3393764"/>
                </a:cubicBezTo>
                <a:close/>
              </a:path>
              <a:path extrusionOk="0" h="3393764" w="823210">
                <a:moveTo>
                  <a:pt x="0" y="3393764"/>
                </a:moveTo>
                <a:cubicBezTo>
                  <a:pt x="41117" y="3206629"/>
                  <a:pt x="102903" y="2988436"/>
                  <a:pt x="112835" y="2748949"/>
                </a:cubicBezTo>
                <a:cubicBezTo>
                  <a:pt x="122767" y="2509462"/>
                  <a:pt x="194908" y="2277919"/>
                  <a:pt x="225669" y="2104134"/>
                </a:cubicBezTo>
                <a:cubicBezTo>
                  <a:pt x="256431" y="1930350"/>
                  <a:pt x="291664" y="1629052"/>
                  <a:pt x="350382" y="1391443"/>
                </a:cubicBezTo>
                <a:cubicBezTo>
                  <a:pt x="409100" y="1153834"/>
                  <a:pt x="432031" y="983394"/>
                  <a:pt x="463216" y="746628"/>
                </a:cubicBezTo>
                <a:cubicBezTo>
                  <a:pt x="494401" y="509862"/>
                  <a:pt x="538047" y="151383"/>
                  <a:pt x="593867" y="0"/>
                </a:cubicBezTo>
                <a:cubicBezTo>
                  <a:pt x="604935" y="276666"/>
                  <a:pt x="629955" y="522300"/>
                  <a:pt x="651203" y="694676"/>
                </a:cubicBezTo>
                <a:cubicBezTo>
                  <a:pt x="672451" y="867052"/>
                  <a:pt x="667808" y="1088957"/>
                  <a:pt x="710832" y="1417139"/>
                </a:cubicBezTo>
                <a:cubicBezTo>
                  <a:pt x="753857" y="1745321"/>
                  <a:pt x="717323" y="1870130"/>
                  <a:pt x="772755" y="2167388"/>
                </a:cubicBezTo>
                <a:cubicBezTo>
                  <a:pt x="828187" y="2464646"/>
                  <a:pt x="778957" y="2573507"/>
                  <a:pt x="823210" y="2778703"/>
                </a:cubicBezTo>
                <a:cubicBezTo>
                  <a:pt x="653155" y="2908405"/>
                  <a:pt x="604728" y="2920000"/>
                  <a:pt x="419837" y="3080083"/>
                </a:cubicBezTo>
                <a:cubicBezTo>
                  <a:pt x="234946" y="3240166"/>
                  <a:pt x="174533" y="3241157"/>
                  <a:pt x="0" y="3393764"/>
                </a:cubicBezTo>
                <a:close/>
              </a:path>
            </a:pathLst>
          </a:custGeom>
          <a:gradFill>
            <a:gsLst>
              <a:gs pos="0">
                <a:schemeClr val="accent2"/>
              </a:gs>
              <a:gs pos="41000">
                <a:schemeClr val="accent3"/>
              </a:gs>
              <a:gs pos="75000">
                <a:schemeClr val="accent4"/>
              </a:gs>
              <a:gs pos="100000">
                <a:schemeClr val="accent2"/>
              </a:gs>
            </a:gsLst>
            <a:lin ang="5400012" scaled="0"/>
          </a:gradFill>
          <a:ln cap="flat" cmpd="sng" w="19050">
            <a:solidFill>
              <a:schemeClr val="dk2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0" name="Shape 4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1" name="Google Shape;471;p27"/>
          <p:cNvSpPr txBox="1"/>
          <p:nvPr>
            <p:ph type="title"/>
          </p:nvPr>
        </p:nvSpPr>
        <p:spPr>
          <a:xfrm>
            <a:off x="1077050" y="1441025"/>
            <a:ext cx="5392500" cy="19764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472" name="Google Shape;472;p27"/>
          <p:cNvSpPr txBox="1"/>
          <p:nvPr>
            <p:ph idx="1" type="subTitle"/>
          </p:nvPr>
        </p:nvSpPr>
        <p:spPr>
          <a:xfrm>
            <a:off x="1077050" y="3534225"/>
            <a:ext cx="5392500" cy="164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473" name="Google Shape;473;p27"/>
          <p:cNvGrpSpPr/>
          <p:nvPr/>
        </p:nvGrpSpPr>
        <p:grpSpPr>
          <a:xfrm>
            <a:off x="6586610" y="1475569"/>
            <a:ext cx="4669342" cy="3906870"/>
            <a:chOff x="1295330" y="1868507"/>
            <a:chExt cx="4365503" cy="3647530"/>
          </a:xfrm>
        </p:grpSpPr>
        <p:grpSp>
          <p:nvGrpSpPr>
            <p:cNvPr id="474" name="Google Shape;474;p27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475" name="Google Shape;475;p27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476" name="Google Shape;476;p27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noFill/>
                <a:ln cap="flat" cmpd="sng" w="19050">
                  <a:solidFill>
                    <a:schemeClr val="lt2"/>
                  </a:solidFill>
                  <a:prstDash val="dash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77" name="Google Shape;477;p27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noFill/>
                <a:ln cap="flat" cmpd="sng" w="19050">
                  <a:solidFill>
                    <a:schemeClr val="lt2"/>
                  </a:solidFill>
                  <a:prstDash val="dash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78" name="Google Shape;478;p27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noFill/>
                <a:ln cap="flat" cmpd="sng" w="19050">
                  <a:solidFill>
                    <a:schemeClr val="lt2"/>
                  </a:solidFill>
                  <a:prstDash val="dash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79" name="Google Shape;479;p27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480" name="Google Shape;480;p27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noFill/>
                <a:ln cap="flat" cmpd="sng" w="19050">
                  <a:solidFill>
                    <a:schemeClr val="lt2"/>
                  </a:solidFill>
                  <a:prstDash val="dash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81" name="Google Shape;481;p27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noFill/>
                <a:ln cap="flat" cmpd="sng" w="19050">
                  <a:solidFill>
                    <a:schemeClr val="lt2"/>
                  </a:solidFill>
                  <a:prstDash val="dash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82" name="Google Shape;482;p27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noFill/>
            <a:ln cap="flat" cmpd="sng" w="19050">
              <a:solidFill>
                <a:schemeClr val="lt2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6" name="Shape 4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7" name="Google Shape;487;p28"/>
          <p:cNvSpPr txBox="1"/>
          <p:nvPr>
            <p:ph type="title"/>
          </p:nvPr>
        </p:nvSpPr>
        <p:spPr>
          <a:xfrm>
            <a:off x="1077050" y="1441025"/>
            <a:ext cx="5392500" cy="19764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488" name="Google Shape;488;p28"/>
          <p:cNvSpPr txBox="1"/>
          <p:nvPr>
            <p:ph idx="1" type="subTitle"/>
          </p:nvPr>
        </p:nvSpPr>
        <p:spPr>
          <a:xfrm>
            <a:off x="1077050" y="3534225"/>
            <a:ext cx="5392500" cy="164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489" name="Google Shape;489;p28"/>
          <p:cNvGrpSpPr/>
          <p:nvPr/>
        </p:nvGrpSpPr>
        <p:grpSpPr>
          <a:xfrm>
            <a:off x="5917058" y="2082354"/>
            <a:ext cx="5990880" cy="3098561"/>
            <a:chOff x="3289100" y="2593804"/>
            <a:chExt cx="5622600" cy="2900731"/>
          </a:xfrm>
        </p:grpSpPr>
        <p:grpSp>
          <p:nvGrpSpPr>
            <p:cNvPr id="490" name="Google Shape;490;p28"/>
            <p:cNvGrpSpPr/>
            <p:nvPr/>
          </p:nvGrpSpPr>
          <p:grpSpPr>
            <a:xfrm>
              <a:off x="3289100" y="2593804"/>
              <a:ext cx="5622600" cy="2900731"/>
              <a:chOff x="1059475" y="2241404"/>
              <a:chExt cx="5622600" cy="2900731"/>
            </a:xfrm>
          </p:grpSpPr>
          <p:sp>
            <p:nvSpPr>
              <p:cNvPr id="491" name="Google Shape;491;p28"/>
              <p:cNvSpPr/>
              <p:nvPr/>
            </p:nvSpPr>
            <p:spPr>
              <a:xfrm>
                <a:off x="1708601" y="2241404"/>
                <a:ext cx="4319700" cy="2813400"/>
              </a:xfrm>
              <a:prstGeom prst="roundRect">
                <a:avLst>
                  <a:gd fmla="val 4487" name="adj"/>
                </a:avLst>
              </a:prstGeom>
              <a:noFill/>
              <a:ln cap="flat" cmpd="sng" w="19050">
                <a:solidFill>
                  <a:schemeClr val="lt2"/>
                </a:solidFill>
                <a:prstDash val="dash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492" name="Google Shape;492;p28"/>
              <p:cNvGrpSpPr/>
              <p:nvPr/>
            </p:nvGrpSpPr>
            <p:grpSpPr>
              <a:xfrm>
                <a:off x="1059475" y="5047935"/>
                <a:ext cx="5622600" cy="94200"/>
                <a:chOff x="1059475" y="5015277"/>
                <a:chExt cx="5622600" cy="188400"/>
              </a:xfrm>
            </p:grpSpPr>
            <p:sp>
              <p:nvSpPr>
                <p:cNvPr id="493" name="Google Shape;493;p28"/>
                <p:cNvSpPr/>
                <p:nvPr/>
              </p:nvSpPr>
              <p:spPr>
                <a:xfrm>
                  <a:off x="1059475" y="5015277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noFill/>
                <a:ln cap="flat" cmpd="sng" w="19050">
                  <a:solidFill>
                    <a:schemeClr val="lt2"/>
                  </a:solidFill>
                  <a:prstDash val="dash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94" name="Google Shape;494;p28"/>
                <p:cNvSpPr/>
                <p:nvPr/>
              </p:nvSpPr>
              <p:spPr>
                <a:xfrm>
                  <a:off x="3354359" y="5020473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noFill/>
                <a:ln cap="flat" cmpd="sng" w="19050">
                  <a:solidFill>
                    <a:schemeClr val="lt2"/>
                  </a:solidFill>
                  <a:prstDash val="dash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95" name="Google Shape;495;p28"/>
            <p:cNvSpPr/>
            <p:nvPr/>
          </p:nvSpPr>
          <p:spPr>
            <a:xfrm>
              <a:off x="6035996" y="2713369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chemeClr val="lt2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9" name="Shape 4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0" name="Google Shape;500;p29"/>
          <p:cNvSpPr txBox="1"/>
          <p:nvPr>
            <p:ph type="title"/>
          </p:nvPr>
        </p:nvSpPr>
        <p:spPr>
          <a:xfrm>
            <a:off x="1077050" y="1441025"/>
            <a:ext cx="5392500" cy="19764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501" name="Google Shape;501;p29"/>
          <p:cNvSpPr txBox="1"/>
          <p:nvPr>
            <p:ph idx="1" type="subTitle"/>
          </p:nvPr>
        </p:nvSpPr>
        <p:spPr>
          <a:xfrm>
            <a:off x="1077050" y="3534225"/>
            <a:ext cx="5392500" cy="164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502" name="Google Shape;502;p29"/>
          <p:cNvGrpSpPr/>
          <p:nvPr/>
        </p:nvGrpSpPr>
        <p:grpSpPr>
          <a:xfrm>
            <a:off x="7541028" y="916616"/>
            <a:ext cx="2693425" cy="5024760"/>
            <a:chOff x="8625436" y="1258061"/>
            <a:chExt cx="2388000" cy="4396500"/>
          </a:xfrm>
        </p:grpSpPr>
        <p:sp>
          <p:nvSpPr>
            <p:cNvPr id="503" name="Google Shape;503;p29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noFill/>
            <a:ln cap="flat" cmpd="sng" w="19050">
              <a:solidFill>
                <a:schemeClr val="lt2"/>
              </a:solidFill>
              <a:prstDash val="dash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29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chemeClr val="lt2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29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noFill/>
            <a:ln cap="flat" cmpd="sng" w="19050">
              <a:solidFill>
                <a:schemeClr val="lt2"/>
              </a:solidFill>
              <a:prstDash val="dash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9" name="Shape 5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0" name="Google Shape;510;p30"/>
          <p:cNvSpPr txBox="1"/>
          <p:nvPr>
            <p:ph type="title"/>
          </p:nvPr>
        </p:nvSpPr>
        <p:spPr>
          <a:xfrm>
            <a:off x="1077050" y="1441025"/>
            <a:ext cx="5392500" cy="19764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511" name="Google Shape;511;p30"/>
          <p:cNvSpPr txBox="1"/>
          <p:nvPr>
            <p:ph idx="1" type="subTitle"/>
          </p:nvPr>
        </p:nvSpPr>
        <p:spPr>
          <a:xfrm>
            <a:off x="1077050" y="3534225"/>
            <a:ext cx="5392500" cy="164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512" name="Google Shape;512;p30"/>
          <p:cNvGrpSpPr/>
          <p:nvPr/>
        </p:nvGrpSpPr>
        <p:grpSpPr>
          <a:xfrm>
            <a:off x="7109332" y="766298"/>
            <a:ext cx="3702829" cy="5530916"/>
            <a:chOff x="6953045" y="1252870"/>
            <a:chExt cx="3186600" cy="4559700"/>
          </a:xfrm>
        </p:grpSpPr>
        <p:sp>
          <p:nvSpPr>
            <p:cNvPr id="513" name="Google Shape;513;p30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noFill/>
            <a:ln cap="flat" cmpd="sng" w="19050">
              <a:solidFill>
                <a:schemeClr val="lt2"/>
              </a:solidFill>
              <a:prstDash val="dash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30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noFill/>
            <a:ln cap="flat" cmpd="sng" w="19050">
              <a:solidFill>
                <a:schemeClr val="lt2"/>
              </a:solidFill>
              <a:prstDash val="dash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30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chemeClr val="lt2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9" name="Shape 5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0" name="Google Shape;520;p31"/>
          <p:cNvSpPr txBox="1"/>
          <p:nvPr>
            <p:ph type="title"/>
          </p:nvPr>
        </p:nvSpPr>
        <p:spPr>
          <a:xfrm>
            <a:off x="1021100" y="1123500"/>
            <a:ext cx="10755600" cy="2446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Thank you!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4" name="Shape 5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5" name="Google Shape;525;p32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Editable Icons</a:t>
            </a:r>
            <a:endParaRPr/>
          </a:p>
        </p:txBody>
      </p:sp>
      <p:grpSp>
        <p:nvGrpSpPr>
          <p:cNvPr id="526" name="Google Shape;526;p32"/>
          <p:cNvGrpSpPr/>
          <p:nvPr/>
        </p:nvGrpSpPr>
        <p:grpSpPr>
          <a:xfrm>
            <a:off x="5651812" y="1881397"/>
            <a:ext cx="405160" cy="265644"/>
            <a:chOff x="4797800" y="1994125"/>
            <a:chExt cx="306475" cy="186025"/>
          </a:xfrm>
        </p:grpSpPr>
        <p:sp>
          <p:nvSpPr>
            <p:cNvPr id="527" name="Google Shape;527;p32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32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9" name="Google Shape;529;p32"/>
          <p:cNvSpPr/>
          <p:nvPr/>
        </p:nvSpPr>
        <p:spPr>
          <a:xfrm>
            <a:off x="5094606" y="1898208"/>
            <a:ext cx="351487" cy="322978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0" name="Google Shape;530;p32"/>
          <p:cNvSpPr/>
          <p:nvPr/>
        </p:nvSpPr>
        <p:spPr>
          <a:xfrm>
            <a:off x="4679518" y="1810833"/>
            <a:ext cx="211156" cy="417262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1" name="Google Shape;531;p32"/>
          <p:cNvSpPr/>
          <p:nvPr/>
        </p:nvSpPr>
        <p:spPr>
          <a:xfrm>
            <a:off x="6206550" y="1881944"/>
            <a:ext cx="352082" cy="265644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2" name="Google Shape;532;p32"/>
          <p:cNvSpPr/>
          <p:nvPr/>
        </p:nvSpPr>
        <p:spPr>
          <a:xfrm>
            <a:off x="6710053" y="1837042"/>
            <a:ext cx="333805" cy="355465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" name="Google Shape;533;p32"/>
          <p:cNvSpPr/>
          <p:nvPr/>
        </p:nvSpPr>
        <p:spPr>
          <a:xfrm>
            <a:off x="7699367" y="1872321"/>
            <a:ext cx="299003" cy="294311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4" name="Google Shape;534;p32"/>
          <p:cNvGrpSpPr/>
          <p:nvPr/>
        </p:nvGrpSpPr>
        <p:grpSpPr>
          <a:xfrm>
            <a:off x="8245098" y="1885547"/>
            <a:ext cx="352082" cy="266286"/>
            <a:chOff x="4250025" y="2848800"/>
            <a:chExt cx="266325" cy="186475"/>
          </a:xfrm>
        </p:grpSpPr>
        <p:sp>
          <p:nvSpPr>
            <p:cNvPr id="535" name="Google Shape;535;p32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2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7" name="Google Shape;537;p32"/>
          <p:cNvGrpSpPr/>
          <p:nvPr/>
        </p:nvGrpSpPr>
        <p:grpSpPr>
          <a:xfrm>
            <a:off x="8842446" y="1847955"/>
            <a:ext cx="343224" cy="342077"/>
            <a:chOff x="4707700" y="2822475"/>
            <a:chExt cx="259625" cy="239550"/>
          </a:xfrm>
        </p:grpSpPr>
        <p:sp>
          <p:nvSpPr>
            <p:cNvPr id="538" name="Google Shape;538;p32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2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2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1" name="Google Shape;541;p32"/>
          <p:cNvSpPr/>
          <p:nvPr/>
        </p:nvSpPr>
        <p:spPr>
          <a:xfrm>
            <a:off x="9316401" y="1851932"/>
            <a:ext cx="340878" cy="335259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2" name="Google Shape;542;p32"/>
          <p:cNvSpPr/>
          <p:nvPr/>
        </p:nvSpPr>
        <p:spPr>
          <a:xfrm>
            <a:off x="9839894" y="1886354"/>
            <a:ext cx="352082" cy="266286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3" name="Google Shape;543;p32"/>
          <p:cNvGrpSpPr/>
          <p:nvPr/>
        </p:nvGrpSpPr>
        <p:grpSpPr>
          <a:xfrm>
            <a:off x="10477613" y="1809720"/>
            <a:ext cx="351487" cy="417904"/>
            <a:chOff x="6425500" y="2795700"/>
            <a:chExt cx="265875" cy="292650"/>
          </a:xfrm>
        </p:grpSpPr>
        <p:sp>
          <p:nvSpPr>
            <p:cNvPr id="544" name="Google Shape;544;p32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2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6" name="Google Shape;546;p32"/>
          <p:cNvSpPr/>
          <p:nvPr/>
        </p:nvSpPr>
        <p:spPr>
          <a:xfrm>
            <a:off x="10975297" y="1843987"/>
            <a:ext cx="352677" cy="351609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7" name="Google Shape;547;p32"/>
          <p:cNvGrpSpPr/>
          <p:nvPr/>
        </p:nvGrpSpPr>
        <p:grpSpPr>
          <a:xfrm>
            <a:off x="11555654" y="1866994"/>
            <a:ext cx="350297" cy="304271"/>
            <a:chOff x="5549875" y="2418425"/>
            <a:chExt cx="264975" cy="213075"/>
          </a:xfrm>
        </p:grpSpPr>
        <p:sp>
          <p:nvSpPr>
            <p:cNvPr id="548" name="Google Shape;548;p32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2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0" name="Google Shape;550;p32"/>
          <p:cNvSpPr/>
          <p:nvPr/>
        </p:nvSpPr>
        <p:spPr>
          <a:xfrm>
            <a:off x="4701622" y="2504997"/>
            <a:ext cx="166936" cy="398769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1" name="Google Shape;551;p32"/>
          <p:cNvGrpSpPr/>
          <p:nvPr/>
        </p:nvGrpSpPr>
        <p:grpSpPr>
          <a:xfrm>
            <a:off x="5651739" y="2542166"/>
            <a:ext cx="299598" cy="322978"/>
            <a:chOff x="3739275" y="2525850"/>
            <a:chExt cx="226625" cy="226175"/>
          </a:xfrm>
        </p:grpSpPr>
        <p:sp>
          <p:nvSpPr>
            <p:cNvPr id="552" name="Google Shape;552;p3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3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3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6" name="Google Shape;556;p32"/>
          <p:cNvGrpSpPr/>
          <p:nvPr/>
        </p:nvGrpSpPr>
        <p:grpSpPr>
          <a:xfrm>
            <a:off x="5124925" y="2514124"/>
            <a:ext cx="272464" cy="379063"/>
            <a:chOff x="4518575" y="2506200"/>
            <a:chExt cx="206100" cy="265450"/>
          </a:xfrm>
        </p:grpSpPr>
        <p:sp>
          <p:nvSpPr>
            <p:cNvPr id="557" name="Google Shape;557;p32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32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2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2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2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2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2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32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32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6" name="Google Shape;566;p32"/>
          <p:cNvGrpSpPr/>
          <p:nvPr/>
        </p:nvGrpSpPr>
        <p:grpSpPr>
          <a:xfrm>
            <a:off x="6206122" y="2542443"/>
            <a:ext cx="299631" cy="322978"/>
            <a:chOff x="4164375" y="1677425"/>
            <a:chExt cx="226650" cy="226175"/>
          </a:xfrm>
        </p:grpSpPr>
        <p:sp>
          <p:nvSpPr>
            <p:cNvPr id="567" name="Google Shape;567;p32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2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2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2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2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2" name="Google Shape;572;p32"/>
          <p:cNvGrpSpPr/>
          <p:nvPr/>
        </p:nvGrpSpPr>
        <p:grpSpPr>
          <a:xfrm>
            <a:off x="7260088" y="2533212"/>
            <a:ext cx="299003" cy="322978"/>
            <a:chOff x="5226025" y="1677425"/>
            <a:chExt cx="226175" cy="226175"/>
          </a:xfrm>
        </p:grpSpPr>
        <p:sp>
          <p:nvSpPr>
            <p:cNvPr id="573" name="Google Shape;573;p32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2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5" name="Google Shape;575;p32"/>
          <p:cNvGrpSpPr/>
          <p:nvPr/>
        </p:nvGrpSpPr>
        <p:grpSpPr>
          <a:xfrm>
            <a:off x="6733472" y="2533348"/>
            <a:ext cx="299003" cy="322978"/>
            <a:chOff x="4835275" y="1198350"/>
            <a:chExt cx="226175" cy="226175"/>
          </a:xfrm>
        </p:grpSpPr>
        <p:sp>
          <p:nvSpPr>
            <p:cNvPr id="576" name="Google Shape;576;p32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2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32"/>
          <p:cNvGrpSpPr/>
          <p:nvPr/>
        </p:nvGrpSpPr>
        <p:grpSpPr>
          <a:xfrm>
            <a:off x="8420300" y="2516482"/>
            <a:ext cx="347356" cy="375243"/>
            <a:chOff x="968775" y="1180050"/>
            <a:chExt cx="262750" cy="262775"/>
          </a:xfrm>
        </p:grpSpPr>
        <p:sp>
          <p:nvSpPr>
            <p:cNvPr id="579" name="Google Shape;579;p32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2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2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2" name="Google Shape;582;p32"/>
          <p:cNvGrpSpPr/>
          <p:nvPr/>
        </p:nvGrpSpPr>
        <p:grpSpPr>
          <a:xfrm>
            <a:off x="7785202" y="2586739"/>
            <a:ext cx="386288" cy="234692"/>
            <a:chOff x="1678900" y="1231350"/>
            <a:chExt cx="292200" cy="164350"/>
          </a:xfrm>
        </p:grpSpPr>
        <p:sp>
          <p:nvSpPr>
            <p:cNvPr id="583" name="Google Shape;583;p32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2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2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6" name="Google Shape;586;p32"/>
          <p:cNvSpPr/>
          <p:nvPr/>
        </p:nvSpPr>
        <p:spPr>
          <a:xfrm>
            <a:off x="9104182" y="2505015"/>
            <a:ext cx="245958" cy="380312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7" name="Google Shape;587;p32"/>
          <p:cNvGrpSpPr/>
          <p:nvPr/>
        </p:nvGrpSpPr>
        <p:grpSpPr>
          <a:xfrm>
            <a:off x="9548436" y="2509786"/>
            <a:ext cx="322006" cy="369995"/>
            <a:chOff x="2405550" y="1181850"/>
            <a:chExt cx="243575" cy="259100"/>
          </a:xfrm>
        </p:grpSpPr>
        <p:sp>
          <p:nvSpPr>
            <p:cNvPr id="588" name="Google Shape;588;p32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2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2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2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2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2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4" name="Google Shape;594;p32"/>
          <p:cNvSpPr/>
          <p:nvPr/>
        </p:nvSpPr>
        <p:spPr>
          <a:xfrm>
            <a:off x="10156571" y="2533955"/>
            <a:ext cx="299003" cy="322978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5" name="Google Shape;595;p32"/>
          <p:cNvGrpSpPr/>
          <p:nvPr/>
        </p:nvGrpSpPr>
        <p:grpSpPr>
          <a:xfrm>
            <a:off x="10581624" y="2507483"/>
            <a:ext cx="286610" cy="374600"/>
            <a:chOff x="3086700" y="1180050"/>
            <a:chExt cx="216800" cy="262325"/>
          </a:xfrm>
        </p:grpSpPr>
        <p:sp>
          <p:nvSpPr>
            <p:cNvPr id="596" name="Google Shape;596;p32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2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8" name="Google Shape;598;p32"/>
          <p:cNvGrpSpPr/>
          <p:nvPr/>
        </p:nvGrpSpPr>
        <p:grpSpPr>
          <a:xfrm>
            <a:off x="11088218" y="2495060"/>
            <a:ext cx="228243" cy="399447"/>
            <a:chOff x="3741075" y="1171575"/>
            <a:chExt cx="172650" cy="279725"/>
          </a:xfrm>
        </p:grpSpPr>
        <p:sp>
          <p:nvSpPr>
            <p:cNvPr id="599" name="Google Shape;599;p32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2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2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2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3" name="Google Shape;603;p32"/>
          <p:cNvSpPr/>
          <p:nvPr/>
        </p:nvSpPr>
        <p:spPr>
          <a:xfrm>
            <a:off x="11546616" y="2508139"/>
            <a:ext cx="350330" cy="375207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4" name="Google Shape;604;p32"/>
          <p:cNvGrpSpPr/>
          <p:nvPr/>
        </p:nvGrpSpPr>
        <p:grpSpPr>
          <a:xfrm>
            <a:off x="4609720" y="3274583"/>
            <a:ext cx="351520" cy="265679"/>
            <a:chOff x="952700" y="1101100"/>
            <a:chExt cx="265900" cy="186050"/>
          </a:xfrm>
        </p:grpSpPr>
        <p:sp>
          <p:nvSpPr>
            <p:cNvPr id="605" name="Google Shape;605;p32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2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2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8" name="Google Shape;608;p32"/>
          <p:cNvSpPr/>
          <p:nvPr/>
        </p:nvSpPr>
        <p:spPr>
          <a:xfrm>
            <a:off x="5136187" y="3187555"/>
            <a:ext cx="246520" cy="379705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9" name="Google Shape;609;p32"/>
          <p:cNvSpPr/>
          <p:nvPr/>
        </p:nvSpPr>
        <p:spPr>
          <a:xfrm>
            <a:off x="5558048" y="3216264"/>
            <a:ext cx="396303" cy="418261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0" name="Google Shape;610;p32"/>
          <p:cNvSpPr/>
          <p:nvPr/>
        </p:nvSpPr>
        <p:spPr>
          <a:xfrm>
            <a:off x="6129664" y="3216335"/>
            <a:ext cx="360939" cy="315374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1" name="Google Shape;611;p32"/>
          <p:cNvSpPr/>
          <p:nvPr/>
        </p:nvSpPr>
        <p:spPr>
          <a:xfrm>
            <a:off x="6739030" y="3256292"/>
            <a:ext cx="311397" cy="352930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2" name="Google Shape;612;p32"/>
          <p:cNvGrpSpPr/>
          <p:nvPr/>
        </p:nvGrpSpPr>
        <p:grpSpPr>
          <a:xfrm>
            <a:off x="7300996" y="3252167"/>
            <a:ext cx="317875" cy="360570"/>
            <a:chOff x="5583325" y="1073450"/>
            <a:chExt cx="240450" cy="252500"/>
          </a:xfrm>
        </p:grpSpPr>
        <p:sp>
          <p:nvSpPr>
            <p:cNvPr id="613" name="Google Shape;613;p32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32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32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2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7" name="Google Shape;617;p32"/>
          <p:cNvGrpSpPr/>
          <p:nvPr/>
        </p:nvGrpSpPr>
        <p:grpSpPr>
          <a:xfrm>
            <a:off x="7784854" y="3241228"/>
            <a:ext cx="386850" cy="308983"/>
            <a:chOff x="1502275" y="3638775"/>
            <a:chExt cx="292625" cy="216375"/>
          </a:xfrm>
        </p:grpSpPr>
        <p:sp>
          <p:nvSpPr>
            <p:cNvPr id="618" name="Google Shape;618;p32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2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2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2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2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3" name="Google Shape;623;p32"/>
          <p:cNvGrpSpPr/>
          <p:nvPr/>
        </p:nvGrpSpPr>
        <p:grpSpPr>
          <a:xfrm>
            <a:off x="8339893" y="3183042"/>
            <a:ext cx="354428" cy="379670"/>
            <a:chOff x="3171000" y="4021950"/>
            <a:chExt cx="268100" cy="265875"/>
          </a:xfrm>
        </p:grpSpPr>
        <p:sp>
          <p:nvSpPr>
            <p:cNvPr id="624" name="Google Shape;624;p32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2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6" name="Google Shape;626;p32"/>
          <p:cNvSpPr/>
          <p:nvPr/>
        </p:nvSpPr>
        <p:spPr>
          <a:xfrm>
            <a:off x="8860657" y="3219335"/>
            <a:ext cx="394518" cy="426829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7" name="Google Shape;627;p32"/>
          <p:cNvSpPr/>
          <p:nvPr/>
        </p:nvSpPr>
        <p:spPr>
          <a:xfrm>
            <a:off x="9415043" y="3203052"/>
            <a:ext cx="352082" cy="380455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8" name="Google Shape;628;p32"/>
          <p:cNvGrpSpPr/>
          <p:nvPr/>
        </p:nvGrpSpPr>
        <p:grpSpPr>
          <a:xfrm>
            <a:off x="9929173" y="3237151"/>
            <a:ext cx="334400" cy="361213"/>
            <a:chOff x="5684575" y="4038000"/>
            <a:chExt cx="252950" cy="252950"/>
          </a:xfrm>
        </p:grpSpPr>
        <p:sp>
          <p:nvSpPr>
            <p:cNvPr id="629" name="Google Shape;629;p32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2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2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2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2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2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5" name="Google Shape;635;p32"/>
          <p:cNvGrpSpPr/>
          <p:nvPr/>
        </p:nvGrpSpPr>
        <p:grpSpPr>
          <a:xfrm>
            <a:off x="10522754" y="3193642"/>
            <a:ext cx="247115" cy="418511"/>
            <a:chOff x="1982675" y="3599525"/>
            <a:chExt cx="186925" cy="293075"/>
          </a:xfrm>
        </p:grpSpPr>
        <p:sp>
          <p:nvSpPr>
            <p:cNvPr id="636" name="Google Shape;636;p32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2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2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2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2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1" name="Google Shape;641;p32"/>
          <p:cNvGrpSpPr/>
          <p:nvPr/>
        </p:nvGrpSpPr>
        <p:grpSpPr>
          <a:xfrm>
            <a:off x="11028762" y="3193641"/>
            <a:ext cx="178106" cy="417904"/>
            <a:chOff x="2397075" y="3602200"/>
            <a:chExt cx="134725" cy="292650"/>
          </a:xfrm>
        </p:grpSpPr>
        <p:sp>
          <p:nvSpPr>
            <p:cNvPr id="642" name="Google Shape;642;p32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2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32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32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2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7" name="Google Shape;647;p32"/>
          <p:cNvGrpSpPr/>
          <p:nvPr/>
        </p:nvGrpSpPr>
        <p:grpSpPr>
          <a:xfrm>
            <a:off x="4662894" y="3910639"/>
            <a:ext cx="246520" cy="401982"/>
            <a:chOff x="2717350" y="3603525"/>
            <a:chExt cx="186475" cy="281500"/>
          </a:xfrm>
        </p:grpSpPr>
        <p:sp>
          <p:nvSpPr>
            <p:cNvPr id="648" name="Google Shape;648;p32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2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32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2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2" name="Google Shape;652;p32"/>
          <p:cNvSpPr/>
          <p:nvPr/>
        </p:nvSpPr>
        <p:spPr>
          <a:xfrm>
            <a:off x="11464709" y="3219585"/>
            <a:ext cx="387478" cy="351074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3" name="Google Shape;653;p32"/>
          <p:cNvGrpSpPr/>
          <p:nvPr/>
        </p:nvGrpSpPr>
        <p:grpSpPr>
          <a:xfrm>
            <a:off x="5105817" y="3921473"/>
            <a:ext cx="332053" cy="380312"/>
            <a:chOff x="3927075" y="3612900"/>
            <a:chExt cx="251175" cy="266325"/>
          </a:xfrm>
        </p:grpSpPr>
        <p:sp>
          <p:nvSpPr>
            <p:cNvPr id="654" name="Google Shape;654;p32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2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6" name="Google Shape;656;p32"/>
          <p:cNvGrpSpPr/>
          <p:nvPr/>
        </p:nvGrpSpPr>
        <p:grpSpPr>
          <a:xfrm>
            <a:off x="5633922" y="3983905"/>
            <a:ext cx="336152" cy="363747"/>
            <a:chOff x="4324975" y="3617800"/>
            <a:chExt cx="254275" cy="254725"/>
          </a:xfrm>
        </p:grpSpPr>
        <p:sp>
          <p:nvSpPr>
            <p:cNvPr id="657" name="Google Shape;657;p32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2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2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0" name="Google Shape;660;p32"/>
          <p:cNvGrpSpPr/>
          <p:nvPr/>
        </p:nvGrpSpPr>
        <p:grpSpPr>
          <a:xfrm>
            <a:off x="6167580" y="4052699"/>
            <a:ext cx="399872" cy="228087"/>
            <a:chOff x="4728650" y="3665975"/>
            <a:chExt cx="302475" cy="159725"/>
          </a:xfrm>
        </p:grpSpPr>
        <p:sp>
          <p:nvSpPr>
            <p:cNvPr id="661" name="Google Shape;661;p32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32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3" name="Google Shape;663;p32"/>
          <p:cNvGrpSpPr/>
          <p:nvPr/>
        </p:nvGrpSpPr>
        <p:grpSpPr>
          <a:xfrm>
            <a:off x="6694247" y="4007822"/>
            <a:ext cx="382719" cy="296239"/>
            <a:chOff x="5164925" y="3642775"/>
            <a:chExt cx="289500" cy="207450"/>
          </a:xfrm>
        </p:grpSpPr>
        <p:sp>
          <p:nvSpPr>
            <p:cNvPr id="664" name="Google Shape;664;p32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2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32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32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32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9" name="Google Shape;669;p32"/>
          <p:cNvSpPr/>
          <p:nvPr/>
        </p:nvSpPr>
        <p:spPr>
          <a:xfrm>
            <a:off x="7295018" y="3917730"/>
            <a:ext cx="360939" cy="389844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0" name="Google Shape;670;p32"/>
          <p:cNvSpPr/>
          <p:nvPr/>
        </p:nvSpPr>
        <p:spPr>
          <a:xfrm>
            <a:off x="7798836" y="3951169"/>
            <a:ext cx="334367" cy="322978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1" name="Google Shape;671;p32"/>
          <p:cNvSpPr/>
          <p:nvPr/>
        </p:nvSpPr>
        <p:spPr>
          <a:xfrm>
            <a:off x="8276056" y="3939904"/>
            <a:ext cx="318470" cy="345505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2" name="Google Shape;672;p32"/>
          <p:cNvSpPr/>
          <p:nvPr/>
        </p:nvSpPr>
        <p:spPr>
          <a:xfrm>
            <a:off x="8857056" y="3862669"/>
            <a:ext cx="351487" cy="379705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3" name="Google Shape;673;p32"/>
          <p:cNvSpPr/>
          <p:nvPr/>
        </p:nvSpPr>
        <p:spPr>
          <a:xfrm>
            <a:off x="9366408" y="3862366"/>
            <a:ext cx="351487" cy="380312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" name="Google Shape;674;p32"/>
          <p:cNvSpPr/>
          <p:nvPr/>
        </p:nvSpPr>
        <p:spPr>
          <a:xfrm>
            <a:off x="9875760" y="3854457"/>
            <a:ext cx="340283" cy="440181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" name="Google Shape;675;p32"/>
          <p:cNvSpPr/>
          <p:nvPr/>
        </p:nvSpPr>
        <p:spPr>
          <a:xfrm>
            <a:off x="10489751" y="3913605"/>
            <a:ext cx="298441" cy="360713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6" name="Google Shape;676;p32"/>
          <p:cNvGrpSpPr/>
          <p:nvPr/>
        </p:nvGrpSpPr>
        <p:grpSpPr>
          <a:xfrm>
            <a:off x="11014862" y="3918081"/>
            <a:ext cx="327294" cy="350538"/>
            <a:chOff x="5717150" y="2098500"/>
            <a:chExt cx="247575" cy="245475"/>
          </a:xfrm>
        </p:grpSpPr>
        <p:sp>
          <p:nvSpPr>
            <p:cNvPr id="677" name="Google Shape;677;p32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32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2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80" name="Google Shape;680;p32"/>
          <p:cNvSpPr/>
          <p:nvPr/>
        </p:nvSpPr>
        <p:spPr>
          <a:xfrm>
            <a:off x="11564458" y="3848029"/>
            <a:ext cx="283106" cy="408979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1" name="Google Shape;681;p32"/>
          <p:cNvSpPr/>
          <p:nvPr/>
        </p:nvSpPr>
        <p:spPr>
          <a:xfrm>
            <a:off x="4600535" y="4684753"/>
            <a:ext cx="369168" cy="265679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2" name="Google Shape;682;p32"/>
          <p:cNvSpPr/>
          <p:nvPr/>
        </p:nvSpPr>
        <p:spPr>
          <a:xfrm>
            <a:off x="5120823" y="4664686"/>
            <a:ext cx="299036" cy="305806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83" name="Google Shape;683;p32"/>
          <p:cNvGrpSpPr/>
          <p:nvPr/>
        </p:nvGrpSpPr>
        <p:grpSpPr>
          <a:xfrm>
            <a:off x="5592352" y="4589460"/>
            <a:ext cx="352082" cy="332546"/>
            <a:chOff x="6435300" y="2742175"/>
            <a:chExt cx="266325" cy="232875"/>
          </a:xfrm>
        </p:grpSpPr>
        <p:sp>
          <p:nvSpPr>
            <p:cNvPr id="684" name="Google Shape;684;p32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32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6" name="Google Shape;686;p32"/>
          <p:cNvGrpSpPr/>
          <p:nvPr/>
        </p:nvGrpSpPr>
        <p:grpSpPr>
          <a:xfrm>
            <a:off x="6639290" y="4672398"/>
            <a:ext cx="333805" cy="360570"/>
            <a:chOff x="674800" y="2146225"/>
            <a:chExt cx="252500" cy="252500"/>
          </a:xfrm>
        </p:grpSpPr>
        <p:sp>
          <p:nvSpPr>
            <p:cNvPr id="687" name="Google Shape;687;p32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2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2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2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1" name="Google Shape;691;p32"/>
          <p:cNvGrpSpPr/>
          <p:nvPr/>
        </p:nvGrpSpPr>
        <p:grpSpPr>
          <a:xfrm>
            <a:off x="7166341" y="4684431"/>
            <a:ext cx="333805" cy="360570"/>
            <a:chOff x="2164225" y="2146225"/>
            <a:chExt cx="252500" cy="252500"/>
          </a:xfrm>
        </p:grpSpPr>
        <p:sp>
          <p:nvSpPr>
            <p:cNvPr id="692" name="Google Shape;692;p32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32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2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32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6" name="Google Shape;696;p32"/>
          <p:cNvGrpSpPr/>
          <p:nvPr/>
        </p:nvGrpSpPr>
        <p:grpSpPr>
          <a:xfrm>
            <a:off x="6112251" y="4684226"/>
            <a:ext cx="334400" cy="361213"/>
            <a:chOff x="689975" y="1737200"/>
            <a:chExt cx="252950" cy="252950"/>
          </a:xfrm>
        </p:grpSpPr>
        <p:sp>
          <p:nvSpPr>
            <p:cNvPr id="697" name="Google Shape;697;p32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2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32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2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32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32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3" name="Google Shape;703;p32"/>
          <p:cNvGrpSpPr/>
          <p:nvPr/>
        </p:nvGrpSpPr>
        <p:grpSpPr>
          <a:xfrm>
            <a:off x="7693112" y="4673620"/>
            <a:ext cx="334400" cy="360570"/>
            <a:chOff x="2961350" y="1740750"/>
            <a:chExt cx="252950" cy="252500"/>
          </a:xfrm>
        </p:grpSpPr>
        <p:sp>
          <p:nvSpPr>
            <p:cNvPr id="704" name="Google Shape;704;p32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32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2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2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32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32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0" name="Google Shape;710;p32"/>
          <p:cNvSpPr/>
          <p:nvPr/>
        </p:nvSpPr>
        <p:spPr>
          <a:xfrm>
            <a:off x="8250780" y="4704267"/>
            <a:ext cx="333026" cy="359933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900"/>
          </a:p>
        </p:txBody>
      </p:sp>
      <p:grpSp>
        <p:nvGrpSpPr>
          <p:cNvPr id="711" name="Google Shape;711;p32"/>
          <p:cNvGrpSpPr/>
          <p:nvPr/>
        </p:nvGrpSpPr>
        <p:grpSpPr>
          <a:xfrm>
            <a:off x="8777146" y="4619378"/>
            <a:ext cx="271902" cy="394342"/>
            <a:chOff x="4026550" y="3640100"/>
            <a:chExt cx="205675" cy="276150"/>
          </a:xfrm>
        </p:grpSpPr>
        <p:sp>
          <p:nvSpPr>
            <p:cNvPr id="712" name="Google Shape;712;p32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32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32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32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32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2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8" name="Google Shape;718;p32"/>
          <p:cNvSpPr/>
          <p:nvPr/>
        </p:nvSpPr>
        <p:spPr>
          <a:xfrm>
            <a:off x="9270954" y="4688717"/>
            <a:ext cx="319032" cy="380312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19" name="Google Shape;719;p32"/>
          <p:cNvGrpSpPr/>
          <p:nvPr/>
        </p:nvGrpSpPr>
        <p:grpSpPr>
          <a:xfrm>
            <a:off x="9813738" y="4723307"/>
            <a:ext cx="351487" cy="308841"/>
            <a:chOff x="853250" y="4006875"/>
            <a:chExt cx="265875" cy="216275"/>
          </a:xfrm>
        </p:grpSpPr>
        <p:sp>
          <p:nvSpPr>
            <p:cNvPr id="720" name="Google Shape;720;p32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32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2" name="Google Shape;722;p32"/>
          <p:cNvGrpSpPr/>
          <p:nvPr/>
        </p:nvGrpSpPr>
        <p:grpSpPr>
          <a:xfrm>
            <a:off x="10991305" y="4687250"/>
            <a:ext cx="245925" cy="380955"/>
            <a:chOff x="1978675" y="3981800"/>
            <a:chExt cx="186025" cy="266775"/>
          </a:xfrm>
        </p:grpSpPr>
        <p:sp>
          <p:nvSpPr>
            <p:cNvPr id="723" name="Google Shape;723;p32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32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5" name="Google Shape;725;p32"/>
          <p:cNvSpPr/>
          <p:nvPr/>
        </p:nvSpPr>
        <p:spPr>
          <a:xfrm>
            <a:off x="10388317" y="4710016"/>
            <a:ext cx="317875" cy="337686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6" name="Google Shape;726;p32"/>
          <p:cNvGrpSpPr/>
          <p:nvPr/>
        </p:nvGrpSpPr>
        <p:grpSpPr>
          <a:xfrm>
            <a:off x="11521039" y="4697144"/>
            <a:ext cx="333805" cy="361213"/>
            <a:chOff x="480325" y="3970200"/>
            <a:chExt cx="252500" cy="252950"/>
          </a:xfrm>
        </p:grpSpPr>
        <p:sp>
          <p:nvSpPr>
            <p:cNvPr id="727" name="Google Shape;727;p32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32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32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32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32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32" name="Google Shape;732;p32"/>
          <p:cNvSpPr/>
          <p:nvPr/>
        </p:nvSpPr>
        <p:spPr>
          <a:xfrm>
            <a:off x="4688406" y="5337372"/>
            <a:ext cx="193442" cy="322978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33" name="Google Shape;733;p32"/>
          <p:cNvGrpSpPr/>
          <p:nvPr/>
        </p:nvGrpSpPr>
        <p:grpSpPr>
          <a:xfrm>
            <a:off x="5096796" y="5314779"/>
            <a:ext cx="334400" cy="360570"/>
            <a:chOff x="5745250" y="4378350"/>
            <a:chExt cx="252950" cy="252500"/>
          </a:xfrm>
        </p:grpSpPr>
        <p:sp>
          <p:nvSpPr>
            <p:cNvPr id="734" name="Google Shape;734;p32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32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6" name="Google Shape;736;p32"/>
          <p:cNvGrpSpPr/>
          <p:nvPr/>
        </p:nvGrpSpPr>
        <p:grpSpPr>
          <a:xfrm>
            <a:off x="5606295" y="5319241"/>
            <a:ext cx="334400" cy="361213"/>
            <a:chOff x="6130650" y="4381475"/>
            <a:chExt cx="252950" cy="252950"/>
          </a:xfrm>
        </p:grpSpPr>
        <p:sp>
          <p:nvSpPr>
            <p:cNvPr id="737" name="Google Shape;737;p32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2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39" name="Google Shape;739;p32"/>
          <p:cNvSpPr/>
          <p:nvPr/>
        </p:nvSpPr>
        <p:spPr>
          <a:xfrm>
            <a:off x="6113309" y="5335194"/>
            <a:ext cx="323196" cy="331796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0" name="Google Shape;740;p32"/>
          <p:cNvGrpSpPr/>
          <p:nvPr/>
        </p:nvGrpSpPr>
        <p:grpSpPr>
          <a:xfrm>
            <a:off x="6614099" y="5343652"/>
            <a:ext cx="352082" cy="314053"/>
            <a:chOff x="6919750" y="1464650"/>
            <a:chExt cx="266325" cy="219925"/>
          </a:xfrm>
        </p:grpSpPr>
        <p:sp>
          <p:nvSpPr>
            <p:cNvPr id="741" name="Google Shape;741;p32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32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3" name="Google Shape;743;p32"/>
          <p:cNvGrpSpPr/>
          <p:nvPr/>
        </p:nvGrpSpPr>
        <p:grpSpPr>
          <a:xfrm>
            <a:off x="7140287" y="5317960"/>
            <a:ext cx="366855" cy="356108"/>
            <a:chOff x="4759875" y="1027050"/>
            <a:chExt cx="277500" cy="249375"/>
          </a:xfrm>
        </p:grpSpPr>
        <p:sp>
          <p:nvSpPr>
            <p:cNvPr id="744" name="Google Shape;744;p32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32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2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2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2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9" name="Google Shape;749;p32"/>
          <p:cNvGrpSpPr/>
          <p:nvPr/>
        </p:nvGrpSpPr>
        <p:grpSpPr>
          <a:xfrm>
            <a:off x="7681567" y="5301169"/>
            <a:ext cx="372738" cy="359499"/>
            <a:chOff x="3357900" y="1057675"/>
            <a:chExt cx="281950" cy="251750"/>
          </a:xfrm>
        </p:grpSpPr>
        <p:sp>
          <p:nvSpPr>
            <p:cNvPr id="750" name="Google Shape;750;p32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32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32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3" name="Google Shape;753;p32"/>
          <p:cNvGrpSpPr/>
          <p:nvPr/>
        </p:nvGrpSpPr>
        <p:grpSpPr>
          <a:xfrm>
            <a:off x="8244739" y="5285461"/>
            <a:ext cx="191095" cy="421082"/>
            <a:chOff x="3783900" y="1046675"/>
            <a:chExt cx="144550" cy="294875"/>
          </a:xfrm>
        </p:grpSpPr>
        <p:sp>
          <p:nvSpPr>
            <p:cNvPr id="754" name="Google Shape;754;p32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2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6" name="Google Shape;756;p32"/>
          <p:cNvSpPr/>
          <p:nvPr/>
        </p:nvSpPr>
        <p:spPr>
          <a:xfrm>
            <a:off x="8769763" y="5310931"/>
            <a:ext cx="257162" cy="380312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7" name="Google Shape;757;p32"/>
          <p:cNvGrpSpPr/>
          <p:nvPr/>
        </p:nvGrpSpPr>
        <p:grpSpPr>
          <a:xfrm>
            <a:off x="9144004" y="5031262"/>
            <a:ext cx="552596" cy="706467"/>
            <a:chOff x="238550" y="1487175"/>
            <a:chExt cx="418000" cy="494725"/>
          </a:xfrm>
        </p:grpSpPr>
        <p:sp>
          <p:nvSpPr>
            <p:cNvPr id="758" name="Google Shape;758;p32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32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2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32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32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32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32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32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32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7" name="Google Shape;767;p32"/>
          <p:cNvSpPr/>
          <p:nvPr/>
        </p:nvSpPr>
        <p:spPr>
          <a:xfrm>
            <a:off x="9813396" y="5451188"/>
            <a:ext cx="374490" cy="227730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8" name="Google Shape;768;p32"/>
          <p:cNvSpPr/>
          <p:nvPr/>
        </p:nvSpPr>
        <p:spPr>
          <a:xfrm>
            <a:off x="10304856" y="5357707"/>
            <a:ext cx="352082" cy="394342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69" name="Google Shape;769;p32"/>
          <p:cNvGrpSpPr/>
          <p:nvPr/>
        </p:nvGrpSpPr>
        <p:grpSpPr>
          <a:xfrm>
            <a:off x="10896397" y="5373375"/>
            <a:ext cx="364707" cy="381097"/>
            <a:chOff x="6010925" y="3998175"/>
            <a:chExt cx="275875" cy="266875"/>
          </a:xfrm>
        </p:grpSpPr>
        <p:sp>
          <p:nvSpPr>
            <p:cNvPr id="770" name="Google Shape;770;p32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32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32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32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32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5" name="Google Shape;775;p32"/>
          <p:cNvGrpSpPr/>
          <p:nvPr/>
        </p:nvGrpSpPr>
        <p:grpSpPr>
          <a:xfrm>
            <a:off x="11498594" y="5393120"/>
            <a:ext cx="352082" cy="322978"/>
            <a:chOff x="6866650" y="1038650"/>
            <a:chExt cx="266325" cy="226175"/>
          </a:xfrm>
        </p:grpSpPr>
        <p:sp>
          <p:nvSpPr>
            <p:cNvPr id="776" name="Google Shape;776;p32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32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32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9" name="Google Shape;779;p32"/>
          <p:cNvGrpSpPr/>
          <p:nvPr/>
        </p:nvGrpSpPr>
        <p:grpSpPr>
          <a:xfrm>
            <a:off x="7236122" y="1869023"/>
            <a:ext cx="272497" cy="379669"/>
            <a:chOff x="2033075" y="2942475"/>
            <a:chExt cx="206125" cy="265875"/>
          </a:xfrm>
        </p:grpSpPr>
        <p:sp>
          <p:nvSpPr>
            <p:cNvPr id="780" name="Google Shape;780;p32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32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32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32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32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32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6" name="Google Shape;786;p32"/>
          <p:cNvSpPr/>
          <p:nvPr/>
        </p:nvSpPr>
        <p:spPr>
          <a:xfrm>
            <a:off x="4600551" y="5997203"/>
            <a:ext cx="281917" cy="417262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87" name="Google Shape;787;p32"/>
          <p:cNvGrpSpPr/>
          <p:nvPr/>
        </p:nvGrpSpPr>
        <p:grpSpPr>
          <a:xfrm>
            <a:off x="5097846" y="6034823"/>
            <a:ext cx="325576" cy="379669"/>
            <a:chOff x="3081775" y="1061400"/>
            <a:chExt cx="246275" cy="265875"/>
          </a:xfrm>
        </p:grpSpPr>
        <p:sp>
          <p:nvSpPr>
            <p:cNvPr id="788" name="Google Shape;788;p32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" name="Google Shape;789;p32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32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1" name="Google Shape;791;p32"/>
          <p:cNvGrpSpPr/>
          <p:nvPr/>
        </p:nvGrpSpPr>
        <p:grpSpPr>
          <a:xfrm>
            <a:off x="5637555" y="6078889"/>
            <a:ext cx="369202" cy="341435"/>
            <a:chOff x="2847150" y="1805000"/>
            <a:chExt cx="279275" cy="239100"/>
          </a:xfrm>
        </p:grpSpPr>
        <p:sp>
          <p:nvSpPr>
            <p:cNvPr id="792" name="Google Shape;792;p32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32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4" name="Google Shape;794;p32"/>
          <p:cNvSpPr/>
          <p:nvPr/>
        </p:nvSpPr>
        <p:spPr>
          <a:xfrm>
            <a:off x="6219865" y="6131176"/>
            <a:ext cx="386850" cy="199420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5" name="Google Shape;795;p32"/>
          <p:cNvGrpSpPr/>
          <p:nvPr/>
        </p:nvGrpSpPr>
        <p:grpSpPr>
          <a:xfrm>
            <a:off x="6823357" y="6020549"/>
            <a:ext cx="352082" cy="380312"/>
            <a:chOff x="6435300" y="1095300"/>
            <a:chExt cx="266325" cy="266325"/>
          </a:xfrm>
        </p:grpSpPr>
        <p:sp>
          <p:nvSpPr>
            <p:cNvPr id="796" name="Google Shape;796;p32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32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32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9" name="Google Shape;799;p32"/>
          <p:cNvSpPr/>
          <p:nvPr/>
        </p:nvSpPr>
        <p:spPr>
          <a:xfrm>
            <a:off x="7387185" y="6035499"/>
            <a:ext cx="246520" cy="347182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0" name="Google Shape;800;p32"/>
          <p:cNvSpPr/>
          <p:nvPr/>
        </p:nvSpPr>
        <p:spPr>
          <a:xfrm>
            <a:off x="7847934" y="6005844"/>
            <a:ext cx="312554" cy="323621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1" name="Google Shape;801;p32"/>
          <p:cNvGrpSpPr/>
          <p:nvPr/>
        </p:nvGrpSpPr>
        <p:grpSpPr>
          <a:xfrm>
            <a:off x="8376416" y="6015381"/>
            <a:ext cx="301350" cy="380312"/>
            <a:chOff x="4506525" y="1060950"/>
            <a:chExt cx="227950" cy="266325"/>
          </a:xfrm>
        </p:grpSpPr>
        <p:sp>
          <p:nvSpPr>
            <p:cNvPr id="802" name="Google Shape;802;p32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32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32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32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32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32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32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9" name="Google Shape;809;p32"/>
          <p:cNvSpPr/>
          <p:nvPr/>
        </p:nvSpPr>
        <p:spPr>
          <a:xfrm>
            <a:off x="8835448" y="6144620"/>
            <a:ext cx="386883" cy="132875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0" name="Google Shape;810;p32"/>
          <p:cNvSpPr/>
          <p:nvPr/>
        </p:nvSpPr>
        <p:spPr>
          <a:xfrm>
            <a:off x="9832163" y="6096808"/>
            <a:ext cx="307266" cy="375207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1" name="Google Shape;811;p32"/>
          <p:cNvGrpSpPr/>
          <p:nvPr/>
        </p:nvGrpSpPr>
        <p:grpSpPr>
          <a:xfrm>
            <a:off x="9382036" y="6096739"/>
            <a:ext cx="251246" cy="373279"/>
            <a:chOff x="867500" y="3647700"/>
            <a:chExt cx="190050" cy="261400"/>
          </a:xfrm>
        </p:grpSpPr>
        <p:sp>
          <p:nvSpPr>
            <p:cNvPr id="812" name="Google Shape;812;p32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32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32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" name="Google Shape;815;p32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32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7" name="Google Shape;817;p32"/>
          <p:cNvSpPr/>
          <p:nvPr/>
        </p:nvSpPr>
        <p:spPr>
          <a:xfrm>
            <a:off x="10338607" y="6062083"/>
            <a:ext cx="356775" cy="323014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8" name="Google Shape;818;p32"/>
          <p:cNvSpPr/>
          <p:nvPr/>
        </p:nvSpPr>
        <p:spPr>
          <a:xfrm>
            <a:off x="10940412" y="6060762"/>
            <a:ext cx="306671" cy="379348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9" name="Google Shape;819;p32"/>
          <p:cNvGrpSpPr/>
          <p:nvPr/>
        </p:nvGrpSpPr>
        <p:grpSpPr>
          <a:xfrm>
            <a:off x="11524318" y="6049960"/>
            <a:ext cx="299598" cy="417262"/>
            <a:chOff x="3707175" y="1322350"/>
            <a:chExt cx="226625" cy="292200"/>
          </a:xfrm>
        </p:grpSpPr>
        <p:sp>
          <p:nvSpPr>
            <p:cNvPr id="820" name="Google Shape;820;p32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32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25" name="Shape 8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6" name="Google Shape;826;p33"/>
          <p:cNvSpPr txBox="1"/>
          <p:nvPr>
            <p:ph type="title"/>
          </p:nvPr>
        </p:nvSpPr>
        <p:spPr>
          <a:xfrm>
            <a:off x="1149250" y="593375"/>
            <a:ext cx="8929500" cy="601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Credits</a:t>
            </a:r>
            <a:endParaRPr/>
          </a:p>
        </p:txBody>
      </p:sp>
      <p:sp>
        <p:nvSpPr>
          <p:cNvPr id="827" name="Google Shape;827;p33"/>
          <p:cNvSpPr txBox="1"/>
          <p:nvPr>
            <p:ph idx="1" type="body"/>
          </p:nvPr>
        </p:nvSpPr>
        <p:spPr>
          <a:xfrm>
            <a:off x="1149250" y="1641175"/>
            <a:ext cx="8929500" cy="358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Template: </a:t>
            </a:r>
            <a:r>
              <a:rPr lang="en-GB" u="sng">
                <a:solidFill>
                  <a:schemeClr val="hlink"/>
                </a:solidFill>
                <a:hlinkClick r:id="rId3"/>
              </a:rPr>
              <a:t>SlidesMania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Images: Unsplash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Please keep this slide or mention us and the other resources used in the footer of a slide.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31" name="Shape 8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2" name="Google Shape;832;p34"/>
          <p:cNvSpPr txBox="1"/>
          <p:nvPr/>
        </p:nvSpPr>
        <p:spPr>
          <a:xfrm>
            <a:off x="457025" y="4115075"/>
            <a:ext cx="48471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800">
                <a:latin typeface="Dekko"/>
                <a:ea typeface="Dekko"/>
                <a:cs typeface="Dekko"/>
                <a:sym typeface="Dekko"/>
              </a:rPr>
              <a:t>Fonts used: Dekko and</a:t>
            </a:r>
            <a:r>
              <a:rPr lang="en-GB" sz="1800">
                <a:latin typeface="Nunito Sans"/>
                <a:ea typeface="Nunito Sans"/>
                <a:cs typeface="Nunito Sans"/>
                <a:sym typeface="Nunito Sans"/>
              </a:rPr>
              <a:t> </a:t>
            </a:r>
            <a:r>
              <a:rPr lang="en-GB" sz="1800">
                <a:latin typeface="Londrina Solid"/>
                <a:ea typeface="Londrina Solid"/>
                <a:cs typeface="Londrina Solid"/>
                <a:sym typeface="Londrina Solid"/>
              </a:rPr>
              <a:t>Londrina Solid</a:t>
            </a:r>
            <a:endParaRPr sz="1800">
              <a:latin typeface="Londrina Solid"/>
              <a:ea typeface="Londrina Solid"/>
              <a:cs typeface="Londrina Solid"/>
              <a:sym typeface="Londrina Solid"/>
            </a:endParaRPr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0168_Lauren_Template_SlidesMania">
  <a:themeElements>
    <a:clrScheme name="Simple Light">
      <a:dk1>
        <a:srgbClr val="000000"/>
      </a:dk1>
      <a:lt1>
        <a:srgbClr val="FFFFFF"/>
      </a:lt1>
      <a:dk2>
        <a:srgbClr val="6F6266"/>
      </a:dk2>
      <a:lt2>
        <a:srgbClr val="AE6473"/>
      </a:lt2>
      <a:accent1>
        <a:srgbClr val="D9D9D9"/>
      </a:accent1>
      <a:accent2>
        <a:srgbClr val="F7D4DC"/>
      </a:accent2>
      <a:accent3>
        <a:srgbClr val="F7E4E6"/>
      </a:accent3>
      <a:accent4>
        <a:srgbClr val="F3E9EA"/>
      </a:accent4>
      <a:accent5>
        <a:srgbClr val="AE6473"/>
      </a:accent5>
      <a:accent6>
        <a:srgbClr val="C58590"/>
      </a:accent6>
      <a:hlink>
        <a:srgbClr val="17171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