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356" r:id="rId2"/>
    <p:sldId id="353" r:id="rId3"/>
    <p:sldId id="354" r:id="rId4"/>
    <p:sldId id="313" r:id="rId5"/>
    <p:sldId id="311" r:id="rId6"/>
    <p:sldId id="336" r:id="rId7"/>
    <p:sldId id="355" r:id="rId8"/>
    <p:sldId id="339" r:id="rId9"/>
    <p:sldId id="351" r:id="rId10"/>
    <p:sldId id="338" r:id="rId11"/>
    <p:sldId id="337" r:id="rId12"/>
    <p:sldId id="344" r:id="rId13"/>
    <p:sldId id="349" r:id="rId14"/>
    <p:sldId id="346" r:id="rId15"/>
    <p:sldId id="350" r:id="rId16"/>
    <p:sldId id="343" r:id="rId17"/>
    <p:sldId id="342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  <p:sldId id="348" r:id="rId28"/>
  </p:sldIdLst>
  <p:sldSz cx="12192000" cy="6858000"/>
  <p:notesSz cx="6858000" cy="9144000"/>
  <p:embeddedFontLst>
    <p:embeddedFont>
      <p:font typeface="Abril Fatface" panose="02000503000000020003" pitchFamily="2" charset="0"/>
      <p:regular r:id="rId30"/>
    </p:embeddedFont>
    <p:embeddedFont>
      <p:font typeface="Montserrat Light" panose="00000400000000000000" pitchFamily="2" charset="0"/>
      <p:regular r:id="rId31"/>
      <p:italic r:id="rId32"/>
    </p:embeddedFont>
    <p:embeddedFont>
      <p:font typeface="Overpass Light" panose="00000400000000000000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353535"/>
    <a:srgbClr val="CCC8BF"/>
    <a:srgbClr val="003DFF"/>
    <a:srgbClr val="FF3569"/>
    <a:srgbClr val="FFC733"/>
    <a:srgbClr val="00FAAD"/>
    <a:srgbClr val="290099"/>
    <a:srgbClr val="07004C"/>
    <a:srgbClr val="A3F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58" autoAdjust="0"/>
    <p:restoredTop sz="94660"/>
  </p:normalViewPr>
  <p:slideViewPr>
    <p:cSldViewPr snapToGrid="0">
      <p:cViewPr varScale="1">
        <p:scale>
          <a:sx n="95" d="100"/>
          <a:sy n="95" d="100"/>
        </p:scale>
        <p:origin x="7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2021-10-30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0.png"/><Relationship Id="rId18" Type="http://schemas.openxmlformats.org/officeDocument/2006/relationships/image" Target="../media/image15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1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3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2.png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1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11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0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12" Type="http://schemas.openxmlformats.org/officeDocument/2006/relationships/image" Target="../media/image21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0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9.svg"/><Relationship Id="rId4" Type="http://schemas.openxmlformats.org/officeDocument/2006/relationships/image" Target="../media/image3.svg"/><Relationship Id="rId9" Type="http://schemas.openxmlformats.org/officeDocument/2006/relationships/image" Target="../media/image18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3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27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5.svg"/><Relationship Id="rId4" Type="http://schemas.openxmlformats.org/officeDocument/2006/relationships/image" Target="../media/image3.svg"/><Relationship Id="rId9" Type="http://schemas.openxmlformats.org/officeDocument/2006/relationships/image" Target="../media/image14.png"/><Relationship Id="rId14" Type="http://schemas.openxmlformats.org/officeDocument/2006/relationships/image" Target="../media/image11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25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11" Type="http://schemas.openxmlformats.org/officeDocument/2006/relationships/image" Target="../media/image14.png"/><Relationship Id="rId5" Type="http://schemas.openxmlformats.org/officeDocument/2006/relationships/image" Target="../media/image2.png"/><Relationship Id="rId10" Type="http://schemas.openxmlformats.org/officeDocument/2006/relationships/image" Target="../media/image32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31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12" Type="http://schemas.openxmlformats.org/officeDocument/2006/relationships/image" Target="../media/image21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0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6.svg"/><Relationship Id="rId4" Type="http://schemas.openxmlformats.org/officeDocument/2006/relationships/image" Target="../media/image3.svg"/><Relationship Id="rId9" Type="http://schemas.openxmlformats.org/officeDocument/2006/relationships/image" Target="../media/image35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30.svg"/><Relationship Id="rId7" Type="http://schemas.openxmlformats.org/officeDocument/2006/relationships/image" Target="../media/image2.png"/><Relationship Id="rId12" Type="http://schemas.openxmlformats.org/officeDocument/2006/relationships/image" Target="../media/image40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39.png"/><Relationship Id="rId5" Type="http://schemas.openxmlformats.org/officeDocument/2006/relationships/image" Target="../media/image15.sv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14.png"/><Relationship Id="rId9" Type="http://schemas.openxmlformats.org/officeDocument/2006/relationships/hyperlink" Target="https://pptmon.com/" TargetMode="Externa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25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4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0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9.svg"/><Relationship Id="rId4" Type="http://schemas.openxmlformats.org/officeDocument/2006/relationships/image" Target="../media/image3.svg"/><Relationship Id="rId9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12" Type="http://schemas.openxmlformats.org/officeDocument/2006/relationships/image" Target="../media/image27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5.svg"/><Relationship Id="rId4" Type="http://schemas.openxmlformats.org/officeDocument/2006/relationships/image" Target="../media/image3.svg"/><Relationship Id="rId9" Type="http://schemas.openxmlformats.org/officeDocument/2006/relationships/image" Target="../media/image24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12" Type="http://schemas.openxmlformats.org/officeDocument/2006/relationships/image" Target="../media/image7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5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4.png"/><Relationship Id="rId10" Type="http://schemas.openxmlformats.org/officeDocument/2006/relationships/image" Target="../media/image15.svg"/><Relationship Id="rId4" Type="http://schemas.openxmlformats.org/officeDocument/2006/relationships/image" Target="../media/image3.svg"/><Relationship Id="rId9" Type="http://schemas.openxmlformats.org/officeDocument/2006/relationships/image" Target="../media/image14.png"/><Relationship Id="rId14" Type="http://schemas.openxmlformats.org/officeDocument/2006/relationships/image" Target="../media/image11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27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12" Type="http://schemas.openxmlformats.org/officeDocument/2006/relationships/image" Target="../media/image15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3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12" Type="http://schemas.openxmlformats.org/officeDocument/2006/relationships/image" Target="../media/image9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6.svg"/><Relationship Id="rId4" Type="http://schemas.openxmlformats.org/officeDocument/2006/relationships/image" Target="../media/image3.svg"/><Relationship Id="rId9" Type="http://schemas.openxmlformats.org/officeDocument/2006/relationships/image" Target="../media/image35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5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2.png"/><Relationship Id="rId7" Type="http://schemas.openxmlformats.org/officeDocument/2006/relationships/image" Target="../media/image37.png"/><Relationship Id="rId12" Type="http://schemas.openxmlformats.org/officeDocument/2006/relationships/image" Target="../media/image19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8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svg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3C4C2B9-F078-4461-BFFD-863F79C71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C4793D9-378D-4226-B652-8CF471B1BD0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097DF4E3-DE0D-43AB-8FBD-9D4F836298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34" t="5042" r="14482" b="423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5F4179EB-548F-4C02-B9A9-BEB27B63F3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2179"/>
          <a:stretch/>
        </p:blipFill>
        <p:spPr>
          <a:xfrm>
            <a:off x="626116" y="4166746"/>
            <a:ext cx="2751221" cy="2691254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AB87F4BB-1A6C-46A6-80E7-62A7D0E904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3155" b="11870"/>
          <a:stretch/>
        </p:blipFill>
        <p:spPr>
          <a:xfrm>
            <a:off x="10076540" y="5093316"/>
            <a:ext cx="2115460" cy="1764684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7B77D530-6018-4514-89DC-E3EBC7F2F10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>
            <a:off x="10227654" y="230509"/>
            <a:ext cx="1700407" cy="1673660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1B6023FC-CAE6-4654-A5DB-4C8C9512BC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53742"/>
          <a:stretch/>
        </p:blipFill>
        <p:spPr>
          <a:xfrm>
            <a:off x="4095211" y="0"/>
            <a:ext cx="2751221" cy="1272649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669AF1F7-2A86-4BB7-9E2C-19AF5CE5723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67991" y="1010655"/>
            <a:ext cx="1755004" cy="17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593CBE95-38B2-472C-BE63-1E6AC7FD290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50000"/>
              <a:alpha val="15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2A6CFAA4-23FE-4C8E-895A-26F2F368EF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4616" t="5042"/>
          <a:stretch/>
        </p:blipFill>
        <p:spPr>
          <a:xfrm>
            <a:off x="0" y="0"/>
            <a:ext cx="12192000" cy="6888666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0E587811-07DC-458C-B83A-E16741FF90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58595" r="31310"/>
          <a:stretch/>
        </p:blipFill>
        <p:spPr>
          <a:xfrm>
            <a:off x="10320001" y="0"/>
            <a:ext cx="1889799" cy="1139156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4806EDE7-A975-4547-A715-BAFE001BBA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1958" b="24946"/>
          <a:stretch/>
        </p:blipFill>
        <p:spPr>
          <a:xfrm rot="10800000" flipH="1">
            <a:off x="1" y="0"/>
            <a:ext cx="1871999" cy="206492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922C03FF-A76F-44CB-836D-512AC79DC1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69659"/>
          <a:stretch/>
        </p:blipFill>
        <p:spPr>
          <a:xfrm>
            <a:off x="85796" y="6350204"/>
            <a:ext cx="1700407" cy="507796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3D0AD9C0-1A8C-47A2-A36D-FCAFB17F307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911330" y="4596172"/>
            <a:ext cx="1700407" cy="1673660"/>
          </a:xfrm>
          <a:prstGeom prst="rect">
            <a:avLst/>
          </a:prstGeom>
        </p:spPr>
      </p:pic>
      <p:sp>
        <p:nvSpPr>
          <p:cNvPr id="28" name="그림 개체 틀 4">
            <a:extLst>
              <a:ext uri="{FF2B5EF4-FFF2-40B4-BE49-F238E27FC236}">
                <a16:creationId xmlns:a16="http://schemas.microsoft.com/office/drawing/2014/main" id="{DD8C5002-BFE9-4DE5-BCB1-8AFAF31C0EA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65345" y="992778"/>
            <a:ext cx="3633878" cy="48724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058088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6452F20A-F7E8-45A4-9233-14D88D4488A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75000"/>
              <a:alpha val="12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39B7EBE-5D17-4695-B5BF-C00C83A1F1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34" t="5042" r="14482" b="423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7FE222E7-7162-4C91-95C9-2948E310824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7493" y="3354624"/>
            <a:ext cx="2751221" cy="2751221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3EFD620E-3878-42B1-BA69-9EAD900281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6249" t="8240"/>
          <a:stretch/>
        </p:blipFill>
        <p:spPr>
          <a:xfrm flipH="1">
            <a:off x="10892701" y="0"/>
            <a:ext cx="1299299" cy="2293102"/>
          </a:xfrm>
          <a:prstGeom prst="rect">
            <a:avLst/>
          </a:prstGeom>
        </p:spPr>
      </p:pic>
      <p:sp>
        <p:nvSpPr>
          <p:cNvPr id="9" name="그림 개체 틀 17">
            <a:extLst>
              <a:ext uri="{FF2B5EF4-FFF2-40B4-BE49-F238E27FC236}">
                <a16:creationId xmlns:a16="http://schemas.microsoft.com/office/drawing/2014/main" id="{40E2ADC7-B518-4699-B1AA-78C73DC0AEBA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1205640" y="1673729"/>
            <a:ext cx="3510548" cy="351054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074834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2A6CFAA4-23FE-4C8E-895A-26F2F368EF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4616" t="5042"/>
          <a:stretch/>
        </p:blipFill>
        <p:spPr>
          <a:xfrm flipH="1">
            <a:off x="0" y="0"/>
            <a:ext cx="12192000" cy="6888666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82FABC3-E09A-471C-8B6E-C3EAF9E07B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5862"/>
          <a:stretch/>
        </p:blipFill>
        <p:spPr>
          <a:xfrm>
            <a:off x="10624712" y="3040950"/>
            <a:ext cx="1567288" cy="1664884"/>
          </a:xfrm>
          <a:prstGeom prst="rect">
            <a:avLst/>
          </a:prstGeom>
        </p:spPr>
      </p:pic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A20A6B94-A1BA-4796-80A9-7665EEB8098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673692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D492C3C4-85D0-4BBD-B2E1-2F7607BDBEF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39183" y="1673692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91732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39B7EBE-5D17-4695-B5BF-C00C83A1F1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34" t="5042" r="14482" b="423"/>
          <a:stretch/>
        </p:blipFill>
        <p:spPr>
          <a:xfrm flipH="1"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CB27DED5-4F0F-41F7-9E03-B5432874421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25000"/>
              <a:alpha val="15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77CDDCBD-575A-4584-B46F-D268BD14BA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28155" y="414000"/>
            <a:ext cx="4450445" cy="6030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C8DA9277-4008-438C-A186-32C53E3F5D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" t="39135" r="23166"/>
          <a:stretch/>
        </p:blipFill>
        <p:spPr>
          <a:xfrm>
            <a:off x="10080279" y="0"/>
            <a:ext cx="2111721" cy="1674528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E8E755A3-C47B-4460-80EB-0FA2D460A83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6250" y="96250"/>
            <a:ext cx="1819177" cy="1348937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5E147CC-5603-4076-A952-699DED6D8DA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5400000">
            <a:off x="6906821" y="4940157"/>
            <a:ext cx="1700407" cy="167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7286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래픽 13">
            <a:extLst>
              <a:ext uri="{FF2B5EF4-FFF2-40B4-BE49-F238E27FC236}">
                <a16:creationId xmlns:a16="http://schemas.microsoft.com/office/drawing/2014/main" id="{5AB9529A-AEC0-4508-8635-2F88E6BB0F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77045" y="3907945"/>
            <a:ext cx="2266103" cy="2751221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3245511C-29ED-489A-9B51-96978BA1ADE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2A6CFAA4-23FE-4C8E-895A-26F2F368EF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4616" t="5042"/>
          <a:stretch/>
        </p:blipFill>
        <p:spPr>
          <a:xfrm flipV="1">
            <a:off x="0" y="0"/>
            <a:ext cx="12192000" cy="6888666"/>
          </a:xfrm>
          <a:prstGeom prst="rect">
            <a:avLst/>
          </a:prstGeom>
        </p:spPr>
      </p:pic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9A740749-44A9-400B-9853-C2BAF69671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78497" y="1502278"/>
            <a:ext cx="2873828" cy="385333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C1B96191-5FFA-48D6-B5B8-038E02A6AF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67867" y="1502278"/>
            <a:ext cx="2873828" cy="385333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72BBC99B-1C88-4688-A7CA-39B633D225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0000"/>
          <a:stretch/>
        </p:blipFill>
        <p:spPr>
          <a:xfrm>
            <a:off x="9791700" y="0"/>
            <a:ext cx="2400300" cy="120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8634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39B7EBE-5D17-4695-B5BF-C00C83A1F1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34" t="5042" r="14482" b="423"/>
          <a:stretch/>
        </p:blipFill>
        <p:spPr>
          <a:xfrm flipV="1">
            <a:off x="-1" y="0"/>
            <a:ext cx="12192001" cy="685800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EDFC9387-7C60-411C-AE60-A7CAA466765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62900" y="3852246"/>
            <a:ext cx="2751221" cy="2751221"/>
          </a:xfrm>
          <a:prstGeom prst="rect">
            <a:avLst/>
          </a:prstGeom>
        </p:spPr>
      </p:pic>
      <p:sp>
        <p:nvSpPr>
          <p:cNvPr id="8" name="그림 개체 틀 11">
            <a:extLst>
              <a:ext uri="{FF2B5EF4-FFF2-40B4-BE49-F238E27FC236}">
                <a16:creationId xmlns:a16="http://schemas.microsoft.com/office/drawing/2014/main" id="{A83BB85C-5609-4A0C-A792-841E2DC77EE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77" y="8631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9447F8E4-6B74-412A-AA08-BA36F19CBB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-6" t="11859" r="57895" b="13"/>
          <a:stretch/>
        </p:blipFill>
        <p:spPr>
          <a:xfrm flipH="1">
            <a:off x="-1" y="0"/>
            <a:ext cx="812798" cy="274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5811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래픽 3">
            <a:extLst>
              <a:ext uri="{FF2B5EF4-FFF2-40B4-BE49-F238E27FC236}">
                <a16:creationId xmlns:a16="http://schemas.microsoft.com/office/drawing/2014/main" id="{2A6CFAA4-23FE-4C8E-895A-26F2F368EF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616" t="5042"/>
          <a:stretch/>
        </p:blipFill>
        <p:spPr>
          <a:xfrm flipH="1" flipV="1">
            <a:off x="0" y="0"/>
            <a:ext cx="12192000" cy="6888666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EE4AD58B-F26E-43EF-B893-E82BD00F3B4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50000"/>
              <a:alpha val="12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E2DC0540-AC40-4811-970A-154FAD5DFA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20842"/>
          <a:stretch/>
        </p:blipFill>
        <p:spPr>
          <a:xfrm>
            <a:off x="9385756" y="4680199"/>
            <a:ext cx="2748408" cy="2177801"/>
          </a:xfrm>
          <a:prstGeom prst="rect">
            <a:avLst/>
          </a:prstGeom>
        </p:spPr>
      </p:pic>
      <p:pic>
        <p:nvPicPr>
          <p:cNvPr id="6" name="Graphic 3">
            <a:hlinkClick r:id="rId6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9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6EFEE668-5CCB-44E1-8391-6A689B344E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4829" t="17226"/>
          <a:stretch/>
        </p:blipFill>
        <p:spPr>
          <a:xfrm>
            <a:off x="0" y="0"/>
            <a:ext cx="1923787" cy="1477074"/>
          </a:xfrm>
          <a:prstGeom prst="rect">
            <a:avLst/>
          </a:prstGeom>
        </p:spPr>
      </p:pic>
      <p:sp>
        <p:nvSpPr>
          <p:cNvPr id="8" name="그림 개체 틀 5">
            <a:extLst>
              <a:ext uri="{FF2B5EF4-FFF2-40B4-BE49-F238E27FC236}">
                <a16:creationId xmlns:a16="http://schemas.microsoft.com/office/drawing/2014/main" id="{E68D2BE2-9710-481E-83AD-A842967478A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3497" y="7540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60009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39B7EBE-5D17-4695-B5BF-C00C83A1F1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34" t="5042" r="14482" b="423"/>
          <a:stretch/>
        </p:blipFill>
        <p:spPr>
          <a:xfrm flipH="1" flipV="1"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7317C5AE-F1B4-4410-82BF-1CEE28C0DCC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10000"/>
              <a:alpha val="12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1D6F967F-AE1F-4FF6-A356-32467DC07C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7768" r="6327"/>
          <a:stretch/>
        </p:blipFill>
        <p:spPr>
          <a:xfrm>
            <a:off x="9626601" y="-1"/>
            <a:ext cx="2565400" cy="2315424"/>
          </a:xfrm>
          <a:prstGeom prst="rect">
            <a:avLst/>
          </a:prstGeom>
        </p:spPr>
      </p:pic>
      <p:sp>
        <p:nvSpPr>
          <p:cNvPr id="10" name="그림 개체 틀 8">
            <a:extLst>
              <a:ext uri="{FF2B5EF4-FFF2-40B4-BE49-F238E27FC236}">
                <a16:creationId xmlns:a16="http://schemas.microsoft.com/office/drawing/2014/main" id="{8C7D9FA0-4A88-428B-A73E-B4D3CA640B8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32660DEC-8D68-4C33-A893-746C9EA26F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50000"/>
          <a:stretch/>
        </p:blipFill>
        <p:spPr>
          <a:xfrm>
            <a:off x="-2" y="4106779"/>
            <a:ext cx="1133053" cy="2751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7489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0811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F46929A-99F6-4803-AADD-E248E3A523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2FE5389-A5FB-41B9-8CD0-650849B461C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593CBE95-38B2-472C-BE63-1E6AC7FD290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50000"/>
              <a:alpha val="15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2A6CFAA4-23FE-4C8E-895A-26F2F368EF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4616" t="5042"/>
          <a:stretch/>
        </p:blipFill>
        <p:spPr>
          <a:xfrm>
            <a:off x="0" y="0"/>
            <a:ext cx="12192000" cy="6888666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675691CA-4EE3-4E14-A6C3-387C4E8AC3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17817" b="21635"/>
          <a:stretch/>
        </p:blipFill>
        <p:spPr>
          <a:xfrm>
            <a:off x="10317348" y="5070457"/>
            <a:ext cx="1874652" cy="1787543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9167318F-7AD7-4D5B-AFBD-6F1F7A8E12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7870" t="20561"/>
          <a:stretch/>
        </p:blipFill>
        <p:spPr>
          <a:xfrm rot="16200000" flipH="1">
            <a:off x="416224" y="-416222"/>
            <a:ext cx="1491654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5027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6452F20A-F7E8-45A4-9233-14D88D4488A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75000"/>
              <a:alpha val="12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39B7EBE-5D17-4695-B5BF-C00C83A1F1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34" t="5042" r="14482" b="423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FA6CAA7B-B746-426B-A371-3E270F72F0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7485" r="18764"/>
          <a:stretch/>
        </p:blipFill>
        <p:spPr>
          <a:xfrm>
            <a:off x="10351113" y="0"/>
            <a:ext cx="1840887" cy="254529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35360877-8AC3-4E27-8CCD-EA08B1740B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0839" b="12459"/>
          <a:stretch/>
        </p:blipFill>
        <p:spPr>
          <a:xfrm>
            <a:off x="-1" y="4741918"/>
            <a:ext cx="2906565" cy="211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1732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2A6CFAA4-23FE-4C8E-895A-26F2F368EF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4616" t="5042"/>
          <a:stretch/>
        </p:blipFill>
        <p:spPr>
          <a:xfrm flipH="1">
            <a:off x="0" y="0"/>
            <a:ext cx="12192000" cy="688866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C6F86B21-4670-4BD8-B6A4-625CB05DF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3551" b="41751"/>
          <a:stretch/>
        </p:blipFill>
        <p:spPr>
          <a:xfrm>
            <a:off x="9541188" y="5255448"/>
            <a:ext cx="2650812" cy="160255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C7A0BF64-A29C-410D-9847-5149DFADD08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01068" y="3252098"/>
            <a:ext cx="2751221" cy="2751221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43FF75F9-9143-47A8-B9FB-05962DC7E8C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430420" y="316272"/>
            <a:ext cx="1700407" cy="167366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6ED6FE2A-9E8B-4D69-949F-35CDB81D83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27671"/>
          <a:stretch/>
        </p:blipFill>
        <p:spPr>
          <a:xfrm>
            <a:off x="310575" y="0"/>
            <a:ext cx="2266103" cy="198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1836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39B7EBE-5D17-4695-B5BF-C00C83A1F1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34" t="5042" r="14482" b="423"/>
          <a:stretch/>
        </p:blipFill>
        <p:spPr>
          <a:xfrm flipH="1"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CB27DED5-4F0F-41F7-9E03-B5432874421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25000"/>
              <a:alpha val="15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F4BFDF59-426D-40C3-AE6A-C760250D06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4263"/>
          <a:stretch/>
        </p:blipFill>
        <p:spPr>
          <a:xfrm rot="16200000">
            <a:off x="-109453" y="5017888"/>
            <a:ext cx="1788295" cy="156938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97FB3889-96B1-458C-B4BA-B0DFEF2ABC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7911" b="10507"/>
          <a:stretch/>
        </p:blipFill>
        <p:spPr>
          <a:xfrm flipV="1">
            <a:off x="9757895" y="0"/>
            <a:ext cx="2434105" cy="175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437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245511C-29ED-489A-9B51-96978BA1ADE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2A6CFAA4-23FE-4C8E-895A-26F2F368EF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4616" t="5042"/>
          <a:stretch/>
        </p:blipFill>
        <p:spPr>
          <a:xfrm flipV="1">
            <a:off x="0" y="0"/>
            <a:ext cx="12192000" cy="688866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E1CC6E0C-7840-4D28-98CC-FEE4B0EF25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8118" b="11959"/>
          <a:stretch/>
        </p:blipFill>
        <p:spPr>
          <a:xfrm>
            <a:off x="0" y="4435813"/>
            <a:ext cx="2527881" cy="2422187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F096A7F-2AB8-4E14-A378-82DE65AF29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50000"/>
          <a:stretch/>
        </p:blipFill>
        <p:spPr>
          <a:xfrm flipV="1">
            <a:off x="9443592" y="-1"/>
            <a:ext cx="2748408" cy="137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3063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39B7EBE-5D17-4695-B5BF-C00C83A1F1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34" t="5042" r="14482" b="423"/>
          <a:stretch/>
        </p:blipFill>
        <p:spPr>
          <a:xfrm flipV="1">
            <a:off x="-1" y="0"/>
            <a:ext cx="12192001" cy="685800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7006ED57-2E2B-41F1-B07E-8CC7A6F979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6479" t="10357"/>
          <a:stretch/>
        </p:blipFill>
        <p:spPr>
          <a:xfrm>
            <a:off x="0" y="0"/>
            <a:ext cx="1660663" cy="178239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471D6DBF-5CC6-4328-945A-F32EDFA24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5682" b="7963"/>
          <a:stretch/>
        </p:blipFill>
        <p:spPr>
          <a:xfrm>
            <a:off x="10045700" y="4938140"/>
            <a:ext cx="2146301" cy="191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4698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2A6CFAA4-23FE-4C8E-895A-26F2F368EF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4616" t="5042"/>
          <a:stretch/>
        </p:blipFill>
        <p:spPr>
          <a:xfrm flipH="1" flipV="1">
            <a:off x="0" y="0"/>
            <a:ext cx="12192000" cy="6888666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EE4AD58B-F26E-43EF-B893-E82BD00F3B4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50000"/>
              <a:alpha val="12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AE924DE3-E005-40CD-B352-FB802304E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9237" b="24328"/>
          <a:stretch/>
        </p:blipFill>
        <p:spPr>
          <a:xfrm flipH="1">
            <a:off x="10520278" y="4776099"/>
            <a:ext cx="1671721" cy="208190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B2F0A041-74DA-414B-A8E1-6E8A0CEA1A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0000"/>
          <a:stretch/>
        </p:blipFill>
        <p:spPr>
          <a:xfrm>
            <a:off x="0" y="-2"/>
            <a:ext cx="2385160" cy="119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4270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39B7EBE-5D17-4695-B5BF-C00C83A1F1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34" t="5042" r="14482" b="423"/>
          <a:stretch/>
        </p:blipFill>
        <p:spPr>
          <a:xfrm flipH="1" flipV="1">
            <a:off x="-1" y="0"/>
            <a:ext cx="12192001" cy="685800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87555B59-B9EA-4B0B-8DA6-4712064495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69659"/>
          <a:stretch/>
        </p:blipFill>
        <p:spPr>
          <a:xfrm>
            <a:off x="85796" y="6350204"/>
            <a:ext cx="1700407" cy="507796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39FE44CE-6B85-4495-8C6C-97E34A94DD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77473"/>
          <a:stretch/>
        </p:blipFill>
        <p:spPr>
          <a:xfrm>
            <a:off x="9911330" y="0"/>
            <a:ext cx="1700407" cy="377032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C58CA106-9A5F-43B3-B36C-8684452902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88685"/>
          <a:stretch/>
        </p:blipFill>
        <p:spPr>
          <a:xfrm rot="16200000">
            <a:off x="1114932" y="-526714"/>
            <a:ext cx="192401" cy="167366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274F13C3-8891-4939-9CA7-1D22C4E59D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50000" b="50000"/>
          <a:stretch/>
        </p:blipFill>
        <p:spPr>
          <a:xfrm>
            <a:off x="10816389" y="5482389"/>
            <a:ext cx="1375611" cy="137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0054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76" r:id="rId18"/>
    <p:sldLayoutId id="2147483664" r:id="rId1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3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Abril+Fatface" TargetMode="Externa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fonts.google.com/specimen/Montserrat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5383C361-28CD-4A02-B18B-1926F8A032BC}"/>
              </a:ext>
            </a:extLst>
          </p:cNvPr>
          <p:cNvSpPr txBox="1"/>
          <p:nvPr/>
        </p:nvSpPr>
        <p:spPr>
          <a:xfrm>
            <a:off x="2616200" y="4119784"/>
            <a:ext cx="695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53535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dirty="0">
              <a:solidFill>
                <a:srgbClr val="353535"/>
              </a:solidFill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3976C5A-9BE5-4DC8-9E29-157004B2A43C}"/>
              </a:ext>
            </a:extLst>
          </p:cNvPr>
          <p:cNvSpPr txBox="1"/>
          <p:nvPr/>
        </p:nvSpPr>
        <p:spPr>
          <a:xfrm>
            <a:off x="3875773" y="4680694"/>
            <a:ext cx="4440454" cy="400110"/>
          </a:xfrm>
          <a:prstGeom prst="rect">
            <a:avLst/>
          </a:prstGeom>
          <a:solidFill>
            <a:srgbClr val="353535"/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Company name / 14th May, 20XX</a:t>
            </a:r>
            <a:endParaRPr lang="ko-KR" altLang="en-US" sz="2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E1F3ED-69AB-45AA-9A01-7D94082A4D09}"/>
              </a:ext>
            </a:extLst>
          </p:cNvPr>
          <p:cNvSpPr txBox="1"/>
          <p:nvPr/>
        </p:nvSpPr>
        <p:spPr>
          <a:xfrm>
            <a:off x="2616200" y="1777196"/>
            <a:ext cx="6959600" cy="230832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7200" dirty="0">
                <a:solidFill>
                  <a:srgbClr val="353535"/>
                </a:solidFill>
                <a:latin typeface="+mj-lt"/>
                <a:cs typeface="Arial" panose="020B0604020202020204" pitchFamily="34" charset="0"/>
              </a:rPr>
              <a:t>Grayscale Newsletter</a:t>
            </a:r>
            <a:endParaRPr lang="ko-KR" altLang="en-US" sz="7200" dirty="0">
              <a:solidFill>
                <a:srgbClr val="353535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26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A3AEA5C1-66B8-480F-B285-1970869EF6DB}"/>
              </a:ext>
            </a:extLst>
          </p:cNvPr>
          <p:cNvSpPr txBox="1"/>
          <p:nvPr/>
        </p:nvSpPr>
        <p:spPr>
          <a:xfrm>
            <a:off x="1117600" y="869967"/>
            <a:ext cx="995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53535"/>
                </a:solidFill>
              </a:rPr>
              <a:t>Write here a title</a:t>
            </a:r>
            <a:endParaRPr lang="ko-KR" altLang="en-US" dirty="0">
              <a:solidFill>
                <a:srgbClr val="353535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377AA4E-C3A3-4A76-9D5C-9F6B1859CCD1}"/>
              </a:ext>
            </a:extLst>
          </p:cNvPr>
          <p:cNvSpPr txBox="1"/>
          <p:nvPr/>
        </p:nvSpPr>
        <p:spPr>
          <a:xfrm>
            <a:off x="1117435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353535"/>
                </a:solidFill>
              </a:rPr>
              <a:t>Lorem ipsum dolor </a:t>
            </a:r>
            <a:r>
              <a:rPr lang="en-US" altLang="ko-KR">
                <a:solidFill>
                  <a:srgbClr val="353535"/>
                </a:solidFill>
              </a:rPr>
              <a:t>sit amet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>
                <a:solidFill>
                  <a:srgbClr val="353535"/>
                </a:solidFill>
              </a:rPr>
              <a:t>/  Consectetur adipisicing eli</a:t>
            </a:r>
            <a:r>
              <a:rPr lang="en-US" altLang="ko-KR" dirty="0" err="1">
                <a:solidFill>
                  <a:srgbClr val="353535"/>
                </a:solidFill>
              </a:rPr>
              <a:t>t</a:t>
            </a:r>
            <a:endParaRPr lang="ko-KR" altLang="en-US" dirty="0">
              <a:solidFill>
                <a:srgbClr val="353535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DB4DAF3-408A-42EB-B884-79A09D03C7BC}"/>
              </a:ext>
            </a:extLst>
          </p:cNvPr>
          <p:cNvSpPr/>
          <p:nvPr/>
        </p:nvSpPr>
        <p:spPr>
          <a:xfrm>
            <a:off x="1116550" y="2736919"/>
            <a:ext cx="2944545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>
                <a:solidFill>
                  <a:srgbClr val="353535"/>
                </a:solidFill>
                <a:latin typeface="+mj-lt"/>
              </a:rPr>
              <a:t>Lorem ipsum dolor sit</a:t>
            </a:r>
            <a:endParaRPr lang="en-US" altLang="ko-KR" sz="2000" dirty="0">
              <a:solidFill>
                <a:srgbClr val="353535"/>
              </a:solidFill>
              <a:latin typeface="+mj-lt"/>
            </a:endParaRPr>
          </a:p>
          <a:p>
            <a:r>
              <a:rPr lang="en-US" altLang="ko-KR" sz="2000" dirty="0">
                <a:solidFill>
                  <a:srgbClr val="353535"/>
                </a:solidFill>
                <a:latin typeface="+mj-lt"/>
              </a:rPr>
              <a:t>(20XX – 20XX)</a:t>
            </a:r>
            <a:endParaRPr lang="ko-KR" altLang="en-US" sz="2000" dirty="0">
              <a:solidFill>
                <a:srgbClr val="353535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0C13A6-3A9C-4EB2-819A-011082937351}"/>
              </a:ext>
            </a:extLst>
          </p:cNvPr>
          <p:cNvSpPr txBox="1"/>
          <p:nvPr/>
        </p:nvSpPr>
        <p:spPr>
          <a:xfrm>
            <a:off x="1117435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353535"/>
                </a:solidFill>
              </a:rPr>
              <a:t>Ut enim</a:t>
            </a:r>
            <a:r>
              <a:rPr lang="en-US" altLang="ko-KR" dirty="0">
                <a:solidFill>
                  <a:srgbClr val="353535"/>
                </a:solidFill>
              </a:rPr>
              <a:t> ad </a:t>
            </a:r>
            <a:r>
              <a:rPr lang="en-US" altLang="ko-KR">
                <a:solidFill>
                  <a:srgbClr val="353535"/>
                </a:solidFill>
              </a:rPr>
              <a:t>minim veniam, quis nostrud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>
                <a:solidFill>
                  <a:srgbClr val="353535"/>
                </a:solidFill>
              </a:rPr>
              <a:t>exercitation ullamco laboris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>
                <a:solidFill>
                  <a:srgbClr val="353535"/>
                </a:solidFill>
              </a:rPr>
              <a:t>nisi ut aliquip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>
                <a:solidFill>
                  <a:srgbClr val="353535"/>
                </a:solidFill>
              </a:rPr>
              <a:t>ex ea commodo consequat.</a:t>
            </a:r>
            <a:endParaRPr lang="en-US" altLang="ko-KR" dirty="0">
              <a:solidFill>
                <a:srgbClr val="353535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B9FF6CB-6A58-496D-A26B-4A45DE6D15A1}"/>
              </a:ext>
            </a:extLst>
          </p:cNvPr>
          <p:cNvSpPr txBox="1"/>
          <p:nvPr/>
        </p:nvSpPr>
        <p:spPr>
          <a:xfrm>
            <a:off x="4620973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353535"/>
                </a:solidFill>
              </a:rPr>
              <a:t>Lorem ipsum dolor </a:t>
            </a:r>
            <a:r>
              <a:rPr lang="en-US" altLang="ko-KR">
                <a:solidFill>
                  <a:srgbClr val="353535"/>
                </a:solidFill>
              </a:rPr>
              <a:t>sit amet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>
                <a:solidFill>
                  <a:srgbClr val="353535"/>
                </a:solidFill>
              </a:rPr>
              <a:t>/  Consectetur adipisicing </a:t>
            </a:r>
            <a:r>
              <a:rPr lang="en-US" altLang="ko-KR" dirty="0" err="1">
                <a:solidFill>
                  <a:srgbClr val="353535"/>
                </a:solidFill>
              </a:rPr>
              <a:t>elit</a:t>
            </a:r>
            <a:endParaRPr lang="ko-KR" altLang="en-US" dirty="0">
              <a:solidFill>
                <a:srgbClr val="353535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0E0D8C36-D97D-4E7F-A583-9F12ABE1F954}"/>
              </a:ext>
            </a:extLst>
          </p:cNvPr>
          <p:cNvSpPr/>
          <p:nvPr/>
        </p:nvSpPr>
        <p:spPr>
          <a:xfrm>
            <a:off x="4620088" y="2736919"/>
            <a:ext cx="2944545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353535"/>
                </a:solidFill>
                <a:latin typeface="+mj-lt"/>
              </a:rPr>
              <a:t>Lorem ipsum dolor sit</a:t>
            </a:r>
          </a:p>
          <a:p>
            <a:r>
              <a:rPr lang="en-US" altLang="ko-KR" sz="2000" dirty="0">
                <a:solidFill>
                  <a:srgbClr val="353535"/>
                </a:solidFill>
                <a:latin typeface="+mj-lt"/>
              </a:rPr>
              <a:t>(20XX – 20XX)</a:t>
            </a:r>
            <a:endParaRPr lang="ko-KR" altLang="en-US" sz="2000" dirty="0">
              <a:solidFill>
                <a:srgbClr val="353535"/>
              </a:solidFill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89DD195-D2B4-4162-8FC7-5F27B9BA74F1}"/>
              </a:ext>
            </a:extLst>
          </p:cNvPr>
          <p:cNvSpPr txBox="1"/>
          <p:nvPr/>
        </p:nvSpPr>
        <p:spPr>
          <a:xfrm>
            <a:off x="4620973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>
                <a:solidFill>
                  <a:srgbClr val="353535"/>
                </a:solidFill>
              </a:rPr>
              <a:t>Duis aute irure</a:t>
            </a:r>
            <a:r>
              <a:rPr lang="en-US" altLang="ko-KR" dirty="0">
                <a:solidFill>
                  <a:srgbClr val="353535"/>
                </a:solidFill>
              </a:rPr>
              <a:t> dolor </a:t>
            </a:r>
            <a:r>
              <a:rPr lang="en-US" altLang="ko-KR">
                <a:solidFill>
                  <a:srgbClr val="353535"/>
                </a:solidFill>
              </a:rPr>
              <a:t>in reprehenderit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>
                <a:solidFill>
                  <a:srgbClr val="353535"/>
                </a:solidFill>
              </a:rPr>
              <a:t>in voluptate velit esse cillum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>
                <a:solidFill>
                  <a:srgbClr val="353535"/>
                </a:solidFill>
              </a:rPr>
              <a:t>dolore eu fugiat nulla pariatur.</a:t>
            </a:r>
            <a:endParaRPr lang="en-US" altLang="ko-KR" dirty="0">
              <a:solidFill>
                <a:srgbClr val="353535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91E06EA-05BA-468A-90E6-C30CB7CF2B2A}"/>
              </a:ext>
            </a:extLst>
          </p:cNvPr>
          <p:cNvSpPr txBox="1"/>
          <p:nvPr/>
        </p:nvSpPr>
        <p:spPr>
          <a:xfrm>
            <a:off x="8123461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353535"/>
                </a:solidFill>
              </a:rPr>
              <a:t>Lorem ipsum dolor </a:t>
            </a:r>
            <a:r>
              <a:rPr lang="en-US" altLang="ko-KR">
                <a:solidFill>
                  <a:srgbClr val="353535"/>
                </a:solidFill>
              </a:rPr>
              <a:t>sit amet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>
                <a:solidFill>
                  <a:srgbClr val="353535"/>
                </a:solidFill>
              </a:rPr>
              <a:t>/  Consectetur adipisicing </a:t>
            </a:r>
            <a:r>
              <a:rPr lang="en-US" altLang="ko-KR" dirty="0" err="1">
                <a:solidFill>
                  <a:srgbClr val="353535"/>
                </a:solidFill>
              </a:rPr>
              <a:t>elit</a:t>
            </a:r>
            <a:endParaRPr lang="ko-KR" altLang="en-US" dirty="0">
              <a:solidFill>
                <a:srgbClr val="353535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1691CEDE-EE67-4B97-93D7-6EEFDEF292F6}"/>
              </a:ext>
            </a:extLst>
          </p:cNvPr>
          <p:cNvSpPr/>
          <p:nvPr/>
        </p:nvSpPr>
        <p:spPr>
          <a:xfrm>
            <a:off x="8122576" y="2736919"/>
            <a:ext cx="2944545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353535"/>
                </a:solidFill>
                <a:latin typeface="+mj-lt"/>
              </a:rPr>
              <a:t>Lorem ipsum dolor sit</a:t>
            </a:r>
          </a:p>
          <a:p>
            <a:r>
              <a:rPr lang="en-US" altLang="ko-KR" sz="2000" dirty="0">
                <a:solidFill>
                  <a:srgbClr val="353535"/>
                </a:solidFill>
                <a:latin typeface="+mj-lt"/>
              </a:rPr>
              <a:t>(20XX – 20XX)</a:t>
            </a:r>
            <a:endParaRPr lang="ko-KR" altLang="en-US" sz="2000" dirty="0">
              <a:solidFill>
                <a:srgbClr val="353535"/>
              </a:solidFill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E49D0EF-A449-4D64-86A9-C67F5CF0B3EC}"/>
              </a:ext>
            </a:extLst>
          </p:cNvPr>
          <p:cNvSpPr txBox="1"/>
          <p:nvPr/>
        </p:nvSpPr>
        <p:spPr>
          <a:xfrm>
            <a:off x="8123461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353535"/>
                </a:solidFill>
              </a:rPr>
              <a:t>Ut enim</a:t>
            </a:r>
            <a:r>
              <a:rPr lang="en-US" altLang="ko-KR" dirty="0">
                <a:solidFill>
                  <a:srgbClr val="353535"/>
                </a:solidFill>
              </a:rPr>
              <a:t> ad </a:t>
            </a:r>
            <a:r>
              <a:rPr lang="en-US" altLang="ko-KR">
                <a:solidFill>
                  <a:srgbClr val="353535"/>
                </a:solidFill>
              </a:rPr>
              <a:t>minim veniam, quis nostrud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>
                <a:solidFill>
                  <a:srgbClr val="353535"/>
                </a:solidFill>
              </a:rPr>
              <a:t>exercitation ullamco laboris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>
                <a:solidFill>
                  <a:srgbClr val="353535"/>
                </a:solidFill>
              </a:rPr>
              <a:t>nisi ut aliquip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>
                <a:solidFill>
                  <a:srgbClr val="353535"/>
                </a:solidFill>
              </a:rPr>
              <a:t>ex ea commodo consequat.</a:t>
            </a:r>
            <a:endParaRPr lang="en-US" altLang="ko-KR" dirty="0">
              <a:solidFill>
                <a:srgbClr val="353535"/>
              </a:solidFill>
            </a:endParaRP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49606EFB-6CF3-45C0-B606-AFF0F2F83025}"/>
              </a:ext>
            </a:extLst>
          </p:cNvPr>
          <p:cNvCxnSpPr/>
          <p:nvPr/>
        </p:nvCxnSpPr>
        <p:spPr>
          <a:xfrm>
            <a:off x="5010150" y="1646416"/>
            <a:ext cx="2171700" cy="0"/>
          </a:xfrm>
          <a:prstGeom prst="line">
            <a:avLst/>
          </a:prstGeom>
          <a:ln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852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F86D43C-91BE-43D8-B4F2-48B05C8C4B33}"/>
              </a:ext>
            </a:extLst>
          </p:cNvPr>
          <p:cNvSpPr txBox="1"/>
          <p:nvPr/>
        </p:nvSpPr>
        <p:spPr>
          <a:xfrm>
            <a:off x="1231447" y="1755410"/>
            <a:ext cx="497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rgbClr val="353535"/>
                </a:solidFill>
              </a:rPr>
              <a:t>Insert your title here</a:t>
            </a:r>
            <a:endParaRPr lang="ko-KR" altLang="en-US" dirty="0">
              <a:solidFill>
                <a:srgbClr val="35353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EBE3E7-B088-43A1-A1F0-8101B356EF1F}"/>
              </a:ext>
            </a:extLst>
          </p:cNvPr>
          <p:cNvSpPr txBox="1"/>
          <p:nvPr/>
        </p:nvSpPr>
        <p:spPr>
          <a:xfrm>
            <a:off x="2183946" y="3812988"/>
            <a:ext cx="4021127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53535"/>
                </a:solidFill>
              </a:rPr>
              <a:t>amet</a:t>
            </a:r>
            <a:r>
              <a:rPr lang="en-US" altLang="ko-KR" sz="1400" dirty="0">
                <a:solidFill>
                  <a:srgbClr val="353535"/>
                </a:solidFill>
              </a:rPr>
              <a:t>, </a:t>
            </a:r>
            <a:r>
              <a:rPr lang="en-US" altLang="ko-KR" sz="14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elit</a:t>
            </a:r>
            <a:r>
              <a:rPr lang="en-US" altLang="ko-KR" sz="1400" dirty="0">
                <a:solidFill>
                  <a:srgbClr val="353535"/>
                </a:solidFill>
              </a:rPr>
              <a:t>, sed do </a:t>
            </a:r>
            <a:r>
              <a:rPr lang="en-US" altLang="ko-KR" sz="1400" dirty="0" err="1">
                <a:solidFill>
                  <a:srgbClr val="353535"/>
                </a:solidFill>
              </a:rPr>
              <a:t>eiusmod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tempor</a:t>
            </a:r>
            <a:endParaRPr lang="ko-KR" altLang="en-US" sz="1400" dirty="0">
              <a:solidFill>
                <a:srgbClr val="353535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FFF2B5E-D909-4393-AEC3-6E0454D7EB2C}"/>
              </a:ext>
            </a:extLst>
          </p:cNvPr>
          <p:cNvSpPr/>
          <p:nvPr/>
        </p:nvSpPr>
        <p:spPr>
          <a:xfrm>
            <a:off x="2162481" y="3332568"/>
            <a:ext cx="40473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35353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353535"/>
              </a:solidFill>
              <a:latin typeface="+mj-lt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0016166-C307-4DF0-8AAE-31A3BA6D05EA}"/>
              </a:ext>
            </a:extLst>
          </p:cNvPr>
          <p:cNvGrpSpPr/>
          <p:nvPr/>
        </p:nvGrpSpPr>
        <p:grpSpPr>
          <a:xfrm>
            <a:off x="1540428" y="3338008"/>
            <a:ext cx="523220" cy="523220"/>
            <a:chOff x="752656" y="1562597"/>
            <a:chExt cx="390525" cy="390525"/>
          </a:xfrm>
          <a:solidFill>
            <a:srgbClr val="353535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A9AADC6C-6969-4807-9191-FE3652C3D5CF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D44A2AA0-1868-4DAD-AC87-2C32D0B131E8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0234E1-1F06-450D-A682-CD5DF83FDA4D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599CCD05-BFBC-4851-A068-78BE72B3418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4FAD1404-896A-4150-8D55-8695FDAC0074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C060527E-80DA-4650-B4E6-8C54D5B20427}"/>
              </a:ext>
            </a:extLst>
          </p:cNvPr>
          <p:cNvSpPr/>
          <p:nvPr/>
        </p:nvSpPr>
        <p:spPr>
          <a:xfrm>
            <a:off x="1572331" y="4993079"/>
            <a:ext cx="459414" cy="523220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35353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DFAF278-6AED-4277-B293-86CDCA2F7226}"/>
              </a:ext>
            </a:extLst>
          </p:cNvPr>
          <p:cNvSpPr txBox="1"/>
          <p:nvPr/>
        </p:nvSpPr>
        <p:spPr>
          <a:xfrm>
            <a:off x="2183946" y="5407145"/>
            <a:ext cx="4021127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353535"/>
                </a:solidFill>
              </a:rPr>
              <a:t>Lorem ipsum dolor </a:t>
            </a:r>
            <a:r>
              <a:rPr lang="en-US" altLang="ko-KR" sz="1400">
                <a:solidFill>
                  <a:srgbClr val="353535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rgbClr val="353535"/>
                </a:solidFill>
              </a:rPr>
              <a:t>, sed </a:t>
            </a:r>
            <a:r>
              <a:rPr lang="en-US" altLang="ko-KR" sz="1400">
                <a:solidFill>
                  <a:srgbClr val="353535"/>
                </a:solidFill>
              </a:rPr>
              <a:t>do eiusmod </a:t>
            </a:r>
            <a:r>
              <a:rPr lang="en-US" altLang="ko-KR" sz="1400" dirty="0" err="1">
                <a:solidFill>
                  <a:srgbClr val="353535"/>
                </a:solidFill>
              </a:rPr>
              <a:t>tempor</a:t>
            </a:r>
            <a:endParaRPr lang="ko-KR" altLang="en-US" sz="1400" dirty="0">
              <a:solidFill>
                <a:srgbClr val="353535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2D7A19A-2EE9-4E54-9B73-7B9C6FA66886}"/>
              </a:ext>
            </a:extLst>
          </p:cNvPr>
          <p:cNvSpPr/>
          <p:nvPr/>
        </p:nvSpPr>
        <p:spPr>
          <a:xfrm>
            <a:off x="2162481" y="4926725"/>
            <a:ext cx="40473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35353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353535"/>
              </a:solidFill>
              <a:latin typeface="+mj-lt"/>
            </a:endParaRPr>
          </a:p>
        </p:txBody>
      </p: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F60CDF88-B882-453B-BEA4-C68B112FD342}"/>
              </a:ext>
            </a:extLst>
          </p:cNvPr>
          <p:cNvCxnSpPr/>
          <p:nvPr/>
        </p:nvCxnSpPr>
        <p:spPr>
          <a:xfrm>
            <a:off x="1379750" y="2569019"/>
            <a:ext cx="2171700" cy="0"/>
          </a:xfrm>
          <a:prstGeom prst="line">
            <a:avLst/>
          </a:prstGeom>
          <a:ln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84970BB-CF4C-436F-861D-8FBE27BA1E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583418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BA58CE71-1544-44A5-9F0A-8BBD523327F9}"/>
              </a:ext>
            </a:extLst>
          </p:cNvPr>
          <p:cNvSpPr txBox="1"/>
          <p:nvPr/>
        </p:nvSpPr>
        <p:spPr>
          <a:xfrm>
            <a:off x="1117600" y="1169014"/>
            <a:ext cx="995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53535"/>
                </a:solidFill>
              </a:rPr>
              <a:t>Slide title here</a:t>
            </a:r>
            <a:endParaRPr lang="ko-KR" altLang="en-US" dirty="0">
              <a:solidFill>
                <a:srgbClr val="353535"/>
              </a:solidFill>
            </a:endParaRPr>
          </a:p>
        </p:txBody>
      </p:sp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1EF928FD-9180-45D1-A6E3-5658FEF85235}"/>
              </a:ext>
            </a:extLst>
          </p:cNvPr>
          <p:cNvSpPr/>
          <p:nvPr/>
        </p:nvSpPr>
        <p:spPr>
          <a:xfrm>
            <a:off x="6943704" y="2149926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353535"/>
          </a:solidFill>
          <a:ln w="9525" cap="flat">
            <a:noFill/>
            <a:prstDash val="solid"/>
            <a:miter/>
          </a:ln>
        </p:spPr>
        <p:txBody>
          <a:bodyPr lIns="1584000" tIns="36000" rIns="432000" bIns="36000" rtlCol="0" anchor="ctr"/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tempor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9A33A041-F1BD-4299-AFF3-697E0C7F6AFD}"/>
              </a:ext>
            </a:extLst>
          </p:cNvPr>
          <p:cNvSpPr/>
          <p:nvPr/>
        </p:nvSpPr>
        <p:spPr>
          <a:xfrm>
            <a:off x="3002169" y="2149926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lIns="1584000" tIns="36000" rIns="432000" bIns="36000" rtlCol="0" anchor="ctr"/>
          <a:lstStyle/>
          <a:p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elit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DB974993-B17D-4307-8ADA-EB57A3AECE8A}"/>
              </a:ext>
            </a:extLst>
          </p:cNvPr>
          <p:cNvSpPr/>
          <p:nvPr/>
        </p:nvSpPr>
        <p:spPr>
          <a:xfrm>
            <a:off x="0" y="2149926"/>
            <a:ext cx="3965554" cy="1917700"/>
          </a:xfrm>
          <a:custGeom>
            <a:avLst/>
            <a:gdLst>
              <a:gd name="connsiteX0" fmla="*/ 0 w 3965554"/>
              <a:gd name="connsiteY0" fmla="*/ 0 h 1917700"/>
              <a:gd name="connsiteX1" fmla="*/ 433136 w 3965554"/>
              <a:gd name="connsiteY1" fmla="*/ 0 h 1917700"/>
              <a:gd name="connsiteX2" fmla="*/ 846536 w 3965554"/>
              <a:gd name="connsiteY2" fmla="*/ 0 h 1917700"/>
              <a:gd name="connsiteX3" fmla="*/ 1076761 w 3965554"/>
              <a:gd name="connsiteY3" fmla="*/ 0 h 1917700"/>
              <a:gd name="connsiteX4" fmla="*/ 1550736 w 3965554"/>
              <a:gd name="connsiteY4" fmla="*/ 0 h 1917700"/>
              <a:gd name="connsiteX5" fmla="*/ 3006704 w 3965554"/>
              <a:gd name="connsiteY5" fmla="*/ 0 h 1917700"/>
              <a:gd name="connsiteX6" fmla="*/ 3965554 w 3965554"/>
              <a:gd name="connsiteY6" fmla="*/ 958850 h 1917700"/>
              <a:gd name="connsiteX7" fmla="*/ 3006704 w 3965554"/>
              <a:gd name="connsiteY7" fmla="*/ 1917700 h 1917700"/>
              <a:gd name="connsiteX8" fmla="*/ 1550736 w 3965554"/>
              <a:gd name="connsiteY8" fmla="*/ 1917700 h 1917700"/>
              <a:gd name="connsiteX9" fmla="*/ 1076761 w 3965554"/>
              <a:gd name="connsiteY9" fmla="*/ 1917700 h 1917700"/>
              <a:gd name="connsiteX10" fmla="*/ 846536 w 3965554"/>
              <a:gd name="connsiteY10" fmla="*/ 1917700 h 1917700"/>
              <a:gd name="connsiteX11" fmla="*/ 433136 w 3965554"/>
              <a:gd name="connsiteY11" fmla="*/ 1917700 h 1917700"/>
              <a:gd name="connsiteX12" fmla="*/ 0 w 3965554"/>
              <a:gd name="connsiteY12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65554" h="1917700">
                <a:moveTo>
                  <a:pt x="0" y="0"/>
                </a:moveTo>
                <a:lnTo>
                  <a:pt x="433136" y="0"/>
                </a:lnTo>
                <a:lnTo>
                  <a:pt x="846536" y="0"/>
                </a:lnTo>
                <a:lnTo>
                  <a:pt x="1076761" y="0"/>
                </a:lnTo>
                <a:lnTo>
                  <a:pt x="1550736" y="0"/>
                </a:lnTo>
                <a:lnTo>
                  <a:pt x="3006704" y="0"/>
                </a:lnTo>
                <a:cubicBezTo>
                  <a:pt x="3536262" y="0"/>
                  <a:pt x="3965554" y="429292"/>
                  <a:pt x="3965554" y="958850"/>
                </a:cubicBezTo>
                <a:cubicBezTo>
                  <a:pt x="3965554" y="1488408"/>
                  <a:pt x="3536262" y="1917700"/>
                  <a:pt x="3006704" y="1917700"/>
                </a:cubicBezTo>
                <a:lnTo>
                  <a:pt x="1550736" y="1917700"/>
                </a:lnTo>
                <a:lnTo>
                  <a:pt x="1076761" y="1917700"/>
                </a:lnTo>
                <a:lnTo>
                  <a:pt x="846536" y="1917700"/>
                </a:lnTo>
                <a:lnTo>
                  <a:pt x="433136" y="1917700"/>
                </a:lnTo>
                <a:lnTo>
                  <a:pt x="0" y="191770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wrap="square" lIns="684000" tIns="36000" rIns="432000" bIns="36000" rtlCol="0" anchor="ctr">
            <a:no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amet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6DAD470-C770-490E-97D8-87623B8B0E08}"/>
              </a:ext>
            </a:extLst>
          </p:cNvPr>
          <p:cNvSpPr txBox="1"/>
          <p:nvPr/>
        </p:nvSpPr>
        <p:spPr>
          <a:xfrm>
            <a:off x="613256" y="4363537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53535"/>
                </a:solidFill>
              </a:rPr>
              <a:t>amet</a:t>
            </a:r>
            <a:r>
              <a:rPr lang="en-US" altLang="ko-KR" sz="1600" dirty="0">
                <a:solidFill>
                  <a:srgbClr val="353535"/>
                </a:solidFill>
              </a:rPr>
              <a:t>, </a:t>
            </a:r>
            <a:r>
              <a:rPr lang="en-US" altLang="ko-KR" sz="16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adipiscing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elit</a:t>
            </a:r>
            <a:r>
              <a:rPr lang="en-US" altLang="ko-KR" sz="1600" dirty="0">
                <a:solidFill>
                  <a:srgbClr val="353535"/>
                </a:solidFill>
              </a:rPr>
              <a:t> sed do </a:t>
            </a:r>
            <a:r>
              <a:rPr lang="en-US" altLang="ko-KR" sz="1600" dirty="0" err="1">
                <a:solidFill>
                  <a:srgbClr val="353535"/>
                </a:solidFill>
              </a:rPr>
              <a:t>eiusmod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tempor</a:t>
            </a:r>
            <a:endParaRPr lang="ko-KR" altLang="en-US" sz="1600" dirty="0">
              <a:solidFill>
                <a:srgbClr val="353535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CA4B619-98CC-46E3-B537-2D53935A6A08}"/>
              </a:ext>
            </a:extLst>
          </p:cNvPr>
          <p:cNvSpPr txBox="1"/>
          <p:nvPr/>
        </p:nvSpPr>
        <p:spPr>
          <a:xfrm>
            <a:off x="4541719" y="4363537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53535"/>
                </a:solidFill>
              </a:rPr>
              <a:t>amet</a:t>
            </a:r>
            <a:r>
              <a:rPr lang="en-US" altLang="ko-KR" sz="1600" dirty="0">
                <a:solidFill>
                  <a:srgbClr val="353535"/>
                </a:solidFill>
              </a:rPr>
              <a:t>, </a:t>
            </a:r>
            <a:r>
              <a:rPr lang="en-US" altLang="ko-KR" sz="16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adipiscing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elit</a:t>
            </a:r>
            <a:r>
              <a:rPr lang="en-US" altLang="ko-KR" sz="1600" dirty="0">
                <a:solidFill>
                  <a:srgbClr val="353535"/>
                </a:solidFill>
              </a:rPr>
              <a:t> sed do </a:t>
            </a:r>
            <a:r>
              <a:rPr lang="en-US" altLang="ko-KR" sz="1600" dirty="0" err="1">
                <a:solidFill>
                  <a:srgbClr val="353535"/>
                </a:solidFill>
              </a:rPr>
              <a:t>eiusmod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tempor</a:t>
            </a:r>
            <a:endParaRPr lang="ko-KR" altLang="en-US" sz="1600" dirty="0">
              <a:solidFill>
                <a:srgbClr val="353535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36FD9DA-DBFA-4329-8BE4-660D035F55B2}"/>
              </a:ext>
            </a:extLst>
          </p:cNvPr>
          <p:cNvSpPr txBox="1"/>
          <p:nvPr/>
        </p:nvSpPr>
        <p:spPr>
          <a:xfrm>
            <a:off x="8450018" y="4363537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53535"/>
                </a:solidFill>
              </a:rPr>
              <a:t>amet</a:t>
            </a:r>
            <a:r>
              <a:rPr lang="en-US" altLang="ko-KR" sz="1600" dirty="0">
                <a:solidFill>
                  <a:srgbClr val="353535"/>
                </a:solidFill>
              </a:rPr>
              <a:t>, </a:t>
            </a:r>
            <a:r>
              <a:rPr lang="en-US" altLang="ko-KR" sz="16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adipiscing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elit</a:t>
            </a:r>
            <a:r>
              <a:rPr lang="en-US" altLang="ko-KR" sz="1600" dirty="0">
                <a:solidFill>
                  <a:srgbClr val="353535"/>
                </a:solidFill>
              </a:rPr>
              <a:t> sed do </a:t>
            </a:r>
            <a:r>
              <a:rPr lang="en-US" altLang="ko-KR" sz="1600" dirty="0" err="1">
                <a:solidFill>
                  <a:srgbClr val="353535"/>
                </a:solidFill>
              </a:rPr>
              <a:t>eiusmod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tempor</a:t>
            </a:r>
            <a:endParaRPr lang="ko-KR" altLang="en-US" sz="1600" dirty="0">
              <a:solidFill>
                <a:srgbClr val="3535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934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B97ABE4F-E1FF-4213-9290-05BFA2E36730}"/>
              </a:ext>
            </a:extLst>
          </p:cNvPr>
          <p:cNvSpPr txBox="1"/>
          <p:nvPr/>
        </p:nvSpPr>
        <p:spPr>
          <a:xfrm>
            <a:off x="1117600" y="1207217"/>
            <a:ext cx="995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SWOT analysis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CA5EBF4-6406-4080-B92A-CF42658A99E7}"/>
              </a:ext>
            </a:extLst>
          </p:cNvPr>
          <p:cNvSpPr txBox="1"/>
          <p:nvPr/>
        </p:nvSpPr>
        <p:spPr>
          <a:xfrm>
            <a:off x="8270564" y="2359485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dolor sit </a:t>
            </a:r>
            <a:r>
              <a:rPr lang="en-US" altLang="ko-KR" sz="1400" dirty="0" err="1">
                <a:solidFill>
                  <a:srgbClr val="353535"/>
                </a:solidFill>
              </a:rPr>
              <a:t>amet</a:t>
            </a:r>
            <a:endParaRPr lang="en-US" altLang="ko-KR" sz="1400" dirty="0">
              <a:solidFill>
                <a:srgbClr val="353535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elit</a:t>
            </a:r>
            <a:endParaRPr lang="en-US" altLang="ko-KR" sz="1400" dirty="0">
              <a:solidFill>
                <a:srgbClr val="353535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sed do </a:t>
            </a:r>
            <a:r>
              <a:rPr lang="en-US" altLang="ko-KR" sz="1400" dirty="0" err="1">
                <a:solidFill>
                  <a:srgbClr val="353535"/>
                </a:solidFill>
              </a:rPr>
              <a:t>eiusmod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tempor</a:t>
            </a:r>
            <a:endParaRPr lang="ko-KR" altLang="en-US" sz="1400" dirty="0">
              <a:solidFill>
                <a:srgbClr val="353535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84F0773-0907-4701-9110-434FF00C8E67}"/>
              </a:ext>
            </a:extLst>
          </p:cNvPr>
          <p:cNvSpPr txBox="1"/>
          <p:nvPr/>
        </p:nvSpPr>
        <p:spPr>
          <a:xfrm>
            <a:off x="8270564" y="4511225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dolor sit </a:t>
            </a:r>
            <a:r>
              <a:rPr lang="en-US" altLang="ko-KR" sz="1400" dirty="0" err="1">
                <a:solidFill>
                  <a:srgbClr val="353535"/>
                </a:solidFill>
              </a:rPr>
              <a:t>amet</a:t>
            </a:r>
            <a:endParaRPr lang="en-US" altLang="ko-KR" sz="1400" dirty="0">
              <a:solidFill>
                <a:srgbClr val="353535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elit</a:t>
            </a:r>
            <a:endParaRPr lang="en-US" altLang="ko-KR" sz="1400" dirty="0">
              <a:solidFill>
                <a:srgbClr val="353535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sed do </a:t>
            </a:r>
            <a:r>
              <a:rPr lang="en-US" altLang="ko-KR" sz="1400" dirty="0" err="1">
                <a:solidFill>
                  <a:srgbClr val="353535"/>
                </a:solidFill>
              </a:rPr>
              <a:t>eiusmod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tempor</a:t>
            </a:r>
            <a:endParaRPr lang="ko-KR" altLang="en-US" sz="1400" dirty="0">
              <a:solidFill>
                <a:srgbClr val="353535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12A0017-4667-4287-8A47-3C0C5489DB5E}"/>
              </a:ext>
            </a:extLst>
          </p:cNvPr>
          <p:cNvSpPr txBox="1"/>
          <p:nvPr/>
        </p:nvSpPr>
        <p:spPr>
          <a:xfrm>
            <a:off x="1003215" y="2359485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dolor sit </a:t>
            </a:r>
            <a:r>
              <a:rPr lang="en-US" altLang="ko-KR" sz="1400" dirty="0" err="1">
                <a:solidFill>
                  <a:srgbClr val="353535"/>
                </a:solidFill>
              </a:rPr>
              <a:t>amet</a:t>
            </a:r>
            <a:endParaRPr lang="en-US" altLang="ko-KR" sz="1400" dirty="0">
              <a:solidFill>
                <a:srgbClr val="353535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elit</a:t>
            </a:r>
            <a:endParaRPr lang="en-US" altLang="ko-KR" sz="1400" dirty="0">
              <a:solidFill>
                <a:srgbClr val="353535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sed do </a:t>
            </a:r>
            <a:r>
              <a:rPr lang="en-US" altLang="ko-KR" sz="1400" dirty="0" err="1">
                <a:solidFill>
                  <a:srgbClr val="353535"/>
                </a:solidFill>
              </a:rPr>
              <a:t>eiusmod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tempor</a:t>
            </a:r>
            <a:endParaRPr lang="ko-KR" altLang="en-US" sz="1400" dirty="0">
              <a:solidFill>
                <a:srgbClr val="353535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7C83D4D-D495-44D8-9A26-73F64AA3DCFC}"/>
              </a:ext>
            </a:extLst>
          </p:cNvPr>
          <p:cNvSpPr txBox="1"/>
          <p:nvPr/>
        </p:nvSpPr>
        <p:spPr>
          <a:xfrm>
            <a:off x="1003215" y="4511225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dolor sit </a:t>
            </a:r>
            <a:r>
              <a:rPr lang="en-US" altLang="ko-KR" sz="1400" dirty="0" err="1">
                <a:solidFill>
                  <a:srgbClr val="353535"/>
                </a:solidFill>
              </a:rPr>
              <a:t>amet</a:t>
            </a:r>
            <a:endParaRPr lang="en-US" altLang="ko-KR" sz="1400" dirty="0">
              <a:solidFill>
                <a:srgbClr val="353535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elit</a:t>
            </a:r>
            <a:endParaRPr lang="en-US" altLang="ko-KR" sz="1400" dirty="0">
              <a:solidFill>
                <a:srgbClr val="353535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sed do </a:t>
            </a:r>
            <a:r>
              <a:rPr lang="en-US" altLang="ko-KR" sz="1400" dirty="0" err="1">
                <a:solidFill>
                  <a:srgbClr val="353535"/>
                </a:solidFill>
              </a:rPr>
              <a:t>eiusmod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tempor</a:t>
            </a:r>
            <a:endParaRPr lang="ko-KR" altLang="en-US" sz="1400" dirty="0">
              <a:solidFill>
                <a:srgbClr val="353535"/>
              </a:solidFill>
            </a:endParaRP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32899BD7-E625-457C-BE88-677E92CF33C9}"/>
              </a:ext>
            </a:extLst>
          </p:cNvPr>
          <p:cNvSpPr/>
          <p:nvPr/>
        </p:nvSpPr>
        <p:spPr>
          <a:xfrm>
            <a:off x="4040414" y="2492270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35353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2CBE3AD0-AA4A-423A-AFFB-27A673FE167D}"/>
              </a:ext>
            </a:extLst>
          </p:cNvPr>
          <p:cNvSpPr/>
          <p:nvPr/>
        </p:nvSpPr>
        <p:spPr>
          <a:xfrm>
            <a:off x="5960180" y="2492270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35353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68AFEA31-23EC-49E9-8FD4-ACCB7FDABC8C}"/>
              </a:ext>
            </a:extLst>
          </p:cNvPr>
          <p:cNvSpPr/>
          <p:nvPr/>
        </p:nvSpPr>
        <p:spPr>
          <a:xfrm>
            <a:off x="4040414" y="4017889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35353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7D8A9FD6-808D-45E7-B373-189816B9D46A}"/>
              </a:ext>
            </a:extLst>
          </p:cNvPr>
          <p:cNvSpPr/>
          <p:nvPr/>
        </p:nvSpPr>
        <p:spPr>
          <a:xfrm>
            <a:off x="5960180" y="4017889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35353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1" name="그래픽 40">
            <a:extLst>
              <a:ext uri="{FF2B5EF4-FFF2-40B4-BE49-F238E27FC236}">
                <a16:creationId xmlns:a16="http://schemas.microsoft.com/office/drawing/2014/main" id="{CE993ECA-7A56-477A-A6B4-50D53FF69A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9099" y="2793779"/>
            <a:ext cx="371436" cy="222862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9DBD4330-9E00-49B0-A12C-6CB6F7B703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79516" y="2793779"/>
            <a:ext cx="270135" cy="270135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D99C75FD-D817-4A82-8DC9-1B14E1A5FC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09100" y="4287777"/>
            <a:ext cx="371435" cy="360823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E40417FD-ECB5-44D5-8597-D5FDFE189A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79516" y="4336979"/>
            <a:ext cx="270135" cy="256629"/>
          </a:xfrm>
          <a:prstGeom prst="rect">
            <a:avLst/>
          </a:prstGeom>
        </p:spPr>
      </p:pic>
      <p:sp>
        <p:nvSpPr>
          <p:cNvPr id="45" name="직사각형 44">
            <a:extLst>
              <a:ext uri="{FF2B5EF4-FFF2-40B4-BE49-F238E27FC236}">
                <a16:creationId xmlns:a16="http://schemas.microsoft.com/office/drawing/2014/main" id="{F58B09FA-0EC3-4D4B-BAEE-30EB0F8557B5}"/>
              </a:ext>
            </a:extLst>
          </p:cNvPr>
          <p:cNvSpPr/>
          <p:nvPr/>
        </p:nvSpPr>
        <p:spPr>
          <a:xfrm>
            <a:off x="4040414" y="4744524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OPPORTUNITIES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86446D3A-8A6B-4CA8-99CE-EAB5D824D595}"/>
              </a:ext>
            </a:extLst>
          </p:cNvPr>
          <p:cNvSpPr/>
          <p:nvPr/>
        </p:nvSpPr>
        <p:spPr>
          <a:xfrm>
            <a:off x="5960180" y="4744524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THREATS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A267704C-1A4D-4D25-B217-F509E69C8AED}"/>
              </a:ext>
            </a:extLst>
          </p:cNvPr>
          <p:cNvSpPr/>
          <p:nvPr/>
        </p:nvSpPr>
        <p:spPr>
          <a:xfrm>
            <a:off x="4040414" y="3214830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STRENGTHS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3063B907-7D0B-447A-B6C8-5D2BC9F6580A}"/>
              </a:ext>
            </a:extLst>
          </p:cNvPr>
          <p:cNvSpPr/>
          <p:nvPr/>
        </p:nvSpPr>
        <p:spPr>
          <a:xfrm>
            <a:off x="5960180" y="3214830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WEAKNESS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28618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39C3888-F2A3-42E1-AD1F-5592AE018D17}"/>
              </a:ext>
            </a:extLst>
          </p:cNvPr>
          <p:cNvSpPr txBox="1"/>
          <p:nvPr/>
        </p:nvSpPr>
        <p:spPr>
          <a:xfrm>
            <a:off x="1117600" y="1092814"/>
            <a:ext cx="995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53535"/>
                </a:solidFill>
              </a:rPr>
              <a:t>Enter Your Title Here</a:t>
            </a:r>
            <a:endParaRPr lang="ko-KR" altLang="en-US" dirty="0">
              <a:solidFill>
                <a:srgbClr val="353535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9E1634-CC24-44C6-B74A-0A2AD75ECF8C}"/>
              </a:ext>
            </a:extLst>
          </p:cNvPr>
          <p:cNvSpPr txBox="1"/>
          <p:nvPr/>
        </p:nvSpPr>
        <p:spPr>
          <a:xfrm>
            <a:off x="1505214" y="2761276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53535"/>
                </a:solidFill>
              </a:rPr>
              <a:t>amet</a:t>
            </a:r>
            <a:r>
              <a:rPr lang="en-US" altLang="ko-KR" sz="1400" dirty="0">
                <a:solidFill>
                  <a:srgbClr val="353535"/>
                </a:solidFill>
              </a:rPr>
              <a:t>, </a:t>
            </a:r>
            <a:r>
              <a:rPr lang="en-US" altLang="ko-KR" sz="14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elit</a:t>
            </a:r>
            <a:r>
              <a:rPr lang="en-US" altLang="ko-KR" sz="1400" dirty="0">
                <a:solidFill>
                  <a:srgbClr val="353535"/>
                </a:solidFill>
              </a:rPr>
              <a:t>, sed do </a:t>
            </a:r>
            <a:r>
              <a:rPr lang="en-US" altLang="ko-KR" sz="1400" dirty="0" err="1">
                <a:solidFill>
                  <a:srgbClr val="353535"/>
                </a:solidFill>
              </a:rPr>
              <a:t>eiusmod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tempor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incididunt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ut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labore</a:t>
            </a:r>
            <a:endParaRPr lang="ko-KR" altLang="en-US" sz="1400" dirty="0">
              <a:solidFill>
                <a:srgbClr val="353535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AAEF6B3-A330-4FC2-B4F5-06889734D00C}"/>
              </a:ext>
            </a:extLst>
          </p:cNvPr>
          <p:cNvSpPr/>
          <p:nvPr/>
        </p:nvSpPr>
        <p:spPr>
          <a:xfrm>
            <a:off x="1505214" y="2190688"/>
            <a:ext cx="4031986" cy="461665"/>
          </a:xfrm>
          <a:prstGeom prst="rect">
            <a:avLst/>
          </a:prstGeom>
          <a:solidFill>
            <a:srgbClr val="35353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37FBF9-5B72-4B6D-AE9C-5BD7E547590D}"/>
              </a:ext>
            </a:extLst>
          </p:cNvPr>
          <p:cNvSpPr txBox="1"/>
          <p:nvPr/>
        </p:nvSpPr>
        <p:spPr>
          <a:xfrm>
            <a:off x="1505214" y="4746370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53535"/>
                </a:solidFill>
              </a:rPr>
              <a:t>amet</a:t>
            </a:r>
            <a:r>
              <a:rPr lang="en-US" altLang="ko-KR" sz="1400" dirty="0">
                <a:solidFill>
                  <a:srgbClr val="353535"/>
                </a:solidFill>
              </a:rPr>
              <a:t>, </a:t>
            </a:r>
            <a:r>
              <a:rPr lang="en-US" altLang="ko-KR" sz="14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elit</a:t>
            </a:r>
            <a:r>
              <a:rPr lang="en-US" altLang="ko-KR" sz="1400" dirty="0">
                <a:solidFill>
                  <a:srgbClr val="353535"/>
                </a:solidFill>
              </a:rPr>
              <a:t>, sed do </a:t>
            </a:r>
            <a:r>
              <a:rPr lang="en-US" altLang="ko-KR" sz="1400" dirty="0" err="1">
                <a:solidFill>
                  <a:srgbClr val="353535"/>
                </a:solidFill>
              </a:rPr>
              <a:t>eiusmod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tempor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incididunt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ut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labore</a:t>
            </a:r>
            <a:endParaRPr lang="ko-KR" altLang="en-US" sz="1400" dirty="0">
              <a:solidFill>
                <a:srgbClr val="353535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B3A4FF7-0486-4148-AF12-3C7CDFE88944}"/>
              </a:ext>
            </a:extLst>
          </p:cNvPr>
          <p:cNvSpPr/>
          <p:nvPr/>
        </p:nvSpPr>
        <p:spPr>
          <a:xfrm>
            <a:off x="1505214" y="4175782"/>
            <a:ext cx="4031986" cy="461665"/>
          </a:xfrm>
          <a:prstGeom prst="rect">
            <a:avLst/>
          </a:prstGeom>
          <a:solidFill>
            <a:srgbClr val="35353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EE2511-C9F1-4E4C-89AE-5548F48E5204}"/>
              </a:ext>
            </a:extLst>
          </p:cNvPr>
          <p:cNvSpPr txBox="1"/>
          <p:nvPr/>
        </p:nvSpPr>
        <p:spPr>
          <a:xfrm>
            <a:off x="6654801" y="2761276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53535"/>
                </a:solidFill>
              </a:rPr>
              <a:t>amet</a:t>
            </a:r>
            <a:r>
              <a:rPr lang="en-US" altLang="ko-KR" sz="1400" dirty="0">
                <a:solidFill>
                  <a:srgbClr val="353535"/>
                </a:solidFill>
              </a:rPr>
              <a:t>, </a:t>
            </a:r>
            <a:r>
              <a:rPr lang="en-US" altLang="ko-KR" sz="14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elit</a:t>
            </a:r>
            <a:r>
              <a:rPr lang="en-US" altLang="ko-KR" sz="1400" dirty="0">
                <a:solidFill>
                  <a:srgbClr val="353535"/>
                </a:solidFill>
              </a:rPr>
              <a:t>, sed do </a:t>
            </a:r>
            <a:r>
              <a:rPr lang="en-US" altLang="ko-KR" sz="1400" dirty="0" err="1">
                <a:solidFill>
                  <a:srgbClr val="353535"/>
                </a:solidFill>
              </a:rPr>
              <a:t>eiusmod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tempor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incididunt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ut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labore</a:t>
            </a:r>
            <a:endParaRPr lang="ko-KR" altLang="en-US" sz="1400" dirty="0">
              <a:solidFill>
                <a:srgbClr val="353535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5E60ACD-C077-4D3B-82CB-55D51144E6DF}"/>
              </a:ext>
            </a:extLst>
          </p:cNvPr>
          <p:cNvSpPr/>
          <p:nvPr/>
        </p:nvSpPr>
        <p:spPr>
          <a:xfrm>
            <a:off x="6654801" y="2190688"/>
            <a:ext cx="4031986" cy="461665"/>
          </a:xfrm>
          <a:prstGeom prst="rect">
            <a:avLst/>
          </a:prstGeom>
          <a:solidFill>
            <a:srgbClr val="35353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4C86DA-CA29-4AFC-BE75-E891500EBBB2}"/>
              </a:ext>
            </a:extLst>
          </p:cNvPr>
          <p:cNvSpPr txBox="1"/>
          <p:nvPr/>
        </p:nvSpPr>
        <p:spPr>
          <a:xfrm>
            <a:off x="6654801" y="4746370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53535"/>
                </a:solidFill>
              </a:rPr>
              <a:t>amet</a:t>
            </a:r>
            <a:r>
              <a:rPr lang="en-US" altLang="ko-KR" sz="1400" dirty="0">
                <a:solidFill>
                  <a:srgbClr val="353535"/>
                </a:solidFill>
              </a:rPr>
              <a:t>, </a:t>
            </a:r>
            <a:r>
              <a:rPr lang="en-US" altLang="ko-KR" sz="14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elit</a:t>
            </a:r>
            <a:r>
              <a:rPr lang="en-US" altLang="ko-KR" sz="1400" dirty="0">
                <a:solidFill>
                  <a:srgbClr val="353535"/>
                </a:solidFill>
              </a:rPr>
              <a:t>, sed do </a:t>
            </a:r>
            <a:r>
              <a:rPr lang="en-US" altLang="ko-KR" sz="1400" dirty="0" err="1">
                <a:solidFill>
                  <a:srgbClr val="353535"/>
                </a:solidFill>
              </a:rPr>
              <a:t>eiusmod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tempor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incididunt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ut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labore</a:t>
            </a:r>
            <a:endParaRPr lang="ko-KR" altLang="en-US" sz="1400" dirty="0">
              <a:solidFill>
                <a:srgbClr val="353535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B00BB91-B794-4FAC-9BCD-C15F268F9F41}"/>
              </a:ext>
            </a:extLst>
          </p:cNvPr>
          <p:cNvSpPr/>
          <p:nvPr/>
        </p:nvSpPr>
        <p:spPr>
          <a:xfrm>
            <a:off x="6654801" y="4175782"/>
            <a:ext cx="4031986" cy="461665"/>
          </a:xfrm>
          <a:prstGeom prst="rect">
            <a:avLst/>
          </a:prstGeom>
          <a:solidFill>
            <a:srgbClr val="35353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598007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C4B580B7-BF8D-4A1E-852E-25E6BEC2021F}"/>
              </a:ext>
            </a:extLst>
          </p:cNvPr>
          <p:cNvSpPr txBox="1"/>
          <p:nvPr/>
        </p:nvSpPr>
        <p:spPr>
          <a:xfrm>
            <a:off x="4169224" y="1287005"/>
            <a:ext cx="385355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3200" u="sng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u="none" dirty="0">
                <a:solidFill>
                  <a:srgbClr val="353535"/>
                </a:solidFill>
                <a:latin typeface="+mn-lt"/>
              </a:rPr>
              <a:t>Deliverables</a:t>
            </a:r>
            <a:endParaRPr lang="ko-KR" altLang="en-US" sz="2800" u="none" dirty="0">
              <a:solidFill>
                <a:srgbClr val="353535"/>
              </a:solidFill>
              <a:latin typeface="+mn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B2B6F17-18D0-4316-AE99-4C3CC79061F2}"/>
              </a:ext>
            </a:extLst>
          </p:cNvPr>
          <p:cNvSpPr txBox="1"/>
          <p:nvPr/>
        </p:nvSpPr>
        <p:spPr>
          <a:xfrm>
            <a:off x="1000604" y="3319815"/>
            <a:ext cx="325659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353535"/>
                </a:solidFill>
                <a:latin typeface="+mj-lt"/>
              </a:rPr>
              <a:t>32K</a:t>
            </a:r>
            <a:endParaRPr lang="ko-KR" altLang="en-US" sz="4800" dirty="0">
              <a:solidFill>
                <a:srgbClr val="353535"/>
              </a:solidFill>
              <a:latin typeface="+mj-lt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05AAAA12-9241-4CB5-B090-DFA7E818F212}"/>
              </a:ext>
            </a:extLst>
          </p:cNvPr>
          <p:cNvSpPr/>
          <p:nvPr/>
        </p:nvSpPr>
        <p:spPr>
          <a:xfrm>
            <a:off x="1000604" y="2972168"/>
            <a:ext cx="3256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rgbClr val="353535"/>
                </a:solidFill>
                <a:latin typeface="+mj-lt"/>
              </a:rPr>
              <a:t>Lorem ipsum dolor sit </a:t>
            </a:r>
            <a:r>
              <a:rPr lang="en-US" altLang="ko-KR" sz="1600" dirty="0" err="1">
                <a:solidFill>
                  <a:srgbClr val="353535"/>
                </a:solidFill>
                <a:latin typeface="+mj-lt"/>
              </a:rPr>
              <a:t>amet</a:t>
            </a:r>
            <a:endParaRPr lang="en-US" altLang="ko-KR" sz="1600" dirty="0">
              <a:solidFill>
                <a:srgbClr val="353535"/>
              </a:solidFill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FCC4D12-A0BC-43F2-9D44-F483B78E084D}"/>
              </a:ext>
            </a:extLst>
          </p:cNvPr>
          <p:cNvSpPr txBox="1"/>
          <p:nvPr/>
        </p:nvSpPr>
        <p:spPr>
          <a:xfrm>
            <a:off x="1000604" y="4130901"/>
            <a:ext cx="3256592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53535"/>
                </a:solidFill>
              </a:rPr>
              <a:t>Lorem ipsum dolor sit </a:t>
            </a:r>
            <a:r>
              <a:rPr lang="en-US" altLang="ko-KR" dirty="0" err="1">
                <a:solidFill>
                  <a:srgbClr val="353535"/>
                </a:solidFill>
              </a:rPr>
              <a:t>amet</a:t>
            </a:r>
            <a:r>
              <a:rPr lang="en-US" altLang="ko-KR" dirty="0">
                <a:solidFill>
                  <a:srgbClr val="353535"/>
                </a:solidFill>
              </a:rPr>
              <a:t>, </a:t>
            </a:r>
            <a:r>
              <a:rPr lang="en-US" altLang="ko-KR" dirty="0" err="1">
                <a:solidFill>
                  <a:srgbClr val="353535"/>
                </a:solidFill>
              </a:rPr>
              <a:t>consectetur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adipisicing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elit</a:t>
            </a:r>
            <a:r>
              <a:rPr lang="en-US" altLang="ko-KR" dirty="0">
                <a:solidFill>
                  <a:srgbClr val="353535"/>
                </a:solidFill>
              </a:rPr>
              <a:t>, sed do </a:t>
            </a:r>
            <a:r>
              <a:rPr lang="en-US" altLang="ko-KR" dirty="0" err="1">
                <a:solidFill>
                  <a:srgbClr val="353535"/>
                </a:solidFill>
              </a:rPr>
              <a:t>eiusmod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tempor</a:t>
            </a:r>
            <a:endParaRPr lang="ko-KR" altLang="en-US" dirty="0">
              <a:solidFill>
                <a:srgbClr val="353535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785E174-8999-4A0A-A12A-AD83AE0EBE4D}"/>
              </a:ext>
            </a:extLst>
          </p:cNvPr>
          <p:cNvSpPr txBox="1"/>
          <p:nvPr/>
        </p:nvSpPr>
        <p:spPr>
          <a:xfrm>
            <a:off x="4467704" y="3319815"/>
            <a:ext cx="325659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353535"/>
                </a:solidFill>
                <a:latin typeface="+mj-lt"/>
              </a:rPr>
              <a:t>514K</a:t>
            </a:r>
            <a:endParaRPr lang="ko-KR" altLang="en-US" sz="4800" dirty="0">
              <a:solidFill>
                <a:srgbClr val="353535"/>
              </a:solidFill>
              <a:latin typeface="+mj-lt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D3BD38B-F0C5-4BEE-A12A-4DBCE5F1061F}"/>
              </a:ext>
            </a:extLst>
          </p:cNvPr>
          <p:cNvSpPr/>
          <p:nvPr/>
        </p:nvSpPr>
        <p:spPr>
          <a:xfrm>
            <a:off x="4467704" y="2972168"/>
            <a:ext cx="3256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 err="1">
                <a:solidFill>
                  <a:srgbClr val="353535"/>
                </a:solidFill>
                <a:latin typeface="+mj-lt"/>
              </a:rPr>
              <a:t>Consectetur</a:t>
            </a:r>
            <a:r>
              <a:rPr lang="en-US" altLang="ko-KR" sz="1600" dirty="0">
                <a:solidFill>
                  <a:srgbClr val="353535"/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  <a:latin typeface="+mj-lt"/>
              </a:rPr>
              <a:t>adipisicing</a:t>
            </a:r>
            <a:r>
              <a:rPr lang="en-US" altLang="ko-KR" sz="1600" dirty="0">
                <a:solidFill>
                  <a:srgbClr val="353535"/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  <a:latin typeface="+mj-lt"/>
              </a:rPr>
              <a:t>elit</a:t>
            </a:r>
            <a:endParaRPr lang="en-US" altLang="ko-KR" sz="1600" dirty="0">
              <a:solidFill>
                <a:srgbClr val="353535"/>
              </a:solidFill>
              <a:latin typeface="+mj-lt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B50DD0C-5227-44F5-A5D8-3E0216AC26A6}"/>
              </a:ext>
            </a:extLst>
          </p:cNvPr>
          <p:cNvSpPr txBox="1"/>
          <p:nvPr/>
        </p:nvSpPr>
        <p:spPr>
          <a:xfrm>
            <a:off x="4467704" y="4130901"/>
            <a:ext cx="3256592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53535"/>
                </a:solidFill>
              </a:rPr>
              <a:t>Lorem ipsum dolor sit </a:t>
            </a:r>
            <a:r>
              <a:rPr lang="en-US" altLang="ko-KR" dirty="0" err="1">
                <a:solidFill>
                  <a:srgbClr val="353535"/>
                </a:solidFill>
              </a:rPr>
              <a:t>amet</a:t>
            </a:r>
            <a:r>
              <a:rPr lang="en-US" altLang="ko-KR" dirty="0">
                <a:solidFill>
                  <a:srgbClr val="353535"/>
                </a:solidFill>
              </a:rPr>
              <a:t>, </a:t>
            </a:r>
            <a:r>
              <a:rPr lang="en-US" altLang="ko-KR" dirty="0" err="1">
                <a:solidFill>
                  <a:srgbClr val="353535"/>
                </a:solidFill>
              </a:rPr>
              <a:t>consectetur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adipisicing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elit</a:t>
            </a:r>
            <a:r>
              <a:rPr lang="en-US" altLang="ko-KR" dirty="0">
                <a:solidFill>
                  <a:srgbClr val="353535"/>
                </a:solidFill>
              </a:rPr>
              <a:t>, sed do </a:t>
            </a:r>
            <a:r>
              <a:rPr lang="en-US" altLang="ko-KR" dirty="0" err="1">
                <a:solidFill>
                  <a:srgbClr val="353535"/>
                </a:solidFill>
              </a:rPr>
              <a:t>eiusmod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tempor</a:t>
            </a:r>
            <a:endParaRPr lang="ko-KR" altLang="en-US" dirty="0">
              <a:solidFill>
                <a:srgbClr val="353535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0BC5793-B02D-42D7-B4D7-5AE9495F5135}"/>
              </a:ext>
            </a:extLst>
          </p:cNvPr>
          <p:cNvSpPr txBox="1"/>
          <p:nvPr/>
        </p:nvSpPr>
        <p:spPr>
          <a:xfrm>
            <a:off x="7934804" y="3319815"/>
            <a:ext cx="325659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353535"/>
                </a:solidFill>
                <a:latin typeface="+mj-lt"/>
              </a:rPr>
              <a:t>102K</a:t>
            </a:r>
            <a:endParaRPr lang="ko-KR" altLang="en-US" sz="4800" dirty="0">
              <a:solidFill>
                <a:srgbClr val="353535"/>
              </a:solidFill>
              <a:latin typeface="+mj-lt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B2E3FE77-1B27-4652-A58D-C87C92152281}"/>
              </a:ext>
            </a:extLst>
          </p:cNvPr>
          <p:cNvSpPr/>
          <p:nvPr/>
        </p:nvSpPr>
        <p:spPr>
          <a:xfrm>
            <a:off x="7934804" y="2972168"/>
            <a:ext cx="3256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rgbClr val="353535"/>
                </a:solidFill>
                <a:latin typeface="+mj-lt"/>
              </a:rPr>
              <a:t>Sed do </a:t>
            </a:r>
            <a:r>
              <a:rPr lang="en-US" altLang="ko-KR" sz="1600" dirty="0" err="1">
                <a:solidFill>
                  <a:srgbClr val="353535"/>
                </a:solidFill>
                <a:latin typeface="+mj-lt"/>
              </a:rPr>
              <a:t>eiusmod</a:t>
            </a:r>
            <a:r>
              <a:rPr lang="en-US" altLang="ko-KR" sz="1600" dirty="0">
                <a:solidFill>
                  <a:srgbClr val="353535"/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  <a:latin typeface="+mj-lt"/>
              </a:rPr>
              <a:t>tempor</a:t>
            </a:r>
            <a:endParaRPr lang="en-US" altLang="ko-KR" sz="1600" dirty="0">
              <a:solidFill>
                <a:srgbClr val="353535"/>
              </a:solidFill>
              <a:latin typeface="+mj-l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12BE262-0EAE-428F-9488-BAE406387358}"/>
              </a:ext>
            </a:extLst>
          </p:cNvPr>
          <p:cNvSpPr txBox="1"/>
          <p:nvPr/>
        </p:nvSpPr>
        <p:spPr>
          <a:xfrm>
            <a:off x="7934804" y="4130901"/>
            <a:ext cx="3256592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53535"/>
                </a:solidFill>
              </a:rPr>
              <a:t>Lorem ipsum dolor sit </a:t>
            </a:r>
            <a:r>
              <a:rPr lang="en-US" altLang="ko-KR" dirty="0" err="1">
                <a:solidFill>
                  <a:srgbClr val="353535"/>
                </a:solidFill>
              </a:rPr>
              <a:t>amet</a:t>
            </a:r>
            <a:r>
              <a:rPr lang="en-US" altLang="ko-KR" dirty="0">
                <a:solidFill>
                  <a:srgbClr val="353535"/>
                </a:solidFill>
              </a:rPr>
              <a:t>, </a:t>
            </a:r>
            <a:r>
              <a:rPr lang="en-US" altLang="ko-KR" dirty="0" err="1">
                <a:solidFill>
                  <a:srgbClr val="353535"/>
                </a:solidFill>
              </a:rPr>
              <a:t>consectetur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adipisicing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elit</a:t>
            </a:r>
            <a:r>
              <a:rPr lang="en-US" altLang="ko-KR" dirty="0">
                <a:solidFill>
                  <a:srgbClr val="353535"/>
                </a:solidFill>
              </a:rPr>
              <a:t>, sed do </a:t>
            </a:r>
            <a:r>
              <a:rPr lang="en-US" altLang="ko-KR" dirty="0" err="1">
                <a:solidFill>
                  <a:srgbClr val="353535"/>
                </a:solidFill>
              </a:rPr>
              <a:t>eiusmod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tempor</a:t>
            </a:r>
            <a:endParaRPr lang="ko-KR" altLang="en-US" dirty="0">
              <a:solidFill>
                <a:srgbClr val="353535"/>
              </a:solidFill>
            </a:endParaRPr>
          </a:p>
        </p:txBody>
      </p:sp>
      <p:cxnSp>
        <p:nvCxnSpPr>
          <p:cNvPr id="56" name="직선 연결선 55">
            <a:extLst>
              <a:ext uri="{FF2B5EF4-FFF2-40B4-BE49-F238E27FC236}">
                <a16:creationId xmlns:a16="http://schemas.microsoft.com/office/drawing/2014/main" id="{0D734529-3E6B-4815-BFF9-FD74C632AB9C}"/>
              </a:ext>
            </a:extLst>
          </p:cNvPr>
          <p:cNvCxnSpPr>
            <a:cxnSpLocks/>
          </p:cNvCxnSpPr>
          <p:nvPr/>
        </p:nvCxnSpPr>
        <p:spPr>
          <a:xfrm>
            <a:off x="5849258" y="1932379"/>
            <a:ext cx="493485" cy="0"/>
          </a:xfrm>
          <a:prstGeom prst="line">
            <a:avLst/>
          </a:prstGeom>
          <a:ln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5349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16B51F4-4AF4-44A2-9A56-2ADB256216B3}"/>
              </a:ext>
            </a:extLst>
          </p:cNvPr>
          <p:cNvSpPr txBox="1"/>
          <p:nvPr/>
        </p:nvSpPr>
        <p:spPr>
          <a:xfrm>
            <a:off x="1179373" y="4150304"/>
            <a:ext cx="3067944" cy="830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53535"/>
                </a:solidFill>
              </a:rPr>
              <a:t>amet</a:t>
            </a:r>
            <a:r>
              <a:rPr lang="en-US" altLang="ko-KR" sz="1600" dirty="0">
                <a:solidFill>
                  <a:srgbClr val="353535"/>
                </a:solidFill>
              </a:rPr>
              <a:t>, </a:t>
            </a:r>
            <a:r>
              <a:rPr lang="en-US" altLang="ko-KR" sz="16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elit</a:t>
            </a:r>
            <a:r>
              <a:rPr lang="en-US" altLang="ko-KR" sz="1600" dirty="0">
                <a:solidFill>
                  <a:srgbClr val="353535"/>
                </a:solidFill>
              </a:rPr>
              <a:t>, sed do </a:t>
            </a:r>
            <a:r>
              <a:rPr lang="en-US" altLang="ko-KR" sz="1600" dirty="0" err="1">
                <a:solidFill>
                  <a:srgbClr val="353535"/>
                </a:solidFill>
              </a:rPr>
              <a:t>eiusmod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tempor</a:t>
            </a:r>
            <a:endParaRPr lang="ko-KR" altLang="en-US" sz="1600" dirty="0">
              <a:solidFill>
                <a:srgbClr val="353535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2F26FDD-9289-4EB6-AD82-1EBE357CCD2D}"/>
              </a:ext>
            </a:extLst>
          </p:cNvPr>
          <p:cNvSpPr/>
          <p:nvPr/>
        </p:nvSpPr>
        <p:spPr>
          <a:xfrm>
            <a:off x="1176875" y="3616634"/>
            <a:ext cx="30612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353535"/>
                </a:solidFill>
                <a:latin typeface="+mj-lt"/>
              </a:rPr>
              <a:t>Goal 01.</a:t>
            </a:r>
            <a:endParaRPr lang="ko-KR" altLang="en-US" sz="2400" dirty="0">
              <a:solidFill>
                <a:srgbClr val="353535"/>
              </a:solidFill>
              <a:latin typeface="+mj-lt"/>
            </a:endParaRP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F7BF6A33-42DB-4A8A-BA2B-2F35A51FB2C7}"/>
              </a:ext>
            </a:extLst>
          </p:cNvPr>
          <p:cNvCxnSpPr>
            <a:cxnSpLocks/>
          </p:cNvCxnSpPr>
          <p:nvPr/>
        </p:nvCxnSpPr>
        <p:spPr>
          <a:xfrm>
            <a:off x="1311631" y="2237176"/>
            <a:ext cx="493485" cy="0"/>
          </a:xfrm>
          <a:prstGeom prst="line">
            <a:avLst/>
          </a:prstGeom>
          <a:ln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6D732B8-453A-4728-A24C-C80E83E3C392}"/>
              </a:ext>
            </a:extLst>
          </p:cNvPr>
          <p:cNvSpPr txBox="1"/>
          <p:nvPr/>
        </p:nvSpPr>
        <p:spPr>
          <a:xfrm>
            <a:off x="1176875" y="1501312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rgbClr val="353535"/>
                </a:solidFill>
              </a:rPr>
              <a:t>Place subtitle text here</a:t>
            </a:r>
            <a:endParaRPr lang="ko-KR" altLang="en-US" dirty="0">
              <a:solidFill>
                <a:srgbClr val="35353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608395-4017-4C12-8C3A-2F562C672299}"/>
              </a:ext>
            </a:extLst>
          </p:cNvPr>
          <p:cNvSpPr txBox="1"/>
          <p:nvPr/>
        </p:nvSpPr>
        <p:spPr>
          <a:xfrm>
            <a:off x="4562028" y="4150304"/>
            <a:ext cx="3067944" cy="830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53535"/>
                </a:solidFill>
              </a:rPr>
              <a:t>amet</a:t>
            </a:r>
            <a:r>
              <a:rPr lang="en-US" altLang="ko-KR" sz="1600" dirty="0">
                <a:solidFill>
                  <a:srgbClr val="353535"/>
                </a:solidFill>
              </a:rPr>
              <a:t>, </a:t>
            </a:r>
            <a:r>
              <a:rPr lang="en-US" altLang="ko-KR" sz="16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elit</a:t>
            </a:r>
            <a:r>
              <a:rPr lang="en-US" altLang="ko-KR" sz="1600" dirty="0">
                <a:solidFill>
                  <a:srgbClr val="353535"/>
                </a:solidFill>
              </a:rPr>
              <a:t>, sed do </a:t>
            </a:r>
            <a:r>
              <a:rPr lang="en-US" altLang="ko-KR" sz="1600" dirty="0" err="1">
                <a:solidFill>
                  <a:srgbClr val="353535"/>
                </a:solidFill>
              </a:rPr>
              <a:t>eiusmod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tempor</a:t>
            </a:r>
            <a:endParaRPr lang="ko-KR" altLang="en-US" sz="1600" dirty="0">
              <a:solidFill>
                <a:srgbClr val="353535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B70FD39-0353-47D9-8CD4-FD0EE02DDB6E}"/>
              </a:ext>
            </a:extLst>
          </p:cNvPr>
          <p:cNvSpPr/>
          <p:nvPr/>
        </p:nvSpPr>
        <p:spPr>
          <a:xfrm>
            <a:off x="4559530" y="3616634"/>
            <a:ext cx="30612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353535"/>
                </a:solidFill>
                <a:latin typeface="+mj-lt"/>
              </a:rPr>
              <a:t>Goal 02.</a:t>
            </a:r>
            <a:endParaRPr lang="ko-KR" altLang="en-US" sz="2400" dirty="0">
              <a:solidFill>
                <a:srgbClr val="353535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5A0FDB-948F-4A98-803A-5D564C0BB7F4}"/>
              </a:ext>
            </a:extLst>
          </p:cNvPr>
          <p:cNvSpPr txBox="1"/>
          <p:nvPr/>
        </p:nvSpPr>
        <p:spPr>
          <a:xfrm>
            <a:off x="7944683" y="4150304"/>
            <a:ext cx="3067944" cy="830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53535"/>
                </a:solidFill>
              </a:rPr>
              <a:t>amet</a:t>
            </a:r>
            <a:r>
              <a:rPr lang="en-US" altLang="ko-KR" sz="1600" dirty="0">
                <a:solidFill>
                  <a:srgbClr val="353535"/>
                </a:solidFill>
              </a:rPr>
              <a:t>, </a:t>
            </a:r>
            <a:r>
              <a:rPr lang="en-US" altLang="ko-KR" sz="16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elit</a:t>
            </a:r>
            <a:r>
              <a:rPr lang="en-US" altLang="ko-KR" sz="1600" dirty="0">
                <a:solidFill>
                  <a:srgbClr val="353535"/>
                </a:solidFill>
              </a:rPr>
              <a:t>, sed do </a:t>
            </a:r>
            <a:r>
              <a:rPr lang="en-US" altLang="ko-KR" sz="1600" dirty="0" err="1">
                <a:solidFill>
                  <a:srgbClr val="353535"/>
                </a:solidFill>
              </a:rPr>
              <a:t>eiusmod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tempor</a:t>
            </a:r>
            <a:endParaRPr lang="ko-KR" altLang="en-US" sz="1600" dirty="0">
              <a:solidFill>
                <a:srgbClr val="353535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B2AE6E5-7831-41CB-832E-E76FD69549CD}"/>
              </a:ext>
            </a:extLst>
          </p:cNvPr>
          <p:cNvSpPr/>
          <p:nvPr/>
        </p:nvSpPr>
        <p:spPr>
          <a:xfrm>
            <a:off x="7942185" y="3616634"/>
            <a:ext cx="30612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353535"/>
                </a:solidFill>
                <a:latin typeface="+mj-lt"/>
              </a:rPr>
              <a:t>Goal 03.</a:t>
            </a:r>
            <a:endParaRPr lang="ko-KR" altLang="en-US" sz="2400" dirty="0">
              <a:solidFill>
                <a:srgbClr val="35353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42892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BBDC17B8-BCFA-4E5F-9D90-02372810F8A1}"/>
              </a:ext>
            </a:extLst>
          </p:cNvPr>
          <p:cNvSpPr txBox="1"/>
          <p:nvPr/>
        </p:nvSpPr>
        <p:spPr>
          <a:xfrm>
            <a:off x="7759822" y="4097425"/>
            <a:ext cx="4098502" cy="419987"/>
          </a:xfrm>
          <a:prstGeom prst="rect">
            <a:avLst/>
          </a:prstGeom>
          <a:noFill/>
        </p:spPr>
        <p:txBody>
          <a:bodyPr wrap="square" lIns="90000" rIns="90000" bIns="46800" rtlCol="0" anchor="ctr" anchorCtr="0">
            <a:no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>
                <a:solidFill>
                  <a:srgbClr val="324154"/>
                </a:solidFill>
              </a:defRPr>
            </a:lvl1pPr>
          </a:lstStyle>
          <a:p>
            <a:r>
              <a:rPr lang="en-US" altLang="ko-KR" dirty="0">
                <a:solidFill>
                  <a:srgbClr val="353535"/>
                </a:solidFill>
              </a:rPr>
              <a:t>123-456-7890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F846E6E-7EFB-4614-8C70-C0F03ABCBA47}"/>
              </a:ext>
            </a:extLst>
          </p:cNvPr>
          <p:cNvSpPr txBox="1"/>
          <p:nvPr/>
        </p:nvSpPr>
        <p:spPr>
          <a:xfrm>
            <a:off x="7759822" y="3519089"/>
            <a:ext cx="4098502" cy="419987"/>
          </a:xfrm>
          <a:prstGeom prst="rect">
            <a:avLst/>
          </a:prstGeom>
          <a:noFill/>
        </p:spPr>
        <p:txBody>
          <a:bodyPr wrap="square" lIns="90000" rIns="90000" bIns="46800" rtlCol="0" anchor="ctr" anchorCtr="0">
            <a:no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>
                <a:solidFill>
                  <a:srgbClr val="324154"/>
                </a:solidFill>
              </a:defRPr>
            </a:lvl1pPr>
          </a:lstStyle>
          <a:p>
            <a:r>
              <a:rPr lang="en-US" altLang="ko-KR" dirty="0">
                <a:solidFill>
                  <a:srgbClr val="353535"/>
                </a:solidFill>
              </a:rPr>
              <a:t>E-mail@email.com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037F37-57CC-4F5A-B26A-EEDA044EFA0A}"/>
              </a:ext>
            </a:extLst>
          </p:cNvPr>
          <p:cNvSpPr txBox="1"/>
          <p:nvPr/>
        </p:nvSpPr>
        <p:spPr>
          <a:xfrm>
            <a:off x="7759822" y="4603444"/>
            <a:ext cx="4098502" cy="419987"/>
          </a:xfrm>
          <a:prstGeom prst="rect">
            <a:avLst/>
          </a:prstGeom>
          <a:noFill/>
        </p:spPr>
        <p:txBody>
          <a:bodyPr wrap="square" lIns="90000" rIns="90000" bIns="46800" rtlCol="0" anchor="ctr" anchorCtr="0">
            <a:no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>
                <a:solidFill>
                  <a:srgbClr val="324154"/>
                </a:solidFill>
              </a:defRPr>
            </a:lvl1pPr>
          </a:lstStyle>
          <a:p>
            <a:r>
              <a:rPr lang="en-US" altLang="ko-KR" dirty="0">
                <a:solidFill>
                  <a:srgbClr val="353535"/>
                </a:solidFill>
              </a:rPr>
              <a:t>123 Anywhere., Any City, ST 12345</a:t>
            </a:r>
          </a:p>
        </p:txBody>
      </p: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55DA04B6-05EF-4F16-B96F-F596AF00916F}"/>
              </a:ext>
            </a:extLst>
          </p:cNvPr>
          <p:cNvCxnSpPr>
            <a:cxnSpLocks/>
          </p:cNvCxnSpPr>
          <p:nvPr/>
        </p:nvCxnSpPr>
        <p:spPr>
          <a:xfrm>
            <a:off x="7759822" y="3201404"/>
            <a:ext cx="2002996" cy="0"/>
          </a:xfrm>
          <a:prstGeom prst="line">
            <a:avLst/>
          </a:prstGeom>
          <a:ln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7BFFBF9-B944-4C30-A8F7-AD2720CA49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867D1AC-EB03-45B5-A89E-4650867EE54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A355F6C-F66E-42A3-BE41-155CCEE21C4F}"/>
              </a:ext>
            </a:extLst>
          </p:cNvPr>
          <p:cNvSpPr/>
          <p:nvPr/>
        </p:nvSpPr>
        <p:spPr>
          <a:xfrm rot="16200000">
            <a:off x="652242" y="510547"/>
            <a:ext cx="210847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3200" dirty="0">
                <a:solidFill>
                  <a:srgbClr val="353535"/>
                </a:solidFill>
                <a:latin typeface="+mj-lt"/>
              </a:rPr>
              <a:t>Lora Black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5955853-7F24-4F19-9F90-D808FE1CDE28}"/>
              </a:ext>
            </a:extLst>
          </p:cNvPr>
          <p:cNvSpPr/>
          <p:nvPr/>
        </p:nvSpPr>
        <p:spPr>
          <a:xfrm rot="16200000">
            <a:off x="4062871" y="510547"/>
            <a:ext cx="210847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3200" dirty="0">
                <a:solidFill>
                  <a:srgbClr val="353535"/>
                </a:solidFill>
                <a:latin typeface="+mj-lt"/>
              </a:rPr>
              <a:t>Amy Harris</a:t>
            </a:r>
          </a:p>
        </p:txBody>
      </p:sp>
    </p:spTree>
    <p:extLst>
      <p:ext uri="{BB962C8B-B14F-4D97-AF65-F5344CB8AC3E}">
        <p14:creationId xmlns:p14="http://schemas.microsoft.com/office/powerpoint/2010/main" val="2648181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8FE2534-D492-4487-B219-76CB3045F912}"/>
              </a:ext>
            </a:extLst>
          </p:cNvPr>
          <p:cNvSpPr txBox="1"/>
          <p:nvPr/>
        </p:nvSpPr>
        <p:spPr>
          <a:xfrm>
            <a:off x="3621565" y="3407328"/>
            <a:ext cx="4948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353535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800" dirty="0">
              <a:solidFill>
                <a:srgbClr val="35353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CA15CC-4617-4539-9EAD-43A0511BA450}"/>
              </a:ext>
            </a:extLst>
          </p:cNvPr>
          <p:cNvSpPr txBox="1"/>
          <p:nvPr/>
        </p:nvSpPr>
        <p:spPr>
          <a:xfrm>
            <a:off x="3679114" y="4290004"/>
            <a:ext cx="4877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53535"/>
                </a:solidFill>
              </a:rPr>
              <a:t>01:00pm ~ 01:30pm</a:t>
            </a:r>
            <a:endParaRPr lang="ko-KR" altLang="en-US" sz="2400" dirty="0">
              <a:solidFill>
                <a:srgbClr val="353535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107764A-07B7-41FF-A419-9E754E7A04DD}"/>
              </a:ext>
            </a:extLst>
          </p:cNvPr>
          <p:cNvGrpSpPr/>
          <p:nvPr/>
        </p:nvGrpSpPr>
        <p:grpSpPr>
          <a:xfrm>
            <a:off x="5560195" y="2106332"/>
            <a:ext cx="1071612" cy="1220442"/>
            <a:chOff x="6830083" y="5571172"/>
            <a:chExt cx="342900" cy="390525"/>
          </a:xfrm>
          <a:solidFill>
            <a:srgbClr val="353535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7E939FB-F920-40B4-B903-3E0E4BC2E294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2FF157D8-8211-4C8C-911C-BA9E4BEEC78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705014" y="1145009"/>
            <a:ext cx="10558072" cy="5214682"/>
            <a:chOff x="1311073" y="1527797"/>
            <a:chExt cx="9551982" cy="4717770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CCC8B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598933" y="2728128"/>
            <a:ext cx="272691" cy="37267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5353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556320" y="4791878"/>
            <a:ext cx="272691" cy="37267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5353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95055" y="2366455"/>
            <a:ext cx="272691" cy="37267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5353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CF095041-745A-42B4-8C07-7D481AD7105A}"/>
              </a:ext>
            </a:extLst>
          </p:cNvPr>
          <p:cNvSpPr txBox="1"/>
          <p:nvPr/>
        </p:nvSpPr>
        <p:spPr>
          <a:xfrm>
            <a:off x="1828800" y="561597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353535"/>
                </a:solidFill>
              </a:rPr>
              <a:t>World map slide</a:t>
            </a:r>
            <a:endParaRPr lang="ko-KR" altLang="en-US" sz="2800" b="0" dirty="0">
              <a:solidFill>
                <a:srgbClr val="3535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2BC8E9F7-907E-4D93-AE72-7648ECB3358F}"/>
              </a:ext>
            </a:extLst>
          </p:cNvPr>
          <p:cNvSpPr txBox="1"/>
          <p:nvPr/>
        </p:nvSpPr>
        <p:spPr>
          <a:xfrm>
            <a:off x="2006599" y="1098698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rgbClr val="353535"/>
                </a:solidFill>
                <a:latin typeface="+mj-lt"/>
              </a:rPr>
              <a:t>Contents</a:t>
            </a:r>
            <a:endParaRPr lang="ko-KR" altLang="en-US" b="0" dirty="0">
              <a:solidFill>
                <a:srgbClr val="353535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EEE3D31-63D1-497E-82A2-3D784C4E326B}"/>
              </a:ext>
            </a:extLst>
          </p:cNvPr>
          <p:cNvSpPr txBox="1"/>
          <p:nvPr/>
        </p:nvSpPr>
        <p:spPr>
          <a:xfrm>
            <a:off x="2159000" y="2783950"/>
            <a:ext cx="375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353535"/>
                </a:solidFill>
              </a:rPr>
              <a:t>Lorem ipsum dolor sit </a:t>
            </a:r>
            <a:r>
              <a:rPr lang="en-US" altLang="ko-KR" dirty="0" err="1">
                <a:solidFill>
                  <a:srgbClr val="353535"/>
                </a:solidFill>
              </a:rPr>
              <a:t>amet</a:t>
            </a:r>
            <a:endParaRPr lang="en-US" altLang="ko-KR" dirty="0">
              <a:solidFill>
                <a:srgbClr val="353535"/>
              </a:solidFill>
            </a:endParaRPr>
          </a:p>
          <a:p>
            <a:r>
              <a:rPr lang="en-US" altLang="ko-KR" dirty="0" err="1">
                <a:solidFill>
                  <a:srgbClr val="353535"/>
                </a:solidFill>
              </a:rPr>
              <a:t>Consectetur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adipisicing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elit</a:t>
            </a:r>
            <a:endParaRPr lang="en-US" altLang="ko-KR" dirty="0">
              <a:solidFill>
                <a:srgbClr val="353535"/>
              </a:solidFill>
            </a:endParaRPr>
          </a:p>
          <a:p>
            <a:r>
              <a:rPr lang="en-US" altLang="ko-KR" dirty="0">
                <a:solidFill>
                  <a:srgbClr val="353535"/>
                </a:solidFill>
              </a:rPr>
              <a:t>Sed do </a:t>
            </a:r>
            <a:r>
              <a:rPr lang="en-US" altLang="ko-KR" dirty="0" err="1">
                <a:solidFill>
                  <a:srgbClr val="353535"/>
                </a:solidFill>
              </a:rPr>
              <a:t>eiusmod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tempor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incididunt</a:t>
            </a:r>
            <a:endParaRPr lang="en-US" altLang="ko-KR" dirty="0">
              <a:solidFill>
                <a:srgbClr val="353535"/>
              </a:solidFill>
            </a:endParaRPr>
          </a:p>
          <a:p>
            <a:r>
              <a:rPr lang="en-US" altLang="ko-KR" dirty="0">
                <a:solidFill>
                  <a:srgbClr val="353535"/>
                </a:solidFill>
              </a:rPr>
              <a:t>Ut </a:t>
            </a:r>
            <a:r>
              <a:rPr lang="en-US" altLang="ko-KR" dirty="0" err="1">
                <a:solidFill>
                  <a:srgbClr val="353535"/>
                </a:solidFill>
              </a:rPr>
              <a:t>labore</a:t>
            </a:r>
            <a:r>
              <a:rPr lang="en-US" altLang="ko-KR" dirty="0">
                <a:solidFill>
                  <a:srgbClr val="353535"/>
                </a:solidFill>
              </a:rPr>
              <a:t> et dolore magna</a:t>
            </a:r>
            <a:endParaRPr lang="ko-KR" altLang="en-US" dirty="0">
              <a:solidFill>
                <a:srgbClr val="353535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5C2B818-3B14-4C65-9715-4DCFC4A1FDCA}"/>
              </a:ext>
            </a:extLst>
          </p:cNvPr>
          <p:cNvSpPr/>
          <p:nvPr/>
        </p:nvSpPr>
        <p:spPr>
          <a:xfrm>
            <a:off x="1676256" y="2322285"/>
            <a:ext cx="4294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353535"/>
                </a:solidFill>
                <a:latin typeface="+mj-lt"/>
              </a:rPr>
              <a:t>01. Lorem ipsum</a:t>
            </a:r>
            <a:endParaRPr lang="ko-KR" altLang="en-US" sz="2400" dirty="0">
              <a:solidFill>
                <a:srgbClr val="353535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A5F427-204B-413F-94FF-F70883780B56}"/>
              </a:ext>
            </a:extLst>
          </p:cNvPr>
          <p:cNvSpPr txBox="1"/>
          <p:nvPr/>
        </p:nvSpPr>
        <p:spPr>
          <a:xfrm>
            <a:off x="7035800" y="2783950"/>
            <a:ext cx="375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353535"/>
                </a:solidFill>
              </a:rPr>
              <a:t>Lorem ipsum dolor sit </a:t>
            </a:r>
            <a:r>
              <a:rPr lang="en-US" altLang="ko-KR" dirty="0" err="1">
                <a:solidFill>
                  <a:srgbClr val="353535"/>
                </a:solidFill>
              </a:rPr>
              <a:t>amet</a:t>
            </a:r>
            <a:endParaRPr lang="en-US" altLang="ko-KR" dirty="0">
              <a:solidFill>
                <a:srgbClr val="353535"/>
              </a:solidFill>
            </a:endParaRPr>
          </a:p>
          <a:p>
            <a:r>
              <a:rPr lang="en-US" altLang="ko-KR" dirty="0" err="1">
                <a:solidFill>
                  <a:srgbClr val="353535"/>
                </a:solidFill>
              </a:rPr>
              <a:t>Consectetur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adipisicing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elit</a:t>
            </a:r>
            <a:endParaRPr lang="en-US" altLang="ko-KR" dirty="0">
              <a:solidFill>
                <a:srgbClr val="353535"/>
              </a:solidFill>
            </a:endParaRPr>
          </a:p>
          <a:p>
            <a:r>
              <a:rPr lang="en-US" altLang="ko-KR" dirty="0">
                <a:solidFill>
                  <a:srgbClr val="353535"/>
                </a:solidFill>
              </a:rPr>
              <a:t>Sed do </a:t>
            </a:r>
            <a:r>
              <a:rPr lang="en-US" altLang="ko-KR" dirty="0" err="1">
                <a:solidFill>
                  <a:srgbClr val="353535"/>
                </a:solidFill>
              </a:rPr>
              <a:t>eiusmod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tempor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incididunt</a:t>
            </a:r>
            <a:endParaRPr lang="en-US" altLang="ko-KR" dirty="0">
              <a:solidFill>
                <a:srgbClr val="353535"/>
              </a:solidFill>
            </a:endParaRPr>
          </a:p>
          <a:p>
            <a:r>
              <a:rPr lang="en-US" altLang="ko-KR" dirty="0">
                <a:solidFill>
                  <a:srgbClr val="353535"/>
                </a:solidFill>
              </a:rPr>
              <a:t>Ut </a:t>
            </a:r>
            <a:r>
              <a:rPr lang="en-US" altLang="ko-KR" dirty="0" err="1">
                <a:solidFill>
                  <a:srgbClr val="353535"/>
                </a:solidFill>
              </a:rPr>
              <a:t>labore</a:t>
            </a:r>
            <a:r>
              <a:rPr lang="en-US" altLang="ko-KR" dirty="0">
                <a:solidFill>
                  <a:srgbClr val="353535"/>
                </a:solidFill>
              </a:rPr>
              <a:t> et dolore magna</a:t>
            </a:r>
            <a:endParaRPr lang="ko-KR" altLang="en-US" dirty="0">
              <a:solidFill>
                <a:srgbClr val="353535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10F1506-0307-4972-8F18-621E7D3D198F}"/>
              </a:ext>
            </a:extLst>
          </p:cNvPr>
          <p:cNvSpPr/>
          <p:nvPr/>
        </p:nvSpPr>
        <p:spPr>
          <a:xfrm>
            <a:off x="6553056" y="2322285"/>
            <a:ext cx="4294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353535"/>
                </a:solidFill>
                <a:latin typeface="+mj-lt"/>
              </a:rPr>
              <a:t> 03.Lorem ipsum</a:t>
            </a:r>
            <a:endParaRPr lang="ko-KR" altLang="en-US" sz="2400" dirty="0">
              <a:solidFill>
                <a:srgbClr val="353535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D7FC80D-A987-484E-896A-F2DF4805DD01}"/>
              </a:ext>
            </a:extLst>
          </p:cNvPr>
          <p:cNvSpPr txBox="1"/>
          <p:nvPr/>
        </p:nvSpPr>
        <p:spPr>
          <a:xfrm>
            <a:off x="2159000" y="4805195"/>
            <a:ext cx="375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353535"/>
                </a:solidFill>
              </a:rPr>
              <a:t>Lorem ipsum dolor sit </a:t>
            </a:r>
            <a:r>
              <a:rPr lang="en-US" altLang="ko-KR" dirty="0" err="1">
                <a:solidFill>
                  <a:srgbClr val="353535"/>
                </a:solidFill>
              </a:rPr>
              <a:t>amet</a:t>
            </a:r>
            <a:endParaRPr lang="en-US" altLang="ko-KR" dirty="0">
              <a:solidFill>
                <a:srgbClr val="353535"/>
              </a:solidFill>
            </a:endParaRPr>
          </a:p>
          <a:p>
            <a:r>
              <a:rPr lang="en-US" altLang="ko-KR" dirty="0" err="1">
                <a:solidFill>
                  <a:srgbClr val="353535"/>
                </a:solidFill>
              </a:rPr>
              <a:t>Consectetur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adipisicing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elit</a:t>
            </a:r>
            <a:endParaRPr lang="en-US" altLang="ko-KR" dirty="0">
              <a:solidFill>
                <a:srgbClr val="353535"/>
              </a:solidFill>
            </a:endParaRPr>
          </a:p>
          <a:p>
            <a:r>
              <a:rPr lang="en-US" altLang="ko-KR" dirty="0">
                <a:solidFill>
                  <a:srgbClr val="353535"/>
                </a:solidFill>
              </a:rPr>
              <a:t>Sed do </a:t>
            </a:r>
            <a:r>
              <a:rPr lang="en-US" altLang="ko-KR" dirty="0" err="1">
                <a:solidFill>
                  <a:srgbClr val="353535"/>
                </a:solidFill>
              </a:rPr>
              <a:t>eiusmod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tempor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incididunt</a:t>
            </a:r>
            <a:endParaRPr lang="en-US" altLang="ko-KR" dirty="0">
              <a:solidFill>
                <a:srgbClr val="353535"/>
              </a:solidFill>
            </a:endParaRPr>
          </a:p>
          <a:p>
            <a:r>
              <a:rPr lang="en-US" altLang="ko-KR" dirty="0">
                <a:solidFill>
                  <a:srgbClr val="353535"/>
                </a:solidFill>
              </a:rPr>
              <a:t>Ut </a:t>
            </a:r>
            <a:r>
              <a:rPr lang="en-US" altLang="ko-KR" dirty="0" err="1">
                <a:solidFill>
                  <a:srgbClr val="353535"/>
                </a:solidFill>
              </a:rPr>
              <a:t>labore</a:t>
            </a:r>
            <a:r>
              <a:rPr lang="en-US" altLang="ko-KR" dirty="0">
                <a:solidFill>
                  <a:srgbClr val="353535"/>
                </a:solidFill>
              </a:rPr>
              <a:t> et dolore magna</a:t>
            </a:r>
            <a:endParaRPr lang="ko-KR" altLang="en-US" dirty="0">
              <a:solidFill>
                <a:srgbClr val="353535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737F60C0-620C-49C0-A64E-0996252FA4E0}"/>
              </a:ext>
            </a:extLst>
          </p:cNvPr>
          <p:cNvSpPr/>
          <p:nvPr/>
        </p:nvSpPr>
        <p:spPr>
          <a:xfrm>
            <a:off x="1676256" y="4343530"/>
            <a:ext cx="4294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353535"/>
                </a:solidFill>
                <a:latin typeface="+mj-lt"/>
              </a:rPr>
              <a:t>02. Lorem ipsum</a:t>
            </a:r>
            <a:endParaRPr lang="ko-KR" altLang="en-US" sz="2400" dirty="0">
              <a:solidFill>
                <a:srgbClr val="353535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0F3570-F509-4BD4-BC1B-025788F3437A}"/>
              </a:ext>
            </a:extLst>
          </p:cNvPr>
          <p:cNvSpPr txBox="1"/>
          <p:nvPr/>
        </p:nvSpPr>
        <p:spPr>
          <a:xfrm>
            <a:off x="7035800" y="4805195"/>
            <a:ext cx="375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353535"/>
                </a:solidFill>
              </a:rPr>
              <a:t>Lorem ipsum dolor sit </a:t>
            </a:r>
            <a:r>
              <a:rPr lang="en-US" altLang="ko-KR" dirty="0" err="1">
                <a:solidFill>
                  <a:srgbClr val="353535"/>
                </a:solidFill>
              </a:rPr>
              <a:t>amet</a:t>
            </a:r>
            <a:endParaRPr lang="en-US" altLang="ko-KR" dirty="0">
              <a:solidFill>
                <a:srgbClr val="353535"/>
              </a:solidFill>
            </a:endParaRPr>
          </a:p>
          <a:p>
            <a:r>
              <a:rPr lang="en-US" altLang="ko-KR" dirty="0" err="1">
                <a:solidFill>
                  <a:srgbClr val="353535"/>
                </a:solidFill>
              </a:rPr>
              <a:t>Consectetur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adipisicing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elit</a:t>
            </a:r>
            <a:endParaRPr lang="en-US" altLang="ko-KR" dirty="0">
              <a:solidFill>
                <a:srgbClr val="353535"/>
              </a:solidFill>
            </a:endParaRPr>
          </a:p>
          <a:p>
            <a:r>
              <a:rPr lang="en-US" altLang="ko-KR" dirty="0">
                <a:solidFill>
                  <a:srgbClr val="353535"/>
                </a:solidFill>
              </a:rPr>
              <a:t>Sed do </a:t>
            </a:r>
            <a:r>
              <a:rPr lang="en-US" altLang="ko-KR" dirty="0" err="1">
                <a:solidFill>
                  <a:srgbClr val="353535"/>
                </a:solidFill>
              </a:rPr>
              <a:t>eiusmod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tempor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incididunt</a:t>
            </a:r>
            <a:endParaRPr lang="en-US" altLang="ko-KR" dirty="0">
              <a:solidFill>
                <a:srgbClr val="353535"/>
              </a:solidFill>
            </a:endParaRPr>
          </a:p>
          <a:p>
            <a:r>
              <a:rPr lang="en-US" altLang="ko-KR" dirty="0">
                <a:solidFill>
                  <a:srgbClr val="353535"/>
                </a:solidFill>
              </a:rPr>
              <a:t>Ut </a:t>
            </a:r>
            <a:r>
              <a:rPr lang="en-US" altLang="ko-KR" dirty="0" err="1">
                <a:solidFill>
                  <a:srgbClr val="353535"/>
                </a:solidFill>
              </a:rPr>
              <a:t>labore</a:t>
            </a:r>
            <a:r>
              <a:rPr lang="en-US" altLang="ko-KR" dirty="0">
                <a:solidFill>
                  <a:srgbClr val="353535"/>
                </a:solidFill>
              </a:rPr>
              <a:t> et dolore magna</a:t>
            </a:r>
            <a:endParaRPr lang="ko-KR" altLang="en-US" dirty="0">
              <a:solidFill>
                <a:srgbClr val="353535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A69A282-46B8-4E72-B7F8-E92B780118DE}"/>
              </a:ext>
            </a:extLst>
          </p:cNvPr>
          <p:cNvSpPr/>
          <p:nvPr/>
        </p:nvSpPr>
        <p:spPr>
          <a:xfrm>
            <a:off x="6553056" y="4343530"/>
            <a:ext cx="4294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353535"/>
                </a:solidFill>
                <a:latin typeface="+mj-lt"/>
              </a:rPr>
              <a:t>04. Lorem ipsum</a:t>
            </a:r>
            <a:endParaRPr lang="ko-KR" altLang="en-US" sz="2400" dirty="0">
              <a:solidFill>
                <a:srgbClr val="35353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35094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4BCE742-5463-4ECC-8FB9-CA23887739F3}"/>
              </a:ext>
            </a:extLst>
          </p:cNvPr>
          <p:cNvSpPr txBox="1"/>
          <p:nvPr/>
        </p:nvSpPr>
        <p:spPr>
          <a:xfrm>
            <a:off x="1569822" y="2286234"/>
            <a:ext cx="34720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353535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353535"/>
                </a:solidFill>
              </a:rPr>
              <a:t>Mobile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6BFA88-EB1C-4AD7-8014-957A0135F9C7}"/>
              </a:ext>
            </a:extLst>
          </p:cNvPr>
          <p:cNvSpPr txBox="1"/>
          <p:nvPr/>
        </p:nvSpPr>
        <p:spPr>
          <a:xfrm>
            <a:off x="1569822" y="3711794"/>
            <a:ext cx="50176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53535"/>
                </a:solidFill>
              </a:rPr>
              <a:t>amet</a:t>
            </a:r>
            <a:r>
              <a:rPr lang="en-US" altLang="ko-KR" sz="1400" dirty="0">
                <a:solidFill>
                  <a:srgbClr val="353535"/>
                </a:solidFill>
              </a:rPr>
              <a:t>, </a:t>
            </a:r>
            <a:r>
              <a:rPr lang="en-US" altLang="ko-KR" sz="14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adipiscing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elit</a:t>
            </a:r>
            <a:r>
              <a:rPr lang="en-US" altLang="ko-KR" sz="1400" dirty="0">
                <a:solidFill>
                  <a:srgbClr val="353535"/>
                </a:solidFill>
              </a:rPr>
              <a:t>, sed do </a:t>
            </a:r>
            <a:r>
              <a:rPr lang="en-US" altLang="ko-KR" sz="1400" dirty="0" err="1">
                <a:solidFill>
                  <a:srgbClr val="353535"/>
                </a:solidFill>
              </a:rPr>
              <a:t>eiusmod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tempor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incididunt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ut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labore</a:t>
            </a:r>
            <a:r>
              <a:rPr lang="en-US" altLang="ko-KR" sz="1400" dirty="0">
                <a:solidFill>
                  <a:srgbClr val="35353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53535"/>
                </a:solidFill>
              </a:rPr>
              <a:t>aliqua</a:t>
            </a:r>
            <a:r>
              <a:rPr lang="en-US" altLang="ko-KR" sz="1400" dirty="0">
                <a:solidFill>
                  <a:srgbClr val="353535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353535"/>
                </a:solidFill>
              </a:rPr>
              <a:t>Ut </a:t>
            </a:r>
            <a:r>
              <a:rPr lang="en-US" altLang="ko-KR" sz="1400" dirty="0" err="1">
                <a:solidFill>
                  <a:srgbClr val="353535"/>
                </a:solidFill>
              </a:rPr>
              <a:t>enim</a:t>
            </a:r>
            <a:r>
              <a:rPr lang="en-US" altLang="ko-KR" sz="1400" dirty="0">
                <a:solidFill>
                  <a:srgbClr val="353535"/>
                </a:solidFill>
              </a:rPr>
              <a:t> ad minim </a:t>
            </a:r>
            <a:r>
              <a:rPr lang="en-US" altLang="ko-KR" sz="1400" dirty="0" err="1">
                <a:solidFill>
                  <a:srgbClr val="353535"/>
                </a:solidFill>
              </a:rPr>
              <a:t>veniam</a:t>
            </a:r>
            <a:r>
              <a:rPr lang="en-US" altLang="ko-KR" sz="1400" dirty="0">
                <a:solidFill>
                  <a:srgbClr val="353535"/>
                </a:solidFill>
              </a:rPr>
              <a:t>, </a:t>
            </a:r>
            <a:r>
              <a:rPr lang="en-US" altLang="ko-KR" sz="1400" dirty="0" err="1">
                <a:solidFill>
                  <a:srgbClr val="353535"/>
                </a:solidFill>
              </a:rPr>
              <a:t>quis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nostrud</a:t>
            </a:r>
            <a:r>
              <a:rPr lang="en-US" altLang="ko-KR" sz="1400" dirty="0">
                <a:solidFill>
                  <a:srgbClr val="353535"/>
                </a:solidFill>
              </a:rPr>
              <a:t> exercitation </a:t>
            </a:r>
            <a:r>
              <a:rPr lang="en-US" altLang="ko-KR" sz="1400" dirty="0" err="1">
                <a:solidFill>
                  <a:srgbClr val="353535"/>
                </a:solidFill>
              </a:rPr>
              <a:t>ullamco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laboris</a:t>
            </a:r>
            <a:r>
              <a:rPr lang="en-US" altLang="ko-KR" sz="1400" dirty="0">
                <a:solidFill>
                  <a:srgbClr val="353535"/>
                </a:solidFill>
              </a:rPr>
              <a:t> nisi </a:t>
            </a:r>
            <a:r>
              <a:rPr lang="en-US" altLang="ko-KR" sz="1400" dirty="0" err="1">
                <a:solidFill>
                  <a:srgbClr val="353535"/>
                </a:solidFill>
              </a:rPr>
              <a:t>ut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aliquip</a:t>
            </a:r>
            <a:r>
              <a:rPr lang="en-US" altLang="ko-KR" sz="1400" dirty="0">
                <a:solidFill>
                  <a:srgbClr val="353535"/>
                </a:solidFill>
              </a:rPr>
              <a:t> ex </a:t>
            </a:r>
            <a:r>
              <a:rPr lang="en-US" altLang="ko-KR" sz="1400" dirty="0" err="1">
                <a:solidFill>
                  <a:srgbClr val="353535"/>
                </a:solidFill>
              </a:rPr>
              <a:t>ea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commodo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consequat</a:t>
            </a:r>
            <a:r>
              <a:rPr lang="en-US" altLang="ko-KR" sz="1400" dirty="0">
                <a:solidFill>
                  <a:srgbClr val="353535"/>
                </a:solidFill>
              </a:rPr>
              <a:t>. Duis </a:t>
            </a:r>
            <a:r>
              <a:rPr lang="en-US" altLang="ko-KR" sz="1400" dirty="0" err="1">
                <a:solidFill>
                  <a:srgbClr val="353535"/>
                </a:solidFill>
              </a:rPr>
              <a:t>aute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irure</a:t>
            </a:r>
            <a:r>
              <a:rPr lang="en-US" altLang="ko-KR" sz="1400" dirty="0">
                <a:solidFill>
                  <a:srgbClr val="353535"/>
                </a:solidFill>
              </a:rPr>
              <a:t> dolor in </a:t>
            </a:r>
            <a:r>
              <a:rPr lang="en-US" altLang="ko-KR" sz="1400" dirty="0" err="1">
                <a:solidFill>
                  <a:srgbClr val="353535"/>
                </a:solidFill>
              </a:rPr>
              <a:t>reprehenderit</a:t>
            </a:r>
            <a:r>
              <a:rPr lang="en-US" altLang="ko-KR" sz="1400" dirty="0">
                <a:solidFill>
                  <a:srgbClr val="353535"/>
                </a:solidFill>
              </a:rPr>
              <a:t> in </a:t>
            </a:r>
            <a:r>
              <a:rPr lang="en-US" altLang="ko-KR" sz="1400" dirty="0" err="1">
                <a:solidFill>
                  <a:srgbClr val="353535"/>
                </a:solidFill>
              </a:rPr>
              <a:t>voluptate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velit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esse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cillum</a:t>
            </a:r>
            <a:r>
              <a:rPr lang="en-US" altLang="ko-KR" sz="1400" dirty="0">
                <a:solidFill>
                  <a:srgbClr val="353535"/>
                </a:solidFill>
              </a:rPr>
              <a:t> dolore </a:t>
            </a:r>
            <a:r>
              <a:rPr lang="en-US" altLang="ko-KR" sz="1400" dirty="0" err="1">
                <a:solidFill>
                  <a:srgbClr val="353535"/>
                </a:solidFill>
              </a:rPr>
              <a:t>eu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fugiat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nulla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pariatur</a:t>
            </a:r>
            <a:r>
              <a:rPr lang="en-US" altLang="ko-KR" sz="1400" dirty="0">
                <a:solidFill>
                  <a:srgbClr val="353535"/>
                </a:solidFill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8D0599D-7074-48BF-B0BB-683FC0C51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09" y="571500"/>
            <a:ext cx="3124556" cy="5943600"/>
          </a:xfrm>
          <a:prstGeom prst="rect">
            <a:avLst/>
          </a:prstGeom>
        </p:spPr>
      </p:pic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7ECAA9ED-3E01-4F54-8C2C-4133CC024C33}"/>
              </a:ext>
            </a:extLst>
          </p:cNvPr>
          <p:cNvCxnSpPr/>
          <p:nvPr/>
        </p:nvCxnSpPr>
        <p:spPr>
          <a:xfrm>
            <a:off x="1680936" y="3430003"/>
            <a:ext cx="2171700" cy="0"/>
          </a:xfrm>
          <a:prstGeom prst="line">
            <a:avLst/>
          </a:prstGeom>
          <a:ln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B912971-1585-4C45-ABD6-FBF2D195AE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C7C7A64-7912-44C9-A989-35AFE2A7E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999" y="8400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CFA4FD24-C15C-4B6A-8B35-9AB5A318B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45" y="495300"/>
            <a:ext cx="4623712" cy="5943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4CFCC1-98CD-4B46-8175-5D2841BDD4A9}"/>
              </a:ext>
            </a:extLst>
          </p:cNvPr>
          <p:cNvSpPr txBox="1"/>
          <p:nvPr/>
        </p:nvSpPr>
        <p:spPr>
          <a:xfrm>
            <a:off x="963153" y="2286234"/>
            <a:ext cx="34720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353535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353535"/>
                </a:solidFill>
              </a:rPr>
              <a:t>Tablet project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C42D95-9D6F-4F25-9799-B80F7E9403C1}"/>
              </a:ext>
            </a:extLst>
          </p:cNvPr>
          <p:cNvSpPr txBox="1"/>
          <p:nvPr/>
        </p:nvSpPr>
        <p:spPr>
          <a:xfrm>
            <a:off x="963153" y="3711794"/>
            <a:ext cx="50176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53535"/>
                </a:solidFill>
              </a:rPr>
              <a:t>amet</a:t>
            </a:r>
            <a:r>
              <a:rPr lang="en-US" altLang="ko-KR" sz="1400" dirty="0">
                <a:solidFill>
                  <a:srgbClr val="353535"/>
                </a:solidFill>
              </a:rPr>
              <a:t>, </a:t>
            </a:r>
            <a:r>
              <a:rPr lang="en-US" altLang="ko-KR" sz="14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adipiscing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elit</a:t>
            </a:r>
            <a:r>
              <a:rPr lang="en-US" altLang="ko-KR" sz="1400" dirty="0">
                <a:solidFill>
                  <a:srgbClr val="353535"/>
                </a:solidFill>
              </a:rPr>
              <a:t>, sed do </a:t>
            </a:r>
            <a:r>
              <a:rPr lang="en-US" altLang="ko-KR" sz="1400" dirty="0" err="1">
                <a:solidFill>
                  <a:srgbClr val="353535"/>
                </a:solidFill>
              </a:rPr>
              <a:t>eiusmod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tempor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incididunt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ut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labore</a:t>
            </a:r>
            <a:r>
              <a:rPr lang="en-US" altLang="ko-KR" sz="1400" dirty="0">
                <a:solidFill>
                  <a:srgbClr val="35353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53535"/>
                </a:solidFill>
              </a:rPr>
              <a:t>aliqua</a:t>
            </a:r>
            <a:r>
              <a:rPr lang="en-US" altLang="ko-KR" sz="1400" dirty="0">
                <a:solidFill>
                  <a:srgbClr val="353535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353535"/>
                </a:solidFill>
              </a:rPr>
              <a:t>Ut </a:t>
            </a:r>
            <a:r>
              <a:rPr lang="en-US" altLang="ko-KR" sz="1400" dirty="0" err="1">
                <a:solidFill>
                  <a:srgbClr val="353535"/>
                </a:solidFill>
              </a:rPr>
              <a:t>enim</a:t>
            </a:r>
            <a:r>
              <a:rPr lang="en-US" altLang="ko-KR" sz="1400" dirty="0">
                <a:solidFill>
                  <a:srgbClr val="353535"/>
                </a:solidFill>
              </a:rPr>
              <a:t> ad minim </a:t>
            </a:r>
            <a:r>
              <a:rPr lang="en-US" altLang="ko-KR" sz="1400" dirty="0" err="1">
                <a:solidFill>
                  <a:srgbClr val="353535"/>
                </a:solidFill>
              </a:rPr>
              <a:t>veniam</a:t>
            </a:r>
            <a:r>
              <a:rPr lang="en-US" altLang="ko-KR" sz="1400" dirty="0">
                <a:solidFill>
                  <a:srgbClr val="353535"/>
                </a:solidFill>
              </a:rPr>
              <a:t>, </a:t>
            </a:r>
            <a:r>
              <a:rPr lang="en-US" altLang="ko-KR" sz="1400" dirty="0" err="1">
                <a:solidFill>
                  <a:srgbClr val="353535"/>
                </a:solidFill>
              </a:rPr>
              <a:t>quis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nostrud</a:t>
            </a:r>
            <a:r>
              <a:rPr lang="en-US" altLang="ko-KR" sz="1400" dirty="0">
                <a:solidFill>
                  <a:srgbClr val="353535"/>
                </a:solidFill>
              </a:rPr>
              <a:t> exercitation </a:t>
            </a:r>
            <a:r>
              <a:rPr lang="en-US" altLang="ko-KR" sz="1400" dirty="0" err="1">
                <a:solidFill>
                  <a:srgbClr val="353535"/>
                </a:solidFill>
              </a:rPr>
              <a:t>ullamco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laboris</a:t>
            </a:r>
            <a:r>
              <a:rPr lang="en-US" altLang="ko-KR" sz="1400" dirty="0">
                <a:solidFill>
                  <a:srgbClr val="353535"/>
                </a:solidFill>
              </a:rPr>
              <a:t> nisi </a:t>
            </a:r>
            <a:r>
              <a:rPr lang="en-US" altLang="ko-KR" sz="1400" dirty="0" err="1">
                <a:solidFill>
                  <a:srgbClr val="353535"/>
                </a:solidFill>
              </a:rPr>
              <a:t>ut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aliquip</a:t>
            </a:r>
            <a:r>
              <a:rPr lang="en-US" altLang="ko-KR" sz="1400" dirty="0">
                <a:solidFill>
                  <a:srgbClr val="353535"/>
                </a:solidFill>
              </a:rPr>
              <a:t> ex </a:t>
            </a:r>
            <a:r>
              <a:rPr lang="en-US" altLang="ko-KR" sz="1400" dirty="0" err="1">
                <a:solidFill>
                  <a:srgbClr val="353535"/>
                </a:solidFill>
              </a:rPr>
              <a:t>ea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commodo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consequat</a:t>
            </a:r>
            <a:r>
              <a:rPr lang="en-US" altLang="ko-KR" sz="1400" dirty="0">
                <a:solidFill>
                  <a:srgbClr val="353535"/>
                </a:solidFill>
              </a:rPr>
              <a:t>. Duis </a:t>
            </a:r>
            <a:r>
              <a:rPr lang="en-US" altLang="ko-KR" sz="1400" dirty="0" err="1">
                <a:solidFill>
                  <a:srgbClr val="353535"/>
                </a:solidFill>
              </a:rPr>
              <a:t>aute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irure</a:t>
            </a:r>
            <a:r>
              <a:rPr lang="en-US" altLang="ko-KR" sz="1400" dirty="0">
                <a:solidFill>
                  <a:srgbClr val="353535"/>
                </a:solidFill>
              </a:rPr>
              <a:t> dolor in </a:t>
            </a:r>
            <a:r>
              <a:rPr lang="en-US" altLang="ko-KR" sz="1400" dirty="0" err="1">
                <a:solidFill>
                  <a:srgbClr val="353535"/>
                </a:solidFill>
              </a:rPr>
              <a:t>reprehenderit</a:t>
            </a:r>
            <a:r>
              <a:rPr lang="en-US" altLang="ko-KR" sz="1400" dirty="0">
                <a:solidFill>
                  <a:srgbClr val="353535"/>
                </a:solidFill>
              </a:rPr>
              <a:t> in </a:t>
            </a:r>
            <a:r>
              <a:rPr lang="en-US" altLang="ko-KR" sz="1400" dirty="0" err="1">
                <a:solidFill>
                  <a:srgbClr val="353535"/>
                </a:solidFill>
              </a:rPr>
              <a:t>voluptate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velit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esse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cillum</a:t>
            </a:r>
            <a:r>
              <a:rPr lang="en-US" altLang="ko-KR" sz="1400" dirty="0">
                <a:solidFill>
                  <a:srgbClr val="353535"/>
                </a:solidFill>
              </a:rPr>
              <a:t> dolore </a:t>
            </a:r>
            <a:r>
              <a:rPr lang="en-US" altLang="ko-KR" sz="1400" dirty="0" err="1">
                <a:solidFill>
                  <a:srgbClr val="353535"/>
                </a:solidFill>
              </a:rPr>
              <a:t>eu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fugiat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nulla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pariatur</a:t>
            </a:r>
            <a:r>
              <a:rPr lang="en-US" altLang="ko-KR" sz="1400" dirty="0">
                <a:solidFill>
                  <a:srgbClr val="353535"/>
                </a:solidFill>
              </a:rPr>
              <a:t>.</a:t>
            </a: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5A180B9F-1C0B-4248-870B-782D2AF81831}"/>
              </a:ext>
            </a:extLst>
          </p:cNvPr>
          <p:cNvCxnSpPr/>
          <p:nvPr/>
        </p:nvCxnSpPr>
        <p:spPr>
          <a:xfrm>
            <a:off x="1074267" y="3430003"/>
            <a:ext cx="2171700" cy="0"/>
          </a:xfrm>
          <a:prstGeom prst="line">
            <a:avLst/>
          </a:prstGeom>
          <a:ln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A7795C5-E349-44F8-A65B-36F177394CE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7E2E55C-CFBE-490D-AACC-CB421EEDE21E}"/>
              </a:ext>
            </a:extLst>
          </p:cNvPr>
          <p:cNvSpPr txBox="1"/>
          <p:nvPr/>
        </p:nvSpPr>
        <p:spPr>
          <a:xfrm>
            <a:off x="972946" y="1453545"/>
            <a:ext cx="33958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353535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353535"/>
                </a:solidFill>
              </a:rPr>
              <a:t>Desktop 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11FB21-58A4-46B5-B162-633BD78E5023}"/>
              </a:ext>
            </a:extLst>
          </p:cNvPr>
          <p:cNvSpPr txBox="1"/>
          <p:nvPr/>
        </p:nvSpPr>
        <p:spPr>
          <a:xfrm>
            <a:off x="972946" y="2693597"/>
            <a:ext cx="33958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53535"/>
                </a:solidFill>
              </a:rPr>
              <a:t>amet</a:t>
            </a:r>
            <a:r>
              <a:rPr lang="en-US" altLang="ko-KR" sz="1200" dirty="0">
                <a:solidFill>
                  <a:srgbClr val="353535"/>
                </a:solidFill>
              </a:rPr>
              <a:t>, </a:t>
            </a:r>
            <a:r>
              <a:rPr lang="en-US" altLang="ko-KR" sz="12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200" dirty="0">
                <a:solidFill>
                  <a:srgbClr val="353535"/>
                </a:solidFill>
              </a:rPr>
              <a:t> </a:t>
            </a:r>
            <a:r>
              <a:rPr lang="en-US" altLang="ko-KR" sz="1200" dirty="0" err="1">
                <a:solidFill>
                  <a:srgbClr val="353535"/>
                </a:solidFill>
              </a:rPr>
              <a:t>adipiscing</a:t>
            </a:r>
            <a:r>
              <a:rPr lang="en-US" altLang="ko-KR" sz="1200" dirty="0">
                <a:solidFill>
                  <a:srgbClr val="353535"/>
                </a:solidFill>
              </a:rPr>
              <a:t> </a:t>
            </a:r>
            <a:r>
              <a:rPr lang="en-US" altLang="ko-KR" sz="1200" dirty="0" err="1">
                <a:solidFill>
                  <a:srgbClr val="353535"/>
                </a:solidFill>
              </a:rPr>
              <a:t>elit</a:t>
            </a:r>
            <a:r>
              <a:rPr lang="en-US" altLang="ko-KR" sz="1200" dirty="0">
                <a:solidFill>
                  <a:srgbClr val="353535"/>
                </a:solidFill>
              </a:rPr>
              <a:t>, sed do </a:t>
            </a:r>
            <a:r>
              <a:rPr lang="en-US" altLang="ko-KR" sz="1200" dirty="0" err="1">
                <a:solidFill>
                  <a:srgbClr val="353535"/>
                </a:solidFill>
              </a:rPr>
              <a:t>eiusmod</a:t>
            </a:r>
            <a:r>
              <a:rPr lang="en-US" altLang="ko-KR" sz="1200" dirty="0">
                <a:solidFill>
                  <a:srgbClr val="353535"/>
                </a:solidFill>
              </a:rPr>
              <a:t> </a:t>
            </a:r>
            <a:r>
              <a:rPr lang="en-US" altLang="ko-KR" sz="1200" dirty="0" err="1">
                <a:solidFill>
                  <a:srgbClr val="353535"/>
                </a:solidFill>
              </a:rPr>
              <a:t>tempor</a:t>
            </a:r>
            <a:r>
              <a:rPr lang="en-US" altLang="ko-KR" sz="1200" dirty="0">
                <a:solidFill>
                  <a:srgbClr val="353535"/>
                </a:solidFill>
              </a:rPr>
              <a:t> </a:t>
            </a:r>
            <a:r>
              <a:rPr lang="en-US" altLang="ko-KR" sz="1200" dirty="0" err="1">
                <a:solidFill>
                  <a:srgbClr val="353535"/>
                </a:solidFill>
              </a:rPr>
              <a:t>incididunt</a:t>
            </a:r>
            <a:r>
              <a:rPr lang="en-US" altLang="ko-KR" sz="1200" dirty="0">
                <a:solidFill>
                  <a:srgbClr val="353535"/>
                </a:solidFill>
              </a:rPr>
              <a:t> </a:t>
            </a:r>
            <a:r>
              <a:rPr lang="en-US" altLang="ko-KR" sz="1200" dirty="0" err="1">
                <a:solidFill>
                  <a:srgbClr val="353535"/>
                </a:solidFill>
              </a:rPr>
              <a:t>ut</a:t>
            </a:r>
            <a:r>
              <a:rPr lang="en-US" altLang="ko-KR" sz="1200" dirty="0">
                <a:solidFill>
                  <a:srgbClr val="353535"/>
                </a:solidFill>
              </a:rPr>
              <a:t> </a:t>
            </a:r>
            <a:r>
              <a:rPr lang="en-US" altLang="ko-KR" sz="1200" dirty="0" err="1">
                <a:solidFill>
                  <a:srgbClr val="353535"/>
                </a:solidFill>
              </a:rPr>
              <a:t>labore</a:t>
            </a:r>
            <a:r>
              <a:rPr lang="en-US" altLang="ko-KR" sz="1200" dirty="0">
                <a:solidFill>
                  <a:srgbClr val="35353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53535"/>
                </a:solidFill>
              </a:rPr>
              <a:t>aliqua</a:t>
            </a:r>
            <a:r>
              <a:rPr lang="en-US" altLang="ko-KR" sz="1200" dirty="0">
                <a:solidFill>
                  <a:srgbClr val="353535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53535"/>
                </a:solidFill>
              </a:rPr>
              <a:t>Ut </a:t>
            </a:r>
            <a:r>
              <a:rPr lang="en-US" altLang="ko-KR" sz="1200" dirty="0" err="1">
                <a:solidFill>
                  <a:srgbClr val="353535"/>
                </a:solidFill>
              </a:rPr>
              <a:t>enim</a:t>
            </a:r>
            <a:r>
              <a:rPr lang="en-US" altLang="ko-KR" sz="1200" dirty="0">
                <a:solidFill>
                  <a:srgbClr val="353535"/>
                </a:solidFill>
              </a:rPr>
              <a:t> ad minim </a:t>
            </a:r>
            <a:r>
              <a:rPr lang="en-US" altLang="ko-KR" sz="1200" dirty="0" err="1">
                <a:solidFill>
                  <a:srgbClr val="353535"/>
                </a:solidFill>
              </a:rPr>
              <a:t>veniam</a:t>
            </a:r>
            <a:r>
              <a:rPr lang="en-US" altLang="ko-KR" sz="1200" dirty="0">
                <a:solidFill>
                  <a:srgbClr val="353535"/>
                </a:solidFill>
              </a:rPr>
              <a:t>, </a:t>
            </a:r>
            <a:r>
              <a:rPr lang="en-US" altLang="ko-KR" sz="1200" dirty="0" err="1">
                <a:solidFill>
                  <a:srgbClr val="353535"/>
                </a:solidFill>
              </a:rPr>
              <a:t>quis</a:t>
            </a:r>
            <a:r>
              <a:rPr lang="en-US" altLang="ko-KR" sz="1200" dirty="0">
                <a:solidFill>
                  <a:srgbClr val="353535"/>
                </a:solidFill>
              </a:rPr>
              <a:t> </a:t>
            </a:r>
            <a:r>
              <a:rPr lang="en-US" altLang="ko-KR" sz="1200" dirty="0" err="1">
                <a:solidFill>
                  <a:srgbClr val="353535"/>
                </a:solidFill>
              </a:rPr>
              <a:t>nostrud</a:t>
            </a:r>
            <a:r>
              <a:rPr lang="en-US" altLang="ko-KR" sz="1200" dirty="0">
                <a:solidFill>
                  <a:srgbClr val="353535"/>
                </a:solidFill>
              </a:rPr>
              <a:t> exercitation </a:t>
            </a:r>
            <a:r>
              <a:rPr lang="en-US" altLang="ko-KR" sz="1200" dirty="0" err="1">
                <a:solidFill>
                  <a:srgbClr val="353535"/>
                </a:solidFill>
              </a:rPr>
              <a:t>ullamco</a:t>
            </a:r>
            <a:r>
              <a:rPr lang="en-US" altLang="ko-KR" sz="1200" dirty="0">
                <a:solidFill>
                  <a:srgbClr val="353535"/>
                </a:solidFill>
              </a:rPr>
              <a:t> </a:t>
            </a:r>
            <a:r>
              <a:rPr lang="en-US" altLang="ko-KR" sz="1200" dirty="0" err="1">
                <a:solidFill>
                  <a:srgbClr val="353535"/>
                </a:solidFill>
              </a:rPr>
              <a:t>laboris</a:t>
            </a:r>
            <a:r>
              <a:rPr lang="en-US" altLang="ko-KR" sz="1200" dirty="0">
                <a:solidFill>
                  <a:srgbClr val="353535"/>
                </a:solidFill>
              </a:rPr>
              <a:t> nisi </a:t>
            </a:r>
            <a:r>
              <a:rPr lang="en-US" altLang="ko-KR" sz="1200" dirty="0" err="1">
                <a:solidFill>
                  <a:srgbClr val="353535"/>
                </a:solidFill>
              </a:rPr>
              <a:t>ut</a:t>
            </a:r>
            <a:r>
              <a:rPr lang="en-US" altLang="ko-KR" sz="1200" dirty="0">
                <a:solidFill>
                  <a:srgbClr val="353535"/>
                </a:solidFill>
              </a:rPr>
              <a:t> </a:t>
            </a:r>
            <a:r>
              <a:rPr lang="en-US" altLang="ko-KR" sz="1200" dirty="0" err="1">
                <a:solidFill>
                  <a:srgbClr val="353535"/>
                </a:solidFill>
              </a:rPr>
              <a:t>aliquip</a:t>
            </a:r>
            <a:r>
              <a:rPr lang="en-US" altLang="ko-KR" sz="1200" dirty="0">
                <a:solidFill>
                  <a:srgbClr val="353535"/>
                </a:solidFill>
              </a:rPr>
              <a:t> ex </a:t>
            </a:r>
            <a:r>
              <a:rPr lang="en-US" altLang="ko-KR" sz="1200" dirty="0" err="1">
                <a:solidFill>
                  <a:srgbClr val="353535"/>
                </a:solidFill>
              </a:rPr>
              <a:t>ea</a:t>
            </a:r>
            <a:r>
              <a:rPr lang="en-US" altLang="ko-KR" sz="1200" dirty="0">
                <a:solidFill>
                  <a:srgbClr val="353535"/>
                </a:solidFill>
              </a:rPr>
              <a:t> </a:t>
            </a:r>
            <a:r>
              <a:rPr lang="en-US" altLang="ko-KR" sz="1200" dirty="0" err="1">
                <a:solidFill>
                  <a:srgbClr val="353535"/>
                </a:solidFill>
              </a:rPr>
              <a:t>commodo</a:t>
            </a:r>
            <a:r>
              <a:rPr lang="en-US" altLang="ko-KR" sz="1200" dirty="0">
                <a:solidFill>
                  <a:srgbClr val="353535"/>
                </a:solidFill>
              </a:rPr>
              <a:t> </a:t>
            </a:r>
            <a:r>
              <a:rPr lang="en-US" altLang="ko-KR" sz="1200" dirty="0" err="1">
                <a:solidFill>
                  <a:srgbClr val="353535"/>
                </a:solidFill>
              </a:rPr>
              <a:t>consequat</a:t>
            </a:r>
            <a:r>
              <a:rPr lang="en-US" altLang="ko-KR" sz="1200" dirty="0">
                <a:solidFill>
                  <a:srgbClr val="353535"/>
                </a:solidFill>
              </a:rPr>
              <a:t>. Duis </a:t>
            </a:r>
            <a:r>
              <a:rPr lang="en-US" altLang="ko-KR" sz="1200" dirty="0" err="1">
                <a:solidFill>
                  <a:srgbClr val="353535"/>
                </a:solidFill>
              </a:rPr>
              <a:t>aute</a:t>
            </a:r>
            <a:r>
              <a:rPr lang="en-US" altLang="ko-KR" sz="1200" dirty="0">
                <a:solidFill>
                  <a:srgbClr val="353535"/>
                </a:solidFill>
              </a:rPr>
              <a:t> </a:t>
            </a:r>
            <a:r>
              <a:rPr lang="en-US" altLang="ko-KR" sz="1200" dirty="0" err="1">
                <a:solidFill>
                  <a:srgbClr val="353535"/>
                </a:solidFill>
              </a:rPr>
              <a:t>irure</a:t>
            </a:r>
            <a:r>
              <a:rPr lang="en-US" altLang="ko-KR" sz="1200" dirty="0">
                <a:solidFill>
                  <a:srgbClr val="353535"/>
                </a:solidFill>
              </a:rPr>
              <a:t> dolor in </a:t>
            </a:r>
            <a:r>
              <a:rPr lang="en-US" altLang="ko-KR" sz="1200" dirty="0" err="1">
                <a:solidFill>
                  <a:srgbClr val="353535"/>
                </a:solidFill>
              </a:rPr>
              <a:t>reprehenderit</a:t>
            </a:r>
            <a:r>
              <a:rPr lang="en-US" altLang="ko-KR" sz="1200" dirty="0">
                <a:solidFill>
                  <a:srgbClr val="353535"/>
                </a:solidFill>
              </a:rPr>
              <a:t> in </a:t>
            </a:r>
            <a:r>
              <a:rPr lang="en-US" altLang="ko-KR" sz="1200" dirty="0" err="1">
                <a:solidFill>
                  <a:srgbClr val="353535"/>
                </a:solidFill>
              </a:rPr>
              <a:t>voluptate</a:t>
            </a:r>
            <a:r>
              <a:rPr lang="en-US" altLang="ko-KR" sz="1200" dirty="0">
                <a:solidFill>
                  <a:srgbClr val="353535"/>
                </a:solidFill>
              </a:rPr>
              <a:t> </a:t>
            </a:r>
            <a:r>
              <a:rPr lang="en-US" altLang="ko-KR" sz="1200" dirty="0" err="1">
                <a:solidFill>
                  <a:srgbClr val="353535"/>
                </a:solidFill>
              </a:rPr>
              <a:t>velit</a:t>
            </a:r>
            <a:r>
              <a:rPr lang="en-US" altLang="ko-KR" sz="1200" dirty="0">
                <a:solidFill>
                  <a:srgbClr val="353535"/>
                </a:solidFill>
              </a:rPr>
              <a:t> </a:t>
            </a:r>
            <a:r>
              <a:rPr lang="en-US" altLang="ko-KR" sz="1200" dirty="0" err="1">
                <a:solidFill>
                  <a:srgbClr val="353535"/>
                </a:solidFill>
              </a:rPr>
              <a:t>esse</a:t>
            </a:r>
            <a:r>
              <a:rPr lang="en-US" altLang="ko-KR" sz="1200" dirty="0">
                <a:solidFill>
                  <a:srgbClr val="353535"/>
                </a:solidFill>
              </a:rPr>
              <a:t> </a:t>
            </a:r>
            <a:r>
              <a:rPr lang="en-US" altLang="ko-KR" sz="1200" dirty="0" err="1">
                <a:solidFill>
                  <a:srgbClr val="353535"/>
                </a:solidFill>
              </a:rPr>
              <a:t>cillum</a:t>
            </a:r>
            <a:r>
              <a:rPr lang="en-US" altLang="ko-KR" sz="1200" dirty="0">
                <a:solidFill>
                  <a:srgbClr val="353535"/>
                </a:solidFill>
              </a:rPr>
              <a:t> dolore </a:t>
            </a:r>
            <a:r>
              <a:rPr lang="en-US" altLang="ko-KR" sz="1200" dirty="0" err="1">
                <a:solidFill>
                  <a:srgbClr val="353535"/>
                </a:solidFill>
              </a:rPr>
              <a:t>eu</a:t>
            </a:r>
            <a:r>
              <a:rPr lang="en-US" altLang="ko-KR" sz="1200" dirty="0">
                <a:solidFill>
                  <a:srgbClr val="353535"/>
                </a:solidFill>
              </a:rPr>
              <a:t> </a:t>
            </a:r>
            <a:r>
              <a:rPr lang="en-US" altLang="ko-KR" sz="1200" dirty="0" err="1">
                <a:solidFill>
                  <a:srgbClr val="353535"/>
                </a:solidFill>
              </a:rPr>
              <a:t>fugiat</a:t>
            </a:r>
            <a:r>
              <a:rPr lang="en-US" altLang="ko-KR" sz="1200" dirty="0">
                <a:solidFill>
                  <a:srgbClr val="353535"/>
                </a:solidFill>
              </a:rPr>
              <a:t> </a:t>
            </a:r>
            <a:r>
              <a:rPr lang="en-US" altLang="ko-KR" sz="1200" dirty="0" err="1">
                <a:solidFill>
                  <a:srgbClr val="353535"/>
                </a:solidFill>
              </a:rPr>
              <a:t>nulla</a:t>
            </a:r>
            <a:r>
              <a:rPr lang="en-US" altLang="ko-KR" sz="1200" dirty="0">
                <a:solidFill>
                  <a:srgbClr val="353535"/>
                </a:solidFill>
              </a:rPr>
              <a:t> </a:t>
            </a:r>
            <a:r>
              <a:rPr lang="en-US" altLang="ko-KR" sz="1200" dirty="0" err="1">
                <a:solidFill>
                  <a:srgbClr val="353535"/>
                </a:solidFill>
              </a:rPr>
              <a:t>pariatur</a:t>
            </a:r>
            <a:r>
              <a:rPr lang="en-US" altLang="ko-KR" sz="1200" dirty="0">
                <a:solidFill>
                  <a:srgbClr val="353535"/>
                </a:solidFill>
              </a:rPr>
              <a:t>. 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D55A54F-1010-4A07-83EF-36864C481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299" y="1044490"/>
            <a:ext cx="7745347" cy="4769019"/>
          </a:xfrm>
          <a:prstGeom prst="rect">
            <a:avLst/>
          </a:prstGeom>
        </p:spPr>
      </p:pic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823993A9-B680-4575-901F-E5D1EC2FCF83}"/>
              </a:ext>
            </a:extLst>
          </p:cNvPr>
          <p:cNvCxnSpPr/>
          <p:nvPr/>
        </p:nvCxnSpPr>
        <p:spPr>
          <a:xfrm>
            <a:off x="1085851" y="2447016"/>
            <a:ext cx="2171700" cy="0"/>
          </a:xfrm>
          <a:prstGeom prst="line">
            <a:avLst/>
          </a:prstGeom>
          <a:ln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B332E1A-9F34-4846-96BB-50BE2C7CE9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35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CEAF3965-9F8A-47F4-95FB-33DECD2364BD}"/>
              </a:ext>
            </a:extLst>
          </p:cNvPr>
          <p:cNvSpPr txBox="1"/>
          <p:nvPr/>
        </p:nvSpPr>
        <p:spPr>
          <a:xfrm>
            <a:off x="8978001" y="3771235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306A334D-BA2F-4845-BE3D-3B3F41807462}"/>
              </a:ext>
            </a:extLst>
          </p:cNvPr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35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78D4C2B2-8DC0-4A77-8480-7074317B28BE}"/>
              </a:ext>
            </a:extLst>
          </p:cNvPr>
          <p:cNvSpPr txBox="1"/>
          <p:nvPr/>
        </p:nvSpPr>
        <p:spPr>
          <a:xfrm>
            <a:off x="8978001" y="3771235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1E11DF0C-028A-4B97-AC84-C9884FA1337D}"/>
              </a:ext>
            </a:extLst>
          </p:cNvPr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BBA8B1-D7D9-4BA7-81BD-EA7584A7937C}"/>
              </a:ext>
            </a:extLst>
          </p:cNvPr>
          <p:cNvSpPr txBox="1"/>
          <p:nvPr/>
        </p:nvSpPr>
        <p:spPr>
          <a:xfrm>
            <a:off x="2932497" y="2705726"/>
            <a:ext cx="6327006" cy="144655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800" b="0" dirty="0">
                <a:solidFill>
                  <a:srgbClr val="353535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C20F623-B7F4-4516-9059-BEA7323B24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7E107921-D7BE-48F2-A9FC-54649AA48D72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E74749D-1202-4EC7-A172-3E956D4EA7CB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6B214E6E-BB00-46C6-94A7-71487EABA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77CEF884-25B5-4A85-A796-8F305090AE6A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Abril </a:t>
            </a:r>
            <a:r>
              <a:rPr lang="en-US" altLang="ko-KR" sz="1100" dirty="0" err="1"/>
              <a:t>Fatface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B4F661-7E1B-43F8-A38D-E1A3703CA560}"/>
              </a:ext>
            </a:extLst>
          </p:cNvPr>
          <p:cNvSpPr/>
          <p:nvPr/>
        </p:nvSpPr>
        <p:spPr>
          <a:xfrm>
            <a:off x="3889954" y="3642669"/>
            <a:ext cx="52982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https://fonts.google.com/specimen/Abril+Fatface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91BFE26B-5B76-4457-8B45-70F373744B95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2A165913-E4E7-408B-BDEC-7FDF1E757134}"/>
              </a:ext>
            </a:extLst>
          </p:cNvPr>
          <p:cNvSpPr/>
          <p:nvPr/>
        </p:nvSpPr>
        <p:spPr>
          <a:xfrm>
            <a:off x="3889954" y="4427499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11229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타원 11">
            <a:extLst>
              <a:ext uri="{FF2B5EF4-FFF2-40B4-BE49-F238E27FC236}">
                <a16:creationId xmlns:a16="http://schemas.microsoft.com/office/drawing/2014/main" id="{6548C120-7DB9-40FB-964B-1E1EC473368D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353535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7A47EA4-731E-444C-AB73-CF0226B1FFB7}"/>
              </a:ext>
            </a:extLst>
          </p:cNvPr>
          <p:cNvSpPr/>
          <p:nvPr/>
        </p:nvSpPr>
        <p:spPr>
          <a:xfrm>
            <a:off x="4586200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353535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rgbClr val="353535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353535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rgbClr val="353535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353535"/>
                </a:solidFill>
                <a:latin typeface="+mj-lt"/>
              </a:rPr>
              <a:t>elit</a:t>
            </a:r>
            <a:endParaRPr lang="en-US" altLang="ko-KR" sz="2400" dirty="0">
              <a:solidFill>
                <a:srgbClr val="353535"/>
              </a:solidFill>
              <a:latin typeface="+mj-lt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B94C615C-680D-428A-9D59-9598A198D479}"/>
              </a:ext>
            </a:extLst>
          </p:cNvPr>
          <p:cNvGrpSpPr/>
          <p:nvPr/>
        </p:nvGrpSpPr>
        <p:grpSpPr>
          <a:xfrm>
            <a:off x="5840519" y="3128057"/>
            <a:ext cx="511634" cy="524832"/>
            <a:chOff x="2772242" y="1560385"/>
            <a:chExt cx="376198" cy="385905"/>
          </a:xfrm>
          <a:solidFill>
            <a:srgbClr val="E6E6E6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B5161883-29FE-445F-8C30-631D2C103F4E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9A0C696D-7927-41FB-BE22-8DC2E5BB85F5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8703C119-E49B-4E72-A721-D80C0649AC17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D14A454B-5431-47E9-B7E4-D7FDD52E0957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타원 27">
            <a:extLst>
              <a:ext uri="{FF2B5EF4-FFF2-40B4-BE49-F238E27FC236}">
                <a16:creationId xmlns:a16="http://schemas.microsoft.com/office/drawing/2014/main" id="{80364FEF-B23D-45C1-B60B-ACB8157F4BE6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rgbClr val="353535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0E3F378-9FFE-4F86-BFC8-43FBF5728306}"/>
              </a:ext>
            </a:extLst>
          </p:cNvPr>
          <p:cNvSpPr/>
          <p:nvPr/>
        </p:nvSpPr>
        <p:spPr>
          <a:xfrm>
            <a:off x="1441771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53535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353535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353535"/>
              </a:solidFill>
              <a:latin typeface="+mj-lt"/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288459A4-73F0-4C20-9D75-2255A808001B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rgbClr val="E6E6E6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46543B7F-6F82-42FC-986D-FD16F6AC8F4D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CB12A1D-88AE-4BC3-977E-68333D4FCDB9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" name="타원 32">
            <a:extLst>
              <a:ext uri="{FF2B5EF4-FFF2-40B4-BE49-F238E27FC236}">
                <a16:creationId xmlns:a16="http://schemas.microsoft.com/office/drawing/2014/main" id="{B85E10C9-567D-42C8-9AC9-33AE7AC5EAF0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rgbClr val="353535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D1389D8-C9E3-4AB2-9B33-7D9BB352AFDF}"/>
              </a:ext>
            </a:extLst>
          </p:cNvPr>
          <p:cNvSpPr/>
          <p:nvPr/>
        </p:nvSpPr>
        <p:spPr>
          <a:xfrm>
            <a:off x="7735486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53535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353535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353535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353535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353535"/>
              </a:solidFill>
              <a:latin typeface="+mj-lt"/>
            </a:endParaRP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9B7E0ABA-8A51-430D-B2EE-B4A17FDE8914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rgbClr val="E6E6E6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6E474088-2876-419E-96CF-299486B4CDD5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C009A8F7-E20F-4AA9-8AA8-D75C18F09483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D278FACD-1F4D-42FC-AA34-168DC23AAF9E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76F10E8-1782-481D-89A2-527BC88D5BA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7B3F3B24-7AB1-4A13-AD03-B447D7DF3108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8406454-BC57-428B-A78A-E5A9FE32B341}"/>
              </a:ext>
            </a:extLst>
          </p:cNvPr>
          <p:cNvSpPr txBox="1"/>
          <p:nvPr/>
        </p:nvSpPr>
        <p:spPr>
          <a:xfrm>
            <a:off x="2006599" y="1238240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rgbClr val="353535"/>
                </a:solidFill>
                <a:latin typeface="+mj-lt"/>
              </a:rPr>
              <a:t>Agenda</a:t>
            </a:r>
            <a:endParaRPr lang="ko-KR" altLang="en-US" b="0" dirty="0">
              <a:solidFill>
                <a:srgbClr val="35353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75481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9641E19-3B39-49F8-BE55-7E9384DF9CF7}"/>
              </a:ext>
            </a:extLst>
          </p:cNvPr>
          <p:cNvSpPr txBox="1"/>
          <p:nvPr/>
        </p:nvSpPr>
        <p:spPr>
          <a:xfrm>
            <a:off x="3564034" y="2644170"/>
            <a:ext cx="5063933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353535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rgbClr val="353535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rgbClr val="353535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446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A29401E-FE9A-4764-B781-4BB8C756E84C}"/>
              </a:ext>
            </a:extLst>
          </p:cNvPr>
          <p:cNvSpPr txBox="1"/>
          <p:nvPr/>
        </p:nvSpPr>
        <p:spPr>
          <a:xfrm>
            <a:off x="783679" y="1504041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353535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rgbClr val="35353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2898C1-252A-4EF6-A043-60A3CA53E86F}"/>
              </a:ext>
            </a:extLst>
          </p:cNvPr>
          <p:cNvSpPr txBox="1"/>
          <p:nvPr/>
        </p:nvSpPr>
        <p:spPr>
          <a:xfrm>
            <a:off x="5566326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53535"/>
                </a:solidFill>
              </a:rPr>
              <a:t>amet</a:t>
            </a:r>
            <a:r>
              <a:rPr lang="en-US" altLang="ko-KR" sz="1600" dirty="0">
                <a:solidFill>
                  <a:srgbClr val="353535"/>
                </a:solidFill>
              </a:rPr>
              <a:t>, </a:t>
            </a:r>
            <a:r>
              <a:rPr lang="en-US" altLang="ko-KR" sz="16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elit</a:t>
            </a:r>
            <a:r>
              <a:rPr lang="en-US" altLang="ko-KR" sz="1600" dirty="0">
                <a:solidFill>
                  <a:srgbClr val="353535"/>
                </a:solidFill>
              </a:rPr>
              <a:t>, sed do </a:t>
            </a:r>
            <a:r>
              <a:rPr lang="en-US" altLang="ko-KR" sz="1600" dirty="0" err="1">
                <a:solidFill>
                  <a:srgbClr val="353535"/>
                </a:solidFill>
              </a:rPr>
              <a:t>eiusmod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tempor</a:t>
            </a:r>
            <a:endParaRPr lang="ko-KR" altLang="en-US" sz="1600" dirty="0">
              <a:solidFill>
                <a:srgbClr val="353535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1DA0921-6D07-488B-978E-C5724619136B}"/>
              </a:ext>
            </a:extLst>
          </p:cNvPr>
          <p:cNvSpPr/>
          <p:nvPr/>
        </p:nvSpPr>
        <p:spPr>
          <a:xfrm>
            <a:off x="5566325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53535"/>
                </a:solidFill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389E88B-F8AA-4AE2-8931-6AE3F265C201}"/>
              </a:ext>
            </a:extLst>
          </p:cNvPr>
          <p:cNvSpPr/>
          <p:nvPr/>
        </p:nvSpPr>
        <p:spPr>
          <a:xfrm>
            <a:off x="5553625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53535"/>
                </a:solidFill>
                <a:latin typeface="+mj-lt"/>
              </a:rPr>
              <a:t>01.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3AAFCE-E2C4-4923-BD03-4D2A6CDF6047}"/>
              </a:ext>
            </a:extLst>
          </p:cNvPr>
          <p:cNvSpPr txBox="1"/>
          <p:nvPr/>
        </p:nvSpPr>
        <p:spPr>
          <a:xfrm>
            <a:off x="8817018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53535"/>
                </a:solidFill>
              </a:rPr>
              <a:t>amet</a:t>
            </a:r>
            <a:r>
              <a:rPr lang="en-US" altLang="ko-KR" sz="1600" dirty="0">
                <a:solidFill>
                  <a:srgbClr val="353535"/>
                </a:solidFill>
              </a:rPr>
              <a:t>, </a:t>
            </a:r>
            <a:r>
              <a:rPr lang="en-US" altLang="ko-KR" sz="16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elit</a:t>
            </a:r>
            <a:r>
              <a:rPr lang="en-US" altLang="ko-KR" sz="1600" dirty="0">
                <a:solidFill>
                  <a:srgbClr val="353535"/>
                </a:solidFill>
              </a:rPr>
              <a:t>, sed do </a:t>
            </a:r>
            <a:r>
              <a:rPr lang="en-US" altLang="ko-KR" sz="1600" dirty="0" err="1">
                <a:solidFill>
                  <a:srgbClr val="353535"/>
                </a:solidFill>
              </a:rPr>
              <a:t>eiusmod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tempor</a:t>
            </a:r>
            <a:endParaRPr lang="ko-KR" altLang="en-US" sz="1600" dirty="0">
              <a:solidFill>
                <a:srgbClr val="353535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C61B2F3-02A3-449B-8720-45747C8F4899}"/>
              </a:ext>
            </a:extLst>
          </p:cNvPr>
          <p:cNvSpPr/>
          <p:nvPr/>
        </p:nvSpPr>
        <p:spPr>
          <a:xfrm>
            <a:off x="8817017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53535"/>
                </a:solidFill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0C3C528-AC45-4AFC-A550-94D4CEFABD16}"/>
              </a:ext>
            </a:extLst>
          </p:cNvPr>
          <p:cNvSpPr/>
          <p:nvPr/>
        </p:nvSpPr>
        <p:spPr>
          <a:xfrm>
            <a:off x="8804317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53535"/>
                </a:solidFill>
                <a:latin typeface="+mj-lt"/>
              </a:rPr>
              <a:t>03.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5E5A1C-7021-4938-A4D6-B43DA513267E}"/>
              </a:ext>
            </a:extLst>
          </p:cNvPr>
          <p:cNvSpPr txBox="1"/>
          <p:nvPr/>
        </p:nvSpPr>
        <p:spPr>
          <a:xfrm>
            <a:off x="5566326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53535"/>
                </a:solidFill>
              </a:rPr>
              <a:t>amet</a:t>
            </a:r>
            <a:r>
              <a:rPr lang="en-US" altLang="ko-KR" sz="1600" dirty="0">
                <a:solidFill>
                  <a:srgbClr val="353535"/>
                </a:solidFill>
              </a:rPr>
              <a:t>, </a:t>
            </a:r>
            <a:r>
              <a:rPr lang="en-US" altLang="ko-KR" sz="16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elit</a:t>
            </a:r>
            <a:r>
              <a:rPr lang="en-US" altLang="ko-KR" sz="1600" dirty="0">
                <a:solidFill>
                  <a:srgbClr val="353535"/>
                </a:solidFill>
              </a:rPr>
              <a:t>, sed do </a:t>
            </a:r>
            <a:r>
              <a:rPr lang="en-US" altLang="ko-KR" sz="1600" dirty="0" err="1">
                <a:solidFill>
                  <a:srgbClr val="353535"/>
                </a:solidFill>
              </a:rPr>
              <a:t>eiusmod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tempor</a:t>
            </a:r>
            <a:endParaRPr lang="ko-KR" altLang="en-US" sz="1600" dirty="0">
              <a:solidFill>
                <a:srgbClr val="353535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A12D6390-980E-47BD-9DC2-EBE5E744101D}"/>
              </a:ext>
            </a:extLst>
          </p:cNvPr>
          <p:cNvSpPr/>
          <p:nvPr/>
        </p:nvSpPr>
        <p:spPr>
          <a:xfrm>
            <a:off x="5566325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53535"/>
                </a:solidFill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E5563DE-AAD4-4C96-BFCB-49F5806D915C}"/>
              </a:ext>
            </a:extLst>
          </p:cNvPr>
          <p:cNvSpPr/>
          <p:nvPr/>
        </p:nvSpPr>
        <p:spPr>
          <a:xfrm>
            <a:off x="5553625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53535"/>
                </a:solidFill>
                <a:latin typeface="+mj-lt"/>
              </a:rPr>
              <a:t>02.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F0A4C66-F2F9-423D-B789-09C86DF11321}"/>
              </a:ext>
            </a:extLst>
          </p:cNvPr>
          <p:cNvSpPr txBox="1"/>
          <p:nvPr/>
        </p:nvSpPr>
        <p:spPr>
          <a:xfrm>
            <a:off x="8817018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53535"/>
                </a:solidFill>
              </a:rPr>
              <a:t>amet</a:t>
            </a:r>
            <a:r>
              <a:rPr lang="en-US" altLang="ko-KR" sz="1600" dirty="0">
                <a:solidFill>
                  <a:srgbClr val="353535"/>
                </a:solidFill>
              </a:rPr>
              <a:t>, </a:t>
            </a:r>
            <a:r>
              <a:rPr lang="en-US" altLang="ko-KR" sz="16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elit</a:t>
            </a:r>
            <a:r>
              <a:rPr lang="en-US" altLang="ko-KR" sz="1600" dirty="0">
                <a:solidFill>
                  <a:srgbClr val="353535"/>
                </a:solidFill>
              </a:rPr>
              <a:t>, sed do </a:t>
            </a:r>
            <a:r>
              <a:rPr lang="en-US" altLang="ko-KR" sz="1600" dirty="0" err="1">
                <a:solidFill>
                  <a:srgbClr val="353535"/>
                </a:solidFill>
              </a:rPr>
              <a:t>eiusmod</a:t>
            </a:r>
            <a:r>
              <a:rPr lang="en-US" altLang="ko-KR" sz="1600" dirty="0">
                <a:solidFill>
                  <a:srgbClr val="353535"/>
                </a:solidFill>
              </a:rPr>
              <a:t> </a:t>
            </a:r>
            <a:r>
              <a:rPr lang="en-US" altLang="ko-KR" sz="1600" dirty="0" err="1">
                <a:solidFill>
                  <a:srgbClr val="353535"/>
                </a:solidFill>
              </a:rPr>
              <a:t>tempor</a:t>
            </a:r>
            <a:endParaRPr lang="ko-KR" altLang="en-US" sz="1600" dirty="0">
              <a:solidFill>
                <a:srgbClr val="353535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D1BDCBE-1FF6-4DE9-9E30-97698DC9A333}"/>
              </a:ext>
            </a:extLst>
          </p:cNvPr>
          <p:cNvSpPr/>
          <p:nvPr/>
        </p:nvSpPr>
        <p:spPr>
          <a:xfrm>
            <a:off x="8817017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53535"/>
                </a:solidFill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5E8F8A0-5CB9-476E-A842-4BBBB99A80B2}"/>
              </a:ext>
            </a:extLst>
          </p:cNvPr>
          <p:cNvSpPr/>
          <p:nvPr/>
        </p:nvSpPr>
        <p:spPr>
          <a:xfrm>
            <a:off x="8804317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53535"/>
                </a:solidFill>
                <a:latin typeface="+mj-lt"/>
              </a:rPr>
              <a:t>04.</a:t>
            </a:r>
          </a:p>
        </p:txBody>
      </p: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5DA65C25-1892-4DAF-A6DF-7A24B2444AA2}"/>
              </a:ext>
            </a:extLst>
          </p:cNvPr>
          <p:cNvCxnSpPr/>
          <p:nvPr/>
        </p:nvCxnSpPr>
        <p:spPr>
          <a:xfrm>
            <a:off x="899886" y="2768599"/>
            <a:ext cx="2171700" cy="0"/>
          </a:xfrm>
          <a:prstGeom prst="line">
            <a:avLst/>
          </a:prstGeom>
          <a:ln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0927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4D52DE26-28B3-4FCF-B495-D2C34D7CAE1A}"/>
              </a:ext>
            </a:extLst>
          </p:cNvPr>
          <p:cNvSpPr txBox="1"/>
          <p:nvPr/>
        </p:nvSpPr>
        <p:spPr>
          <a:xfrm>
            <a:off x="1158162" y="4563021"/>
            <a:ext cx="26452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53535"/>
                </a:solidFill>
              </a:rPr>
              <a:t>amet</a:t>
            </a:r>
            <a:r>
              <a:rPr lang="en-US" altLang="ko-KR" sz="1400" dirty="0">
                <a:solidFill>
                  <a:srgbClr val="353535"/>
                </a:solidFill>
              </a:rPr>
              <a:t>, </a:t>
            </a:r>
            <a:r>
              <a:rPr lang="en-US" altLang="ko-KR" sz="14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adipiscing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elit</a:t>
            </a:r>
            <a:r>
              <a:rPr lang="en-US" altLang="ko-KR" sz="1400" dirty="0">
                <a:solidFill>
                  <a:srgbClr val="353535"/>
                </a:solidFill>
              </a:rPr>
              <a:t>, sed do </a:t>
            </a:r>
            <a:r>
              <a:rPr lang="en-US" altLang="ko-KR" sz="1400" dirty="0" err="1">
                <a:solidFill>
                  <a:srgbClr val="353535"/>
                </a:solidFill>
              </a:rPr>
              <a:t>eiusmod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tempor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incididunt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ut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labore</a:t>
            </a:r>
            <a:r>
              <a:rPr lang="en-US" altLang="ko-KR" sz="1400" dirty="0">
                <a:solidFill>
                  <a:srgbClr val="35353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53535"/>
                </a:solidFill>
              </a:rPr>
              <a:t>aliqua</a:t>
            </a:r>
            <a:r>
              <a:rPr lang="en-US" altLang="ko-KR" sz="1400" dirty="0">
                <a:solidFill>
                  <a:srgbClr val="353535"/>
                </a:solidFill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D3C4DE-D31D-4FB1-AF88-4F5FB59253EE}"/>
              </a:ext>
            </a:extLst>
          </p:cNvPr>
          <p:cNvSpPr txBox="1"/>
          <p:nvPr/>
        </p:nvSpPr>
        <p:spPr>
          <a:xfrm>
            <a:off x="1158162" y="4056390"/>
            <a:ext cx="2223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53535"/>
                </a:solidFill>
                <a:latin typeface="+mj-lt"/>
              </a:rPr>
              <a:t>01.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9D0F07-37D1-40C9-9D4F-6CD6B96F304E}"/>
              </a:ext>
            </a:extLst>
          </p:cNvPr>
          <p:cNvSpPr txBox="1"/>
          <p:nvPr/>
        </p:nvSpPr>
        <p:spPr>
          <a:xfrm>
            <a:off x="4400092" y="4563021"/>
            <a:ext cx="26452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53535"/>
                </a:solidFill>
              </a:rPr>
              <a:t>amet</a:t>
            </a:r>
            <a:r>
              <a:rPr lang="en-US" altLang="ko-KR" sz="1400" dirty="0">
                <a:solidFill>
                  <a:srgbClr val="353535"/>
                </a:solidFill>
              </a:rPr>
              <a:t>, </a:t>
            </a:r>
            <a:r>
              <a:rPr lang="en-US" altLang="ko-KR" sz="14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adipiscing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elit</a:t>
            </a:r>
            <a:r>
              <a:rPr lang="en-US" altLang="ko-KR" sz="1400" dirty="0">
                <a:solidFill>
                  <a:srgbClr val="353535"/>
                </a:solidFill>
              </a:rPr>
              <a:t>, sed do </a:t>
            </a:r>
            <a:r>
              <a:rPr lang="en-US" altLang="ko-KR" sz="1400" dirty="0" err="1">
                <a:solidFill>
                  <a:srgbClr val="353535"/>
                </a:solidFill>
              </a:rPr>
              <a:t>eiusmod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tempor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incididunt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ut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labore</a:t>
            </a:r>
            <a:r>
              <a:rPr lang="en-US" altLang="ko-KR" sz="1400" dirty="0">
                <a:solidFill>
                  <a:srgbClr val="35353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53535"/>
                </a:solidFill>
              </a:rPr>
              <a:t>aliqua</a:t>
            </a:r>
            <a:r>
              <a:rPr lang="en-US" altLang="ko-KR" sz="1400" dirty="0">
                <a:solidFill>
                  <a:srgbClr val="353535"/>
                </a:solidFill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E9EC26-3B62-492E-AAC6-8FBA337C044A}"/>
              </a:ext>
            </a:extLst>
          </p:cNvPr>
          <p:cNvSpPr txBox="1"/>
          <p:nvPr/>
        </p:nvSpPr>
        <p:spPr>
          <a:xfrm>
            <a:off x="4400092" y="4056390"/>
            <a:ext cx="2223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53535"/>
                </a:solidFill>
                <a:latin typeface="+mj-lt"/>
              </a:rPr>
              <a:t>02.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731EF0-8963-48BE-A9B6-B60C5B4B9252}"/>
              </a:ext>
            </a:extLst>
          </p:cNvPr>
          <p:cNvSpPr txBox="1"/>
          <p:nvPr/>
        </p:nvSpPr>
        <p:spPr>
          <a:xfrm>
            <a:off x="1089520" y="2624029"/>
            <a:ext cx="5955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353535"/>
                </a:solidFill>
                <a:latin typeface="+mj-lt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B1B400-019A-4867-972C-4EA76740B3B1}"/>
              </a:ext>
            </a:extLst>
          </p:cNvPr>
          <p:cNvSpPr txBox="1"/>
          <p:nvPr/>
        </p:nvSpPr>
        <p:spPr>
          <a:xfrm>
            <a:off x="1089520" y="3208804"/>
            <a:ext cx="5955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53535"/>
                </a:solidFill>
              </a:rPr>
              <a:t>amet</a:t>
            </a:r>
            <a:r>
              <a:rPr lang="en-US" altLang="ko-KR" sz="1400" dirty="0">
                <a:solidFill>
                  <a:srgbClr val="353535"/>
                </a:solidFill>
              </a:rPr>
              <a:t>, </a:t>
            </a:r>
            <a:r>
              <a:rPr lang="en-US" altLang="ko-KR" sz="14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elit</a:t>
            </a:r>
            <a:endParaRPr lang="ko-KR" altLang="en-US" sz="1400" dirty="0">
              <a:solidFill>
                <a:srgbClr val="353535"/>
              </a:solidFill>
            </a:endParaRPr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1CE92F27-BD11-4AFE-BD74-D50AE9B5CED4}"/>
              </a:ext>
            </a:extLst>
          </p:cNvPr>
          <p:cNvCxnSpPr/>
          <p:nvPr/>
        </p:nvCxnSpPr>
        <p:spPr>
          <a:xfrm>
            <a:off x="4114800" y="2916416"/>
            <a:ext cx="2171700" cy="0"/>
          </a:xfrm>
          <a:prstGeom prst="line">
            <a:avLst/>
          </a:prstGeom>
          <a:ln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11BB00D-A95A-47E1-AC3B-1CC6546092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755554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8590964-12E5-461B-8955-2B690334E658}"/>
              </a:ext>
            </a:extLst>
          </p:cNvPr>
          <p:cNvSpPr txBox="1"/>
          <p:nvPr/>
        </p:nvSpPr>
        <p:spPr>
          <a:xfrm>
            <a:off x="1182915" y="1768916"/>
            <a:ext cx="3685722" cy="107721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rgbClr val="475DE6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rgbClr val="353535"/>
                </a:solidFill>
              </a:rPr>
              <a:t>Enter Your Title Here</a:t>
            </a:r>
            <a:endParaRPr lang="ko-KR" altLang="en-US" dirty="0">
              <a:solidFill>
                <a:srgbClr val="353535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42C93A-9371-4E51-9B35-2D2940CA0E5A}"/>
              </a:ext>
            </a:extLst>
          </p:cNvPr>
          <p:cNvSpPr txBox="1"/>
          <p:nvPr/>
        </p:nvSpPr>
        <p:spPr>
          <a:xfrm>
            <a:off x="6438900" y="2348497"/>
            <a:ext cx="45701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53535"/>
                </a:solidFill>
              </a:rPr>
              <a:t>amet</a:t>
            </a:r>
            <a:r>
              <a:rPr lang="en-US" altLang="ko-KR" sz="1400" dirty="0">
                <a:solidFill>
                  <a:srgbClr val="353535"/>
                </a:solidFill>
              </a:rPr>
              <a:t>, </a:t>
            </a:r>
            <a:r>
              <a:rPr lang="en-US" altLang="ko-KR" sz="14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elit</a:t>
            </a:r>
            <a:r>
              <a:rPr lang="en-US" altLang="ko-KR" sz="1400" dirty="0">
                <a:solidFill>
                  <a:srgbClr val="353535"/>
                </a:solidFill>
              </a:rPr>
              <a:t>, sed do </a:t>
            </a:r>
            <a:r>
              <a:rPr lang="en-US" altLang="ko-KR" sz="1400" dirty="0" err="1">
                <a:solidFill>
                  <a:srgbClr val="353535"/>
                </a:solidFill>
              </a:rPr>
              <a:t>eiusmod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tempor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incididunt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ut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labore</a:t>
            </a:r>
            <a:r>
              <a:rPr lang="en-US" altLang="ko-KR" sz="1400" dirty="0">
                <a:solidFill>
                  <a:srgbClr val="35353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53535"/>
                </a:solidFill>
              </a:rPr>
              <a:t>aliqua</a:t>
            </a:r>
            <a:r>
              <a:rPr lang="en-US" altLang="ko-KR" sz="1400" dirty="0">
                <a:solidFill>
                  <a:srgbClr val="353535"/>
                </a:solidFill>
              </a:rPr>
              <a:t>.</a:t>
            </a:r>
            <a:endParaRPr lang="ko-KR" altLang="en-US" sz="1400" dirty="0">
              <a:solidFill>
                <a:srgbClr val="353535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831D3CE-672A-45C7-82A5-117172AE4173}"/>
              </a:ext>
            </a:extLst>
          </p:cNvPr>
          <p:cNvSpPr/>
          <p:nvPr/>
        </p:nvSpPr>
        <p:spPr>
          <a:xfrm>
            <a:off x="6438900" y="1848732"/>
            <a:ext cx="45602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353535"/>
                </a:solidFill>
                <a:latin typeface="+mj-lt"/>
              </a:rPr>
              <a:t>Lorem ipsum dolor </a:t>
            </a:r>
            <a:r>
              <a:rPr lang="en-US" altLang="ko-KR" sz="2400">
                <a:solidFill>
                  <a:srgbClr val="353535"/>
                </a:solidFill>
                <a:latin typeface="+mj-lt"/>
              </a:rPr>
              <a:t>sit amet</a:t>
            </a:r>
            <a:endParaRPr lang="en-US" altLang="ko-KR" sz="2400" dirty="0">
              <a:solidFill>
                <a:srgbClr val="353535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BF63D4-E3C0-4726-9198-0220AEF01DEF}"/>
              </a:ext>
            </a:extLst>
          </p:cNvPr>
          <p:cNvSpPr txBox="1"/>
          <p:nvPr/>
        </p:nvSpPr>
        <p:spPr>
          <a:xfrm>
            <a:off x="6438900" y="4431809"/>
            <a:ext cx="45701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53535"/>
                </a:solidFill>
              </a:rPr>
              <a:t>amet</a:t>
            </a:r>
            <a:r>
              <a:rPr lang="en-US" altLang="ko-KR" sz="1400" dirty="0">
                <a:solidFill>
                  <a:srgbClr val="353535"/>
                </a:solidFill>
              </a:rPr>
              <a:t>, </a:t>
            </a:r>
            <a:r>
              <a:rPr lang="en-US" altLang="ko-KR" sz="14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elit</a:t>
            </a:r>
            <a:r>
              <a:rPr lang="en-US" altLang="ko-KR" sz="1400" dirty="0">
                <a:solidFill>
                  <a:srgbClr val="353535"/>
                </a:solidFill>
              </a:rPr>
              <a:t>, sed do </a:t>
            </a:r>
            <a:r>
              <a:rPr lang="en-US" altLang="ko-KR" sz="1400" dirty="0" err="1">
                <a:solidFill>
                  <a:srgbClr val="353535"/>
                </a:solidFill>
              </a:rPr>
              <a:t>eiusmod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tempor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incididunt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ut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labore</a:t>
            </a:r>
            <a:r>
              <a:rPr lang="en-US" altLang="ko-KR" sz="1400" dirty="0">
                <a:solidFill>
                  <a:srgbClr val="35353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53535"/>
                </a:solidFill>
              </a:rPr>
              <a:t>aliqua</a:t>
            </a:r>
            <a:r>
              <a:rPr lang="en-US" altLang="ko-KR" sz="1400" dirty="0">
                <a:solidFill>
                  <a:srgbClr val="353535"/>
                </a:solidFill>
              </a:rPr>
              <a:t>.</a:t>
            </a:r>
            <a:endParaRPr lang="ko-KR" altLang="en-US" sz="1400" dirty="0">
              <a:solidFill>
                <a:srgbClr val="353535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FAF827B-B16F-4D69-980D-99275AA04D90}"/>
              </a:ext>
            </a:extLst>
          </p:cNvPr>
          <p:cNvSpPr/>
          <p:nvPr/>
        </p:nvSpPr>
        <p:spPr>
          <a:xfrm>
            <a:off x="6438900" y="3932044"/>
            <a:ext cx="45602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>
                <a:solidFill>
                  <a:srgbClr val="353535"/>
                </a:solidFill>
                <a:latin typeface="+mj-lt"/>
              </a:rPr>
              <a:t>Consectetur adipiscing elit</a:t>
            </a:r>
            <a:endParaRPr lang="en-US" altLang="ko-KR" sz="2400" dirty="0">
              <a:solidFill>
                <a:srgbClr val="35353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92291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E165A6D2-289F-4DCB-A599-F5C59D614380}"/>
              </a:ext>
            </a:extLst>
          </p:cNvPr>
          <p:cNvSpPr/>
          <p:nvPr/>
        </p:nvSpPr>
        <p:spPr>
          <a:xfrm>
            <a:off x="1180687" y="4269272"/>
            <a:ext cx="4510402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dirty="0">
                <a:solidFill>
                  <a:srgbClr val="353535"/>
                </a:solidFill>
                <a:latin typeface="+mj-lt"/>
              </a:rPr>
              <a:t>Lorem ipsum dolor </a:t>
            </a:r>
            <a:r>
              <a:rPr lang="en-US" altLang="ko-KR" sz="2400">
                <a:solidFill>
                  <a:srgbClr val="353535"/>
                </a:solidFill>
                <a:latin typeface="+mj-lt"/>
              </a:rPr>
              <a:t>sit amet</a:t>
            </a:r>
            <a:endParaRPr lang="en-US" altLang="ko-KR" sz="2400" dirty="0">
              <a:solidFill>
                <a:srgbClr val="353535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690E3A-2E12-4984-AABF-4F4BB4D7A22D}"/>
              </a:ext>
            </a:extLst>
          </p:cNvPr>
          <p:cNvSpPr txBox="1"/>
          <p:nvPr/>
        </p:nvSpPr>
        <p:spPr>
          <a:xfrm>
            <a:off x="1181737" y="5314899"/>
            <a:ext cx="4510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353535"/>
                </a:solidFill>
              </a:rPr>
              <a:t>Lorem ipsum dolor sit </a:t>
            </a:r>
            <a:r>
              <a:rPr lang="en-US" altLang="ko-KR" dirty="0" err="1">
                <a:solidFill>
                  <a:srgbClr val="353535"/>
                </a:solidFill>
              </a:rPr>
              <a:t>amet</a:t>
            </a:r>
            <a:r>
              <a:rPr lang="en-US" altLang="ko-KR" dirty="0">
                <a:solidFill>
                  <a:srgbClr val="353535"/>
                </a:solidFill>
              </a:rPr>
              <a:t>, </a:t>
            </a:r>
            <a:r>
              <a:rPr lang="en-US" altLang="ko-KR" dirty="0" err="1">
                <a:solidFill>
                  <a:srgbClr val="353535"/>
                </a:solidFill>
              </a:rPr>
              <a:t>consectetur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adipisicing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elit</a:t>
            </a:r>
            <a:r>
              <a:rPr lang="en-US" altLang="ko-KR" dirty="0">
                <a:solidFill>
                  <a:srgbClr val="353535"/>
                </a:solidFill>
              </a:rPr>
              <a:t>, sed do </a:t>
            </a:r>
            <a:r>
              <a:rPr lang="en-US" altLang="ko-KR" dirty="0" err="1">
                <a:solidFill>
                  <a:srgbClr val="353535"/>
                </a:solidFill>
              </a:rPr>
              <a:t>eiusmod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tempor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incididunt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ut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labore</a:t>
            </a:r>
            <a:r>
              <a:rPr lang="en-US" altLang="ko-KR" dirty="0">
                <a:solidFill>
                  <a:srgbClr val="353535"/>
                </a:solidFill>
              </a:rPr>
              <a:t> et dolore magna</a:t>
            </a:r>
            <a:endParaRPr lang="ko-KR" altLang="en-US" dirty="0">
              <a:solidFill>
                <a:srgbClr val="353535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4D404E5-8CEA-45B6-850B-E3E75EFED8AD}"/>
              </a:ext>
            </a:extLst>
          </p:cNvPr>
          <p:cNvSpPr/>
          <p:nvPr/>
        </p:nvSpPr>
        <p:spPr>
          <a:xfrm>
            <a:off x="1180687" y="4864005"/>
            <a:ext cx="4510402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rgbClr val="353535"/>
                </a:solidFill>
              </a:rPr>
              <a:t>Consectetur adipisicing elit</a:t>
            </a:r>
            <a:endParaRPr lang="en-US" altLang="ko-KR" dirty="0">
              <a:solidFill>
                <a:srgbClr val="353535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981D482-7B7F-439F-8632-C666EF564FDB}"/>
              </a:ext>
            </a:extLst>
          </p:cNvPr>
          <p:cNvSpPr/>
          <p:nvPr/>
        </p:nvSpPr>
        <p:spPr>
          <a:xfrm>
            <a:off x="6499861" y="4269272"/>
            <a:ext cx="4510402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dirty="0">
                <a:solidFill>
                  <a:srgbClr val="353535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353535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353535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353535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353535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D0589C-2E3F-4074-8E61-CEC9D64F765E}"/>
              </a:ext>
            </a:extLst>
          </p:cNvPr>
          <p:cNvSpPr txBox="1"/>
          <p:nvPr/>
        </p:nvSpPr>
        <p:spPr>
          <a:xfrm>
            <a:off x="6499860" y="5314899"/>
            <a:ext cx="4510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353535"/>
                </a:solidFill>
              </a:rPr>
              <a:t>Lorem ipsum dolor sit </a:t>
            </a:r>
            <a:r>
              <a:rPr lang="en-US" altLang="ko-KR" dirty="0" err="1">
                <a:solidFill>
                  <a:srgbClr val="353535"/>
                </a:solidFill>
              </a:rPr>
              <a:t>amet</a:t>
            </a:r>
            <a:r>
              <a:rPr lang="en-US" altLang="ko-KR" dirty="0">
                <a:solidFill>
                  <a:srgbClr val="353535"/>
                </a:solidFill>
              </a:rPr>
              <a:t>, </a:t>
            </a:r>
            <a:r>
              <a:rPr lang="en-US" altLang="ko-KR" dirty="0" err="1">
                <a:solidFill>
                  <a:srgbClr val="353535"/>
                </a:solidFill>
              </a:rPr>
              <a:t>consectetur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adipisicing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elit</a:t>
            </a:r>
            <a:r>
              <a:rPr lang="en-US" altLang="ko-KR" dirty="0">
                <a:solidFill>
                  <a:srgbClr val="353535"/>
                </a:solidFill>
              </a:rPr>
              <a:t>, sed do </a:t>
            </a:r>
            <a:r>
              <a:rPr lang="en-US" altLang="ko-KR" dirty="0" err="1">
                <a:solidFill>
                  <a:srgbClr val="353535"/>
                </a:solidFill>
              </a:rPr>
              <a:t>eiusmod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tempor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incididunt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ut</a:t>
            </a:r>
            <a:r>
              <a:rPr lang="en-US" altLang="ko-KR" dirty="0">
                <a:solidFill>
                  <a:srgbClr val="353535"/>
                </a:solidFill>
              </a:rPr>
              <a:t> </a:t>
            </a:r>
            <a:r>
              <a:rPr lang="en-US" altLang="ko-KR" dirty="0" err="1">
                <a:solidFill>
                  <a:srgbClr val="353535"/>
                </a:solidFill>
              </a:rPr>
              <a:t>labore</a:t>
            </a:r>
            <a:r>
              <a:rPr lang="en-US" altLang="ko-KR" dirty="0">
                <a:solidFill>
                  <a:srgbClr val="353535"/>
                </a:solidFill>
              </a:rPr>
              <a:t> et dolore magna</a:t>
            </a:r>
            <a:endParaRPr lang="ko-KR" altLang="en-US" dirty="0">
              <a:solidFill>
                <a:srgbClr val="353535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0CB4E72-6428-4ECF-89D1-1C4983504DD7}"/>
              </a:ext>
            </a:extLst>
          </p:cNvPr>
          <p:cNvSpPr/>
          <p:nvPr/>
        </p:nvSpPr>
        <p:spPr>
          <a:xfrm>
            <a:off x="6499861" y="4864005"/>
            <a:ext cx="4510402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rgbClr val="353535"/>
                </a:solidFill>
              </a:rPr>
              <a:t>Incididunt ut labore</a:t>
            </a:r>
            <a:r>
              <a:rPr lang="en-US" altLang="ko-KR" dirty="0">
                <a:solidFill>
                  <a:srgbClr val="353535"/>
                </a:solidFill>
              </a:rPr>
              <a:t> et dolore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9D5B2A-8A98-45B3-B564-A2D106F0C7BE}"/>
              </a:ext>
            </a:extLst>
          </p:cNvPr>
          <p:cNvSpPr txBox="1"/>
          <p:nvPr/>
        </p:nvSpPr>
        <p:spPr>
          <a:xfrm>
            <a:off x="1117600" y="660696"/>
            <a:ext cx="995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rgbClr val="353535"/>
                </a:solidFill>
                <a:latin typeface="+mj-lt"/>
              </a:rPr>
              <a:t>Insert your headline here</a:t>
            </a:r>
            <a:endParaRPr lang="ko-KR" altLang="en-US" dirty="0">
              <a:solidFill>
                <a:srgbClr val="353535"/>
              </a:solidFill>
              <a:latin typeface="+mj-lt"/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77FABB3-B606-4CEF-8B42-74851F6608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D1C50343-85A1-439E-92DA-FCFCFE8241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7B255131-F869-4ED5-8D3C-E210599F9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209" y="725492"/>
            <a:ext cx="1788295" cy="163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844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B8C15BE1-9472-4CBC-9FC8-B87DAAF60EFE}"/>
              </a:ext>
            </a:extLst>
          </p:cNvPr>
          <p:cNvSpPr txBox="1"/>
          <p:nvPr/>
        </p:nvSpPr>
        <p:spPr>
          <a:xfrm>
            <a:off x="5265402" y="1678552"/>
            <a:ext cx="550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800" dirty="0">
                <a:solidFill>
                  <a:srgbClr val="353535"/>
                </a:solidFill>
              </a:rPr>
              <a:t>Quote</a:t>
            </a:r>
            <a:endParaRPr lang="ko-KR" altLang="en-US" sz="2800" dirty="0">
              <a:solidFill>
                <a:srgbClr val="353535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6C3731-5D74-4BCC-8D69-8500A181BC84}"/>
              </a:ext>
            </a:extLst>
          </p:cNvPr>
          <p:cNvSpPr txBox="1"/>
          <p:nvPr/>
        </p:nvSpPr>
        <p:spPr>
          <a:xfrm>
            <a:off x="5750630" y="2956526"/>
            <a:ext cx="5157200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000" dirty="0">
                <a:solidFill>
                  <a:srgbClr val="353535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353535"/>
                </a:solidFill>
              </a:rPr>
              <a:t>amet</a:t>
            </a:r>
            <a:r>
              <a:rPr lang="en-US" altLang="ko-KR" sz="2000" dirty="0">
                <a:solidFill>
                  <a:srgbClr val="353535"/>
                </a:solidFill>
              </a:rPr>
              <a:t>, </a:t>
            </a:r>
            <a:r>
              <a:rPr lang="en-US" altLang="ko-KR" sz="2000" dirty="0" err="1">
                <a:solidFill>
                  <a:srgbClr val="353535"/>
                </a:solidFill>
              </a:rPr>
              <a:t>consectetur</a:t>
            </a:r>
            <a:r>
              <a:rPr lang="en-US" altLang="ko-KR" sz="2000" dirty="0">
                <a:solidFill>
                  <a:srgbClr val="353535"/>
                </a:solidFill>
              </a:rPr>
              <a:t> </a:t>
            </a:r>
            <a:r>
              <a:rPr lang="en-US" altLang="ko-KR" sz="2000" dirty="0" err="1">
                <a:solidFill>
                  <a:srgbClr val="353535"/>
                </a:solidFill>
              </a:rPr>
              <a:t>adipisicing</a:t>
            </a:r>
            <a:r>
              <a:rPr lang="en-US" altLang="ko-KR" sz="2000" dirty="0">
                <a:solidFill>
                  <a:srgbClr val="353535"/>
                </a:solidFill>
              </a:rPr>
              <a:t> </a:t>
            </a:r>
            <a:r>
              <a:rPr lang="en-US" altLang="ko-KR" sz="2000" dirty="0" err="1">
                <a:solidFill>
                  <a:srgbClr val="353535"/>
                </a:solidFill>
              </a:rPr>
              <a:t>elit</a:t>
            </a:r>
            <a:r>
              <a:rPr lang="en-US" altLang="ko-KR" sz="2000" dirty="0">
                <a:solidFill>
                  <a:srgbClr val="353535"/>
                </a:solidFill>
              </a:rPr>
              <a:t>, sed do </a:t>
            </a:r>
            <a:r>
              <a:rPr lang="en-US" altLang="ko-KR" sz="2000" dirty="0" err="1">
                <a:solidFill>
                  <a:srgbClr val="353535"/>
                </a:solidFill>
              </a:rPr>
              <a:t>eiusmod</a:t>
            </a:r>
            <a:r>
              <a:rPr lang="en-US" altLang="ko-KR" sz="2000" dirty="0">
                <a:solidFill>
                  <a:srgbClr val="353535"/>
                </a:solidFill>
              </a:rPr>
              <a:t> </a:t>
            </a:r>
            <a:r>
              <a:rPr lang="en-US" altLang="ko-KR" sz="2000" dirty="0" err="1">
                <a:solidFill>
                  <a:srgbClr val="353535"/>
                </a:solidFill>
              </a:rPr>
              <a:t>tempor</a:t>
            </a:r>
            <a:r>
              <a:rPr lang="en-US" altLang="ko-KR" sz="2000" dirty="0">
                <a:solidFill>
                  <a:srgbClr val="353535"/>
                </a:solidFill>
              </a:rPr>
              <a:t> </a:t>
            </a:r>
            <a:r>
              <a:rPr lang="en-US" altLang="ko-KR" sz="2000" dirty="0" err="1">
                <a:solidFill>
                  <a:srgbClr val="353535"/>
                </a:solidFill>
              </a:rPr>
              <a:t>incididunt</a:t>
            </a:r>
            <a:r>
              <a:rPr lang="en-US" altLang="ko-KR" sz="2000" dirty="0">
                <a:solidFill>
                  <a:srgbClr val="353535"/>
                </a:solidFill>
              </a:rPr>
              <a:t> </a:t>
            </a:r>
            <a:r>
              <a:rPr lang="en-US" altLang="ko-KR" sz="2000" dirty="0" err="1">
                <a:solidFill>
                  <a:srgbClr val="353535"/>
                </a:solidFill>
              </a:rPr>
              <a:t>ut</a:t>
            </a:r>
            <a:r>
              <a:rPr lang="en-US" altLang="ko-KR" sz="2000" dirty="0">
                <a:solidFill>
                  <a:srgbClr val="353535"/>
                </a:solidFill>
              </a:rPr>
              <a:t> </a:t>
            </a:r>
            <a:r>
              <a:rPr lang="en-US" altLang="ko-KR" sz="2000" dirty="0" err="1">
                <a:solidFill>
                  <a:srgbClr val="353535"/>
                </a:solidFill>
              </a:rPr>
              <a:t>labore</a:t>
            </a:r>
            <a:r>
              <a:rPr lang="en-US" altLang="ko-KR" sz="2000" dirty="0">
                <a:solidFill>
                  <a:srgbClr val="353535"/>
                </a:solidFill>
              </a:rPr>
              <a:t> et dolore magna </a:t>
            </a:r>
            <a:r>
              <a:rPr lang="en-US" altLang="ko-KR" sz="2000" dirty="0" err="1">
                <a:solidFill>
                  <a:srgbClr val="353535"/>
                </a:solidFill>
              </a:rPr>
              <a:t>aliqua</a:t>
            </a:r>
            <a:r>
              <a:rPr lang="en-US" altLang="ko-KR" sz="2000" dirty="0">
                <a:solidFill>
                  <a:srgbClr val="353535"/>
                </a:solidFill>
              </a:rPr>
              <a:t>.</a:t>
            </a:r>
            <a:endParaRPr lang="ko-KR" altLang="en-US" sz="2000" dirty="0">
              <a:solidFill>
                <a:srgbClr val="35353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5B715C-6F10-44DC-9D26-D445FDFC4415}"/>
              </a:ext>
            </a:extLst>
          </p:cNvPr>
          <p:cNvSpPr txBox="1"/>
          <p:nvPr/>
        </p:nvSpPr>
        <p:spPr>
          <a:xfrm>
            <a:off x="5750630" y="4452485"/>
            <a:ext cx="2888342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000" i="1" dirty="0">
                <a:solidFill>
                  <a:srgbClr val="353535"/>
                </a:solidFill>
                <a:cs typeface="Arial" panose="020B0604020202020204" pitchFamily="34" charset="0"/>
              </a:rPr>
              <a:t>- John Doe</a:t>
            </a:r>
            <a:endParaRPr lang="ko-KR" altLang="en-US" sz="2000" i="1" dirty="0">
              <a:solidFill>
                <a:srgbClr val="353535"/>
              </a:solidFill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8A28CAB2-0CCA-4AA9-A31B-F4EE9F4B4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61060" y="2499278"/>
            <a:ext cx="392170" cy="284728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B6495D1-36ED-408C-8F6B-2654559A0C8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994252207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bril Fatface - Montserrat Light">
      <a:majorFont>
        <a:latin typeface="Abril Fatface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53535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  <a:lnDef>
      <a:spPr>
        <a:ln>
          <a:solidFill>
            <a:srgbClr val="353535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2721</TotalTime>
  <Words>1195</Words>
  <Application>Microsoft Office PowerPoint</Application>
  <PresentationFormat>와이드스크린</PresentationFormat>
  <Paragraphs>171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Montserrat Light</vt:lpstr>
      <vt:lpstr>Arial Unicode MS</vt:lpstr>
      <vt:lpstr>Abril Fatface</vt:lpstr>
      <vt:lpstr>맑은 고딕</vt:lpstr>
      <vt:lpstr>Arial</vt:lpstr>
      <vt:lpstr>Overpass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212</cp:revision>
  <dcterms:created xsi:type="dcterms:W3CDTF">2019-04-06T05:20:47Z</dcterms:created>
  <dcterms:modified xsi:type="dcterms:W3CDTF">2021-10-30T01:18:55Z</dcterms:modified>
</cp:coreProperties>
</file>