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ppt/revisionInfo.xml" ContentType="application/vnd.ms-powerpoint.revisioninfo+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63" r:id="rId3"/>
    <p:sldId id="257" r:id="rId4"/>
    <p:sldId id="265" r:id="rId5"/>
    <p:sldId id="259" r:id="rId6"/>
    <p:sldId id="260" r:id="rId7"/>
    <p:sldId id="261" r:id="rId8"/>
    <p:sldId id="275" r:id="rId9"/>
    <p:sldId id="276" r:id="rId10"/>
    <p:sldId id="277" r:id="rId11"/>
    <p:sldId id="278" r:id="rId12"/>
    <p:sldId id="281" r:id="rId13"/>
    <p:sldId id="279" r:id="rId14"/>
    <p:sldId id="280" r:id="rId15"/>
    <p:sldId id="282" r:id="rId16"/>
    <p:sldId id="283" r:id="rId17"/>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CB9CA9"/>
    <a:srgbClr val="BA9BB1"/>
    <a:srgbClr val="949494"/>
    <a:srgbClr val="E8E8E8"/>
    <a:srgbClr val="EAE6E8"/>
    <a:srgbClr val="E3DDE0"/>
    <a:srgbClr val="FAF8F9"/>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4" d="100"/>
          <a:sy n="64" d="100"/>
        </p:scale>
        <p:origin x="900"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presProps" Target="presProps.xml"/><Relationship Id="rId3" Type="http://schemas.openxmlformats.org/officeDocument/2006/relationships/slide" Target="slides/slide2.xml"/><Relationship Id="rId21" Type="http://schemas.openxmlformats.org/officeDocument/2006/relationships/tableStyles" Target="tableStyle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theme" Target="theme/theme1.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slide" Target="slides/slide14.xml"/><Relationship Id="rId10" Type="http://schemas.openxmlformats.org/officeDocument/2006/relationships/slide" Target="slides/slide9.xml"/><Relationship Id="rId19" Type="http://schemas.openxmlformats.org/officeDocument/2006/relationships/viewProps" Target="viewProp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microsoft.com/office/2015/10/relationships/revisionInfo" Target="revisionInfo.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barChart>
        <c:barDir val="col"/>
        <c:grouping val="clustered"/>
        <c:varyColors val="0"/>
        <c:ser>
          <c:idx val="0"/>
          <c:order val="0"/>
          <c:tx>
            <c:strRef>
              <c:f>Sheet1!$B$1</c:f>
              <c:strCache>
                <c:ptCount val="1"/>
                <c:pt idx="0">
                  <c:v>Series 1</c:v>
                </c:pt>
              </c:strCache>
            </c:strRef>
          </c:tx>
          <c:spPr>
            <a:solidFill>
              <a:schemeClr val="accent1"/>
            </a:solidFill>
            <a:ln>
              <a:noFill/>
            </a:ln>
            <a:effectLst/>
          </c:spPr>
          <c:invertIfNegative val="0"/>
          <c:cat>
            <c:strRef>
              <c:f>Sheet1!$A$2:$A$3</c:f>
              <c:strCache>
                <c:ptCount val="2"/>
                <c:pt idx="0">
                  <c:v>Category 1</c:v>
                </c:pt>
                <c:pt idx="1">
                  <c:v>Category 2</c:v>
                </c:pt>
              </c:strCache>
            </c:strRef>
          </c:cat>
          <c:val>
            <c:numRef>
              <c:f>Sheet1!$B$2:$B$3</c:f>
              <c:numCache>
                <c:formatCode>General</c:formatCode>
                <c:ptCount val="2"/>
                <c:pt idx="0">
                  <c:v>4.3</c:v>
                </c:pt>
                <c:pt idx="1">
                  <c:v>2.5</c:v>
                </c:pt>
              </c:numCache>
            </c:numRef>
          </c:val>
          <c:extLst>
            <c:ext xmlns:c16="http://schemas.microsoft.com/office/drawing/2014/chart" uri="{C3380CC4-5D6E-409C-BE32-E72D297353CC}">
              <c16:uniqueId val="{00000000-DBC3-4F14-A6E5-78C8C4EDCCED}"/>
            </c:ext>
          </c:extLst>
        </c:ser>
        <c:ser>
          <c:idx val="1"/>
          <c:order val="1"/>
          <c:tx>
            <c:strRef>
              <c:f>Sheet1!$C$1</c:f>
              <c:strCache>
                <c:ptCount val="1"/>
                <c:pt idx="0">
                  <c:v>Series 2</c:v>
                </c:pt>
              </c:strCache>
            </c:strRef>
          </c:tx>
          <c:spPr>
            <a:solidFill>
              <a:schemeClr val="accent2"/>
            </a:solidFill>
            <a:ln>
              <a:noFill/>
            </a:ln>
            <a:effectLst/>
          </c:spPr>
          <c:invertIfNegative val="0"/>
          <c:cat>
            <c:strRef>
              <c:f>Sheet1!$A$2:$A$3</c:f>
              <c:strCache>
                <c:ptCount val="2"/>
                <c:pt idx="0">
                  <c:v>Category 1</c:v>
                </c:pt>
                <c:pt idx="1">
                  <c:v>Category 2</c:v>
                </c:pt>
              </c:strCache>
            </c:strRef>
          </c:cat>
          <c:val>
            <c:numRef>
              <c:f>Sheet1!$C$2:$C$3</c:f>
              <c:numCache>
                <c:formatCode>General</c:formatCode>
                <c:ptCount val="2"/>
                <c:pt idx="0">
                  <c:v>2.4</c:v>
                </c:pt>
                <c:pt idx="1">
                  <c:v>4.4000000000000004</c:v>
                </c:pt>
              </c:numCache>
            </c:numRef>
          </c:val>
          <c:extLst>
            <c:ext xmlns:c16="http://schemas.microsoft.com/office/drawing/2014/chart" uri="{C3380CC4-5D6E-409C-BE32-E72D297353CC}">
              <c16:uniqueId val="{00000001-DBC3-4F14-A6E5-78C8C4EDCCED}"/>
            </c:ext>
          </c:extLst>
        </c:ser>
        <c:ser>
          <c:idx val="2"/>
          <c:order val="2"/>
          <c:tx>
            <c:strRef>
              <c:f>Sheet1!$D$1</c:f>
              <c:strCache>
                <c:ptCount val="1"/>
                <c:pt idx="0">
                  <c:v>Series 3</c:v>
                </c:pt>
              </c:strCache>
            </c:strRef>
          </c:tx>
          <c:spPr>
            <a:solidFill>
              <a:schemeClr val="accent3"/>
            </a:solidFill>
            <a:ln>
              <a:noFill/>
            </a:ln>
            <a:effectLst/>
          </c:spPr>
          <c:invertIfNegative val="0"/>
          <c:cat>
            <c:strRef>
              <c:f>Sheet1!$A$2:$A$3</c:f>
              <c:strCache>
                <c:ptCount val="2"/>
                <c:pt idx="0">
                  <c:v>Category 1</c:v>
                </c:pt>
                <c:pt idx="1">
                  <c:v>Category 2</c:v>
                </c:pt>
              </c:strCache>
            </c:strRef>
          </c:cat>
          <c:val>
            <c:numRef>
              <c:f>Sheet1!$D$2:$D$3</c:f>
              <c:numCache>
                <c:formatCode>General</c:formatCode>
                <c:ptCount val="2"/>
                <c:pt idx="0">
                  <c:v>2</c:v>
                </c:pt>
                <c:pt idx="1">
                  <c:v>2</c:v>
                </c:pt>
              </c:numCache>
            </c:numRef>
          </c:val>
          <c:extLst>
            <c:ext xmlns:c16="http://schemas.microsoft.com/office/drawing/2014/chart" uri="{C3380CC4-5D6E-409C-BE32-E72D297353CC}">
              <c16:uniqueId val="{00000002-DBC3-4F14-A6E5-78C8C4EDCCED}"/>
            </c:ext>
          </c:extLst>
        </c:ser>
        <c:dLbls>
          <c:showLegendKey val="0"/>
          <c:showVal val="0"/>
          <c:showCatName val="0"/>
          <c:showSerName val="0"/>
          <c:showPercent val="0"/>
          <c:showBubbleSize val="0"/>
        </c:dLbls>
        <c:gapWidth val="444"/>
        <c:overlap val="-90"/>
        <c:axId val="259010480"/>
        <c:axId val="362699024"/>
      </c:barChart>
      <c:catAx>
        <c:axId val="259010480"/>
        <c:scaling>
          <c:orientation val="minMax"/>
        </c:scaling>
        <c:delete val="0"/>
        <c:axPos val="b"/>
        <c:numFmt formatCode="General" sourceLinked="1"/>
        <c:majorTickMark val="none"/>
        <c:minorTickMark val="none"/>
        <c:tickLblPos val="nextTo"/>
        <c:spPr>
          <a:noFill/>
          <a:ln w="9525" cap="flat" cmpd="sng" algn="ctr">
            <a:solidFill>
              <a:schemeClr val="tx1">
                <a:lumMod val="15000"/>
                <a:lumOff val="85000"/>
              </a:schemeClr>
            </a:solidFill>
            <a:round/>
          </a:ln>
          <a:effectLst/>
        </c:spPr>
        <c:txPr>
          <a:bodyPr rot="-60000000" spcFirstLastPara="1" vertOverflow="ellipsis" vert="horz" wrap="square" anchor="ctr" anchorCtr="1"/>
          <a:lstStyle/>
          <a:p>
            <a:pPr>
              <a:defRPr sz="1064" b="0" i="0" u="none" strike="noStrike" kern="1200" cap="all" spc="120" normalizeH="0" baseline="0">
                <a:solidFill>
                  <a:schemeClr val="bg1"/>
                </a:solidFill>
                <a:latin typeface="+mn-lt"/>
                <a:ea typeface="+mn-ea"/>
                <a:cs typeface="+mn-cs"/>
              </a:defRPr>
            </a:pPr>
            <a:endParaRPr lang="en-US"/>
          </a:p>
        </c:txPr>
        <c:crossAx val="362699024"/>
        <c:crosses val="autoZero"/>
        <c:auto val="1"/>
        <c:lblAlgn val="ctr"/>
        <c:lblOffset val="100"/>
        <c:noMultiLvlLbl val="0"/>
      </c:catAx>
      <c:valAx>
        <c:axId val="362699024"/>
        <c:scaling>
          <c:orientation val="minMax"/>
        </c:scaling>
        <c:delete val="1"/>
        <c:axPos val="l"/>
        <c:numFmt formatCode="General" sourceLinked="1"/>
        <c:majorTickMark val="none"/>
        <c:minorTickMark val="none"/>
        <c:tickLblPos val="nextTo"/>
        <c:crossAx val="259010480"/>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02">
  <cs:axisTitle>
    <cs:lnRef idx="0"/>
    <cs:fillRef idx="0"/>
    <cs:effectRef idx="0"/>
    <cs:fontRef idx="minor">
      <a:schemeClr val="tx1">
        <a:lumMod val="65000"/>
        <a:lumOff val="35000"/>
      </a:schemeClr>
    </cs:fontRef>
    <cs:defRPr sz="1197" kern="1200" cap="all"/>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064" kern="1200" cap="all" spc="120" normalizeH="0" baseline="0"/>
  </cs:categoryAxis>
  <cs:chartArea mods="allowNoFillOverride allowNoLineOverride">
    <cs:lnRef idx="0"/>
    <cs:fillRef idx="0"/>
    <cs:effectRef idx="0"/>
    <cs:fontRef idx="minor">
      <a:schemeClr val="dk1"/>
    </cs:fontRef>
    <cs:spPr>
      <a:solidFill>
        <a:schemeClr val="lt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50000"/>
        <a:lumOff val="50000"/>
      </a:schemeClr>
    </cs:fontRef>
    <cs:defRPr sz="1064" b="0" i="0" u="none" strike="noStrike" kern="1200" baseline="0"/>
    <cs:bodyPr rot="-5400000" spcFirstLastPara="1" vertOverflow="clip" horzOverflow="clip" vert="horz" wrap="square" lIns="38100" tIns="19050" rIns="38100" bIns="19050" anchor="ctr" anchorCtr="1">
      <a:spAutoFit/>
    </cs:bodyPr>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0">
      <cs:styleClr val="auto"/>
    </cs:fillRef>
    <cs:effectRef idx="0"/>
    <cs:fontRef idx="minor">
      <a:schemeClr val="dk1"/>
    </cs:fontRef>
    <cs:spPr>
      <a:solidFill>
        <a:schemeClr val="phClr"/>
      </a:solidFill>
    </cs:spPr>
  </cs:dataPoint>
  <cs:dataPoint3D>
    <cs:lnRef idx="0"/>
    <cs:fillRef idx="0">
      <cs:styleClr val="auto"/>
    </cs:fillRef>
    <cs:effectRef idx="0"/>
    <cs:fontRef idx="minor">
      <a:schemeClr val="dk1"/>
    </cs:fontRef>
    <cs:spPr>
      <a:solidFill>
        <a:schemeClr val="phClr"/>
      </a:solidFill>
    </cs:spPr>
  </cs:dataPoint3D>
  <cs:dataPointLine>
    <cs:lnRef idx="0">
      <cs:styleClr val="auto"/>
    </cs:lnRef>
    <cs:fillRef idx="0"/>
    <cs:effectRef idx="0"/>
    <cs:fontRef idx="minor">
      <a:schemeClr val="dk1"/>
    </cs:fontRef>
    <cs:spPr>
      <a:ln w="22225" cap="rnd">
        <a:solidFill>
          <a:schemeClr val="phClr"/>
        </a:solidFill>
        <a:round/>
      </a:ln>
    </cs:spPr>
  </cs:dataPointLine>
  <cs:dataPointMarker>
    <cs:lnRef idx="0">
      <cs:styleClr val="auto"/>
    </cs:lnRef>
    <cs:fillRef idx="0">
      <cs:styleClr val="auto"/>
    </cs:fillRef>
    <cs:effectRef idx="0"/>
    <cs:fontRef idx="minor">
      <a:schemeClr val="dk1"/>
    </cs:fontRef>
    <cs:spPr>
      <a:solidFill>
        <a:schemeClr val="phClr"/>
      </a:solidFill>
      <a:ln w="9525">
        <a:solidFill>
          <a:schemeClr val="phClr"/>
        </a:solidFill>
        <a:round/>
      </a:ln>
    </cs:spPr>
  </cs:dataPointMarker>
  <cs:dataPointMarkerLayout size="6"/>
  <cs:dataPointWireframe>
    <cs:lnRef idx="0">
      <cs:styleClr val="auto"/>
    </cs:lnRef>
    <cs:fillRef idx="0"/>
    <cs:effectRef idx="0"/>
    <cs:fontRef idx="minor">
      <a:schemeClr val="dk1"/>
    </cs:fontRef>
    <cs:spPr>
      <a:ln w="9525" cap="rnd">
        <a:solidFill>
          <a:schemeClr val="phClr"/>
        </a:solidFill>
        <a:round/>
      </a:ln>
    </cs:spPr>
  </cs:dataPointWireframe>
  <cs:dataTable>
    <cs:lnRef idx="0"/>
    <cs:fillRef idx="0"/>
    <cs:effectRef idx="0"/>
    <cs:fontRef idx="minor">
      <a:schemeClr val="tx1">
        <a:lumMod val="65000"/>
        <a:lumOff val="35000"/>
      </a:schemeClr>
    </cs:fontRef>
    <cs:spPr>
      <a:ln w="9525">
        <a:solidFill>
          <a:schemeClr val="tx1">
            <a:lumMod val="15000"/>
            <a:lumOff val="85000"/>
          </a:schemeClr>
        </a:solidFill>
      </a:ln>
    </cs:spPr>
    <cs:defRPr sz="1197" kern="1200"/>
  </cs:dataTable>
  <cs:downBar>
    <cs:lnRef idx="0"/>
    <cs:fillRef idx="0"/>
    <cs:effectRef idx="0"/>
    <cs:fontRef idx="minor">
      <a:schemeClr val="dk1"/>
    </cs:fontRef>
    <cs:spPr>
      <a:solidFill>
        <a:schemeClr val="dk1">
          <a:lumMod val="75000"/>
          <a:lumOff val="25000"/>
        </a:schemeClr>
      </a:solidFill>
      <a:ln w="9525">
        <a:solidFill>
          <a:schemeClr val="tx1">
            <a:lumMod val="15000"/>
            <a:lumOff val="85000"/>
          </a:schemeClr>
        </a:solidFill>
      </a:ln>
    </cs:spPr>
  </cs:downBar>
  <cs:dropLine>
    <cs:lnRef idx="0"/>
    <cs:fillRef idx="0"/>
    <cs:effectRef idx="0"/>
    <cs:fontRef idx="minor">
      <a:schemeClr val="dk1"/>
    </cs:fontRef>
    <cs:spPr>
      <a:ln w="9525">
        <a:solidFill>
          <a:schemeClr val="tx1">
            <a:lumMod val="35000"/>
            <a:lumOff val="65000"/>
          </a:schemeClr>
        </a:solidFill>
      </a:ln>
    </cs:spPr>
  </cs:dropLine>
  <cs:errorBar>
    <cs:lnRef idx="0"/>
    <cs:fillRef idx="0"/>
    <cs:effectRef idx="0"/>
    <cs:fontRef idx="minor">
      <a:schemeClr val="dk1"/>
    </cs:fontRef>
    <cs:spPr>
      <a:ln w="9525">
        <a:solidFill>
          <a:schemeClr val="tx1">
            <a:lumMod val="65000"/>
            <a:lumOff val="35000"/>
          </a:schemeClr>
        </a:solidFill>
        <a:round/>
      </a:ln>
    </cs:spPr>
  </cs:errorBar>
  <cs:floor>
    <cs:lnRef idx="0"/>
    <cs:fillRef idx="0"/>
    <cs:effectRef idx="0"/>
    <cs:fontRef idx="minor">
      <a:schemeClr val="dk1"/>
    </cs:fontRef>
  </cs:floor>
  <cs:gridlineMajor>
    <cs:lnRef idx="0"/>
    <cs:fillRef idx="0"/>
    <cs:effectRef idx="0"/>
    <cs:fontRef idx="minor">
      <a:schemeClr val="dk1"/>
    </cs:fontRef>
    <cs:spPr>
      <a:ln w="9525" cap="flat" cmpd="sng" algn="ctr">
        <a:solidFill>
          <a:schemeClr val="tx1">
            <a:lumMod val="15000"/>
            <a:lumOff val="85000"/>
          </a:schemeClr>
        </a:solidFill>
        <a:round/>
      </a:ln>
    </cs:spPr>
  </cs:gridlineMajor>
  <cs:gridlineMinor>
    <cs:lnRef idx="0"/>
    <cs:fillRef idx="0"/>
    <cs:effectRef idx="0"/>
    <cs:fontRef idx="minor">
      <a:schemeClr val="dk1"/>
    </cs:fontRef>
    <cs:spPr>
      <a:ln>
        <a:solidFill>
          <a:schemeClr val="tx1">
            <a:lumMod val="5000"/>
            <a:lumOff val="95000"/>
          </a:schemeClr>
        </a:solidFill>
      </a:ln>
    </cs:spPr>
  </cs:gridlineMinor>
  <cs:hiLoLine>
    <cs:lnRef idx="0"/>
    <cs:fillRef idx="0"/>
    <cs:effectRef idx="0"/>
    <cs:fontRef idx="minor">
      <a:schemeClr val="dk1"/>
    </cs:fontRef>
    <cs:spPr>
      <a:ln w="9525">
        <a:solidFill>
          <a:schemeClr val="tx1">
            <a:lumMod val="50000"/>
            <a:lumOff val="50000"/>
          </a:schemeClr>
        </a:solidFill>
      </a:ln>
    </cs:spPr>
  </cs:hiLoLine>
  <cs:leaderLine>
    <cs:lnRef idx="0"/>
    <cs:fillRef idx="0"/>
    <cs:effectRef idx="0"/>
    <cs:fontRef idx="minor">
      <a:schemeClr val="dk1"/>
    </cs:fontRef>
    <cs:spPr>
      <a:ln w="9525">
        <a:solidFill>
          <a:schemeClr val="tx1">
            <a:lumMod val="35000"/>
            <a:lumOff val="65000"/>
          </a:schemeClr>
        </a:solidFill>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dk1"/>
    </cs:fontRef>
  </cs:plotArea>
  <cs:plotArea3D mods="allowNoFillOverride allowNoLineOverride">
    <cs:lnRef idx="0"/>
    <cs:fillRef idx="0"/>
    <cs:effectRef idx="0"/>
    <cs:fontRef idx="minor">
      <a:schemeClr val="dk1"/>
    </cs:fontRef>
  </cs:plotArea3D>
  <cs:series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seriesAxis>
  <cs:seriesLine>
    <cs:lnRef idx="0"/>
    <cs:fillRef idx="0"/>
    <cs:effectRef idx="0"/>
    <cs:fontRef idx="minor">
      <a:schemeClr val="dk1"/>
    </cs:fontRef>
    <cs:spPr>
      <a:ln w="9525">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cap="all" spc="120" normalizeH="0" baseline="0"/>
  </cs:title>
  <cs:trendline>
    <cs:lnRef idx="0">
      <cs:styleClr val="auto"/>
    </cs:lnRef>
    <cs:fillRef idx="0"/>
    <cs:effectRef idx="0"/>
    <cs:fontRef idx="minor">
      <a:schemeClr val="dk1"/>
    </cs:fontRef>
    <cs:spPr>
      <a:ln w="19050" cap="rnd">
        <a:solidFill>
          <a:schemeClr val="phClr"/>
        </a:solidFill>
        <a:prstDash val="sysDash"/>
      </a:ln>
    </cs:spPr>
  </cs:trendline>
  <cs:trendlineLabel>
    <cs:lnRef idx="0"/>
    <cs:fillRef idx="0"/>
    <cs:effectRef idx="0"/>
    <cs:fontRef idx="minor">
      <a:schemeClr val="tx1">
        <a:lumMod val="65000"/>
        <a:lumOff val="35000"/>
      </a:schemeClr>
    </cs:fontRef>
    <cs:defRPr sz="1064" kern="1200"/>
  </cs:trendlineLabel>
  <cs:upBar>
    <cs:lnRef idx="0"/>
    <cs:fillRef idx="0"/>
    <cs:effectRef idx="0"/>
    <cs:fontRef idx="minor">
      <a:schemeClr val="dk1"/>
    </cs:fontRef>
    <cs:spPr>
      <a:solidFill>
        <a:schemeClr val="lt1"/>
      </a:solidFill>
      <a:ln w="9525">
        <a:solidFill>
          <a:schemeClr val="tx1">
            <a:lumMod val="65000"/>
            <a:lumOff val="35000"/>
          </a:schemeClr>
        </a:solidFill>
      </a:ln>
    </cs:spPr>
  </cs:upBar>
  <cs:valueAxis>
    <cs:lnRef idx="0"/>
    <cs:fillRef idx="0"/>
    <cs:effectRef idx="0"/>
    <cs:fontRef idx="minor">
      <a:schemeClr val="tx1">
        <a:lumMod val="65000"/>
        <a:lumOff val="35000"/>
      </a:schemeClr>
    </cs:fontRef>
    <cs:spPr>
      <a:ln w="9525" cap="flat" cmpd="sng" algn="ctr">
        <a:solidFill>
          <a:schemeClr val="dk1">
            <a:lumMod val="15000"/>
            <a:lumOff val="85000"/>
          </a:schemeClr>
        </a:solidFill>
        <a:round/>
      </a:ln>
    </cs:spPr>
    <cs:defRPr sz="1197" kern="1200"/>
  </cs:valueAxis>
  <cs:wall>
    <cs:lnRef idx="0"/>
    <cs:fillRef idx="0"/>
    <cs:effectRef idx="0"/>
    <cs:fontRef idx="minor">
      <a:schemeClr val="dk1"/>
    </cs:fontRef>
  </cs:wall>
</cs:chartStyle>
</file>

<file path=ppt/diagrams/colors1.xml><?xml version="1.0" encoding="utf-8"?>
<dgm:colorsDef xmlns:dgm="http://schemas.openxmlformats.org/drawingml/2006/diagram" xmlns:a="http://schemas.openxmlformats.org/drawingml/2006/main" uniqueId="urn:microsoft.com/office/officeart/2005/8/colors/colorful2">
  <dgm:title val=""/>
  <dgm:desc val=""/>
  <dgm:catLst>
    <dgm:cat type="colorful" pri="10200"/>
  </dgm:catLst>
  <dgm:styleLbl name="node0">
    <dgm:fillClrLst meth="repeat">
      <a:schemeClr val="accent1"/>
    </dgm:fillClrLst>
    <dgm:linClrLst meth="repeat">
      <a:schemeClr val="lt1"/>
    </dgm:linClrLst>
    <dgm:effectClrLst/>
    <dgm:txLinClrLst/>
    <dgm:txFillClrLst/>
    <dgm:txEffectClrLst/>
  </dgm:styleLbl>
  <dgm:styleLbl name="node1">
    <dgm:fillClrLst>
      <a:schemeClr val="accent2"/>
      <a:schemeClr val="accent3"/>
    </dgm:fillClrLst>
    <dgm:linClrLst meth="repeat">
      <a:schemeClr val="lt1"/>
    </dgm:linClrLst>
    <dgm:effectClrLst/>
    <dgm:txLinClrLst/>
    <dgm:txFillClrLst/>
    <dgm:txEffectClrLst/>
  </dgm:styleLbl>
  <dgm:styleLbl name="alignNode1">
    <dgm:fillClrLst>
      <a:schemeClr val="accent2"/>
      <a:schemeClr val="accent3"/>
    </dgm:fillClrLst>
    <dgm:linClrLst>
      <a:schemeClr val="accent2"/>
      <a:schemeClr val="accent3"/>
    </dgm:linClrLst>
    <dgm:effectClrLst/>
    <dgm:txLinClrLst/>
    <dgm:txFillClrLst/>
    <dgm:txEffectClrLst/>
  </dgm:styleLbl>
  <dgm:styleLbl name="lnNode1">
    <dgm:fillClrLst>
      <a:schemeClr val="accent2"/>
      <a:schemeClr val="accent3"/>
    </dgm:fillClrLst>
    <dgm:linClrLst meth="repeat">
      <a:schemeClr val="lt1"/>
    </dgm:linClrLst>
    <dgm:effectClrLst/>
    <dgm:txLinClrLst/>
    <dgm:txFillClrLst/>
    <dgm:txEffectClrLst/>
  </dgm:styleLbl>
  <dgm:styleLbl name="vennNode1">
    <dgm:fillClrLst>
      <a:schemeClr val="accent2">
        <a:alpha val="50000"/>
      </a:schemeClr>
      <a:schemeClr val="accent3">
        <a:alpha val="50000"/>
      </a:schemeClr>
    </dgm:fillClrLst>
    <dgm:linClrLst meth="repeat">
      <a:schemeClr val="lt1"/>
    </dgm:linClrLst>
    <dgm:effectClrLst/>
    <dgm:txLinClrLst/>
    <dgm:txFillClrLst/>
    <dgm:txEffectClrLst/>
  </dgm:styleLbl>
  <dgm:styleLbl name="node2">
    <dgm:fillClrLst>
      <a:schemeClr val="accent3"/>
    </dgm:fillClrLst>
    <dgm:linClrLst meth="repeat">
      <a:schemeClr val="lt1"/>
    </dgm:linClrLst>
    <dgm:effectClrLst/>
    <dgm:txLinClrLst/>
    <dgm:txFillClrLst/>
    <dgm:txEffectClrLst/>
  </dgm:styleLbl>
  <dgm:styleLbl name="node3">
    <dgm:fillClrLst>
      <a:schemeClr val="accent4"/>
    </dgm:fillClrLst>
    <dgm:linClrLst meth="repeat">
      <a:schemeClr val="lt1"/>
    </dgm:linClrLst>
    <dgm:effectClrLst/>
    <dgm:txLinClrLst/>
    <dgm:txFillClrLst/>
    <dgm:txEffectClrLst/>
  </dgm:styleLbl>
  <dgm:styleLbl name="node4">
    <dgm:fillClrLst>
      <a:schemeClr val="accent5"/>
    </dgm:fillClrLst>
    <dgm:linClrLst meth="repeat">
      <a:schemeClr val="lt1"/>
    </dgm:linClrLst>
    <dgm:effectClrLst/>
    <dgm:txLinClrLst/>
    <dgm:txFillClrLst/>
    <dgm:txEffectClrLst/>
  </dgm:styleLbl>
  <dgm:styleLbl name="fgImgPlace1">
    <dgm:fillClrLst>
      <a:schemeClr val="accent2">
        <a:tint val="50000"/>
      </a:schemeClr>
      <a:schemeClr val="accent3">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2">
        <a:tint val="50000"/>
      </a:schemeClr>
      <a:schemeClr val="accent3">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2">
        <a:tint val="50000"/>
      </a:schemeClr>
      <a:schemeClr val="accent3">
        <a:tint val="20000"/>
      </a:schemeClr>
    </dgm:fillClrLst>
    <dgm:linClrLst meth="repeat">
      <a:schemeClr val="lt1"/>
    </dgm:linClrLst>
    <dgm:effectClrLst/>
    <dgm:txLinClrLst/>
    <dgm:txFillClrLst meth="repeat">
      <a:schemeClr val="lt1"/>
    </dgm:txFillClrLst>
    <dgm:txEffectClrLst/>
  </dgm:styleLbl>
  <dgm:styleLbl name="sibTrans2D1">
    <dgm:fillClrLst>
      <a:schemeClr val="accent2"/>
      <a:schemeClr val="accent3"/>
    </dgm:fillClrLst>
    <dgm:linClrLst meth="repeat">
      <a:schemeClr val="lt1"/>
    </dgm:linClrLst>
    <dgm:effectClrLst/>
    <dgm:txLinClrLst/>
    <dgm:txFillClrLst/>
    <dgm:txEffectClrLst/>
  </dgm:styleLbl>
  <dgm:styleLbl name="fgSibTrans2D1">
    <dgm:fillClrLst>
      <a:schemeClr val="accent2"/>
      <a:schemeClr val="accent3"/>
    </dgm:fillClrLst>
    <dgm:linClrLst meth="repeat">
      <a:schemeClr val="lt1"/>
    </dgm:linClrLst>
    <dgm:effectClrLst/>
    <dgm:txLinClrLst/>
    <dgm:txFillClrLst meth="repeat">
      <a:schemeClr val="lt1"/>
    </dgm:txFillClrLst>
    <dgm:txEffectClrLst/>
  </dgm:styleLbl>
  <dgm:styleLbl name="bgSibTrans2D1">
    <dgm:fillClrLst>
      <a:schemeClr val="accent2"/>
      <a:schemeClr val="accent3"/>
    </dgm:fillClrLst>
    <dgm:linClrLst meth="repeat">
      <a:schemeClr val="lt1"/>
    </dgm:linClrLst>
    <dgm:effectClrLst/>
    <dgm:txLinClrLst/>
    <dgm:txFillClrLst meth="repeat">
      <a:schemeClr val="lt1"/>
    </dgm:txFillClrLst>
    <dgm:txEffectClrLst/>
  </dgm:styleLbl>
  <dgm:styleLbl name="sibTrans1D1">
    <dgm:fillClrLst/>
    <dgm:linClrLst>
      <a:schemeClr val="accent2"/>
      <a:schemeClr val="accent3"/>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2"/>
    </dgm:fillClrLst>
    <dgm:linClrLst meth="repeat">
      <a:schemeClr val="lt1">
        <a:shade val="80000"/>
      </a:schemeClr>
    </dgm:linClrLst>
    <dgm:effectClrLst/>
    <dgm:txLinClrLst/>
    <dgm:txFillClrLst/>
    <dgm:txEffectClrLst/>
  </dgm:styleLbl>
  <dgm:styleLbl name="asst1">
    <dgm:fillClrLst meth="repeat">
      <a:schemeClr val="accent3"/>
    </dgm:fillClrLst>
    <dgm:linClrLst meth="repeat">
      <a:schemeClr val="lt1">
        <a:shade val="80000"/>
      </a:schemeClr>
    </dgm:linClrLst>
    <dgm:effectClrLst/>
    <dgm:txLinClrLst/>
    <dgm:txFillClrLst/>
    <dgm:txEffectClrLst/>
  </dgm:styleLbl>
  <dgm:styleLbl name="asst2">
    <dgm:fillClrLst>
      <a:schemeClr val="accent4"/>
    </dgm:fillClrLst>
    <dgm:linClrLst meth="repeat">
      <a:schemeClr val="lt1"/>
    </dgm:linClrLst>
    <dgm:effectClrLst/>
    <dgm:txLinClrLst/>
    <dgm:txFillClrLst/>
    <dgm:txEffectClrLst/>
  </dgm:styleLbl>
  <dgm:styleLbl name="asst3">
    <dgm:fillClrLst>
      <a:schemeClr val="accent5"/>
    </dgm:fillClrLst>
    <dgm:linClrLst meth="repeat">
      <a:schemeClr val="lt1"/>
    </dgm:linClrLst>
    <dgm:effectClrLst/>
    <dgm:txLinClrLst/>
    <dgm:txFillClrLst/>
    <dgm:txEffectClrLst/>
  </dgm:styleLbl>
  <dgm:styleLbl name="asst4">
    <dgm:fillClrLst>
      <a:schemeClr val="accent6"/>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2"/>
    </dgm:fillClrLst>
    <dgm:linClrLst meth="repeat">
      <a:schemeClr val="accent2"/>
    </dgm:linClrLst>
    <dgm:effectClrLst/>
    <dgm:txLinClrLst/>
    <dgm:txFillClrLst meth="repeat">
      <a:schemeClr val="tx1"/>
    </dgm:txFillClrLst>
    <dgm:txEffectClrLst/>
  </dgm:styleLbl>
  <dgm:styleLbl name="parChTrans1D2">
    <dgm:fillClrLst meth="repeat">
      <a:schemeClr val="accent2">
        <a:tint val="90000"/>
      </a:schemeClr>
    </dgm:fillClrLst>
    <dgm:linClrLst meth="repeat">
      <a:schemeClr val="accent3"/>
    </dgm:linClrLst>
    <dgm:effectClrLst/>
    <dgm:txLinClrLst/>
    <dgm:txFillClrLst meth="repeat">
      <a:schemeClr val="tx1"/>
    </dgm:txFillClrLst>
    <dgm:txEffectClrLst/>
  </dgm:styleLbl>
  <dgm:styleLbl name="parChTrans1D3">
    <dgm:fillClrLst meth="repeat">
      <a:schemeClr val="accent2">
        <a:tint val="70000"/>
      </a:schemeClr>
    </dgm:fillClrLst>
    <dgm:linClrLst meth="repeat">
      <a:schemeClr val="accent4"/>
    </dgm:linClrLst>
    <dgm:effectClrLst/>
    <dgm:txLinClrLst/>
    <dgm:txFillClrLst meth="repeat">
      <a:schemeClr val="tx1"/>
    </dgm:txFillClrLst>
    <dgm:txEffectClrLst/>
  </dgm:styleLbl>
  <dgm:styleLbl name="parChTrans1D4">
    <dgm:fillClrLst meth="repeat">
      <a:schemeClr val="accent2">
        <a:tint val="50000"/>
      </a:schemeClr>
    </dgm:fillClrLst>
    <dgm:linClrLst meth="repeat">
      <a:schemeClr val="accent5"/>
    </dgm:linClrLst>
    <dgm:effectClrLst/>
    <dgm:txLinClrLst/>
    <dgm:txFillClrLst meth="repeat">
      <a:schemeClr val="tx1"/>
    </dgm:txFillClrLst>
    <dgm:txEffectClrLst/>
  </dgm:styleLbl>
  <dgm:styleLbl name="fgAcc1">
    <dgm:fillClrLst meth="repeat">
      <a:schemeClr val="lt1">
        <a:alpha val="90000"/>
      </a:schemeClr>
    </dgm:fillClrLst>
    <dgm:linClrLst>
      <a:schemeClr val="accent2"/>
      <a:schemeClr val="accent3"/>
    </dgm:linClrLst>
    <dgm:effectClrLst/>
    <dgm:txLinClrLst/>
    <dgm:txFillClrLst meth="repeat">
      <a:schemeClr val="dk1"/>
    </dgm:txFillClrLst>
    <dgm:txEffectClrLst/>
  </dgm:styleLbl>
  <dgm:styleLbl name="conFgAcc1">
    <dgm:fillClrLst meth="repeat">
      <a:schemeClr val="lt1">
        <a:alpha val="90000"/>
      </a:schemeClr>
    </dgm:fillClrLst>
    <dgm:linClrLst>
      <a:schemeClr val="accent2"/>
      <a:schemeClr val="accent3"/>
    </dgm:linClrLst>
    <dgm:effectClrLst/>
    <dgm:txLinClrLst/>
    <dgm:txFillClrLst meth="repeat">
      <a:schemeClr val="dk1"/>
    </dgm:txFillClrLst>
    <dgm:txEffectClrLst/>
  </dgm:styleLbl>
  <dgm:styleLbl name="alignAcc1">
    <dgm:fillClrLst meth="repeat">
      <a:schemeClr val="lt1">
        <a:alpha val="90000"/>
      </a:schemeClr>
    </dgm:fillClrLst>
    <dgm:linClrLst>
      <a:schemeClr val="accent2"/>
      <a:schemeClr val="accent3"/>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2"/>
    </dgm:linClrLst>
    <dgm:effectClrLst/>
    <dgm:txLinClrLst/>
    <dgm:txFillClrLst meth="repeat">
      <a:schemeClr val="dk1"/>
    </dgm:txFillClrLst>
    <dgm:txEffectClrLst/>
  </dgm:styleLbl>
  <dgm:styleLbl name="bgAcc1">
    <dgm:fillClrLst meth="repeat">
      <a:schemeClr val="lt1">
        <a:alpha val="90000"/>
      </a:schemeClr>
    </dgm:fillClrLst>
    <dgm:linClrLst>
      <a:schemeClr val="accent2"/>
      <a:schemeClr val="accent3"/>
    </dgm:linClrLst>
    <dgm:effectClrLst/>
    <dgm:txLinClrLst/>
    <dgm:txFillClrLst meth="repeat">
      <a:schemeClr val="dk1"/>
    </dgm:txFillClrLst>
    <dgm:txEffectClrLst/>
  </dgm:styleLbl>
  <dgm:styleLbl name="solidFgAcc1">
    <dgm:fillClrLst meth="repeat">
      <a:schemeClr val="lt1"/>
    </dgm:fillClrLst>
    <dgm:linClrLst>
      <a:schemeClr val="accent2"/>
      <a:schemeClr val="accent3"/>
    </dgm:linClrLst>
    <dgm:effectClrLst/>
    <dgm:txLinClrLst/>
    <dgm:txFillClrLst meth="repeat">
      <a:schemeClr val="dk1"/>
    </dgm:txFillClrLst>
    <dgm:txEffectClrLst/>
  </dgm:styleLbl>
  <dgm:styleLbl name="solidAlignAcc1">
    <dgm:fillClrLst meth="repeat">
      <a:schemeClr val="lt1"/>
    </dgm:fillClrLst>
    <dgm:linClrLst>
      <a:schemeClr val="accent2"/>
      <a:schemeClr val="accent3"/>
    </dgm:linClrLst>
    <dgm:effectClrLst/>
    <dgm:txLinClrLst/>
    <dgm:txFillClrLst meth="repeat">
      <a:schemeClr val="dk1"/>
    </dgm:txFillClrLst>
    <dgm:txEffectClrLst/>
  </dgm:styleLbl>
  <dgm:styleLbl name="solidBgAcc1">
    <dgm:fillClrLst meth="repeat">
      <a:schemeClr val="lt1"/>
    </dgm:fillClrLst>
    <dgm:linClrLst>
      <a:schemeClr val="accent2"/>
      <a:schemeClr val="accent3"/>
    </dgm:linClrLst>
    <dgm:effectClrLst/>
    <dgm:txLinClrLst/>
    <dgm:txFillClrLst meth="repeat">
      <a:schemeClr val="dk1"/>
    </dgm:txFillClrLst>
    <dgm:txEffectClrLst/>
  </dgm:styleLbl>
  <dgm:styleLbl name="fgAccFollowNode1">
    <dgm:fillClrLst>
      <a:schemeClr val="accent2">
        <a:tint val="40000"/>
        <a:alpha val="90000"/>
      </a:schemeClr>
      <a:schemeClr val="accent3">
        <a:tint val="40000"/>
        <a:alpha val="90000"/>
      </a:schemeClr>
    </dgm:fillClrLst>
    <dgm:linClrLst>
      <a:schemeClr val="accent2">
        <a:tint val="40000"/>
        <a:alpha val="90000"/>
      </a:schemeClr>
      <a:schemeClr val="accent3">
        <a:tint val="40000"/>
        <a:alpha val="90000"/>
      </a:schemeClr>
    </dgm:linClrLst>
    <dgm:effectClrLst/>
    <dgm:txLinClrLst/>
    <dgm:txFillClrLst meth="repeat">
      <a:schemeClr val="dk1"/>
    </dgm:txFillClrLst>
    <dgm:txEffectClrLst/>
  </dgm:styleLbl>
  <dgm:styleLbl name="alignAccFollowNode1">
    <dgm:fillClrLst>
      <a:schemeClr val="accent2">
        <a:tint val="40000"/>
        <a:alpha val="90000"/>
      </a:schemeClr>
      <a:schemeClr val="accent3">
        <a:tint val="40000"/>
        <a:alpha val="90000"/>
      </a:schemeClr>
    </dgm:fillClrLst>
    <dgm:linClrLst>
      <a:schemeClr val="accent2">
        <a:tint val="40000"/>
        <a:alpha val="90000"/>
      </a:schemeClr>
      <a:schemeClr val="accent3">
        <a:tint val="40000"/>
        <a:alpha val="90000"/>
      </a:schemeClr>
    </dgm:linClrLst>
    <dgm:effectClrLst/>
    <dgm:txLinClrLst/>
    <dgm:txFillClrLst meth="repeat">
      <a:schemeClr val="dk1"/>
    </dgm:txFillClrLst>
    <dgm:txEffectClrLst/>
  </dgm:styleLbl>
  <dgm:styleLbl name="bgAccFollowNode1">
    <dgm:fillClrLst>
      <a:schemeClr val="accent2">
        <a:tint val="40000"/>
        <a:alpha val="90000"/>
      </a:schemeClr>
      <a:schemeClr val="accent3">
        <a:tint val="40000"/>
        <a:alpha val="90000"/>
      </a:schemeClr>
    </dgm:fillClrLst>
    <dgm:linClrLst>
      <a:schemeClr val="accent2">
        <a:tint val="40000"/>
        <a:alpha val="90000"/>
      </a:schemeClr>
      <a:schemeClr val="accent3">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1"/>
    </dgm:linClrLst>
    <dgm:effectClrLst/>
    <dgm:txLinClrLst/>
    <dgm:txFillClrLst meth="repeat">
      <a:schemeClr val="dk1"/>
    </dgm:txFillClrLst>
    <dgm:txEffectClrLst/>
  </dgm:styleLbl>
  <dgm:styleLbl name="fgAcc2">
    <dgm:fillClrLst meth="repeat">
      <a:schemeClr val="lt1">
        <a:alpha val="90000"/>
      </a:schemeClr>
    </dgm:fillClrLst>
    <dgm:linClrLst>
      <a:schemeClr val="accent3"/>
    </dgm:linClrLst>
    <dgm:effectClrLst/>
    <dgm:txLinClrLst/>
    <dgm:txFillClrLst meth="repeat">
      <a:schemeClr val="dk1"/>
    </dgm:txFillClrLst>
    <dgm:txEffectClrLst/>
  </dgm:styleLbl>
  <dgm:styleLbl name="fgAcc3">
    <dgm:fillClrLst meth="repeat">
      <a:schemeClr val="lt1">
        <a:alpha val="90000"/>
      </a:schemeClr>
    </dgm:fillClrLst>
    <dgm:linClrLst>
      <a:schemeClr val="accent4"/>
    </dgm:linClrLst>
    <dgm:effectClrLst/>
    <dgm:txLinClrLst/>
    <dgm:txFillClrLst meth="repeat">
      <a:schemeClr val="dk1"/>
    </dgm:txFillClrLst>
    <dgm:txEffectClrLst/>
  </dgm:styleLbl>
  <dgm:styleLbl name="fgAcc4">
    <dgm:fillClrLst meth="repeat">
      <a:schemeClr val="lt1">
        <a:alpha val="90000"/>
      </a:schemeClr>
    </dgm:fillClrLst>
    <dgm:linClrLst>
      <a:schemeClr val="accent5"/>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2">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F0A3B837-4FE9-476B-B088-E3ABF1896215}" type="doc">
      <dgm:prSet loTypeId="urn:microsoft.com/office/officeart/2011/layout/CircleProcess" loCatId="process" qsTypeId="urn:microsoft.com/office/officeart/2005/8/quickstyle/simple1" qsCatId="simple" csTypeId="urn:microsoft.com/office/officeart/2005/8/colors/colorful2" csCatId="colorful" phldr="1"/>
      <dgm:spPr/>
      <dgm:t>
        <a:bodyPr/>
        <a:lstStyle/>
        <a:p>
          <a:endParaRPr lang="en-US"/>
        </a:p>
      </dgm:t>
    </dgm:pt>
    <dgm:pt modelId="{11759214-0A13-43AE-8855-F8E0299F4C92}">
      <dgm:prSet phldrT="[Text]"/>
      <dgm:spPr/>
      <dgm:t>
        <a:bodyPr/>
        <a:lstStyle/>
        <a:p>
          <a:r>
            <a:rPr lang="en-US" dirty="0"/>
            <a:t>START</a:t>
          </a:r>
        </a:p>
      </dgm:t>
    </dgm:pt>
    <dgm:pt modelId="{FF3B1973-9F96-467B-BB5B-D71E0943FB0A}" type="parTrans" cxnId="{72DDDA5D-90F6-4BB7-B483-1BF9EB41F0B3}">
      <dgm:prSet/>
      <dgm:spPr/>
      <dgm:t>
        <a:bodyPr/>
        <a:lstStyle/>
        <a:p>
          <a:endParaRPr lang="en-US"/>
        </a:p>
      </dgm:t>
    </dgm:pt>
    <dgm:pt modelId="{4C0CED74-257C-42B2-A373-3CFF628F2AB0}" type="sibTrans" cxnId="{72DDDA5D-90F6-4BB7-B483-1BF9EB41F0B3}">
      <dgm:prSet/>
      <dgm:spPr/>
      <dgm:t>
        <a:bodyPr/>
        <a:lstStyle/>
        <a:p>
          <a:endParaRPr lang="en-US"/>
        </a:p>
      </dgm:t>
    </dgm:pt>
    <dgm:pt modelId="{509BD7A6-CB71-4A84-876C-FE63EF2BDC4E}">
      <dgm:prSet phldrT="[Text]"/>
      <dgm:spPr>
        <a:effectLst>
          <a:outerShdw blurRad="50800" dist="38100" dir="5400000" algn="t" rotWithShape="0">
            <a:prstClr val="black">
              <a:alpha val="40000"/>
            </a:prstClr>
          </a:outerShdw>
        </a:effectLst>
      </dgm:spPr>
      <dgm:t>
        <a:bodyPr/>
        <a:lstStyle/>
        <a:p>
          <a:r>
            <a:rPr lang="en-US" dirty="0"/>
            <a:t>IN BETWEEN</a:t>
          </a:r>
        </a:p>
      </dgm:t>
    </dgm:pt>
    <dgm:pt modelId="{47FBC4EE-0653-45DE-A5DC-82835AC298B3}" type="parTrans" cxnId="{5D6B2A56-202D-40D0-8893-5834C6B33AEA}">
      <dgm:prSet/>
      <dgm:spPr/>
      <dgm:t>
        <a:bodyPr/>
        <a:lstStyle/>
        <a:p>
          <a:endParaRPr lang="en-US"/>
        </a:p>
      </dgm:t>
    </dgm:pt>
    <dgm:pt modelId="{2F390D69-9895-40F9-9ABB-F63ADAD76D8B}" type="sibTrans" cxnId="{5D6B2A56-202D-40D0-8893-5834C6B33AEA}">
      <dgm:prSet/>
      <dgm:spPr/>
      <dgm:t>
        <a:bodyPr/>
        <a:lstStyle/>
        <a:p>
          <a:endParaRPr lang="en-US"/>
        </a:p>
      </dgm:t>
    </dgm:pt>
    <dgm:pt modelId="{B5DAC168-EDCB-4F57-9B88-8677DB44D203}">
      <dgm:prSet phldrT="[Text]"/>
      <dgm:spPr>
        <a:effectLst>
          <a:outerShdw blurRad="50800" dist="38100" dir="5400000" algn="t" rotWithShape="0">
            <a:prstClr val="black">
              <a:alpha val="40000"/>
            </a:prstClr>
          </a:outerShdw>
        </a:effectLst>
      </dgm:spPr>
      <dgm:t>
        <a:bodyPr/>
        <a:lstStyle/>
        <a:p>
          <a:r>
            <a:rPr lang="en-US" dirty="0"/>
            <a:t>COMPLETED</a:t>
          </a:r>
        </a:p>
      </dgm:t>
    </dgm:pt>
    <dgm:pt modelId="{6169D2B7-EB23-4935-AB79-C8E95894DA84}" type="parTrans" cxnId="{EAB0C45F-B0C7-473E-9D29-26535529DF8B}">
      <dgm:prSet/>
      <dgm:spPr/>
      <dgm:t>
        <a:bodyPr/>
        <a:lstStyle/>
        <a:p>
          <a:endParaRPr lang="en-US"/>
        </a:p>
      </dgm:t>
    </dgm:pt>
    <dgm:pt modelId="{DD2466DF-A622-45BF-9628-40DAE938829C}" type="sibTrans" cxnId="{EAB0C45F-B0C7-473E-9D29-26535529DF8B}">
      <dgm:prSet/>
      <dgm:spPr/>
      <dgm:t>
        <a:bodyPr/>
        <a:lstStyle/>
        <a:p>
          <a:endParaRPr lang="en-US"/>
        </a:p>
      </dgm:t>
    </dgm:pt>
    <dgm:pt modelId="{FD2AE246-1B80-4201-9B6F-9CDF427F0F6F}" type="pres">
      <dgm:prSet presAssocID="{F0A3B837-4FE9-476B-B088-E3ABF1896215}" presName="Name0" presStyleCnt="0">
        <dgm:presLayoutVars>
          <dgm:chMax val="11"/>
          <dgm:chPref val="11"/>
          <dgm:dir/>
          <dgm:resizeHandles/>
        </dgm:presLayoutVars>
      </dgm:prSet>
      <dgm:spPr/>
    </dgm:pt>
    <dgm:pt modelId="{C0F15A5F-3CE7-4748-B490-39FF1270E488}" type="pres">
      <dgm:prSet presAssocID="{B5DAC168-EDCB-4F57-9B88-8677DB44D203}" presName="Accent3" presStyleCnt="0"/>
      <dgm:spPr/>
    </dgm:pt>
    <dgm:pt modelId="{86842B58-19A3-4871-B02A-FCB13E513026}" type="pres">
      <dgm:prSet presAssocID="{B5DAC168-EDCB-4F57-9B88-8677DB44D203}" presName="Accent" presStyleLbl="node1" presStyleIdx="0" presStyleCnt="3"/>
      <dgm:spPr/>
    </dgm:pt>
    <dgm:pt modelId="{C7C97660-EE77-4663-A03D-5449CD0D8EC5}" type="pres">
      <dgm:prSet presAssocID="{B5DAC168-EDCB-4F57-9B88-8677DB44D203}" presName="ParentBackground3" presStyleCnt="0"/>
      <dgm:spPr/>
    </dgm:pt>
    <dgm:pt modelId="{75A7283D-3880-4210-AA22-27351F24EDE4}" type="pres">
      <dgm:prSet presAssocID="{B5DAC168-EDCB-4F57-9B88-8677DB44D203}" presName="ParentBackground" presStyleLbl="fgAcc1" presStyleIdx="0" presStyleCnt="3"/>
      <dgm:spPr/>
    </dgm:pt>
    <dgm:pt modelId="{DA0608F7-F56A-4FA7-9165-86B4A00257A0}" type="pres">
      <dgm:prSet presAssocID="{B5DAC168-EDCB-4F57-9B88-8677DB44D203}" presName="Parent3" presStyleLbl="revTx" presStyleIdx="0" presStyleCnt="0">
        <dgm:presLayoutVars>
          <dgm:chMax val="1"/>
          <dgm:chPref val="1"/>
          <dgm:bulletEnabled val="1"/>
        </dgm:presLayoutVars>
      </dgm:prSet>
      <dgm:spPr/>
    </dgm:pt>
    <dgm:pt modelId="{4CC215B5-83E0-4675-919F-CE4AF3DD3B74}" type="pres">
      <dgm:prSet presAssocID="{509BD7A6-CB71-4A84-876C-FE63EF2BDC4E}" presName="Accent2" presStyleCnt="0"/>
      <dgm:spPr/>
    </dgm:pt>
    <dgm:pt modelId="{42C777BB-8554-4513-8A89-7F141AA658C0}" type="pres">
      <dgm:prSet presAssocID="{509BD7A6-CB71-4A84-876C-FE63EF2BDC4E}" presName="Accent" presStyleLbl="node1" presStyleIdx="1" presStyleCnt="3"/>
      <dgm:spPr/>
    </dgm:pt>
    <dgm:pt modelId="{ABF18F5A-7EE6-4C06-AC37-B92945283A4E}" type="pres">
      <dgm:prSet presAssocID="{509BD7A6-CB71-4A84-876C-FE63EF2BDC4E}" presName="ParentBackground2" presStyleCnt="0"/>
      <dgm:spPr/>
    </dgm:pt>
    <dgm:pt modelId="{F604B605-C550-4BB8-AAE3-A85C9BD1F9C0}" type="pres">
      <dgm:prSet presAssocID="{509BD7A6-CB71-4A84-876C-FE63EF2BDC4E}" presName="ParentBackground" presStyleLbl="fgAcc1" presStyleIdx="1" presStyleCnt="3"/>
      <dgm:spPr/>
    </dgm:pt>
    <dgm:pt modelId="{B4A9FE64-1033-4146-84CC-C6AB9ECFCDEF}" type="pres">
      <dgm:prSet presAssocID="{509BD7A6-CB71-4A84-876C-FE63EF2BDC4E}" presName="Parent2" presStyleLbl="revTx" presStyleIdx="0" presStyleCnt="0">
        <dgm:presLayoutVars>
          <dgm:chMax val="1"/>
          <dgm:chPref val="1"/>
          <dgm:bulletEnabled val="1"/>
        </dgm:presLayoutVars>
      </dgm:prSet>
      <dgm:spPr/>
    </dgm:pt>
    <dgm:pt modelId="{6C29BBF5-5C0A-491D-AD9A-09194E4F908F}" type="pres">
      <dgm:prSet presAssocID="{11759214-0A13-43AE-8855-F8E0299F4C92}" presName="Accent1" presStyleCnt="0"/>
      <dgm:spPr/>
    </dgm:pt>
    <dgm:pt modelId="{37E08381-795C-402F-9580-F64C9201C718}" type="pres">
      <dgm:prSet presAssocID="{11759214-0A13-43AE-8855-F8E0299F4C92}" presName="Accent" presStyleLbl="node1" presStyleIdx="2" presStyleCnt="3"/>
      <dgm:spPr>
        <a:effectLst>
          <a:outerShdw blurRad="50800" dist="38100" dir="5400000" algn="t" rotWithShape="0">
            <a:prstClr val="black">
              <a:alpha val="40000"/>
            </a:prstClr>
          </a:outerShdw>
        </a:effectLst>
      </dgm:spPr>
    </dgm:pt>
    <dgm:pt modelId="{19122B6D-C444-45FE-82C5-CA654EC66437}" type="pres">
      <dgm:prSet presAssocID="{11759214-0A13-43AE-8855-F8E0299F4C92}" presName="ParentBackground1" presStyleCnt="0"/>
      <dgm:spPr/>
    </dgm:pt>
    <dgm:pt modelId="{A7174680-0123-4135-AF8D-0B1AFEA789B2}" type="pres">
      <dgm:prSet presAssocID="{11759214-0A13-43AE-8855-F8E0299F4C92}" presName="ParentBackground" presStyleLbl="fgAcc1" presStyleIdx="2" presStyleCnt="3"/>
      <dgm:spPr/>
    </dgm:pt>
    <dgm:pt modelId="{A804DB79-A3EA-4D56-92EA-BDCCEA09A18A}" type="pres">
      <dgm:prSet presAssocID="{11759214-0A13-43AE-8855-F8E0299F4C92}" presName="Parent1" presStyleLbl="revTx" presStyleIdx="0" presStyleCnt="0">
        <dgm:presLayoutVars>
          <dgm:chMax val="1"/>
          <dgm:chPref val="1"/>
          <dgm:bulletEnabled val="1"/>
        </dgm:presLayoutVars>
      </dgm:prSet>
      <dgm:spPr/>
    </dgm:pt>
  </dgm:ptLst>
  <dgm:cxnLst>
    <dgm:cxn modelId="{665B513E-8EA0-407B-A142-F91988135CCE}" type="presOf" srcId="{11759214-0A13-43AE-8855-F8E0299F4C92}" destId="{A804DB79-A3EA-4D56-92EA-BDCCEA09A18A}" srcOrd="1" destOrd="0" presId="urn:microsoft.com/office/officeart/2011/layout/CircleProcess"/>
    <dgm:cxn modelId="{48E44B5B-EED9-4AF5-955B-CF263F02152B}" type="presOf" srcId="{509BD7A6-CB71-4A84-876C-FE63EF2BDC4E}" destId="{F604B605-C550-4BB8-AAE3-A85C9BD1F9C0}" srcOrd="0" destOrd="0" presId="urn:microsoft.com/office/officeart/2011/layout/CircleProcess"/>
    <dgm:cxn modelId="{72DDDA5D-90F6-4BB7-B483-1BF9EB41F0B3}" srcId="{F0A3B837-4FE9-476B-B088-E3ABF1896215}" destId="{11759214-0A13-43AE-8855-F8E0299F4C92}" srcOrd="0" destOrd="0" parTransId="{FF3B1973-9F96-467B-BB5B-D71E0943FB0A}" sibTransId="{4C0CED74-257C-42B2-A373-3CFF628F2AB0}"/>
    <dgm:cxn modelId="{EAB0C45F-B0C7-473E-9D29-26535529DF8B}" srcId="{F0A3B837-4FE9-476B-B088-E3ABF1896215}" destId="{B5DAC168-EDCB-4F57-9B88-8677DB44D203}" srcOrd="2" destOrd="0" parTransId="{6169D2B7-EB23-4935-AB79-C8E95894DA84}" sibTransId="{DD2466DF-A622-45BF-9628-40DAE938829C}"/>
    <dgm:cxn modelId="{44EFD44A-E4B1-4B89-8023-86964CDA55F5}" type="presOf" srcId="{F0A3B837-4FE9-476B-B088-E3ABF1896215}" destId="{FD2AE246-1B80-4201-9B6F-9CDF427F0F6F}" srcOrd="0" destOrd="0" presId="urn:microsoft.com/office/officeart/2011/layout/CircleProcess"/>
    <dgm:cxn modelId="{4031FE6B-9AC6-4F13-AFD6-66B30AF63BE1}" type="presOf" srcId="{509BD7A6-CB71-4A84-876C-FE63EF2BDC4E}" destId="{B4A9FE64-1033-4146-84CC-C6AB9ECFCDEF}" srcOrd="1" destOrd="0" presId="urn:microsoft.com/office/officeart/2011/layout/CircleProcess"/>
    <dgm:cxn modelId="{5D6B2A56-202D-40D0-8893-5834C6B33AEA}" srcId="{F0A3B837-4FE9-476B-B088-E3ABF1896215}" destId="{509BD7A6-CB71-4A84-876C-FE63EF2BDC4E}" srcOrd="1" destOrd="0" parTransId="{47FBC4EE-0653-45DE-A5DC-82835AC298B3}" sibTransId="{2F390D69-9895-40F9-9ABB-F63ADAD76D8B}"/>
    <dgm:cxn modelId="{01520E92-9FDD-4335-BFA0-3666E7C0A48D}" type="presOf" srcId="{11759214-0A13-43AE-8855-F8E0299F4C92}" destId="{A7174680-0123-4135-AF8D-0B1AFEA789B2}" srcOrd="0" destOrd="0" presId="urn:microsoft.com/office/officeart/2011/layout/CircleProcess"/>
    <dgm:cxn modelId="{161BCEB0-AEEC-4FC1-B710-83E47EAC138B}" type="presOf" srcId="{B5DAC168-EDCB-4F57-9B88-8677DB44D203}" destId="{DA0608F7-F56A-4FA7-9165-86B4A00257A0}" srcOrd="1" destOrd="0" presId="urn:microsoft.com/office/officeart/2011/layout/CircleProcess"/>
    <dgm:cxn modelId="{6D4DBCED-232A-4824-B82C-BD76E5B59EBE}" type="presOf" srcId="{B5DAC168-EDCB-4F57-9B88-8677DB44D203}" destId="{75A7283D-3880-4210-AA22-27351F24EDE4}" srcOrd="0" destOrd="0" presId="urn:microsoft.com/office/officeart/2011/layout/CircleProcess"/>
    <dgm:cxn modelId="{E8033B2D-54D8-4CC6-9A5F-1BA5C05A2080}" type="presParOf" srcId="{FD2AE246-1B80-4201-9B6F-9CDF427F0F6F}" destId="{C0F15A5F-3CE7-4748-B490-39FF1270E488}" srcOrd="0" destOrd="0" presId="urn:microsoft.com/office/officeart/2011/layout/CircleProcess"/>
    <dgm:cxn modelId="{C84D9F75-AAAE-4EA1-A5C2-9E4A89D0B877}" type="presParOf" srcId="{C0F15A5F-3CE7-4748-B490-39FF1270E488}" destId="{86842B58-19A3-4871-B02A-FCB13E513026}" srcOrd="0" destOrd="0" presId="urn:microsoft.com/office/officeart/2011/layout/CircleProcess"/>
    <dgm:cxn modelId="{7F1E295E-1811-4C07-98D7-A4B1402D6279}" type="presParOf" srcId="{FD2AE246-1B80-4201-9B6F-9CDF427F0F6F}" destId="{C7C97660-EE77-4663-A03D-5449CD0D8EC5}" srcOrd="1" destOrd="0" presId="urn:microsoft.com/office/officeart/2011/layout/CircleProcess"/>
    <dgm:cxn modelId="{8B3F7C13-BF8F-4C75-87E4-378BADA4845E}" type="presParOf" srcId="{C7C97660-EE77-4663-A03D-5449CD0D8EC5}" destId="{75A7283D-3880-4210-AA22-27351F24EDE4}" srcOrd="0" destOrd="0" presId="urn:microsoft.com/office/officeart/2011/layout/CircleProcess"/>
    <dgm:cxn modelId="{8284CB55-64A8-441D-A27B-A1097A3BD5C3}" type="presParOf" srcId="{FD2AE246-1B80-4201-9B6F-9CDF427F0F6F}" destId="{DA0608F7-F56A-4FA7-9165-86B4A00257A0}" srcOrd="2" destOrd="0" presId="urn:microsoft.com/office/officeart/2011/layout/CircleProcess"/>
    <dgm:cxn modelId="{D349B4D6-AFB8-47DA-A5DE-E8A6A451E235}" type="presParOf" srcId="{FD2AE246-1B80-4201-9B6F-9CDF427F0F6F}" destId="{4CC215B5-83E0-4675-919F-CE4AF3DD3B74}" srcOrd="3" destOrd="0" presId="urn:microsoft.com/office/officeart/2011/layout/CircleProcess"/>
    <dgm:cxn modelId="{E1D98E8C-7AFF-4137-B596-8541EA2A9001}" type="presParOf" srcId="{4CC215B5-83E0-4675-919F-CE4AF3DD3B74}" destId="{42C777BB-8554-4513-8A89-7F141AA658C0}" srcOrd="0" destOrd="0" presId="urn:microsoft.com/office/officeart/2011/layout/CircleProcess"/>
    <dgm:cxn modelId="{6F1AE8F6-2127-4D08-A2EB-D0EB44F5C3E1}" type="presParOf" srcId="{FD2AE246-1B80-4201-9B6F-9CDF427F0F6F}" destId="{ABF18F5A-7EE6-4C06-AC37-B92945283A4E}" srcOrd="4" destOrd="0" presId="urn:microsoft.com/office/officeart/2011/layout/CircleProcess"/>
    <dgm:cxn modelId="{028C43D6-5A3C-428A-9F82-F68B6F177605}" type="presParOf" srcId="{ABF18F5A-7EE6-4C06-AC37-B92945283A4E}" destId="{F604B605-C550-4BB8-AAE3-A85C9BD1F9C0}" srcOrd="0" destOrd="0" presId="urn:microsoft.com/office/officeart/2011/layout/CircleProcess"/>
    <dgm:cxn modelId="{1C9313D0-2046-41BC-8A0C-5BB17407B313}" type="presParOf" srcId="{FD2AE246-1B80-4201-9B6F-9CDF427F0F6F}" destId="{B4A9FE64-1033-4146-84CC-C6AB9ECFCDEF}" srcOrd="5" destOrd="0" presId="urn:microsoft.com/office/officeart/2011/layout/CircleProcess"/>
    <dgm:cxn modelId="{BE65178A-1781-441F-864D-0F34B7BFD5CA}" type="presParOf" srcId="{FD2AE246-1B80-4201-9B6F-9CDF427F0F6F}" destId="{6C29BBF5-5C0A-491D-AD9A-09194E4F908F}" srcOrd="6" destOrd="0" presId="urn:microsoft.com/office/officeart/2011/layout/CircleProcess"/>
    <dgm:cxn modelId="{11EDA8AA-CC33-41D7-B6C1-23F9B04500B9}" type="presParOf" srcId="{6C29BBF5-5C0A-491D-AD9A-09194E4F908F}" destId="{37E08381-795C-402F-9580-F64C9201C718}" srcOrd="0" destOrd="0" presId="urn:microsoft.com/office/officeart/2011/layout/CircleProcess"/>
    <dgm:cxn modelId="{405FC53D-D015-48DF-BC03-642D919E744B}" type="presParOf" srcId="{FD2AE246-1B80-4201-9B6F-9CDF427F0F6F}" destId="{19122B6D-C444-45FE-82C5-CA654EC66437}" srcOrd="7" destOrd="0" presId="urn:microsoft.com/office/officeart/2011/layout/CircleProcess"/>
    <dgm:cxn modelId="{4494FCFE-A7BA-4052-AABB-2CE50709F4C9}" type="presParOf" srcId="{19122B6D-C444-45FE-82C5-CA654EC66437}" destId="{A7174680-0123-4135-AF8D-0B1AFEA789B2}" srcOrd="0" destOrd="0" presId="urn:microsoft.com/office/officeart/2011/layout/CircleProcess"/>
    <dgm:cxn modelId="{3CAE9B62-4F8A-4B1F-8B5D-6D93CE1AD15A}" type="presParOf" srcId="{FD2AE246-1B80-4201-9B6F-9CDF427F0F6F}" destId="{A804DB79-A3EA-4D56-92EA-BDCCEA09A18A}" srcOrd="8"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86842B58-19A3-4871-B02A-FCB13E513026}">
      <dsp:nvSpPr>
        <dsp:cNvPr id="0" name=""/>
        <dsp:cNvSpPr/>
      </dsp:nvSpPr>
      <dsp:spPr>
        <a:xfrm>
          <a:off x="6504697" y="1691713"/>
          <a:ext cx="2837463" cy="2837988"/>
        </a:xfrm>
        <a:prstGeom prst="ellipse">
          <a:avLst/>
        </a:prstGeom>
        <a:solidFill>
          <a:schemeClr val="accent2">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75A7283D-3880-4210-AA22-27351F24EDE4}">
      <dsp:nvSpPr>
        <dsp:cNvPr id="0" name=""/>
        <dsp:cNvSpPr/>
      </dsp:nvSpPr>
      <dsp:spPr>
        <a:xfrm>
          <a:off x="6598909" y="1786329"/>
          <a:ext cx="2649038" cy="2648756"/>
        </a:xfrm>
        <a:prstGeom prst="ellipse">
          <a:avLst/>
        </a:prstGeom>
        <a:solidFill>
          <a:schemeClr val="lt1">
            <a:alpha val="90000"/>
            <a:hueOff val="0"/>
            <a:satOff val="0"/>
            <a:lumOff val="0"/>
            <a:alphaOff val="0"/>
          </a:schemeClr>
        </a:solidFill>
        <a:ln w="12700" cap="flat" cmpd="sng" algn="ctr">
          <a:solidFill>
            <a:schemeClr val="accent2">
              <a:hueOff val="0"/>
              <a:satOff val="0"/>
              <a:lumOff val="0"/>
              <a:alphaOff val="0"/>
            </a:schemeClr>
          </a:solidFill>
          <a:prstDash val="solid"/>
          <a:miter lim="800000"/>
        </a:ln>
        <a:effectLst>
          <a:outerShdw blurRad="50800" dist="38100" dir="5400000" algn="t" rotWithShape="0">
            <a:prstClr val="black">
              <a:alpha val="40000"/>
            </a:prstClr>
          </a:outerShdw>
        </a:effectLst>
      </dsp:spPr>
      <dsp:style>
        <a:lnRef idx="2">
          <a:scrgbClr r="0" g="0" b="0"/>
        </a:lnRef>
        <a:fillRef idx="1">
          <a:scrgbClr r="0" g="0" b="0"/>
        </a:fillRef>
        <a:effectRef idx="0">
          <a:scrgbClr r="0" g="0" b="0"/>
        </a:effectRef>
        <a:fontRef idx="minor"/>
      </dsp:style>
      <dsp:txBody>
        <a:bodyPr spcFirstLastPara="0" vert="horz" wrap="square" lIns="29210" tIns="29210" rIns="29210" bIns="29210" numCol="1" spcCol="1270" anchor="ctr" anchorCtr="0">
          <a:noAutofit/>
        </a:bodyPr>
        <a:lstStyle/>
        <a:p>
          <a:pPr marL="0" lvl="0" indent="0" algn="ctr" defTabSz="1022350">
            <a:lnSpc>
              <a:spcPct val="90000"/>
            </a:lnSpc>
            <a:spcBef>
              <a:spcPct val="0"/>
            </a:spcBef>
            <a:spcAft>
              <a:spcPct val="35000"/>
            </a:spcAft>
            <a:buNone/>
          </a:pPr>
          <a:r>
            <a:rPr lang="en-US" sz="2300" kern="1200" dirty="0"/>
            <a:t>COMPLETED</a:t>
          </a:r>
        </a:p>
      </dsp:txBody>
      <dsp:txXfrm>
        <a:off x="6977607" y="2164794"/>
        <a:ext cx="1891642" cy="1891826"/>
      </dsp:txXfrm>
    </dsp:sp>
    <dsp:sp modelId="{42C777BB-8554-4513-8A89-7F141AA658C0}">
      <dsp:nvSpPr>
        <dsp:cNvPr id="0" name=""/>
        <dsp:cNvSpPr/>
      </dsp:nvSpPr>
      <dsp:spPr>
        <a:xfrm rot="2700000">
          <a:off x="3575514" y="1695144"/>
          <a:ext cx="2830629" cy="2830629"/>
        </a:xfrm>
        <a:prstGeom prst="teardrop">
          <a:avLst>
            <a:gd name="adj" fmla="val 100000"/>
          </a:avLst>
        </a:prstGeom>
        <a:solidFill>
          <a:schemeClr val="accent2">
            <a:hueOff val="-727682"/>
            <a:satOff val="-41964"/>
            <a:lumOff val="4314"/>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F604B605-C550-4BB8-AAE3-A85C9BD1F9C0}">
      <dsp:nvSpPr>
        <dsp:cNvPr id="0" name=""/>
        <dsp:cNvSpPr/>
      </dsp:nvSpPr>
      <dsp:spPr>
        <a:xfrm>
          <a:off x="3666310" y="1786329"/>
          <a:ext cx="2649038" cy="2648756"/>
        </a:xfrm>
        <a:prstGeom prst="ellipse">
          <a:avLst/>
        </a:prstGeom>
        <a:solidFill>
          <a:schemeClr val="lt1">
            <a:alpha val="90000"/>
            <a:hueOff val="0"/>
            <a:satOff val="0"/>
            <a:lumOff val="0"/>
            <a:alphaOff val="0"/>
          </a:schemeClr>
        </a:solidFill>
        <a:ln w="12700" cap="flat" cmpd="sng" algn="ctr">
          <a:solidFill>
            <a:schemeClr val="accent2">
              <a:hueOff val="-727682"/>
              <a:satOff val="-41964"/>
              <a:lumOff val="4314"/>
              <a:alphaOff val="0"/>
            </a:schemeClr>
          </a:solidFill>
          <a:prstDash val="solid"/>
          <a:miter lim="800000"/>
        </a:ln>
        <a:effectLst>
          <a:outerShdw blurRad="50800" dist="38100" dir="5400000" algn="t" rotWithShape="0">
            <a:prstClr val="black">
              <a:alpha val="40000"/>
            </a:prstClr>
          </a:outerShdw>
        </a:effectLst>
      </dsp:spPr>
      <dsp:style>
        <a:lnRef idx="2">
          <a:scrgbClr r="0" g="0" b="0"/>
        </a:lnRef>
        <a:fillRef idx="1">
          <a:scrgbClr r="0" g="0" b="0"/>
        </a:fillRef>
        <a:effectRef idx="0">
          <a:scrgbClr r="0" g="0" b="0"/>
        </a:effectRef>
        <a:fontRef idx="minor"/>
      </dsp:style>
      <dsp:txBody>
        <a:bodyPr spcFirstLastPara="0" vert="horz" wrap="square" lIns="29210" tIns="29210" rIns="29210" bIns="29210" numCol="1" spcCol="1270" anchor="ctr" anchorCtr="0">
          <a:noAutofit/>
        </a:bodyPr>
        <a:lstStyle/>
        <a:p>
          <a:pPr marL="0" lvl="0" indent="0" algn="ctr" defTabSz="1022350">
            <a:lnSpc>
              <a:spcPct val="90000"/>
            </a:lnSpc>
            <a:spcBef>
              <a:spcPct val="0"/>
            </a:spcBef>
            <a:spcAft>
              <a:spcPct val="35000"/>
            </a:spcAft>
            <a:buNone/>
          </a:pPr>
          <a:r>
            <a:rPr lang="en-US" sz="2300" kern="1200" dirty="0"/>
            <a:t>IN BETWEEN</a:t>
          </a:r>
        </a:p>
      </dsp:txBody>
      <dsp:txXfrm>
        <a:off x="4045007" y="2164794"/>
        <a:ext cx="1891642" cy="1891826"/>
      </dsp:txXfrm>
    </dsp:sp>
    <dsp:sp modelId="{37E08381-795C-402F-9580-F64C9201C718}">
      <dsp:nvSpPr>
        <dsp:cNvPr id="0" name=""/>
        <dsp:cNvSpPr/>
      </dsp:nvSpPr>
      <dsp:spPr>
        <a:xfrm rot="2700000">
          <a:off x="642914" y="1695144"/>
          <a:ext cx="2830629" cy="2830629"/>
        </a:xfrm>
        <a:prstGeom prst="teardrop">
          <a:avLst>
            <a:gd name="adj" fmla="val 100000"/>
          </a:avLst>
        </a:prstGeom>
        <a:solidFill>
          <a:schemeClr val="accent2">
            <a:hueOff val="-1455363"/>
            <a:satOff val="-83928"/>
            <a:lumOff val="8628"/>
            <a:alphaOff val="0"/>
          </a:schemeClr>
        </a:solidFill>
        <a:ln w="12700" cap="flat" cmpd="sng" algn="ctr">
          <a:solidFill>
            <a:schemeClr val="lt1">
              <a:hueOff val="0"/>
              <a:satOff val="0"/>
              <a:lumOff val="0"/>
              <a:alphaOff val="0"/>
            </a:schemeClr>
          </a:solidFill>
          <a:prstDash val="solid"/>
          <a:miter lim="800000"/>
        </a:ln>
        <a:effectLst>
          <a:outerShdw blurRad="50800" dist="38100" dir="5400000" algn="t" rotWithShape="0">
            <a:prstClr val="black">
              <a:alpha val="40000"/>
            </a:prstClr>
          </a:outerShdw>
        </a:effectLst>
      </dsp:spPr>
      <dsp:style>
        <a:lnRef idx="2">
          <a:scrgbClr r="0" g="0" b="0"/>
        </a:lnRef>
        <a:fillRef idx="1">
          <a:scrgbClr r="0" g="0" b="0"/>
        </a:fillRef>
        <a:effectRef idx="0">
          <a:scrgbClr r="0" g="0" b="0"/>
        </a:effectRef>
        <a:fontRef idx="minor">
          <a:schemeClr val="lt1"/>
        </a:fontRef>
      </dsp:style>
    </dsp:sp>
    <dsp:sp modelId="{A7174680-0123-4135-AF8D-0B1AFEA789B2}">
      <dsp:nvSpPr>
        <dsp:cNvPr id="0" name=""/>
        <dsp:cNvSpPr/>
      </dsp:nvSpPr>
      <dsp:spPr>
        <a:xfrm>
          <a:off x="733710" y="1786329"/>
          <a:ext cx="2649038" cy="2648756"/>
        </a:xfrm>
        <a:prstGeom prst="ellipse">
          <a:avLst/>
        </a:prstGeom>
        <a:solidFill>
          <a:schemeClr val="lt1">
            <a:alpha val="90000"/>
            <a:hueOff val="0"/>
            <a:satOff val="0"/>
            <a:lumOff val="0"/>
            <a:alphaOff val="0"/>
          </a:schemeClr>
        </a:solidFill>
        <a:ln w="12700" cap="flat" cmpd="sng" algn="ctr">
          <a:solidFill>
            <a:schemeClr val="accent2">
              <a:hueOff val="-1455363"/>
              <a:satOff val="-83928"/>
              <a:lumOff val="8628"/>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29210" tIns="29210" rIns="29210" bIns="29210" numCol="1" spcCol="1270" anchor="ctr" anchorCtr="0">
          <a:noAutofit/>
        </a:bodyPr>
        <a:lstStyle/>
        <a:p>
          <a:pPr marL="0" lvl="0" indent="0" algn="ctr" defTabSz="1022350">
            <a:lnSpc>
              <a:spcPct val="90000"/>
            </a:lnSpc>
            <a:spcBef>
              <a:spcPct val="0"/>
            </a:spcBef>
            <a:spcAft>
              <a:spcPct val="35000"/>
            </a:spcAft>
            <a:buNone/>
          </a:pPr>
          <a:r>
            <a:rPr lang="en-US" sz="2300" kern="1200" dirty="0"/>
            <a:t>START</a:t>
          </a:r>
        </a:p>
      </dsp:txBody>
      <dsp:txXfrm>
        <a:off x="1112408" y="2164794"/>
        <a:ext cx="1891642" cy="1891826"/>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1">
  <dgm:title val=""/>
  <dgm:desc val=""/>
  <dgm:catLst>
    <dgm:cat type="simple" pri="10100"/>
  </dgm:catLst>
  <dgm:scene3d>
    <a:camera prst="orthographicFront"/>
    <a:lightRig rig="threePt" dir="t"/>
  </dgm:scene3d>
  <dgm:styleLbl name="node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l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vennNode1">
    <dgm:scene3d>
      <a:camera prst="orthographicFront"/>
      <a:lightRig rig="threePt" dir="t"/>
    </dgm:scene3d>
    <dgm:sp3d/>
    <dgm:txPr/>
    <dgm:style>
      <a:lnRef idx="2">
        <a:scrgbClr r="0" g="0" b="0"/>
      </a:lnRef>
      <a:fillRef idx="1">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f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sst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1029" name="Picture 5">
            <a:extLst>
              <a:ext uri="{FF2B5EF4-FFF2-40B4-BE49-F238E27FC236}">
                <a16:creationId xmlns:a16="http://schemas.microsoft.com/office/drawing/2014/main" id="{E50C6385-806D-4B30-BAD4-01E3AB65CE27}"/>
              </a:ext>
            </a:extLst>
          </p:cNvPr>
          <p:cNvPicPr>
            <a:picLocks noChangeAspect="1" noChangeArrowheads="1"/>
          </p:cNvPicPr>
          <p:nvPr userDrawn="1"/>
        </p:nvPicPr>
        <p:blipFill rotWithShape="1">
          <a:blip r:embed="rId2">
            <a:extLst>
              <a:ext uri="{28A0092B-C50C-407E-A947-70E740481C1C}">
                <a14:useLocalDpi xmlns:a14="http://schemas.microsoft.com/office/drawing/2010/main" val="0"/>
              </a:ext>
            </a:extLst>
          </a:blip>
          <a:srcRect l="13027" t="12231" r="13835" b="12178"/>
          <a:stretch/>
        </p:blipFill>
        <p:spPr bwMode="auto">
          <a:xfrm>
            <a:off x="0" y="0"/>
            <a:ext cx="12192000" cy="68580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sp>
        <p:nvSpPr>
          <p:cNvPr id="9" name="Rectangle 8">
            <a:extLst>
              <a:ext uri="{FF2B5EF4-FFF2-40B4-BE49-F238E27FC236}">
                <a16:creationId xmlns:a16="http://schemas.microsoft.com/office/drawing/2014/main" id="{54418A99-7A87-42EB-A6FC-D385B1A9C23A}"/>
              </a:ext>
            </a:extLst>
          </p:cNvPr>
          <p:cNvSpPr/>
          <p:nvPr userDrawn="1"/>
        </p:nvSpPr>
        <p:spPr>
          <a:xfrm>
            <a:off x="454742" y="376084"/>
            <a:ext cx="11282516" cy="6105833"/>
          </a:xfrm>
          <a:prstGeom prst="rect">
            <a:avLst/>
          </a:prstGeom>
          <a:no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ight Triangle 9">
            <a:extLst>
              <a:ext uri="{FF2B5EF4-FFF2-40B4-BE49-F238E27FC236}">
                <a16:creationId xmlns:a16="http://schemas.microsoft.com/office/drawing/2014/main" id="{825E03CD-5BB3-4F50-A1AB-36B3E9B5EAFF}"/>
              </a:ext>
            </a:extLst>
          </p:cNvPr>
          <p:cNvSpPr/>
          <p:nvPr userDrawn="1"/>
        </p:nvSpPr>
        <p:spPr>
          <a:xfrm rot="5400000">
            <a:off x="436467" y="353433"/>
            <a:ext cx="1460090" cy="1475896"/>
          </a:xfrm>
          <a:prstGeom prst="rtTriangle">
            <a:avLst/>
          </a:prstGeom>
          <a:solidFill>
            <a:srgbClr val="E3DDE0"/>
          </a:solidFill>
          <a:ln>
            <a:solidFill>
              <a:srgbClr val="EAE6E8"/>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Right Triangle 16">
            <a:extLst>
              <a:ext uri="{FF2B5EF4-FFF2-40B4-BE49-F238E27FC236}">
                <a16:creationId xmlns:a16="http://schemas.microsoft.com/office/drawing/2014/main" id="{E4534DC8-1790-4EE6-81C9-77A2F8C9CAC0}"/>
              </a:ext>
            </a:extLst>
          </p:cNvPr>
          <p:cNvSpPr/>
          <p:nvPr userDrawn="1"/>
        </p:nvSpPr>
        <p:spPr>
          <a:xfrm>
            <a:off x="441052" y="5020769"/>
            <a:ext cx="1460090" cy="1475896"/>
          </a:xfrm>
          <a:prstGeom prst="rtTriangle">
            <a:avLst/>
          </a:prstGeom>
          <a:solidFill>
            <a:srgbClr val="E3DDE0"/>
          </a:solidFill>
          <a:ln>
            <a:solidFill>
              <a:srgbClr val="EAE6E8"/>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Right Triangle 17">
            <a:extLst>
              <a:ext uri="{FF2B5EF4-FFF2-40B4-BE49-F238E27FC236}">
                <a16:creationId xmlns:a16="http://schemas.microsoft.com/office/drawing/2014/main" id="{ACFD78A6-9BC5-438A-B63D-1443C5FCAA4A}"/>
              </a:ext>
            </a:extLst>
          </p:cNvPr>
          <p:cNvSpPr/>
          <p:nvPr userDrawn="1"/>
        </p:nvSpPr>
        <p:spPr>
          <a:xfrm rot="10800000">
            <a:off x="10290858" y="361336"/>
            <a:ext cx="1460090" cy="1475896"/>
          </a:xfrm>
          <a:prstGeom prst="rtTriangle">
            <a:avLst/>
          </a:prstGeom>
          <a:solidFill>
            <a:srgbClr val="E3DDE0"/>
          </a:solidFill>
          <a:ln>
            <a:solidFill>
              <a:srgbClr val="EAE6E8"/>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Right Triangle 18">
            <a:extLst>
              <a:ext uri="{FF2B5EF4-FFF2-40B4-BE49-F238E27FC236}">
                <a16:creationId xmlns:a16="http://schemas.microsoft.com/office/drawing/2014/main" id="{0CD83ED5-F2E6-455D-9603-F9420F831E8F}"/>
              </a:ext>
            </a:extLst>
          </p:cNvPr>
          <p:cNvSpPr/>
          <p:nvPr userDrawn="1"/>
        </p:nvSpPr>
        <p:spPr>
          <a:xfrm rot="16200000">
            <a:off x="10279711" y="5028672"/>
            <a:ext cx="1460090" cy="1475896"/>
          </a:xfrm>
          <a:prstGeom prst="rtTriangle">
            <a:avLst/>
          </a:prstGeom>
          <a:solidFill>
            <a:srgbClr val="E3DDE0"/>
          </a:solidFill>
          <a:ln>
            <a:solidFill>
              <a:srgbClr val="EAE6E8"/>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Oval 11">
            <a:extLst>
              <a:ext uri="{FF2B5EF4-FFF2-40B4-BE49-F238E27FC236}">
                <a16:creationId xmlns:a16="http://schemas.microsoft.com/office/drawing/2014/main" id="{CE317EC1-6E2E-4412-A9AF-281B7BBA2DB6}"/>
              </a:ext>
            </a:extLst>
          </p:cNvPr>
          <p:cNvSpPr/>
          <p:nvPr userDrawn="1"/>
        </p:nvSpPr>
        <p:spPr>
          <a:xfrm>
            <a:off x="3810000" y="1143000"/>
            <a:ext cx="4572000" cy="4572000"/>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Oval 20">
            <a:extLst>
              <a:ext uri="{FF2B5EF4-FFF2-40B4-BE49-F238E27FC236}">
                <a16:creationId xmlns:a16="http://schemas.microsoft.com/office/drawing/2014/main" id="{0C9DCA14-BC6A-47B4-A6DD-CD8EE60F94AE}"/>
              </a:ext>
            </a:extLst>
          </p:cNvPr>
          <p:cNvSpPr/>
          <p:nvPr userDrawn="1"/>
        </p:nvSpPr>
        <p:spPr>
          <a:xfrm>
            <a:off x="3672840" y="1005840"/>
            <a:ext cx="4846320" cy="4846320"/>
          </a:xfrm>
          <a:prstGeom prst="ellipse">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981450" y="2655800"/>
            <a:ext cx="4095750" cy="1546399"/>
          </a:xfrm>
          <a:prstGeom prst="rect">
            <a:avLst/>
          </a:prstGeom>
        </p:spPr>
        <p:txBody>
          <a:bodyPr lIns="91425" tIns="91425" rIns="91425" bIns="91425" anchor="ctr" anchorCtr="0">
            <a:normAutofit/>
          </a:bodyPr>
          <a:lstStyle>
            <a:lvl1pPr lvl="0" algn="ctr">
              <a:spcBef>
                <a:spcPts val="0"/>
              </a:spcBef>
              <a:buSzPct val="100000"/>
              <a:defRPr sz="4400">
                <a:solidFill>
                  <a:schemeClr val="tx1">
                    <a:lumMod val="50000"/>
                    <a:lumOff val="50000"/>
                  </a:schemeClr>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pic>
        <p:nvPicPr>
          <p:cNvPr id="15" name="Picture 5">
            <a:extLst>
              <a:ext uri="{FF2B5EF4-FFF2-40B4-BE49-F238E27FC236}">
                <a16:creationId xmlns:a16="http://schemas.microsoft.com/office/drawing/2014/main" id="{DF1A8983-F908-4033-9AE6-38CEA70B1DC3}"/>
              </a:ext>
            </a:extLst>
          </p:cNvPr>
          <p:cNvPicPr>
            <a:picLocks noChangeAspect="1" noChangeArrowheads="1"/>
          </p:cNvPicPr>
          <p:nvPr userDrawn="1"/>
        </p:nvPicPr>
        <p:blipFill rotWithShape="1">
          <a:blip r:embed="rId2">
            <a:extLst>
              <a:ext uri="{28A0092B-C50C-407E-A947-70E740481C1C}">
                <a14:useLocalDpi xmlns:a14="http://schemas.microsoft.com/office/drawing/2010/main" val="0"/>
              </a:ext>
            </a:extLst>
          </a:blip>
          <a:srcRect l="13027" t="12231" r="13835" b="12178"/>
          <a:stretch/>
        </p:blipFill>
        <p:spPr bwMode="auto">
          <a:xfrm>
            <a:off x="0" y="0"/>
            <a:ext cx="12192000" cy="68580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sp>
        <p:nvSpPr>
          <p:cNvPr id="21" name="Shape 21"/>
          <p:cNvSpPr txBox="1">
            <a:spLocks noGrp="1"/>
          </p:cNvSpPr>
          <p:nvPr>
            <p:ph type="ctrTitle"/>
          </p:nvPr>
        </p:nvSpPr>
        <p:spPr>
          <a:xfrm>
            <a:off x="6297613" y="3572531"/>
            <a:ext cx="5130799" cy="1546399"/>
          </a:xfrm>
          <a:prstGeom prst="rect">
            <a:avLst/>
          </a:prstGeom>
        </p:spPr>
        <p:txBody>
          <a:bodyPr lIns="91425" tIns="91425" rIns="91425" bIns="91425" anchor="b" anchorCtr="0"/>
          <a:lstStyle>
            <a:lvl1pPr lvl="0" algn="ctr" rtl="0">
              <a:spcBef>
                <a:spcPts val="0"/>
              </a:spcBef>
              <a:defRPr>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6297713" y="5044931"/>
            <a:ext cx="5130799" cy="1046399"/>
          </a:xfrm>
          <a:prstGeom prst="rect">
            <a:avLst/>
          </a:prstGeom>
        </p:spPr>
        <p:txBody>
          <a:bodyPr lIns="91425" tIns="91425" rIns="91425" bIns="91425" anchor="t" anchorCtr="0"/>
          <a:lstStyle>
            <a:lvl1pPr lvl="0" algn="ctr" rtl="0">
              <a:spcBef>
                <a:spcPts val="0"/>
              </a:spcBef>
              <a:buClr>
                <a:srgbClr val="33CCFF"/>
              </a:buClr>
              <a:buSzPct val="100000"/>
              <a:buNone/>
              <a:defRPr sz="2400">
                <a:solidFill>
                  <a:schemeClr val="bg1"/>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a:p>
        </p:txBody>
      </p:sp>
      <p:sp>
        <p:nvSpPr>
          <p:cNvPr id="4" name="AutoShape 3">
            <a:extLst>
              <a:ext uri="{FF2B5EF4-FFF2-40B4-BE49-F238E27FC236}">
                <a16:creationId xmlns:a16="http://schemas.microsoft.com/office/drawing/2014/main" id="{97878503-BA7E-4FA3-9976-1FB778601C5C}"/>
              </a:ext>
            </a:extLst>
          </p:cNvPr>
          <p:cNvSpPr>
            <a:spLocks noChangeAspect="1" noChangeArrowheads="1" noTextEdit="1"/>
          </p:cNvSpPr>
          <p:nvPr userDrawn="1"/>
        </p:nvSpPr>
        <p:spPr bwMode="auto">
          <a:xfrm>
            <a:off x="1535113" y="769938"/>
            <a:ext cx="5538787" cy="35941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6" name="Freeform 7">
            <a:extLst>
              <a:ext uri="{FF2B5EF4-FFF2-40B4-BE49-F238E27FC236}">
                <a16:creationId xmlns:a16="http://schemas.microsoft.com/office/drawing/2014/main" id="{E64BA23A-D456-4EEC-ACF0-61D6DD38BDB5}"/>
              </a:ext>
            </a:extLst>
          </p:cNvPr>
          <p:cNvSpPr>
            <a:spLocks/>
          </p:cNvSpPr>
          <p:nvPr userDrawn="1"/>
        </p:nvSpPr>
        <p:spPr bwMode="auto">
          <a:xfrm>
            <a:off x="1535113" y="2559051"/>
            <a:ext cx="2767012" cy="1800225"/>
          </a:xfrm>
          <a:custGeom>
            <a:avLst/>
            <a:gdLst>
              <a:gd name="T0" fmla="*/ 1743 w 1743"/>
              <a:gd name="T1" fmla="*/ 1134 h 1134"/>
              <a:gd name="T2" fmla="*/ 0 w 1743"/>
              <a:gd name="T3" fmla="*/ 1134 h 1134"/>
              <a:gd name="T4" fmla="*/ 0 w 1743"/>
              <a:gd name="T5" fmla="*/ 0 h 1134"/>
              <a:gd name="T6" fmla="*/ 1743 w 1743"/>
              <a:gd name="T7" fmla="*/ 1134 h 1134"/>
            </a:gdLst>
            <a:ahLst/>
            <a:cxnLst>
              <a:cxn ang="0">
                <a:pos x="T0" y="T1"/>
              </a:cxn>
              <a:cxn ang="0">
                <a:pos x="T2" y="T3"/>
              </a:cxn>
              <a:cxn ang="0">
                <a:pos x="T4" y="T5"/>
              </a:cxn>
              <a:cxn ang="0">
                <a:pos x="T6" y="T7"/>
              </a:cxn>
            </a:cxnLst>
            <a:rect l="0" t="0" r="r" b="b"/>
            <a:pathLst>
              <a:path w="1743" h="1134">
                <a:moveTo>
                  <a:pt x="1743" y="1134"/>
                </a:moveTo>
                <a:lnTo>
                  <a:pt x="0" y="1134"/>
                </a:lnTo>
                <a:lnTo>
                  <a:pt x="0" y="0"/>
                </a:lnTo>
                <a:lnTo>
                  <a:pt x="1743" y="1134"/>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8" name="Freeform 10">
            <a:extLst>
              <a:ext uri="{FF2B5EF4-FFF2-40B4-BE49-F238E27FC236}">
                <a16:creationId xmlns:a16="http://schemas.microsoft.com/office/drawing/2014/main" id="{514C5DAE-FD8B-4003-93B7-946B8F64F378}"/>
              </a:ext>
            </a:extLst>
          </p:cNvPr>
          <p:cNvSpPr>
            <a:spLocks/>
          </p:cNvSpPr>
          <p:nvPr userDrawn="1"/>
        </p:nvSpPr>
        <p:spPr bwMode="auto">
          <a:xfrm>
            <a:off x="1535113" y="2559051"/>
            <a:ext cx="1150937" cy="1409700"/>
          </a:xfrm>
          <a:custGeom>
            <a:avLst/>
            <a:gdLst>
              <a:gd name="T0" fmla="*/ 0 w 725"/>
              <a:gd name="T1" fmla="*/ 0 h 888"/>
              <a:gd name="T2" fmla="*/ 0 w 725"/>
              <a:gd name="T3" fmla="*/ 888 h 888"/>
              <a:gd name="T4" fmla="*/ 725 w 725"/>
              <a:gd name="T5" fmla="*/ 471 h 888"/>
              <a:gd name="T6" fmla="*/ 0 w 725"/>
              <a:gd name="T7" fmla="*/ 0 h 888"/>
            </a:gdLst>
            <a:ahLst/>
            <a:cxnLst>
              <a:cxn ang="0">
                <a:pos x="T0" y="T1"/>
              </a:cxn>
              <a:cxn ang="0">
                <a:pos x="T2" y="T3"/>
              </a:cxn>
              <a:cxn ang="0">
                <a:pos x="T4" y="T5"/>
              </a:cxn>
              <a:cxn ang="0">
                <a:pos x="T6" y="T7"/>
              </a:cxn>
            </a:cxnLst>
            <a:rect l="0" t="0" r="r" b="b"/>
            <a:pathLst>
              <a:path w="725" h="888">
                <a:moveTo>
                  <a:pt x="0" y="0"/>
                </a:moveTo>
                <a:lnTo>
                  <a:pt x="0" y="888"/>
                </a:lnTo>
                <a:lnTo>
                  <a:pt x="725" y="471"/>
                </a:lnTo>
                <a:lnTo>
                  <a:pt x="0" y="0"/>
                </a:lnTo>
              </a:path>
            </a:pathLst>
          </a:cu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6" name="Right Triangle 15">
            <a:extLst>
              <a:ext uri="{FF2B5EF4-FFF2-40B4-BE49-F238E27FC236}">
                <a16:creationId xmlns:a16="http://schemas.microsoft.com/office/drawing/2014/main" id="{3F24B01A-51E1-4DFF-8AAB-F0C4CFCA5772}"/>
              </a:ext>
            </a:extLst>
          </p:cNvPr>
          <p:cNvSpPr/>
          <p:nvPr userDrawn="1"/>
        </p:nvSpPr>
        <p:spPr>
          <a:xfrm rot="5400000">
            <a:off x="3500284" y="-3500283"/>
            <a:ext cx="5191431" cy="12192000"/>
          </a:xfrm>
          <a:prstGeom prst="rtTriangle">
            <a:avLst/>
          </a:prstGeom>
          <a:solidFill>
            <a:schemeClr val="bg1">
              <a:alpha val="2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Right Triangle 8">
            <a:extLst>
              <a:ext uri="{FF2B5EF4-FFF2-40B4-BE49-F238E27FC236}">
                <a16:creationId xmlns:a16="http://schemas.microsoft.com/office/drawing/2014/main" id="{BA2E4ACD-0594-4653-8413-B342E955FAF2}"/>
              </a:ext>
            </a:extLst>
          </p:cNvPr>
          <p:cNvSpPr/>
          <p:nvPr userDrawn="1"/>
        </p:nvSpPr>
        <p:spPr>
          <a:xfrm>
            <a:off x="0" y="3086100"/>
            <a:ext cx="4762500" cy="3771900"/>
          </a:xfrm>
          <a:prstGeom prst="rtTriangle">
            <a:avLst/>
          </a:prstGeom>
          <a:solidFill>
            <a:srgbClr val="FAF8F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3" name="Picture 5">
            <a:extLst>
              <a:ext uri="{FF2B5EF4-FFF2-40B4-BE49-F238E27FC236}">
                <a16:creationId xmlns:a16="http://schemas.microsoft.com/office/drawing/2014/main" id="{079DE3CC-5686-4D87-A581-FC4F50DEA906}"/>
              </a:ext>
            </a:extLst>
          </p:cNvPr>
          <p:cNvPicPr>
            <a:picLocks noChangeAspect="1" noChangeArrowheads="1"/>
          </p:cNvPicPr>
          <p:nvPr userDrawn="1"/>
        </p:nvPicPr>
        <p:blipFill rotWithShape="1">
          <a:blip r:embed="rId2">
            <a:extLst>
              <a:ext uri="{28A0092B-C50C-407E-A947-70E740481C1C}">
                <a14:useLocalDpi xmlns:a14="http://schemas.microsoft.com/office/drawing/2010/main" val="0"/>
              </a:ext>
            </a:extLst>
          </a:blip>
          <a:srcRect l="13027" t="12231" r="13835" b="12178"/>
          <a:stretch/>
        </p:blipFill>
        <p:spPr bwMode="auto">
          <a:xfrm>
            <a:off x="0" y="0"/>
            <a:ext cx="12192000" cy="68580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lvl="0" algn="ctr" rtl="0">
              <a:lnSpc>
                <a:spcPct val="100000"/>
              </a:lnSpc>
              <a:spcBef>
                <a:spcPts val="0"/>
              </a:spcBef>
              <a:defRPr b="1"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4" name="Rectangle 3">
            <a:extLst>
              <a:ext uri="{FF2B5EF4-FFF2-40B4-BE49-F238E27FC236}">
                <a16:creationId xmlns:a16="http://schemas.microsoft.com/office/drawing/2014/main" id="{B7A6457A-18BB-4D0C-B681-C5F578955F07}"/>
              </a:ext>
            </a:extLst>
          </p:cNvPr>
          <p:cNvSpPr/>
          <p:nvPr userDrawn="1"/>
        </p:nvSpPr>
        <p:spPr>
          <a:xfrm rot="5400000">
            <a:off x="5429251" y="-5429249"/>
            <a:ext cx="1371601" cy="12230102"/>
          </a:xfrm>
          <a:prstGeom prst="rect">
            <a:avLst/>
          </a:prstGeom>
          <a:solidFill>
            <a:schemeClr val="bg1">
              <a:alpha val="2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a:extLst>
              <a:ext uri="{FF2B5EF4-FFF2-40B4-BE49-F238E27FC236}">
                <a16:creationId xmlns:a16="http://schemas.microsoft.com/office/drawing/2014/main" id="{FE0D3551-C4DC-40D6-8324-8B7AFFE347AD}"/>
              </a:ext>
            </a:extLst>
          </p:cNvPr>
          <p:cNvSpPr/>
          <p:nvPr userDrawn="1"/>
        </p:nvSpPr>
        <p:spPr>
          <a:xfrm rot="5400000">
            <a:off x="5429250" y="57149"/>
            <a:ext cx="1371601" cy="12230102"/>
          </a:xfrm>
          <a:prstGeom prst="rect">
            <a:avLst/>
          </a:prstGeom>
          <a:solidFill>
            <a:schemeClr val="bg1">
              <a:alpha val="2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Rectangle 1">
            <a:extLst>
              <a:ext uri="{FF2B5EF4-FFF2-40B4-BE49-F238E27FC236}">
                <a16:creationId xmlns:a16="http://schemas.microsoft.com/office/drawing/2014/main" id="{6343C647-4B3D-40A5-91E9-2969380D6FBE}"/>
              </a:ext>
            </a:extLst>
          </p:cNvPr>
          <p:cNvSpPr/>
          <p:nvPr userDrawn="1"/>
        </p:nvSpPr>
        <p:spPr>
          <a:xfrm rot="10800000">
            <a:off x="4765443" y="-2215289"/>
            <a:ext cx="2661048" cy="4708981"/>
          </a:xfrm>
          <a:prstGeom prst="rect">
            <a:avLst/>
          </a:prstGeom>
          <a:noFill/>
        </p:spPr>
        <p:txBody>
          <a:bodyPr wrap="square" lIns="91440" tIns="45720" rIns="91440" bIns="45720">
            <a:spAutoFit/>
          </a:bodyPr>
          <a:lstStyle/>
          <a:p>
            <a:pPr algn="ctr"/>
            <a:r>
              <a:rPr lang="en-US" sz="30000" b="1" cap="none" spc="0" dirty="0">
                <a:ln w="0"/>
                <a:solidFill>
                  <a:srgbClr val="E3DDE0"/>
                </a:solidFill>
                <a:effectLst>
                  <a:outerShdw blurRad="38100" dist="19050" dir="2700000" algn="tl" rotWithShape="0">
                    <a:schemeClr val="dk1">
                      <a:alpha val="40000"/>
                    </a:schemeClr>
                  </a:outerShdw>
                </a:effectLst>
              </a:rPr>
              <a:t>“</a:t>
            </a:r>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489333" y="1464784"/>
            <a:ext cx="5244717" cy="847999"/>
          </a:xfrm>
          <a:prstGeom prst="rect">
            <a:avLst/>
          </a:prstGeom>
        </p:spPr>
        <p:txBody>
          <a:bodyPr lIns="91425" tIns="91425" rIns="91425" bIns="91425" anchor="b" anchorCtr="0">
            <a:normAutofit/>
          </a:bodyPr>
          <a:lstStyle>
            <a:lvl1pPr lvl="0">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489333" y="2448379"/>
            <a:ext cx="5244717" cy="3686000"/>
          </a:xfrm>
          <a:prstGeom prst="rect">
            <a:avLst/>
          </a:prstGeom>
        </p:spPr>
        <p:txBody>
          <a:bodyPr lIns="91425" tIns="91425" rIns="91425" bIns="91425" anchor="t" anchorCtr="0">
            <a:normAutofit/>
          </a:bodyPr>
          <a:lstStyle>
            <a:lvl1pPr lvl="0">
              <a:spcBef>
                <a:spcPts val="0"/>
              </a:spcBef>
              <a:defRPr sz="1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2" name="Rectangle 1">
            <a:extLst>
              <a:ext uri="{FF2B5EF4-FFF2-40B4-BE49-F238E27FC236}">
                <a16:creationId xmlns:a16="http://schemas.microsoft.com/office/drawing/2014/main" id="{D50367B4-3077-4D98-BC49-C88BF9BF9BA0}"/>
              </a:ext>
            </a:extLst>
          </p:cNvPr>
          <p:cNvSpPr/>
          <p:nvPr userDrawn="1"/>
        </p:nvSpPr>
        <p:spPr>
          <a:xfrm>
            <a:off x="6153150" y="0"/>
            <a:ext cx="6038850" cy="6858000"/>
          </a:xfrm>
          <a:prstGeom prst="rect">
            <a:avLst/>
          </a:prstGeom>
          <a:blipFill dpi="0" rotWithShape="1">
            <a:blip r:embed="rId2">
              <a:alphaModFix amt="82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5" name="Rectangle 4">
            <a:extLst>
              <a:ext uri="{FF2B5EF4-FFF2-40B4-BE49-F238E27FC236}">
                <a16:creationId xmlns:a16="http://schemas.microsoft.com/office/drawing/2014/main" id="{A6153A5E-FFE4-4434-AFCB-12BFC1A2B053}"/>
              </a:ext>
            </a:extLst>
          </p:cNvPr>
          <p:cNvSpPr/>
          <p:nvPr userDrawn="1"/>
        </p:nvSpPr>
        <p:spPr>
          <a:xfrm>
            <a:off x="0" y="0"/>
            <a:ext cx="12192000" cy="6858000"/>
          </a:xfrm>
          <a:prstGeom prst="rect">
            <a:avLst/>
          </a:prstGeom>
          <a:blipFill dpi="0" rotWithShape="1">
            <a:blip r:embed="rId2"/>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6" name="Isosceles Triangle 5">
            <a:extLst>
              <a:ext uri="{FF2B5EF4-FFF2-40B4-BE49-F238E27FC236}">
                <a16:creationId xmlns:a16="http://schemas.microsoft.com/office/drawing/2014/main" id="{F1C8E861-ABC7-4B17-A869-E854820FAA40}"/>
              </a:ext>
            </a:extLst>
          </p:cNvPr>
          <p:cNvSpPr/>
          <p:nvPr userDrawn="1"/>
        </p:nvSpPr>
        <p:spPr>
          <a:xfrm rot="10800000">
            <a:off x="0" y="0"/>
            <a:ext cx="12192000" cy="1794965"/>
          </a:xfrm>
          <a:prstGeom prst="triangle">
            <a:avLst>
              <a:gd name="adj" fmla="val 49717"/>
            </a:avLst>
          </a:prstGeom>
          <a:solidFill>
            <a:schemeClr val="bg1">
              <a:alpha val="2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7" name="Isosceles Triangle 6">
            <a:extLst>
              <a:ext uri="{FF2B5EF4-FFF2-40B4-BE49-F238E27FC236}">
                <a16:creationId xmlns:a16="http://schemas.microsoft.com/office/drawing/2014/main" id="{173A355F-2B19-4218-91B1-06B0C6CB5F37}"/>
              </a:ext>
            </a:extLst>
          </p:cNvPr>
          <p:cNvSpPr/>
          <p:nvPr userDrawn="1"/>
        </p:nvSpPr>
        <p:spPr>
          <a:xfrm>
            <a:off x="0" y="5161935"/>
            <a:ext cx="12192000" cy="1696065"/>
          </a:xfrm>
          <a:prstGeom prst="triangle">
            <a:avLst>
              <a:gd name="adj" fmla="val 49233"/>
            </a:avLst>
          </a:prstGeom>
          <a:solidFill>
            <a:schemeClr val="bg1">
              <a:alpha val="2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nvGrpSpPr>
          <p:cNvPr id="3" name="Group 2">
            <a:extLst>
              <a:ext uri="{FF2B5EF4-FFF2-40B4-BE49-F238E27FC236}">
                <a16:creationId xmlns:a16="http://schemas.microsoft.com/office/drawing/2014/main" id="{AB36C7E6-864C-4C3E-9FD7-232A781467C9}"/>
              </a:ext>
            </a:extLst>
          </p:cNvPr>
          <p:cNvGrpSpPr/>
          <p:nvPr userDrawn="1"/>
        </p:nvGrpSpPr>
        <p:grpSpPr>
          <a:xfrm>
            <a:off x="2964515" y="-2"/>
            <a:ext cx="6277719" cy="6858002"/>
            <a:chOff x="2582406" y="-2"/>
            <a:chExt cx="7075944" cy="6858002"/>
          </a:xfrm>
          <a:solidFill>
            <a:schemeClr val="bg1"/>
          </a:solidFill>
        </p:grpSpPr>
        <p:sp>
          <p:nvSpPr>
            <p:cNvPr id="2" name="Rectangle 1">
              <a:extLst>
                <a:ext uri="{FF2B5EF4-FFF2-40B4-BE49-F238E27FC236}">
                  <a16:creationId xmlns:a16="http://schemas.microsoft.com/office/drawing/2014/main" id="{EA9D4A0B-1BE4-49EF-9758-7103639873A8}"/>
                </a:ext>
              </a:extLst>
            </p:cNvPr>
            <p:cNvSpPr/>
            <p:nvPr userDrawn="1"/>
          </p:nvSpPr>
          <p:spPr>
            <a:xfrm>
              <a:off x="6115050" y="0"/>
              <a:ext cx="3543300" cy="6858000"/>
            </a:xfrm>
            <a:prstGeom prst="rect">
              <a:avLst/>
            </a:prstGeom>
            <a:grp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9" name="Rectangle 8">
              <a:extLst>
                <a:ext uri="{FF2B5EF4-FFF2-40B4-BE49-F238E27FC236}">
                  <a16:creationId xmlns:a16="http://schemas.microsoft.com/office/drawing/2014/main" id="{4132946B-984F-4CA1-97FB-A6A17CDAC684}"/>
                </a:ext>
              </a:extLst>
            </p:cNvPr>
            <p:cNvSpPr/>
            <p:nvPr userDrawn="1"/>
          </p:nvSpPr>
          <p:spPr>
            <a:xfrm>
              <a:off x="2582406" y="-2"/>
              <a:ext cx="3543300" cy="6858000"/>
            </a:xfrm>
            <a:prstGeom prst="rect">
              <a:avLst/>
            </a:prstGeom>
            <a:grp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62" name="Shape 62"/>
          <p:cNvSpPr txBox="1">
            <a:spLocks noGrp="1"/>
          </p:cNvSpPr>
          <p:nvPr>
            <p:ph type="title"/>
          </p:nvPr>
        </p:nvSpPr>
        <p:spPr>
          <a:xfrm>
            <a:off x="3235518" y="1093318"/>
            <a:ext cx="5720967" cy="847999"/>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3227484" y="4372432"/>
            <a:ext cx="5737034" cy="2104568"/>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3227484" y="2121513"/>
            <a:ext cx="5737034" cy="2104568"/>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sp>
        <p:nvSpPr>
          <p:cNvPr id="9" name="Rectangle 8">
            <a:extLst>
              <a:ext uri="{FF2B5EF4-FFF2-40B4-BE49-F238E27FC236}">
                <a16:creationId xmlns:a16="http://schemas.microsoft.com/office/drawing/2014/main" id="{D29387C7-A8D2-4BD5-9811-DB25CF57DD90}"/>
              </a:ext>
            </a:extLst>
          </p:cNvPr>
          <p:cNvSpPr/>
          <p:nvPr userDrawn="1"/>
        </p:nvSpPr>
        <p:spPr>
          <a:xfrm>
            <a:off x="0" y="0"/>
            <a:ext cx="12192000" cy="6858000"/>
          </a:xfrm>
          <a:prstGeom prst="rect">
            <a:avLst/>
          </a:prstGeom>
          <a:blipFill dpi="0" rotWithShape="1">
            <a:blip r:embed="rId2"/>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0" name="Isosceles Triangle 9">
            <a:extLst>
              <a:ext uri="{FF2B5EF4-FFF2-40B4-BE49-F238E27FC236}">
                <a16:creationId xmlns:a16="http://schemas.microsoft.com/office/drawing/2014/main" id="{AEC1A767-945D-49B4-AF2D-BEF0CEDA7BD3}"/>
              </a:ext>
            </a:extLst>
          </p:cNvPr>
          <p:cNvSpPr/>
          <p:nvPr userDrawn="1"/>
        </p:nvSpPr>
        <p:spPr>
          <a:xfrm rot="10800000">
            <a:off x="0" y="0"/>
            <a:ext cx="12192000" cy="1794965"/>
          </a:xfrm>
          <a:prstGeom prst="triangle">
            <a:avLst>
              <a:gd name="adj" fmla="val 49717"/>
            </a:avLst>
          </a:prstGeom>
          <a:solidFill>
            <a:schemeClr val="bg1">
              <a:alpha val="2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1" name="Isosceles Triangle 10">
            <a:extLst>
              <a:ext uri="{FF2B5EF4-FFF2-40B4-BE49-F238E27FC236}">
                <a16:creationId xmlns:a16="http://schemas.microsoft.com/office/drawing/2014/main" id="{C6C8FEA0-7A02-4390-9FB9-93130360DF87}"/>
              </a:ext>
            </a:extLst>
          </p:cNvPr>
          <p:cNvSpPr/>
          <p:nvPr userDrawn="1"/>
        </p:nvSpPr>
        <p:spPr>
          <a:xfrm>
            <a:off x="0" y="5161935"/>
            <a:ext cx="12192000" cy="1696065"/>
          </a:xfrm>
          <a:prstGeom prst="triangle">
            <a:avLst>
              <a:gd name="adj" fmla="val 49233"/>
            </a:avLst>
          </a:prstGeom>
          <a:solidFill>
            <a:schemeClr val="bg1">
              <a:alpha val="2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nvGrpSpPr>
          <p:cNvPr id="12" name="Group 11">
            <a:extLst>
              <a:ext uri="{FF2B5EF4-FFF2-40B4-BE49-F238E27FC236}">
                <a16:creationId xmlns:a16="http://schemas.microsoft.com/office/drawing/2014/main" id="{3A70313A-3517-4B34-9BB1-762A076C23E3}"/>
              </a:ext>
            </a:extLst>
          </p:cNvPr>
          <p:cNvGrpSpPr/>
          <p:nvPr userDrawn="1"/>
        </p:nvGrpSpPr>
        <p:grpSpPr>
          <a:xfrm>
            <a:off x="2949767" y="-2"/>
            <a:ext cx="6277718" cy="6858002"/>
            <a:chOff x="2565783" y="-2"/>
            <a:chExt cx="7075943" cy="6858002"/>
          </a:xfrm>
          <a:solidFill>
            <a:schemeClr val="bg1"/>
          </a:solidFill>
        </p:grpSpPr>
        <p:sp>
          <p:nvSpPr>
            <p:cNvPr id="13" name="Rectangle 12">
              <a:extLst>
                <a:ext uri="{FF2B5EF4-FFF2-40B4-BE49-F238E27FC236}">
                  <a16:creationId xmlns:a16="http://schemas.microsoft.com/office/drawing/2014/main" id="{7E25F966-20F4-4BD0-82C6-1F6655FE91C4}"/>
                </a:ext>
              </a:extLst>
            </p:cNvPr>
            <p:cNvSpPr/>
            <p:nvPr userDrawn="1"/>
          </p:nvSpPr>
          <p:spPr>
            <a:xfrm>
              <a:off x="6098426" y="0"/>
              <a:ext cx="3543300" cy="6858000"/>
            </a:xfrm>
            <a:prstGeom prst="rect">
              <a:avLst/>
            </a:prstGeom>
            <a:grp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4" name="Rectangle 13">
              <a:extLst>
                <a:ext uri="{FF2B5EF4-FFF2-40B4-BE49-F238E27FC236}">
                  <a16:creationId xmlns:a16="http://schemas.microsoft.com/office/drawing/2014/main" id="{9E26497D-6E8B-42F7-930F-C884CA16733E}"/>
                </a:ext>
              </a:extLst>
            </p:cNvPr>
            <p:cNvSpPr/>
            <p:nvPr userDrawn="1"/>
          </p:nvSpPr>
          <p:spPr>
            <a:xfrm>
              <a:off x="2565783" y="-2"/>
              <a:ext cx="3543300" cy="6858000"/>
            </a:xfrm>
            <a:prstGeom prst="rect">
              <a:avLst/>
            </a:prstGeom>
            <a:grp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78" name="Shape 78"/>
          <p:cNvSpPr txBox="1">
            <a:spLocks noGrp="1"/>
          </p:cNvSpPr>
          <p:nvPr>
            <p:ph type="title"/>
          </p:nvPr>
        </p:nvSpPr>
        <p:spPr>
          <a:xfrm>
            <a:off x="3188182" y="399816"/>
            <a:ext cx="5815637" cy="847999"/>
          </a:xfrm>
          <a:prstGeom prst="rect">
            <a:avLst/>
          </a:prstGeom>
        </p:spPr>
        <p:txBody>
          <a:bodyPr lIns="91425" tIns="91425" rIns="91425" bIns="91425" anchor="b" anchorCtr="0">
            <a:normAutofit/>
          </a:bodyPr>
          <a:lstStyle>
            <a:lvl1pPr lvl="0" algn="ctr" rtl="0">
              <a:spcBef>
                <a:spcPts val="0"/>
              </a:spcBef>
              <a:defRPr sz="36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15" name="Shape 63">
            <a:extLst>
              <a:ext uri="{FF2B5EF4-FFF2-40B4-BE49-F238E27FC236}">
                <a16:creationId xmlns:a16="http://schemas.microsoft.com/office/drawing/2014/main" id="{676EFBD2-CDC0-47C6-9534-E78B78337A69}"/>
              </a:ext>
            </a:extLst>
          </p:cNvPr>
          <p:cNvSpPr txBox="1">
            <a:spLocks noGrp="1"/>
          </p:cNvSpPr>
          <p:nvPr>
            <p:ph type="body" idx="1"/>
          </p:nvPr>
        </p:nvSpPr>
        <p:spPr>
          <a:xfrm>
            <a:off x="3227484" y="4936968"/>
            <a:ext cx="5737034" cy="1540031"/>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16" name="Shape 64">
            <a:extLst>
              <a:ext uri="{FF2B5EF4-FFF2-40B4-BE49-F238E27FC236}">
                <a16:creationId xmlns:a16="http://schemas.microsoft.com/office/drawing/2014/main" id="{774AECBA-567C-4EEB-BD04-C1EE3B6B339C}"/>
              </a:ext>
            </a:extLst>
          </p:cNvPr>
          <p:cNvSpPr txBox="1">
            <a:spLocks noGrp="1"/>
          </p:cNvSpPr>
          <p:nvPr>
            <p:ph type="body" idx="2"/>
          </p:nvPr>
        </p:nvSpPr>
        <p:spPr>
          <a:xfrm>
            <a:off x="3227484" y="3284453"/>
            <a:ext cx="5737034" cy="1540031"/>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17" name="Shape 64">
            <a:extLst>
              <a:ext uri="{FF2B5EF4-FFF2-40B4-BE49-F238E27FC236}">
                <a16:creationId xmlns:a16="http://schemas.microsoft.com/office/drawing/2014/main" id="{231D7863-D7E8-4293-9265-DF833DF41C4D}"/>
              </a:ext>
            </a:extLst>
          </p:cNvPr>
          <p:cNvSpPr txBox="1">
            <a:spLocks noGrp="1"/>
          </p:cNvSpPr>
          <p:nvPr>
            <p:ph type="body" idx="10"/>
          </p:nvPr>
        </p:nvSpPr>
        <p:spPr>
          <a:xfrm>
            <a:off x="3227484" y="1647631"/>
            <a:ext cx="5737034" cy="1540031"/>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3" name="Rectangle 2">
            <a:extLst>
              <a:ext uri="{FF2B5EF4-FFF2-40B4-BE49-F238E27FC236}">
                <a16:creationId xmlns:a16="http://schemas.microsoft.com/office/drawing/2014/main" id="{FD08D598-FA97-4DE0-8814-DBA3D0F2CD87}"/>
              </a:ext>
            </a:extLst>
          </p:cNvPr>
          <p:cNvSpPr/>
          <p:nvPr userDrawn="1"/>
        </p:nvSpPr>
        <p:spPr>
          <a:xfrm>
            <a:off x="0" y="0"/>
            <a:ext cx="12192000" cy="6858000"/>
          </a:xfrm>
          <a:prstGeom prst="rect">
            <a:avLst/>
          </a:prstGeom>
          <a:blipFill dpi="0" rotWithShape="1">
            <a:blip r:embed="rId2"/>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95" name="Shape 95"/>
          <p:cNvSpPr txBox="1">
            <a:spLocks noGrp="1"/>
          </p:cNvSpPr>
          <p:nvPr>
            <p:ph type="title"/>
          </p:nvPr>
        </p:nvSpPr>
        <p:spPr>
          <a:xfrm>
            <a:off x="2114600" y="184567"/>
            <a:ext cx="7962800" cy="847999"/>
          </a:xfrm>
          <a:prstGeom prst="rect">
            <a:avLst/>
          </a:prstGeom>
        </p:spPr>
        <p:txBody>
          <a:bodyPr lIns="91425" tIns="91425" rIns="91425" bIns="91425" anchor="b" anchorCtr="0">
            <a:normAutofit/>
          </a:bodyPr>
          <a:lstStyle>
            <a:lvl1pPr lvl="0" algn="ctr">
              <a:spcBef>
                <a:spcPts val="0"/>
              </a:spcBef>
              <a:defRPr sz="40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4" name="Rectangle 3">
            <a:extLst>
              <a:ext uri="{FF2B5EF4-FFF2-40B4-BE49-F238E27FC236}">
                <a16:creationId xmlns:a16="http://schemas.microsoft.com/office/drawing/2014/main" id="{D9FDFC2B-B381-412C-A902-92A19F9A4BFE}"/>
              </a:ext>
            </a:extLst>
          </p:cNvPr>
          <p:cNvSpPr/>
          <p:nvPr userDrawn="1"/>
        </p:nvSpPr>
        <p:spPr>
          <a:xfrm rot="10800000">
            <a:off x="0" y="0"/>
            <a:ext cx="12192000" cy="1217134"/>
          </a:xfrm>
          <a:prstGeom prst="rect">
            <a:avLst/>
          </a:prstGeom>
          <a:solidFill>
            <a:schemeClr val="bg1">
              <a:alpha val="29000"/>
            </a:schemeClr>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3" name="Rectangle 2">
            <a:extLst>
              <a:ext uri="{FF2B5EF4-FFF2-40B4-BE49-F238E27FC236}">
                <a16:creationId xmlns:a16="http://schemas.microsoft.com/office/drawing/2014/main" id="{E587372F-3251-4EDC-AD3A-77C8B716EC98}"/>
              </a:ext>
            </a:extLst>
          </p:cNvPr>
          <p:cNvSpPr/>
          <p:nvPr userDrawn="1"/>
        </p:nvSpPr>
        <p:spPr>
          <a:xfrm>
            <a:off x="0" y="0"/>
            <a:ext cx="12192000" cy="6858000"/>
          </a:xfrm>
          <a:prstGeom prst="rect">
            <a:avLst/>
          </a:prstGeom>
          <a:blipFill dpi="0" rotWithShape="1">
            <a:blip r:embed="rId2"/>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4" name="Rectangle 3">
            <a:extLst>
              <a:ext uri="{FF2B5EF4-FFF2-40B4-BE49-F238E27FC236}">
                <a16:creationId xmlns:a16="http://schemas.microsoft.com/office/drawing/2014/main" id="{AA007780-7147-4197-AD9F-035261392A08}"/>
              </a:ext>
            </a:extLst>
          </p:cNvPr>
          <p:cNvSpPr/>
          <p:nvPr userDrawn="1"/>
        </p:nvSpPr>
        <p:spPr>
          <a:xfrm rot="10800000">
            <a:off x="0" y="0"/>
            <a:ext cx="12192000" cy="1217134"/>
          </a:xfrm>
          <a:prstGeom prst="rect">
            <a:avLst/>
          </a:prstGeom>
          <a:solidFill>
            <a:schemeClr val="bg1">
              <a:alpha val="29000"/>
            </a:schemeClr>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5" name="Rectangle 4">
            <a:extLst>
              <a:ext uri="{FF2B5EF4-FFF2-40B4-BE49-F238E27FC236}">
                <a16:creationId xmlns:a16="http://schemas.microsoft.com/office/drawing/2014/main" id="{4D3ACA9A-5D6C-4A19-9478-C2DB23BA94FF}"/>
              </a:ext>
            </a:extLst>
          </p:cNvPr>
          <p:cNvSpPr/>
          <p:nvPr userDrawn="1"/>
        </p:nvSpPr>
        <p:spPr>
          <a:xfrm>
            <a:off x="1" y="5638802"/>
            <a:ext cx="12191999" cy="1219198"/>
          </a:xfrm>
          <a:prstGeom prst="rect">
            <a:avLst/>
          </a:prstGeom>
          <a:solidFill>
            <a:schemeClr val="bg1"/>
          </a:soli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09" name="Shape 109"/>
          <p:cNvSpPr txBox="1">
            <a:spLocks noGrp="1"/>
          </p:cNvSpPr>
          <p:nvPr>
            <p:ph type="body" idx="1"/>
          </p:nvPr>
        </p:nvSpPr>
        <p:spPr>
          <a:xfrm>
            <a:off x="2459827" y="5889817"/>
            <a:ext cx="8335991" cy="692799"/>
          </a:xfrm>
          <a:prstGeom prst="rect">
            <a:avLst/>
          </a:prstGeom>
        </p:spPr>
        <p:txBody>
          <a:bodyPr lIns="91425" tIns="91425" rIns="91425" bIns="91425" anchor="t" anchorCtr="0">
            <a:normAutofit/>
          </a:bodyPr>
          <a:lstStyle>
            <a:lvl1pPr lvl="0" algn="ctr">
              <a:spcBef>
                <a:spcPts val="480"/>
              </a:spcBef>
              <a:buSzPct val="100000"/>
              <a:buNone/>
              <a:defRPr sz="3600" b="0">
                <a:solidFill>
                  <a:schemeClr val="tx1">
                    <a:lumMod val="50000"/>
                    <a:lumOff val="50000"/>
                  </a:schemeClr>
                </a:solidFill>
              </a:defRPr>
            </a:lvl1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sp>
        <p:nvSpPr>
          <p:cNvPr id="2" name="Rectangle 1">
            <a:extLst>
              <a:ext uri="{FF2B5EF4-FFF2-40B4-BE49-F238E27FC236}">
                <a16:creationId xmlns:a16="http://schemas.microsoft.com/office/drawing/2014/main" id="{B81BEBF7-6C4D-4F75-A144-B56717ED8281}"/>
              </a:ext>
            </a:extLst>
          </p:cNvPr>
          <p:cNvSpPr/>
          <p:nvPr userDrawn="1"/>
        </p:nvSpPr>
        <p:spPr>
          <a:xfrm>
            <a:off x="0" y="0"/>
            <a:ext cx="12192000" cy="6858000"/>
          </a:xfrm>
          <a:prstGeom prst="rect">
            <a:avLst/>
          </a:prstGeom>
          <a:blipFill dpi="0" rotWithShape="1">
            <a:blip r:embed="rId2"/>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3" name="Rectangle 2">
            <a:extLst>
              <a:ext uri="{FF2B5EF4-FFF2-40B4-BE49-F238E27FC236}">
                <a16:creationId xmlns:a16="http://schemas.microsoft.com/office/drawing/2014/main" id="{764645AD-E3E8-4C24-A06C-01E6264100F1}"/>
              </a:ext>
            </a:extLst>
          </p:cNvPr>
          <p:cNvSpPr/>
          <p:nvPr userDrawn="1"/>
        </p:nvSpPr>
        <p:spPr>
          <a:xfrm rot="10800000">
            <a:off x="0" y="-1"/>
            <a:ext cx="12192000" cy="2035277"/>
          </a:xfrm>
          <a:prstGeom prst="rect">
            <a:avLst/>
          </a:prstGeom>
          <a:solidFill>
            <a:schemeClr val="bg1">
              <a:alpha val="29000"/>
            </a:schemeClr>
          </a:soli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4" name="Rectangle 3">
            <a:extLst>
              <a:ext uri="{FF2B5EF4-FFF2-40B4-BE49-F238E27FC236}">
                <a16:creationId xmlns:a16="http://schemas.microsoft.com/office/drawing/2014/main" id="{2D5E66C5-33DC-4887-A226-EB9A52A5AD66}"/>
              </a:ext>
            </a:extLst>
          </p:cNvPr>
          <p:cNvSpPr/>
          <p:nvPr userDrawn="1"/>
        </p:nvSpPr>
        <p:spPr>
          <a:xfrm>
            <a:off x="1" y="4819272"/>
            <a:ext cx="12191999" cy="2038728"/>
          </a:xfrm>
          <a:prstGeom prst="rect">
            <a:avLst/>
          </a:prstGeom>
          <a:solidFill>
            <a:schemeClr val="bg1"/>
          </a:soli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145" name="Shape 145"/>
          <p:cNvSpPr/>
          <p:nvPr/>
        </p:nvSpPr>
        <p:spPr>
          <a:xfrm rot="-5400000">
            <a:off x="-265401" y="1608641"/>
            <a:ext cx="1358399" cy="827600"/>
          </a:xfrm>
          <a:prstGeom prst="parallelogram">
            <a:avLst>
              <a:gd name="adj" fmla="val 81897"/>
            </a:avLst>
          </a:prstGeom>
          <a:solidFill>
            <a:srgbClr val="FFFFFF">
              <a:alpha val="14229"/>
            </a:srgbClr>
          </a:solidFill>
          <a:ln>
            <a:noFill/>
          </a:ln>
        </p:spPr>
        <p:txBody>
          <a:bodyPr lIns="121900" tIns="60933" rIns="121900" bIns="60933" anchor="ctr" anchorCtr="0">
            <a:noAutofit/>
          </a:bodyPr>
          <a:lstStyle/>
          <a:p>
            <a:pPr marL="0" marR="0" lvl="0" indent="0" algn="ctr" rtl="0">
              <a:spcBef>
                <a:spcPts val="0"/>
              </a:spcBef>
              <a:buNone/>
            </a:pPr>
            <a:endParaRPr sz="2400" b="0" i="0" u="none" strike="noStrike" cap="none">
              <a:solidFill>
                <a:srgbClr val="FFFFFF"/>
              </a:solidFill>
              <a:latin typeface="Calibri"/>
              <a:ea typeface="Calibri"/>
              <a:cs typeface="Calibri"/>
              <a:sym typeface="Calibri"/>
            </a:endParaRPr>
          </a:p>
        </p:txBody>
      </p:sp>
      <p:pic>
        <p:nvPicPr>
          <p:cNvPr id="3" name="Picture 5">
            <a:extLst>
              <a:ext uri="{FF2B5EF4-FFF2-40B4-BE49-F238E27FC236}">
                <a16:creationId xmlns:a16="http://schemas.microsoft.com/office/drawing/2014/main" id="{7F4EF8B1-A0F6-4FEB-9607-95FAAB806F7C}"/>
              </a:ext>
            </a:extLst>
          </p:cNvPr>
          <p:cNvPicPr>
            <a:picLocks noChangeAspect="1" noChangeArrowheads="1"/>
          </p:cNvPicPr>
          <p:nvPr userDrawn="1"/>
        </p:nvPicPr>
        <p:blipFill rotWithShape="1">
          <a:blip r:embed="rId2">
            <a:extLst>
              <a:ext uri="{28A0092B-C50C-407E-A947-70E740481C1C}">
                <a14:useLocalDpi xmlns:a14="http://schemas.microsoft.com/office/drawing/2010/main" val="0"/>
              </a:ext>
            </a:extLst>
          </a:blip>
          <a:srcRect l="13027" t="12231" r="13835" b="12178"/>
          <a:stretch/>
        </p:blipFill>
        <p:spPr bwMode="auto">
          <a:xfrm>
            <a:off x="0" y="0"/>
            <a:ext cx="12192000" cy="6858000"/>
          </a:xfrm>
          <a:prstGeom prst="rect">
            <a:avLst/>
          </a:prstGeom>
          <a:noFill/>
          <a:ln>
            <a:noFill/>
          </a:ln>
          <a:extLst>
            <a:ext uri="{909E8E84-426E-40DD-AFC4-6F175D3DCCD1}">
              <a14:hiddenFill xmlns:a14="http://schemas.microsoft.com/office/drawing/2010/main">
                <a:solidFill>
                  <a:srgbClr val="FFFFFF"/>
                </a:solidFill>
              </a14:hiddenFill>
            </a:ext>
            <a:ext uri="{91240B29-F687-4F45-9708-019B960494DF}">
              <a14:hiddenLine xmlns:a14="http://schemas.microsoft.com/office/drawing/2010/main" w="9525">
                <a:solidFill>
                  <a:srgbClr val="000000"/>
                </a:solidFill>
                <a:miter lim="800000"/>
                <a:headEnd/>
                <a:tailEnd/>
              </a14:hiddenLine>
            </a:ext>
          </a:extLst>
        </p:spPr>
      </p:pic>
      <p:sp>
        <p:nvSpPr>
          <p:cNvPr id="4" name="Right Triangle 3">
            <a:extLst>
              <a:ext uri="{FF2B5EF4-FFF2-40B4-BE49-F238E27FC236}">
                <a16:creationId xmlns:a16="http://schemas.microsoft.com/office/drawing/2014/main" id="{8812E472-CAED-4852-9BD4-0008F2151EFA}"/>
              </a:ext>
            </a:extLst>
          </p:cNvPr>
          <p:cNvSpPr/>
          <p:nvPr userDrawn="1"/>
        </p:nvSpPr>
        <p:spPr>
          <a:xfrm rot="5400000" flipV="1">
            <a:off x="8440995" y="-1553497"/>
            <a:ext cx="2197510" cy="5304504"/>
          </a:xfrm>
          <a:prstGeom prst="rtTriangle">
            <a:avLst/>
          </a:prstGeom>
          <a:solidFill>
            <a:schemeClr val="bg1">
              <a:alpha val="2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ight Triangle 4">
            <a:extLst>
              <a:ext uri="{FF2B5EF4-FFF2-40B4-BE49-F238E27FC236}">
                <a16:creationId xmlns:a16="http://schemas.microsoft.com/office/drawing/2014/main" id="{2FCCDB4F-6CD1-44AC-97B9-094C8A1B662F}"/>
              </a:ext>
            </a:extLst>
          </p:cNvPr>
          <p:cNvSpPr/>
          <p:nvPr userDrawn="1"/>
        </p:nvSpPr>
        <p:spPr>
          <a:xfrm flipV="1">
            <a:off x="0" y="-1"/>
            <a:ext cx="12192000" cy="3377381"/>
          </a:xfrm>
          <a:prstGeom prst="rtTriangle">
            <a:avLst/>
          </a:prstGeom>
          <a:solidFill>
            <a:srgbClr val="FAF8F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1147519985"/>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Custom Layout">
    <p:spTree>
      <p:nvGrpSpPr>
        <p:cNvPr id="1" name=""/>
        <p:cNvGrpSpPr/>
        <p:nvPr/>
      </p:nvGrpSpPr>
      <p:grpSpPr>
        <a:xfrm>
          <a:off x="0" y="0"/>
          <a:ext cx="0" cy="0"/>
          <a:chOff x="0" y="0"/>
          <a:chExt cx="0" cy="0"/>
        </a:xfrm>
      </p:grpSpPr>
    </p:spTree>
    <p:extLst>
      <p:ext uri="{BB962C8B-B14F-4D97-AF65-F5344CB8AC3E}">
        <p14:creationId xmlns:p14="http://schemas.microsoft.com/office/powerpoint/2010/main" val="2438440321"/>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theme" Target="../theme/theme1.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9/26/2017</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54" r:id="rId5"/>
    <p:sldLayoutId id="2147483655" r:id="rId6"/>
    <p:sldLayoutId id="2147483656" r:id="rId7"/>
    <p:sldLayoutId id="2147483657" r:id="rId8"/>
    <p:sldLayoutId id="2147483658" r:id="rId9"/>
    <p:sldLayoutId id="2147483659" r:id="rId10"/>
    <p:sldLayoutId id="2147483660" r:id="rId11"/>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2" Type="http://schemas.openxmlformats.org/officeDocument/2006/relationships/image" Target="../media/image3.jpeg"/><Relationship Id="rId1" Type="http://schemas.openxmlformats.org/officeDocument/2006/relationships/slideLayout" Target="../slideLayouts/slideLayout11.xml"/></Relationships>
</file>

<file path=ppt/slides/_rels/slide9.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7.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1.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7.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3818268" y="2495550"/>
            <a:ext cx="4544682" cy="2156384"/>
          </a:xfrm>
          <a:prstGeom prst="rect">
            <a:avLst/>
          </a:prstGeom>
        </p:spPr>
        <p:txBody>
          <a:bodyPr lIns="91425" tIns="91425" rIns="91425" bIns="91425" anchor="b" anchorCtr="0">
            <a:noAutofit/>
          </a:bodyPr>
          <a:lstStyle/>
          <a:p>
            <a:pPr lvl="0">
              <a:spcBef>
                <a:spcPts val="0"/>
              </a:spcBef>
              <a:buNone/>
            </a:pPr>
            <a:r>
              <a:rPr lang="en" dirty="0"/>
              <a:t>THIS IS YOUR PRESENTATION TITLE</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81"/>
          <p:cNvSpPr txBox="1">
            <a:spLocks/>
          </p:cNvSpPr>
          <p:nvPr/>
        </p:nvSpPr>
        <p:spPr>
          <a:xfrm>
            <a:off x="4885484" y="2266182"/>
            <a:ext cx="6906203" cy="113999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dirty="0">
                <a:solidFill>
                  <a:schemeClr val="bg1"/>
                </a:solidFill>
              </a:rPr>
              <a:t>INSTRUCTIONS FOR USE</a:t>
            </a:r>
          </a:p>
        </p:txBody>
      </p:sp>
      <p:sp>
        <p:nvSpPr>
          <p:cNvPr id="3" name="Shape 83"/>
          <p:cNvSpPr txBox="1">
            <a:spLocks/>
          </p:cNvSpPr>
          <p:nvPr/>
        </p:nvSpPr>
        <p:spPr>
          <a:xfrm>
            <a:off x="1016984" y="2564285"/>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4" name="Rectangle 3">
            <a:extLst>
              <a:ext uri="{FF2B5EF4-FFF2-40B4-BE49-F238E27FC236}">
                <a16:creationId xmlns:a16="http://schemas.microsoft.com/office/drawing/2014/main" id="{8AFCAAD9-61C6-4EB5-AA93-86BF25BF93F2}"/>
              </a:ext>
            </a:extLst>
          </p:cNvPr>
          <p:cNvSpPr/>
          <p:nvPr/>
        </p:nvSpPr>
        <p:spPr>
          <a:xfrm>
            <a:off x="4885483" y="6096403"/>
            <a:ext cx="6626963" cy="523220"/>
          </a:xfrm>
          <a:prstGeom prst="rect">
            <a:avLst/>
          </a:prstGeom>
        </p:spPr>
        <p:txBody>
          <a:bodyPr wrap="square">
            <a:spAutoFit/>
          </a:bodyPr>
          <a:lstStyle/>
          <a:p>
            <a:r>
              <a:rPr lang="en-US" sz="1400" dirty="0">
                <a:solidFill>
                  <a:srgbClr val="FFFFFF"/>
                </a:solidFill>
                <a:latin typeface="Roboto" pitchFamily="2" charset="0"/>
              </a:rPr>
              <a:t>This template is free to use under Creative Commons Attribution license. Please mention Slidehood.com and other resources used in a slide footer.</a:t>
            </a:r>
            <a:endParaRPr lang="en-US" sz="1600" dirty="0"/>
          </a:p>
        </p:txBody>
      </p:sp>
      <p:sp>
        <p:nvSpPr>
          <p:cNvPr id="5" name="Rectangle 4">
            <a:extLst>
              <a:ext uri="{FF2B5EF4-FFF2-40B4-BE49-F238E27FC236}">
                <a16:creationId xmlns:a16="http://schemas.microsoft.com/office/drawing/2014/main" id="{9951A6DA-1823-4F68-8AF5-44D71CA4117D}"/>
              </a:ext>
            </a:extLst>
          </p:cNvPr>
          <p:cNvSpPr/>
          <p:nvPr/>
        </p:nvSpPr>
        <p:spPr>
          <a:xfrm>
            <a:off x="4885484" y="3406181"/>
            <a:ext cx="3344116" cy="2246769"/>
          </a:xfrm>
          <a:prstGeom prst="rect">
            <a:avLst/>
          </a:prstGeom>
        </p:spPr>
        <p:txBody>
          <a:bodyPr wrap="square">
            <a:spAutoFit/>
          </a:bodyPr>
          <a:lstStyle/>
          <a:p>
            <a:r>
              <a:rPr lang="en-US" sz="1400" dirty="0">
                <a:solidFill>
                  <a:srgbClr val="FFFF00"/>
                </a:solidFill>
                <a:latin typeface="Lato" panose="020F0502020204030203" pitchFamily="34" charset="0"/>
              </a:rPr>
              <a:t>DOWNLOAD AS POWERPOINT TEMPLATE</a:t>
            </a:r>
          </a:p>
          <a:p>
            <a:br>
              <a:rPr lang="en-US" sz="1400" dirty="0"/>
            </a:br>
            <a:r>
              <a:rPr lang="en-US" sz="1400" dirty="0">
                <a:solidFill>
                  <a:srgbClr val="FFFFFF"/>
                </a:solidFill>
                <a:latin typeface="Lato" panose="020F0502020204030203" pitchFamily="34" charset="0"/>
              </a:rPr>
              <a:t>Click on the button under the presentation preview that says "Download as PowerPoint template". You will get a .pptx file that you can edit in PowerPoint.  Remember to download and install the fonts used in this presentation.</a:t>
            </a:r>
            <a:endParaRPr lang="en-US" sz="1400" dirty="0"/>
          </a:p>
        </p:txBody>
      </p:sp>
      <p:sp>
        <p:nvSpPr>
          <p:cNvPr id="7" name="Rectangle 6">
            <a:extLst>
              <a:ext uri="{FF2B5EF4-FFF2-40B4-BE49-F238E27FC236}">
                <a16:creationId xmlns:a16="http://schemas.microsoft.com/office/drawing/2014/main" id="{781897BD-CD05-49DF-B6CF-F700C35F2218}"/>
              </a:ext>
            </a:extLst>
          </p:cNvPr>
          <p:cNvSpPr/>
          <p:nvPr/>
        </p:nvSpPr>
        <p:spPr>
          <a:xfrm>
            <a:off x="8229600" y="3424583"/>
            <a:ext cx="3127948" cy="2246769"/>
          </a:xfrm>
          <a:prstGeom prst="rect">
            <a:avLst/>
          </a:prstGeom>
        </p:spPr>
        <p:txBody>
          <a:bodyPr wrap="square">
            <a:spAutoFit/>
          </a:bodyPr>
          <a:lstStyle/>
          <a:p>
            <a:r>
              <a:rPr lang="en-US" sz="1400" dirty="0">
                <a:solidFill>
                  <a:srgbClr val="FFFF00"/>
                </a:solidFill>
                <a:latin typeface="Lato" panose="020F0502020204030203" pitchFamily="34" charset="0"/>
              </a:rPr>
              <a:t>USE AS GOOGLE SLIDES THEME</a:t>
            </a:r>
          </a:p>
          <a:p>
            <a:endParaRPr lang="en-US" sz="1400" dirty="0"/>
          </a:p>
          <a:p>
            <a:br>
              <a:rPr lang="en-US" sz="1400" dirty="0"/>
            </a:br>
            <a:r>
              <a:rPr lang="en-US" sz="1400" dirty="0">
                <a:solidFill>
                  <a:srgbClr val="FFFFFF"/>
                </a:solidFill>
                <a:latin typeface="Lato" panose="020F0502020204030203" pitchFamily="34" charset="0"/>
              </a:rPr>
              <a:t>Click on the button that says "Use as Google Slides Theme". You will get a copy of this document on your Google Drive and will be able to edit, add or delete </a:t>
            </a:r>
            <a:r>
              <a:rPr lang="en-US" sz="1400" dirty="0" err="1">
                <a:solidFill>
                  <a:srgbClr val="FFFFFF"/>
                </a:solidFill>
                <a:latin typeface="Lato" panose="020F0502020204030203" pitchFamily="34" charset="0"/>
              </a:rPr>
              <a:t>slides.You</a:t>
            </a:r>
            <a:r>
              <a:rPr lang="en-US" sz="1400" dirty="0">
                <a:solidFill>
                  <a:srgbClr val="FFFFFF"/>
                </a:solidFill>
                <a:latin typeface="Lato" panose="020F0502020204030203" pitchFamily="34" charset="0"/>
              </a:rPr>
              <a:t> must be signed in to your Google account to get this presentation.</a:t>
            </a:r>
            <a:endParaRPr lang="en-US" sz="1400" dirty="0"/>
          </a:p>
        </p:txBody>
      </p:sp>
      <p:sp>
        <p:nvSpPr>
          <p:cNvPr id="8" name="Rectangle 7">
            <a:extLst>
              <a:ext uri="{FF2B5EF4-FFF2-40B4-BE49-F238E27FC236}">
                <a16:creationId xmlns:a16="http://schemas.microsoft.com/office/drawing/2014/main" id="{924EED77-75D4-4075-96FE-23102955C522}"/>
              </a:ext>
            </a:extLst>
          </p:cNvPr>
          <p:cNvSpPr/>
          <p:nvPr/>
        </p:nvSpPr>
        <p:spPr>
          <a:xfrm>
            <a:off x="4885483" y="5746142"/>
            <a:ext cx="2725426" cy="307777"/>
          </a:xfrm>
          <a:prstGeom prst="rect">
            <a:avLst/>
          </a:prstGeom>
        </p:spPr>
        <p:txBody>
          <a:bodyPr wrap="none">
            <a:spAutoFit/>
          </a:bodyPr>
          <a:lstStyle/>
          <a:p>
            <a:r>
              <a:rPr lang="en-US" sz="1400" dirty="0">
                <a:solidFill>
                  <a:schemeClr val="bg1"/>
                </a:solidFill>
              </a:rPr>
              <a:t>FONT: </a:t>
            </a:r>
            <a:r>
              <a:rPr lang="en-US" sz="1400" dirty="0" err="1">
                <a:solidFill>
                  <a:schemeClr val="bg1"/>
                </a:solidFill>
              </a:rPr>
              <a:t>Raleway</a:t>
            </a:r>
            <a:r>
              <a:rPr lang="en-US" sz="1400" dirty="0">
                <a:solidFill>
                  <a:schemeClr val="bg1"/>
                </a:solidFill>
              </a:rPr>
              <a:t> (Google Fonts)</a:t>
            </a:r>
          </a:p>
        </p:txBody>
      </p:sp>
    </p:spTree>
    <p:extLst>
      <p:ext uri="{BB962C8B-B14F-4D97-AF65-F5344CB8AC3E}">
        <p14:creationId xmlns:p14="http://schemas.microsoft.com/office/powerpoint/2010/main" val="368314181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3582233" y="2753161"/>
            <a:ext cx="5008199" cy="2154571"/>
          </a:xfrm>
          <a:prstGeom prst="rect">
            <a:avLst/>
          </a:prstGeom>
        </p:spPr>
        <p:txBody>
          <a:bodyPr lIns="91425" tIns="91425" rIns="91425" bIns="91425" anchor="b" anchorCtr="0">
            <a:noAutofit/>
          </a:bodyPr>
          <a:lstStyle/>
          <a:p>
            <a:pPr lvl="0" rtl="0">
              <a:spcBef>
                <a:spcPts val="0"/>
              </a:spcBef>
              <a:buNone/>
            </a:pPr>
            <a:r>
              <a:rPr lang="en" dirty="0"/>
              <a:t>1.</a:t>
            </a:r>
          </a:p>
          <a:p>
            <a:pPr lvl="0" rtl="0">
              <a:spcBef>
                <a:spcPts val="0"/>
              </a:spcBef>
              <a:buNone/>
            </a:pPr>
            <a:r>
              <a:rPr lang="en" dirty="0"/>
              <a:t>YOUR FIRST HEADLINE</a:t>
            </a:r>
          </a:p>
        </p:txBody>
      </p:sp>
      <p:sp>
        <p:nvSpPr>
          <p:cNvPr id="5" name="Shape 99"/>
          <p:cNvSpPr txBox="1">
            <a:spLocks noGrp="1"/>
          </p:cNvSpPr>
          <p:nvPr>
            <p:ph type="subTitle" idx="1"/>
          </p:nvPr>
        </p:nvSpPr>
        <p:spPr>
          <a:xfrm>
            <a:off x="3597224" y="4907732"/>
            <a:ext cx="5008199" cy="823450"/>
          </a:xfrm>
          <a:prstGeom prst="rect">
            <a:avLst/>
          </a:prstGeom>
        </p:spPr>
        <p:txBody>
          <a:bodyPr lIns="91425" tIns="91425" rIns="91425" bIns="91425" anchor="ctr" anchorCtr="0">
            <a:noAutofit/>
          </a:bodyPr>
          <a:lstStyle/>
          <a:p>
            <a:pPr lvl="0" rtl="0">
              <a:spcBef>
                <a:spcPts val="0"/>
              </a:spcBef>
              <a:buNone/>
            </a:pPr>
            <a:r>
              <a:rPr lang="en" dirty="0">
                <a:solidFill>
                  <a:srgbClr val="FFFF00"/>
                </a:solidFill>
              </a:rPr>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967600" y="2278505"/>
            <a:ext cx="6256800" cy="1906957"/>
          </a:xfrm>
        </p:spPr>
        <p:txBody>
          <a:bodyPr>
            <a:noAutofit/>
          </a:bodyPr>
          <a:lstStyle/>
          <a:p>
            <a:r>
              <a:rPr lang="en-US" b="0" dirty="0"/>
              <a:t>A fine quotation is a diamond in the hand of a man of wit and a pebble in the hand of a fool. </a:t>
            </a:r>
          </a:p>
          <a:p>
            <a:endParaRPr lang="en-US" b="0" dirty="0"/>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p:cNvSpPr txBox="1">
            <a:spLocks/>
          </p:cNvSpPr>
          <p:nvPr/>
        </p:nvSpPr>
        <p:spPr>
          <a:xfrm>
            <a:off x="349750" y="2802550"/>
            <a:ext cx="5178599" cy="1159799"/>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dirty="0"/>
              <a:t>BIG IDEA</a:t>
            </a:r>
          </a:p>
        </p:txBody>
      </p:sp>
      <p:sp>
        <p:nvSpPr>
          <p:cNvPr id="5" name="Shape 130"/>
          <p:cNvSpPr txBox="1">
            <a:spLocks/>
          </p:cNvSpPr>
          <p:nvPr/>
        </p:nvSpPr>
        <p:spPr>
          <a:xfrm>
            <a:off x="454681" y="3690117"/>
            <a:ext cx="3877477" cy="926853"/>
          </a:xfrm>
          <a:prstGeom prst="rect">
            <a:avLst/>
          </a:prstGeom>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 sz="1600" dirty="0"/>
              <a:t>Grab the attention of your </a:t>
            </a:r>
            <a:r>
              <a:rPr lang="en-US" sz="1600" dirty="0"/>
              <a:t>audience</a:t>
            </a:r>
            <a:r>
              <a:rPr lang="en" sz="1600" dirty="0"/>
              <a:t> </a:t>
            </a:r>
          </a:p>
          <a:p>
            <a:pPr>
              <a:spcBef>
                <a:spcPts val="0"/>
              </a:spcBef>
              <a:buFont typeface="Arial" panose="020B0604020202020204" pitchFamily="34" charset="0"/>
              <a:buNone/>
            </a:pPr>
            <a:r>
              <a:rPr lang="en-US" sz="1600" dirty="0"/>
              <a:t>b</a:t>
            </a:r>
            <a:r>
              <a:rPr lang="en" sz="1600" dirty="0"/>
              <a:t>y using icons and immpressive</a:t>
            </a:r>
          </a:p>
          <a:p>
            <a:pPr>
              <a:spcBef>
                <a:spcPts val="0"/>
              </a:spcBef>
              <a:buFont typeface="Arial" panose="020B0604020202020204" pitchFamily="34" charset="0"/>
              <a:buNone/>
            </a:pPr>
            <a:r>
              <a:rPr lang="en" sz="1600" dirty="0"/>
              <a:t>images</a:t>
            </a:r>
          </a:p>
        </p:txBody>
      </p:sp>
      <p:grpSp>
        <p:nvGrpSpPr>
          <p:cNvPr id="6" name="Shape 436">
            <a:extLst>
              <a:ext uri="{FF2B5EF4-FFF2-40B4-BE49-F238E27FC236}">
                <a16:creationId xmlns:a16="http://schemas.microsoft.com/office/drawing/2014/main" id="{F00E422C-27ED-408C-9170-85C02418CAB9}"/>
              </a:ext>
            </a:extLst>
          </p:cNvPr>
          <p:cNvGrpSpPr/>
          <p:nvPr/>
        </p:nvGrpSpPr>
        <p:grpSpPr>
          <a:xfrm>
            <a:off x="1155462" y="1018959"/>
            <a:ext cx="1783587" cy="1783591"/>
            <a:chOff x="2594325" y="1627175"/>
            <a:chExt cx="440850" cy="440850"/>
          </a:xfrm>
        </p:grpSpPr>
        <p:sp>
          <p:nvSpPr>
            <p:cNvPr id="7" name="Shape 437">
              <a:extLst>
                <a:ext uri="{FF2B5EF4-FFF2-40B4-BE49-F238E27FC236}">
                  <a16:creationId xmlns:a16="http://schemas.microsoft.com/office/drawing/2014/main" id="{E3B35A72-8653-4986-816A-E53EC8BBBE18}"/>
                </a:ext>
              </a:extLst>
            </p:cNvPr>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38">
              <a:extLst>
                <a:ext uri="{FF2B5EF4-FFF2-40B4-BE49-F238E27FC236}">
                  <a16:creationId xmlns:a16="http://schemas.microsoft.com/office/drawing/2014/main" id="{1F8E9A56-E851-488D-BEF8-0457A4AB7484}"/>
                </a:ext>
              </a:extLst>
            </p:cNvPr>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439">
              <a:extLst>
                <a:ext uri="{FF2B5EF4-FFF2-40B4-BE49-F238E27FC236}">
                  <a16:creationId xmlns:a16="http://schemas.microsoft.com/office/drawing/2014/main" id="{0E023BAA-F2FE-411E-A7D8-B35C28DDD567}"/>
                </a:ext>
              </a:extLst>
            </p:cNvPr>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595087520"/>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164"/>
          <p:cNvSpPr txBox="1">
            <a:spLocks noGrp="1"/>
          </p:cNvSpPr>
          <p:nvPr>
            <p:ph type="body" idx="1"/>
          </p:nvPr>
        </p:nvSpPr>
        <p:spPr>
          <a:xfrm>
            <a:off x="3326567" y="3983239"/>
            <a:ext cx="5621311" cy="2131811"/>
          </a:xfrm>
          <a:prstGeom prst="rect">
            <a:avLst/>
          </a:prstGeom>
        </p:spPr>
        <p:txBody>
          <a:bodyPr lIns="91425" tIns="91425" rIns="91425" bIns="91425" anchor="t" anchorCtr="0">
            <a:noAutofit/>
          </a:bodyPr>
          <a:lstStyle/>
          <a:p>
            <a:pPr algn="just">
              <a:buNone/>
            </a:pPr>
            <a:r>
              <a:rPr lang="en-US" sz="1600" b="1" dirty="0"/>
              <a:t>	Chris Hadfield</a:t>
            </a:r>
            <a:r>
              <a:rPr lang="en-US" sz="1600" dirty="0"/>
              <a:t>	</a:t>
            </a:r>
          </a:p>
          <a:p>
            <a:pPr lvl="0" algn="just">
              <a:buNone/>
            </a:pPr>
            <a:r>
              <a:rPr lang="en-US" sz="1600" dirty="0"/>
              <a:t>	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endParaRPr lang="en" sz="1600" i="1" dirty="0"/>
          </a:p>
        </p:txBody>
      </p:sp>
      <p:sp>
        <p:nvSpPr>
          <p:cNvPr id="6" name="Shape 165"/>
          <p:cNvSpPr txBox="1">
            <a:spLocks noGrp="1"/>
          </p:cNvSpPr>
          <p:nvPr>
            <p:ph type="title"/>
          </p:nvPr>
        </p:nvSpPr>
        <p:spPr>
          <a:xfrm>
            <a:off x="3005521" y="552450"/>
            <a:ext cx="6145967" cy="1464910"/>
          </a:xfrm>
          <a:prstGeom prst="rect">
            <a:avLst/>
          </a:prstGeom>
        </p:spPr>
        <p:txBody>
          <a:bodyPr lIns="91425" tIns="91425" rIns="91425" bIns="91425" anchor="b" anchorCtr="0">
            <a:noAutofit/>
          </a:bodyPr>
          <a:lstStyle/>
          <a:p>
            <a:pPr lvl="0">
              <a:spcBef>
                <a:spcPts val="0"/>
              </a:spcBef>
              <a:buNone/>
            </a:pPr>
            <a:r>
              <a:rPr lang="en" sz="3200" dirty="0"/>
              <a:t>YOU CAN ALSO SPLIT YOUR CONTENT</a:t>
            </a:r>
          </a:p>
        </p:txBody>
      </p:sp>
      <p:sp>
        <p:nvSpPr>
          <p:cNvPr id="7" name="Shape 166"/>
          <p:cNvSpPr txBox="1">
            <a:spLocks noGrp="1"/>
          </p:cNvSpPr>
          <p:nvPr>
            <p:ph type="body" idx="2"/>
          </p:nvPr>
        </p:nvSpPr>
        <p:spPr>
          <a:xfrm>
            <a:off x="3332865" y="2017360"/>
            <a:ext cx="5615014" cy="2177700"/>
          </a:xfrm>
          <a:prstGeom prst="rect">
            <a:avLst/>
          </a:prstGeom>
        </p:spPr>
        <p:txBody>
          <a:bodyPr lIns="91425" tIns="91425" rIns="91425" bIns="91425" anchor="t" anchorCtr="0">
            <a:noAutofit/>
          </a:bodyPr>
          <a:lstStyle/>
          <a:p>
            <a:pPr lvl="0" algn="just">
              <a:buNone/>
            </a:pPr>
            <a:r>
              <a:rPr lang="en-US" sz="1600" dirty="0"/>
              <a:t>	</a:t>
            </a:r>
            <a:r>
              <a:rPr lang="en-US" sz="1600" b="1" dirty="0"/>
              <a:t>Erin Cummings</a:t>
            </a:r>
          </a:p>
          <a:p>
            <a:pPr lvl="0" algn="just">
              <a:buNone/>
            </a:pPr>
            <a:r>
              <a:rPr lang="en-US" sz="1600" dirty="0"/>
              <a:t>	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600" i="1" dirty="0"/>
            </a:br>
            <a:endParaRPr lang="en" sz="1600" i="1" dirty="0"/>
          </a:p>
        </p:txBody>
      </p:sp>
    </p:spTree>
    <p:extLst>
      <p:ext uri="{BB962C8B-B14F-4D97-AF65-F5344CB8AC3E}">
        <p14:creationId xmlns:p14="http://schemas.microsoft.com/office/powerpoint/2010/main" val="4151191511"/>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3072984" y="766905"/>
            <a:ext cx="6011056" cy="621991"/>
          </a:xfrm>
          <a:prstGeom prst="rect">
            <a:avLst/>
          </a:prstGeom>
        </p:spPr>
        <p:txBody>
          <a:bodyPr lIns="91425" tIns="91425" rIns="91425" bIns="91425" anchor="b" anchorCtr="0">
            <a:noAutofit/>
          </a:bodyPr>
          <a:lstStyle/>
          <a:p>
            <a:pPr lvl="0">
              <a:spcBef>
                <a:spcPts val="0"/>
              </a:spcBef>
              <a:buNone/>
            </a:pPr>
            <a:r>
              <a:rPr lang="en" sz="3200" dirty="0"/>
              <a:t>IN TWO OR THREE COLUMNS</a:t>
            </a:r>
          </a:p>
        </p:txBody>
      </p:sp>
      <p:sp>
        <p:nvSpPr>
          <p:cNvPr id="9" name="Shape 181"/>
          <p:cNvSpPr txBox="1">
            <a:spLocks noGrp="1"/>
          </p:cNvSpPr>
          <p:nvPr>
            <p:ph type="body" idx="4294967295"/>
          </p:nvPr>
        </p:nvSpPr>
        <p:spPr>
          <a:xfrm>
            <a:off x="3208232" y="4446316"/>
            <a:ext cx="5740896" cy="1085055"/>
          </a:xfrm>
          <a:prstGeom prst="rect">
            <a:avLst/>
          </a:prstGeom>
        </p:spPr>
        <p:txBody>
          <a:bodyPr lIns="91425" tIns="91425" rIns="91425" bIns="91425" anchor="t" anchorCtr="0">
            <a:noAutofit/>
          </a:bodyPr>
          <a:lstStyle/>
          <a:p>
            <a:pPr lvl="0" algn="just">
              <a:buNone/>
            </a:pPr>
            <a:r>
              <a:rPr lang="en-US" sz="1400" b="1" dirty="0"/>
              <a:t>	Helen Keller </a:t>
            </a:r>
            <a:r>
              <a:rPr lang="en-US" sz="1400" dirty="0"/>
              <a:t>	</a:t>
            </a:r>
          </a:p>
          <a:p>
            <a:pPr lvl="0" algn="just">
              <a:buNone/>
            </a:pPr>
            <a:r>
              <a:rPr lang="en-US" sz="1400" dirty="0"/>
              <a:t>	Character cannot be developed in ease and quiet. Only through experience of trial and suffering can the soul be strengthened, ambition inspired, and success achieved.</a:t>
            </a:r>
            <a:endParaRPr lang="en" sz="1400" dirty="0"/>
          </a:p>
        </p:txBody>
      </p:sp>
      <p:sp>
        <p:nvSpPr>
          <p:cNvPr id="10" name="Shape 182"/>
          <p:cNvSpPr txBox="1">
            <a:spLocks noGrp="1"/>
          </p:cNvSpPr>
          <p:nvPr>
            <p:ph type="body" idx="4294967295"/>
          </p:nvPr>
        </p:nvSpPr>
        <p:spPr>
          <a:xfrm>
            <a:off x="3208232" y="2996641"/>
            <a:ext cx="5740896" cy="1179852"/>
          </a:xfrm>
          <a:prstGeom prst="rect">
            <a:avLst/>
          </a:prstGeom>
        </p:spPr>
        <p:txBody>
          <a:bodyPr lIns="91425" tIns="91425" rIns="91425" bIns="91425" anchor="t" anchorCtr="0">
            <a:noAutofit/>
          </a:bodyPr>
          <a:lstStyle/>
          <a:p>
            <a:pPr algn="just">
              <a:buNone/>
            </a:pPr>
            <a:r>
              <a:rPr lang="en-US" sz="1400" dirty="0"/>
              <a:t>	</a:t>
            </a:r>
            <a:r>
              <a:rPr lang="en-US" sz="1400" b="1" dirty="0"/>
              <a:t>Mario Andretti</a:t>
            </a:r>
            <a:r>
              <a:rPr lang="en-US" sz="1400" dirty="0"/>
              <a:t>	</a:t>
            </a:r>
          </a:p>
          <a:p>
            <a:pPr lvl="0" algn="just">
              <a:buNone/>
            </a:pPr>
            <a:r>
              <a:rPr lang="en-US" sz="1400" dirty="0"/>
              <a:t>	Desire is the key to motivation, but it's determination and commitment to an unrelenting pursuit of your goal - a commitment to excellence - that will enable you to attain the success you seek. </a:t>
            </a:r>
            <a:endParaRPr lang="en" sz="1400" dirty="0"/>
          </a:p>
        </p:txBody>
      </p:sp>
      <p:sp>
        <p:nvSpPr>
          <p:cNvPr id="11" name="Shape 183"/>
          <p:cNvSpPr txBox="1">
            <a:spLocks noGrp="1"/>
          </p:cNvSpPr>
          <p:nvPr>
            <p:ph type="body" idx="4294967295"/>
          </p:nvPr>
        </p:nvSpPr>
        <p:spPr>
          <a:xfrm>
            <a:off x="3208232" y="1834803"/>
            <a:ext cx="5740896" cy="1136274"/>
          </a:xfrm>
          <a:prstGeom prst="rect">
            <a:avLst/>
          </a:prstGeom>
        </p:spPr>
        <p:txBody>
          <a:bodyPr lIns="91425" tIns="91425" rIns="91425" bIns="91425" anchor="t" anchorCtr="0">
            <a:noAutofit/>
          </a:bodyPr>
          <a:lstStyle/>
          <a:p>
            <a:pPr algn="just">
              <a:buNone/>
            </a:pPr>
            <a:r>
              <a:rPr lang="en-US" sz="1400" dirty="0"/>
              <a:t>	</a:t>
            </a:r>
            <a:r>
              <a:rPr lang="en-US" sz="1400" b="1" dirty="0"/>
              <a:t>Dwight D. Eisenhower</a:t>
            </a:r>
            <a:endParaRPr lang="en-US" sz="1400" dirty="0"/>
          </a:p>
          <a:p>
            <a:pPr lvl="0" algn="just">
              <a:buNone/>
            </a:pPr>
            <a:r>
              <a:rPr lang="en-US" sz="1400" dirty="0"/>
              <a:t>	The supreme quality for leadership is unquestionably integrity. Without it, no real success is possible, no matter whether it is on a section gang, a football field, in an army, or in an office. </a:t>
            </a:r>
            <a:endParaRPr sz="1400" dirty="0"/>
          </a:p>
        </p:txBody>
      </p:sp>
    </p:spTree>
    <p:extLst>
      <p:ext uri="{BB962C8B-B14F-4D97-AF65-F5344CB8AC3E}">
        <p14:creationId xmlns:p14="http://schemas.microsoft.com/office/powerpoint/2010/main" val="3160943707"/>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B901D75F-AF63-42B0-A579-82D5C501F2DF}"/>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9478" y="0"/>
            <a:ext cx="12210956" cy="6858000"/>
          </a:xfrm>
          <a:prstGeom prst="rect">
            <a:avLst/>
          </a:prstGeom>
        </p:spPr>
      </p:pic>
      <p:sp>
        <p:nvSpPr>
          <p:cNvPr id="2" name="Title 1">
            <a:extLst>
              <a:ext uri="{FF2B5EF4-FFF2-40B4-BE49-F238E27FC236}">
                <a16:creationId xmlns:a16="http://schemas.microsoft.com/office/drawing/2014/main" id="{D9AF30B4-095A-476A-B5A8-4EADF709AED4}"/>
              </a:ext>
            </a:extLst>
          </p:cNvPr>
          <p:cNvSpPr txBox="1">
            <a:spLocks/>
          </p:cNvSpPr>
          <p:nvPr/>
        </p:nvSpPr>
        <p:spPr>
          <a:xfrm>
            <a:off x="121970" y="273154"/>
            <a:ext cx="5021560" cy="1353933"/>
          </a:xfrm>
          <a:prstGeom prst="rect">
            <a:avLst/>
          </a:prstGeom>
        </p:spPr>
        <p:txBody>
          <a:bodyPr>
            <a:normAutofit fontScale="9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solidFill>
                  <a:schemeClr val="bg1"/>
                </a:solidFill>
              </a:rPr>
              <a:t>BIG PICTURE CREATES BIG IMPACT</a:t>
            </a:r>
            <a:br>
              <a:rPr lang="en-US" sz="2000" dirty="0">
                <a:solidFill>
                  <a:schemeClr val="bg1"/>
                </a:solidFill>
              </a:rPr>
            </a:br>
            <a:r>
              <a:rPr lang="en-US" sz="2000" dirty="0">
                <a:solidFill>
                  <a:schemeClr val="bg1"/>
                </a:solidFill>
              </a:rPr>
              <a:t>A Picture Is Worth A Thousand Words</a:t>
            </a:r>
          </a:p>
        </p:txBody>
      </p:sp>
    </p:spTree>
    <p:extLst>
      <p:ext uri="{BB962C8B-B14F-4D97-AF65-F5344CB8AC3E}">
        <p14:creationId xmlns:p14="http://schemas.microsoft.com/office/powerpoint/2010/main" val="3398719001"/>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5551FDB1-58AB-4CE8-BAF8-6BD9623D6E8E}"/>
              </a:ext>
            </a:extLst>
          </p:cNvPr>
          <p:cNvSpPr txBox="1">
            <a:spLocks/>
          </p:cNvSpPr>
          <p:nvPr/>
        </p:nvSpPr>
        <p:spPr>
          <a:xfrm>
            <a:off x="640273" y="239843"/>
            <a:ext cx="11007084" cy="784724"/>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CHARTS &amp; TABLES TO EXPLAIN YOUR IDEAS</a:t>
            </a:r>
          </a:p>
        </p:txBody>
      </p:sp>
      <p:graphicFrame>
        <p:nvGraphicFramePr>
          <p:cNvPr id="6" name="Chart 5">
            <a:extLst>
              <a:ext uri="{FF2B5EF4-FFF2-40B4-BE49-F238E27FC236}">
                <a16:creationId xmlns:a16="http://schemas.microsoft.com/office/drawing/2014/main" id="{D14C8C59-D87A-4877-95CF-909CED6232CE}"/>
              </a:ext>
            </a:extLst>
          </p:cNvPr>
          <p:cNvGraphicFramePr/>
          <p:nvPr>
            <p:extLst>
              <p:ext uri="{D42A27DB-BD31-4B8C-83A1-F6EECF244321}">
                <p14:modId xmlns:p14="http://schemas.microsoft.com/office/powerpoint/2010/main" val="2925326006"/>
              </p:ext>
            </p:extLst>
          </p:nvPr>
        </p:nvGraphicFramePr>
        <p:xfrm>
          <a:off x="0" y="2012567"/>
          <a:ext cx="6302531" cy="4204602"/>
        </p:xfrm>
        <a:graphic>
          <a:graphicData uri="http://schemas.openxmlformats.org/drawingml/2006/chart">
            <c:chart xmlns:c="http://schemas.openxmlformats.org/drawingml/2006/chart" xmlns:r="http://schemas.openxmlformats.org/officeDocument/2006/relationships" r:id="rId2"/>
          </a:graphicData>
        </a:graphic>
      </p:graphicFrame>
      <p:graphicFrame>
        <p:nvGraphicFramePr>
          <p:cNvPr id="7" name="Table 6">
            <a:extLst>
              <a:ext uri="{FF2B5EF4-FFF2-40B4-BE49-F238E27FC236}">
                <a16:creationId xmlns:a16="http://schemas.microsoft.com/office/drawing/2014/main" id="{F81CBD36-76AE-45C8-A1A1-BF96FD3C643D}"/>
              </a:ext>
            </a:extLst>
          </p:cNvPr>
          <p:cNvGraphicFramePr>
            <a:graphicFrameLocks noGrp="1"/>
          </p:cNvGraphicFramePr>
          <p:nvPr>
            <p:extLst>
              <p:ext uri="{D42A27DB-BD31-4B8C-83A1-F6EECF244321}">
                <p14:modId xmlns:p14="http://schemas.microsoft.com/office/powerpoint/2010/main" val="3892206933"/>
              </p:ext>
            </p:extLst>
          </p:nvPr>
        </p:nvGraphicFramePr>
        <p:xfrm>
          <a:off x="6539044" y="2398564"/>
          <a:ext cx="5318175" cy="3432608"/>
        </p:xfrm>
        <a:graphic>
          <a:graphicData uri="http://schemas.openxmlformats.org/drawingml/2006/table">
            <a:tbl>
              <a:tblPr firstRow="1" bandRow="1">
                <a:tableStyleId>{21E4AEA4-8DFA-4A89-87EB-49C32662AFE0}</a:tableStyleId>
              </a:tblPr>
              <a:tblGrid>
                <a:gridCol w="1772725">
                  <a:extLst>
                    <a:ext uri="{9D8B030D-6E8A-4147-A177-3AD203B41FA5}">
                      <a16:colId xmlns:a16="http://schemas.microsoft.com/office/drawing/2014/main" val="2058822070"/>
                    </a:ext>
                  </a:extLst>
                </a:gridCol>
                <a:gridCol w="1772725">
                  <a:extLst>
                    <a:ext uri="{9D8B030D-6E8A-4147-A177-3AD203B41FA5}">
                      <a16:colId xmlns:a16="http://schemas.microsoft.com/office/drawing/2014/main" val="3042108189"/>
                    </a:ext>
                  </a:extLst>
                </a:gridCol>
                <a:gridCol w="1772725">
                  <a:extLst>
                    <a:ext uri="{9D8B030D-6E8A-4147-A177-3AD203B41FA5}">
                      <a16:colId xmlns:a16="http://schemas.microsoft.com/office/drawing/2014/main" val="295254454"/>
                    </a:ext>
                  </a:extLst>
                </a:gridCol>
              </a:tblGrid>
              <a:tr h="429076">
                <a:tc>
                  <a:txBody>
                    <a:bodyPr/>
                    <a:lstStyle/>
                    <a:p>
                      <a:pPr algn="ctr"/>
                      <a:r>
                        <a:rPr lang="en-US" b="0" dirty="0"/>
                        <a:t>DATA</a:t>
                      </a:r>
                    </a:p>
                  </a:txBody>
                  <a:tcPr/>
                </a:tc>
                <a:tc>
                  <a:txBody>
                    <a:bodyPr/>
                    <a:lstStyle/>
                    <a:p>
                      <a:pPr algn="ctr"/>
                      <a:r>
                        <a:rPr lang="en-US" b="0" dirty="0"/>
                        <a:t>DATA</a:t>
                      </a:r>
                    </a:p>
                  </a:txBody>
                  <a:tcPr/>
                </a:tc>
                <a:tc>
                  <a:txBody>
                    <a:bodyPr/>
                    <a:lstStyle/>
                    <a:p>
                      <a:pPr algn="ctr"/>
                      <a:r>
                        <a:rPr lang="en-US" b="0" dirty="0"/>
                        <a:t>MORE DATA</a:t>
                      </a:r>
                    </a:p>
                  </a:txBody>
                  <a:tcPr/>
                </a:tc>
                <a:extLst>
                  <a:ext uri="{0D108BD9-81ED-4DB2-BD59-A6C34878D82A}">
                    <a16:rowId xmlns:a16="http://schemas.microsoft.com/office/drawing/2014/main" val="689288941"/>
                  </a:ext>
                </a:extLst>
              </a:tr>
              <a:tr h="429076">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52526207"/>
                  </a:ext>
                </a:extLst>
              </a:tr>
              <a:tr h="429076">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738819212"/>
                  </a:ext>
                </a:extLst>
              </a:tr>
              <a:tr h="429076">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14040663"/>
                  </a:ext>
                </a:extLst>
              </a:tr>
              <a:tr h="429076">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4004336871"/>
                  </a:ext>
                </a:extLst>
              </a:tr>
              <a:tr h="429076">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077684888"/>
                  </a:ext>
                </a:extLst>
              </a:tr>
              <a:tr h="429076">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4289426531"/>
                  </a:ext>
                </a:extLst>
              </a:tr>
              <a:tr h="429076">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4064380588"/>
                  </a:ext>
                </a:extLst>
              </a:tr>
            </a:tbl>
          </a:graphicData>
        </a:graphic>
      </p:graphicFrame>
    </p:spTree>
    <p:extLst>
      <p:ext uri="{BB962C8B-B14F-4D97-AF65-F5344CB8AC3E}">
        <p14:creationId xmlns:p14="http://schemas.microsoft.com/office/powerpoint/2010/main" val="2962749583"/>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2F4B5244-1BBC-48DC-815F-AB2A7A8C3D9F}"/>
              </a:ext>
            </a:extLst>
          </p:cNvPr>
          <p:cNvSpPr txBox="1">
            <a:spLocks/>
          </p:cNvSpPr>
          <p:nvPr/>
        </p:nvSpPr>
        <p:spPr>
          <a:xfrm>
            <a:off x="844425" y="290286"/>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dirty="0">
                <a:solidFill>
                  <a:schemeClr val="bg1"/>
                </a:solidFill>
              </a:rPr>
              <a:t>USE MAPS</a:t>
            </a:r>
          </a:p>
        </p:txBody>
      </p:sp>
      <p:sp>
        <p:nvSpPr>
          <p:cNvPr id="5" name="Shape 249">
            <a:extLst>
              <a:ext uri="{FF2B5EF4-FFF2-40B4-BE49-F238E27FC236}">
                <a16:creationId xmlns:a16="http://schemas.microsoft.com/office/drawing/2014/main" id="{5B05B4AB-FE88-40BB-B72A-E2B2635368DB}"/>
              </a:ext>
            </a:extLst>
          </p:cNvPr>
          <p:cNvSpPr/>
          <p:nvPr/>
        </p:nvSpPr>
        <p:spPr>
          <a:xfrm>
            <a:off x="1467826" y="1552948"/>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gradFill flip="none" rotWithShape="1">
            <a:gsLst>
              <a:gs pos="0">
                <a:srgbClr val="949494">
                  <a:shade val="30000"/>
                  <a:satMod val="115000"/>
                </a:srgbClr>
              </a:gs>
              <a:gs pos="50000">
                <a:srgbClr val="949494">
                  <a:shade val="67500"/>
                  <a:satMod val="115000"/>
                </a:srgbClr>
              </a:gs>
              <a:gs pos="100000">
                <a:srgbClr val="949494">
                  <a:shade val="100000"/>
                  <a:satMod val="115000"/>
                </a:srgbClr>
              </a:gs>
            </a:gsLst>
            <a:lin ang="10800000" scaled="1"/>
            <a:tileRect/>
          </a:gradFill>
          <a:ln>
            <a:noFill/>
          </a:ln>
        </p:spPr>
        <p:txBody>
          <a:bodyPr lIns="91425" tIns="91425" rIns="91425" bIns="91425" anchor="ctr" anchorCtr="0">
            <a:noAutofit/>
          </a:bodyPr>
          <a:lstStyle/>
          <a:p>
            <a:pPr lvl="0">
              <a:spcBef>
                <a:spcPts val="0"/>
              </a:spcBef>
              <a:buNone/>
            </a:pPr>
            <a:endParaRPr dirty="0"/>
          </a:p>
        </p:txBody>
      </p:sp>
      <p:sp>
        <p:nvSpPr>
          <p:cNvPr id="6" name="Shape 251">
            <a:extLst>
              <a:ext uri="{FF2B5EF4-FFF2-40B4-BE49-F238E27FC236}">
                <a16:creationId xmlns:a16="http://schemas.microsoft.com/office/drawing/2014/main" id="{4E77890C-5E77-4FE6-8DB4-C997E59D78A7}"/>
              </a:ext>
            </a:extLst>
          </p:cNvPr>
          <p:cNvSpPr/>
          <p:nvPr/>
        </p:nvSpPr>
        <p:spPr>
          <a:xfrm>
            <a:off x="2444486" y="2325255"/>
            <a:ext cx="887166" cy="268297"/>
          </a:xfrm>
          <a:prstGeom prst="wedgeRectCallout">
            <a:avLst>
              <a:gd name="adj1" fmla="val -21428"/>
              <a:gd name="adj2" fmla="val 84287"/>
            </a:avLst>
          </a:prstGeom>
          <a:solidFill>
            <a:srgbClr val="F24745"/>
          </a:solidFill>
          <a:ln>
            <a:noFill/>
          </a:ln>
        </p:spPr>
        <p:txBody>
          <a:bodyPr lIns="91425" tIns="91425" rIns="91425" bIns="91425" anchor="ctr" anchorCtr="0">
            <a:noAutofit/>
          </a:bodyPr>
          <a:lstStyle/>
          <a:p>
            <a:pPr lvl="0">
              <a:spcBef>
                <a:spcPts val="0"/>
              </a:spcBef>
              <a:buNone/>
            </a:pPr>
            <a:r>
              <a:rPr lang="en" sz="80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F7DE647F-AF11-46E0-81F9-60A274ABDCF4}"/>
              </a:ext>
            </a:extLst>
          </p:cNvPr>
          <p:cNvSpPr/>
          <p:nvPr/>
        </p:nvSpPr>
        <p:spPr>
          <a:xfrm rot="8100000">
            <a:off x="2259245" y="2772715"/>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8905219A-4C49-4934-BF4A-D12B89CA7BA7}"/>
              </a:ext>
            </a:extLst>
          </p:cNvPr>
          <p:cNvSpPr/>
          <p:nvPr/>
        </p:nvSpPr>
        <p:spPr>
          <a:xfrm rot="8100000">
            <a:off x="3264850" y="4207701"/>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9" name="Shape 255">
            <a:extLst>
              <a:ext uri="{FF2B5EF4-FFF2-40B4-BE49-F238E27FC236}">
                <a16:creationId xmlns:a16="http://schemas.microsoft.com/office/drawing/2014/main" id="{9717BA85-300C-4F9A-8F26-4849B95A73F8}"/>
              </a:ext>
            </a:extLst>
          </p:cNvPr>
          <p:cNvSpPr/>
          <p:nvPr/>
        </p:nvSpPr>
        <p:spPr>
          <a:xfrm rot="8100000">
            <a:off x="4903850" y="4493176"/>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64ADB074-64DB-4EBF-B8C8-57F26FA996A0}"/>
              </a:ext>
            </a:extLst>
          </p:cNvPr>
          <p:cNvSpPr/>
          <p:nvPr/>
        </p:nvSpPr>
        <p:spPr>
          <a:xfrm rot="8100000">
            <a:off x="6287673" y="3657751"/>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3377266694"/>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82">
            <a:extLst>
              <a:ext uri="{FF2B5EF4-FFF2-40B4-BE49-F238E27FC236}">
                <a16:creationId xmlns:a16="http://schemas.microsoft.com/office/drawing/2014/main" id="{3456D2A1-11C4-463F-9949-3539AEF11D59}"/>
              </a:ext>
            </a:extLst>
          </p:cNvPr>
          <p:cNvSpPr txBox="1">
            <a:spLocks/>
          </p:cNvSpPr>
          <p:nvPr/>
        </p:nvSpPr>
        <p:spPr>
          <a:xfrm>
            <a:off x="3187421" y="0"/>
            <a:ext cx="5817158" cy="956911"/>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500" dirty="0">
                <a:solidFill>
                  <a:schemeClr val="bg1"/>
                </a:solidFill>
              </a:rPr>
              <a:t>OUR PROCESS IS </a:t>
            </a:r>
            <a:r>
              <a:rPr lang="en-US" sz="3500" dirty="0">
                <a:solidFill>
                  <a:schemeClr val="bg1"/>
                </a:solidFill>
              </a:rPr>
              <a:t>SIMPLE</a:t>
            </a:r>
            <a:endParaRPr lang="en" sz="3500" dirty="0">
              <a:solidFill>
                <a:schemeClr val="bg1"/>
              </a:solidFill>
            </a:endParaRPr>
          </a:p>
        </p:txBody>
      </p:sp>
      <p:graphicFrame>
        <p:nvGraphicFramePr>
          <p:cNvPr id="4" name="Diagram 3">
            <a:extLst>
              <a:ext uri="{FF2B5EF4-FFF2-40B4-BE49-F238E27FC236}">
                <a16:creationId xmlns:a16="http://schemas.microsoft.com/office/drawing/2014/main" id="{D46E4812-D255-4F6D-8693-7B8D587530B8}"/>
              </a:ext>
            </a:extLst>
          </p:cNvPr>
          <p:cNvGraphicFramePr/>
          <p:nvPr>
            <p:extLst>
              <p:ext uri="{D42A27DB-BD31-4B8C-83A1-F6EECF244321}">
                <p14:modId xmlns:p14="http://schemas.microsoft.com/office/powerpoint/2010/main" val="3113999365"/>
              </p:ext>
            </p:extLst>
          </p:nvPr>
        </p:nvGraphicFramePr>
        <p:xfrm>
          <a:off x="1396583" y="478455"/>
          <a:ext cx="9398833" cy="6220918"/>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Tree>
    <p:extLst>
      <p:ext uri="{BB962C8B-B14F-4D97-AF65-F5344CB8AC3E}">
        <p14:creationId xmlns:p14="http://schemas.microsoft.com/office/powerpoint/2010/main" val="2128714174"/>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F9974C67-A18C-4CBC-ABC0-BD31017C3FD0}"/>
              </a:ext>
            </a:extLst>
          </p:cNvPr>
          <p:cNvSpPr txBox="1">
            <a:spLocks/>
          </p:cNvSpPr>
          <p:nvPr/>
        </p:nvSpPr>
        <p:spPr>
          <a:xfrm>
            <a:off x="1466203" y="206349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just">
              <a:spcBef>
                <a:spcPts val="0"/>
              </a:spcBef>
              <a:buFont typeface="Arial" panose="020B0604020202020204" pitchFamily="34" charset="0"/>
              <a:buNone/>
            </a:pPr>
            <a:r>
              <a:rPr lang="en-US" sz="2400" dirty="0">
                <a:solidFill>
                  <a:schemeClr val="bg1"/>
                </a:solidFill>
                <a:latin typeface="+mj-lt"/>
                <a:ea typeface="Muli"/>
                <a:cs typeface="Muli"/>
                <a:sym typeface="Muli"/>
              </a:rPr>
              <a:t>	WEBSITE PROJECT</a:t>
            </a:r>
          </a:p>
          <a:p>
            <a:pPr algn="just">
              <a:spcBef>
                <a:spcPts val="0"/>
              </a:spcBef>
              <a:buFont typeface="Arial" panose="020B0604020202020204" pitchFamily="34" charset="0"/>
              <a:buNone/>
            </a:pPr>
            <a:endParaRPr lang="en-US" sz="2000" b="1" dirty="0">
              <a:solidFill>
                <a:schemeClr val="bg1"/>
              </a:solidFill>
              <a:latin typeface="Muli"/>
              <a:ea typeface="Muli"/>
              <a:cs typeface="Muli"/>
              <a:sym typeface="Muli"/>
            </a:endParaRPr>
          </a:p>
          <a:p>
            <a:pPr algn="just">
              <a:spcBef>
                <a:spcPts val="0"/>
              </a:spcBef>
              <a:buNone/>
            </a:pPr>
            <a:r>
              <a:rPr lang="en-US" sz="2000" dirty="0">
                <a:solidFill>
                  <a:schemeClr val="bg1"/>
                </a:solidFill>
                <a:latin typeface="Muli"/>
                <a:ea typeface="Muli"/>
                <a:cs typeface="Muli"/>
                <a:sym typeface="Muli"/>
              </a:rPr>
              <a:t>	</a:t>
            </a:r>
            <a:r>
              <a:rPr lang="en-US" sz="16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a:p>
            <a:pPr algn="just">
              <a:spcBef>
                <a:spcPts val="0"/>
              </a:spcBef>
              <a:buNone/>
            </a:pPr>
            <a:endParaRPr lang="en-US" sz="1600" dirty="0">
              <a:solidFill>
                <a:schemeClr val="bg1"/>
              </a:solidFill>
              <a:ea typeface="Muli"/>
              <a:cs typeface="Muli"/>
              <a:sym typeface="Muli"/>
            </a:endParaRPr>
          </a:p>
          <a:p>
            <a:pPr algn="just">
              <a:spcBef>
                <a:spcPts val="0"/>
              </a:spcBef>
              <a:buFont typeface="Arial" panose="020B0604020202020204" pitchFamily="34" charset="0"/>
              <a:buNone/>
            </a:pPr>
            <a:endParaRPr lang="en-US" sz="2000" dirty="0">
              <a:solidFill>
                <a:schemeClr val="bg1"/>
              </a:solidFill>
              <a:ea typeface="Muli"/>
              <a:cs typeface="Muli"/>
              <a:sym typeface="Muli"/>
            </a:endParaRPr>
          </a:p>
        </p:txBody>
      </p:sp>
      <p:sp>
        <p:nvSpPr>
          <p:cNvPr id="4" name="Shape 415">
            <a:extLst>
              <a:ext uri="{FF2B5EF4-FFF2-40B4-BE49-F238E27FC236}">
                <a16:creationId xmlns:a16="http://schemas.microsoft.com/office/drawing/2014/main" id="{B21AA701-A6A3-4FB4-9926-F380AA31652F}"/>
              </a:ext>
            </a:extLst>
          </p:cNvPr>
          <p:cNvSpPr/>
          <p:nvPr/>
        </p:nvSpPr>
        <p:spPr>
          <a:xfrm>
            <a:off x="5826461" y="903354"/>
            <a:ext cx="6090719" cy="4741694"/>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chemeClr val="bg1"/>
          </a:solidFill>
          <a:ln w="9525" cap="flat" cmpd="sng">
            <a:solidFill>
              <a:srgbClr val="BA9BB1"/>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7">
            <a:extLst>
              <a:ext uri="{FF2B5EF4-FFF2-40B4-BE49-F238E27FC236}">
                <a16:creationId xmlns:a16="http://schemas.microsoft.com/office/drawing/2014/main" id="{E17B2AF9-7860-4EF7-97E9-5E435F060F73}"/>
              </a:ext>
            </a:extLst>
          </p:cNvPr>
          <p:cNvSpPr/>
          <p:nvPr/>
        </p:nvSpPr>
        <p:spPr>
          <a:xfrm>
            <a:off x="6069289" y="1167958"/>
            <a:ext cx="5589533" cy="3546370"/>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
        <p:nvSpPr>
          <p:cNvPr id="7" name="Rectangle 6">
            <a:extLst>
              <a:ext uri="{FF2B5EF4-FFF2-40B4-BE49-F238E27FC236}">
                <a16:creationId xmlns:a16="http://schemas.microsoft.com/office/drawing/2014/main" id="{20E97A38-6C58-4D1D-8A37-B38BC04E5512}"/>
              </a:ext>
            </a:extLst>
          </p:cNvPr>
          <p:cNvSpPr/>
          <p:nvPr/>
        </p:nvSpPr>
        <p:spPr>
          <a:xfrm>
            <a:off x="1259174" y="1825055"/>
            <a:ext cx="4567287" cy="2788171"/>
          </a:xfrm>
          <a:prstGeom prst="rect">
            <a:avLst/>
          </a:prstGeom>
          <a:no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1659371712"/>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6" name="Group 5">
            <a:extLst>
              <a:ext uri="{FF2B5EF4-FFF2-40B4-BE49-F238E27FC236}">
                <a16:creationId xmlns:a16="http://schemas.microsoft.com/office/drawing/2014/main" id="{904EE749-B186-4B56-98A7-85E8E720ABA6}"/>
              </a:ext>
            </a:extLst>
          </p:cNvPr>
          <p:cNvGrpSpPr/>
          <p:nvPr/>
        </p:nvGrpSpPr>
        <p:grpSpPr>
          <a:xfrm>
            <a:off x="6790544" y="429056"/>
            <a:ext cx="2913707" cy="5846606"/>
            <a:chOff x="7309861" y="719527"/>
            <a:chExt cx="2709184" cy="5436213"/>
          </a:xfrm>
        </p:grpSpPr>
        <p:sp>
          <p:nvSpPr>
            <p:cNvPr id="3" name="Shape 394">
              <a:extLst>
                <a:ext uri="{FF2B5EF4-FFF2-40B4-BE49-F238E27FC236}">
                  <a16:creationId xmlns:a16="http://schemas.microsoft.com/office/drawing/2014/main" id="{F4B6668F-C149-4D73-A130-4D43FC5ACB6B}"/>
                </a:ext>
              </a:extLst>
            </p:cNvPr>
            <p:cNvSpPr/>
            <p:nvPr/>
          </p:nvSpPr>
          <p:spPr>
            <a:xfrm>
              <a:off x="7309861" y="719527"/>
              <a:ext cx="2709184" cy="5436213"/>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chemeClr val="bg1"/>
            </a:solidFill>
            <a:ln w="9525" cap="flat" cmpd="sng">
              <a:solidFill>
                <a:srgbClr val="BA9BB1"/>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396">
              <a:extLst>
                <a:ext uri="{FF2B5EF4-FFF2-40B4-BE49-F238E27FC236}">
                  <a16:creationId xmlns:a16="http://schemas.microsoft.com/office/drawing/2014/main" id="{D81E2F83-4861-4DF0-94CD-BFCCCB3EC0F1}"/>
                </a:ext>
              </a:extLst>
            </p:cNvPr>
            <p:cNvSpPr/>
            <p:nvPr/>
          </p:nvSpPr>
          <p:spPr>
            <a:xfrm>
              <a:off x="7437689" y="1184222"/>
              <a:ext cx="2474941" cy="4377129"/>
            </a:xfrm>
            <a:prstGeom prst="rect">
              <a:avLst/>
            </a:prstGeom>
            <a:solidFill>
              <a:srgbClr val="000714">
                <a:alpha val="5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grpSp>
      <p:sp>
        <p:nvSpPr>
          <p:cNvPr id="5" name="Shape 395">
            <a:extLst>
              <a:ext uri="{FF2B5EF4-FFF2-40B4-BE49-F238E27FC236}">
                <a16:creationId xmlns:a16="http://schemas.microsoft.com/office/drawing/2014/main" id="{71F356FA-3BF9-4825-87B5-EFB4A184BDC5}"/>
              </a:ext>
            </a:extLst>
          </p:cNvPr>
          <p:cNvSpPr txBox="1">
            <a:spLocks/>
          </p:cNvSpPr>
          <p:nvPr/>
        </p:nvSpPr>
        <p:spPr>
          <a:xfrm>
            <a:off x="1776368" y="221829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just">
              <a:spcBef>
                <a:spcPts val="0"/>
              </a:spcBef>
              <a:buFont typeface="Arial" panose="020B0604020202020204" pitchFamily="34" charset="0"/>
              <a:buNone/>
            </a:pPr>
            <a:r>
              <a:rPr lang="en-US" sz="2400" dirty="0">
                <a:solidFill>
                  <a:schemeClr val="bg1"/>
                </a:solidFill>
                <a:latin typeface="+mj-lt"/>
                <a:ea typeface="Muli"/>
                <a:cs typeface="Muli"/>
                <a:sym typeface="Muli"/>
              </a:rPr>
              <a:t>	ANDROID PROJECT</a:t>
            </a:r>
          </a:p>
          <a:p>
            <a:pPr algn="just">
              <a:spcBef>
                <a:spcPts val="0"/>
              </a:spcBef>
              <a:buFont typeface="Arial" panose="020B0604020202020204" pitchFamily="34" charset="0"/>
              <a:buNone/>
            </a:pPr>
            <a:endParaRPr lang="en-US" sz="2000" b="1" dirty="0">
              <a:solidFill>
                <a:schemeClr val="bg1"/>
              </a:solidFill>
              <a:latin typeface="Muli"/>
              <a:ea typeface="Muli"/>
              <a:cs typeface="Muli"/>
              <a:sym typeface="Muli"/>
            </a:endParaRPr>
          </a:p>
          <a:p>
            <a:pPr algn="just">
              <a:spcBef>
                <a:spcPts val="0"/>
              </a:spcBef>
              <a:buNone/>
            </a:pPr>
            <a:r>
              <a:rPr lang="en-US" sz="2000" dirty="0">
                <a:solidFill>
                  <a:schemeClr val="bg1"/>
                </a:solidFill>
                <a:latin typeface="Muli"/>
                <a:ea typeface="Muli"/>
                <a:cs typeface="Muli"/>
                <a:sym typeface="Muli"/>
              </a:rPr>
              <a:t>	</a:t>
            </a:r>
            <a:r>
              <a:rPr lang="en-US" sz="16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a:p>
            <a:pPr algn="just">
              <a:spcBef>
                <a:spcPts val="0"/>
              </a:spcBef>
              <a:buNone/>
            </a:pPr>
            <a:endParaRPr lang="en-US" sz="1600" dirty="0">
              <a:solidFill>
                <a:schemeClr val="bg1"/>
              </a:solidFill>
              <a:ea typeface="Muli"/>
              <a:cs typeface="Muli"/>
              <a:sym typeface="Muli"/>
            </a:endParaRPr>
          </a:p>
          <a:p>
            <a:pPr algn="just">
              <a:spcBef>
                <a:spcPts val="0"/>
              </a:spcBef>
              <a:buFont typeface="Arial" panose="020B0604020202020204" pitchFamily="34" charset="0"/>
              <a:buNone/>
            </a:pPr>
            <a:endParaRPr lang="en-US" sz="2000" dirty="0">
              <a:solidFill>
                <a:schemeClr val="bg1"/>
              </a:solidFill>
              <a:ea typeface="Muli"/>
              <a:cs typeface="Muli"/>
              <a:sym typeface="Muli"/>
            </a:endParaRPr>
          </a:p>
        </p:txBody>
      </p:sp>
      <p:sp>
        <p:nvSpPr>
          <p:cNvPr id="7" name="Rectangle 6">
            <a:extLst>
              <a:ext uri="{FF2B5EF4-FFF2-40B4-BE49-F238E27FC236}">
                <a16:creationId xmlns:a16="http://schemas.microsoft.com/office/drawing/2014/main" id="{ACDD53F4-3B0F-4D8F-AE1C-DE78B2828675}"/>
              </a:ext>
            </a:extLst>
          </p:cNvPr>
          <p:cNvSpPr/>
          <p:nvPr/>
        </p:nvSpPr>
        <p:spPr>
          <a:xfrm>
            <a:off x="1588956" y="2034915"/>
            <a:ext cx="5201587" cy="2788171"/>
          </a:xfrm>
          <a:prstGeom prst="rect">
            <a:avLst/>
          </a:prstGeom>
          <a:no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1123430956"/>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86C217BD-4DE1-4B30-B48B-8601360F04F9}"/>
              </a:ext>
            </a:extLst>
          </p:cNvPr>
          <p:cNvSpPr txBox="1">
            <a:spLocks/>
          </p:cNvSpPr>
          <p:nvPr/>
        </p:nvSpPr>
        <p:spPr>
          <a:xfrm>
            <a:off x="1496722" y="221829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chemeClr val="bg1"/>
                </a:solidFill>
                <a:latin typeface="+mj-lt"/>
                <a:ea typeface="Muli"/>
                <a:cs typeface="Muli"/>
                <a:sym typeface="Muli"/>
              </a:rPr>
              <a:t>	iPhone PROJECT</a:t>
            </a:r>
          </a:p>
          <a:p>
            <a:pPr>
              <a:spcBef>
                <a:spcPts val="0"/>
              </a:spcBef>
              <a:buFont typeface="Arial" panose="020B0604020202020204" pitchFamily="34" charset="0"/>
              <a:buNone/>
            </a:pPr>
            <a:endParaRPr lang="en-US" sz="2000" b="1" dirty="0">
              <a:solidFill>
                <a:schemeClr val="bg1"/>
              </a:solidFill>
              <a:latin typeface="Muli"/>
              <a:ea typeface="Muli"/>
              <a:cs typeface="Muli"/>
              <a:sym typeface="Muli"/>
            </a:endParaRPr>
          </a:p>
          <a:p>
            <a:pPr algn="just">
              <a:spcBef>
                <a:spcPts val="0"/>
              </a:spcBef>
              <a:buNone/>
            </a:pPr>
            <a:r>
              <a:rPr lang="en-US" sz="2000" dirty="0">
                <a:solidFill>
                  <a:schemeClr val="bg1"/>
                </a:solidFill>
                <a:latin typeface="Muli"/>
                <a:ea typeface="Muli"/>
                <a:cs typeface="Muli"/>
                <a:sym typeface="Muli"/>
              </a:rPr>
              <a:t>	</a:t>
            </a:r>
            <a:r>
              <a:rPr lang="en-US" sz="16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a:p>
            <a:pPr algn="just">
              <a:spcBef>
                <a:spcPts val="0"/>
              </a:spcBef>
              <a:buNone/>
            </a:pPr>
            <a:endParaRPr lang="en-US" sz="1600" dirty="0">
              <a:solidFill>
                <a:schemeClr val="bg1"/>
              </a:solidFill>
              <a:ea typeface="Muli"/>
              <a:cs typeface="Muli"/>
              <a:sym typeface="Muli"/>
            </a:endParaRPr>
          </a:p>
          <a:p>
            <a:pPr>
              <a:spcBef>
                <a:spcPts val="0"/>
              </a:spcBef>
              <a:buFont typeface="Arial" panose="020B0604020202020204" pitchFamily="34" charset="0"/>
              <a:buNone/>
            </a:pPr>
            <a:endParaRPr lang="en-US" sz="2000" dirty="0">
              <a:solidFill>
                <a:schemeClr val="bg1"/>
              </a:solidFill>
              <a:ea typeface="Muli"/>
              <a:cs typeface="Muli"/>
              <a:sym typeface="Muli"/>
            </a:endParaRPr>
          </a:p>
        </p:txBody>
      </p:sp>
      <p:sp>
        <p:nvSpPr>
          <p:cNvPr id="4" name="Shape 401">
            <a:extLst>
              <a:ext uri="{FF2B5EF4-FFF2-40B4-BE49-F238E27FC236}">
                <a16:creationId xmlns:a16="http://schemas.microsoft.com/office/drawing/2014/main" id="{9CCC31D1-B154-4E39-BD3D-8EF2F687130B}"/>
              </a:ext>
            </a:extLst>
          </p:cNvPr>
          <p:cNvSpPr/>
          <p:nvPr/>
        </p:nvSpPr>
        <p:spPr>
          <a:xfrm>
            <a:off x="6591445" y="277562"/>
            <a:ext cx="2987270" cy="6286493"/>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chemeClr val="bg1"/>
          </a:solidFill>
          <a:ln w="9525" cap="flat" cmpd="sng">
            <a:solidFill>
              <a:srgbClr val="BA9BB1"/>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03">
            <a:extLst>
              <a:ext uri="{FF2B5EF4-FFF2-40B4-BE49-F238E27FC236}">
                <a16:creationId xmlns:a16="http://schemas.microsoft.com/office/drawing/2014/main" id="{BDD35EDE-5F1C-4D55-9E38-92533F610719}"/>
              </a:ext>
            </a:extLst>
          </p:cNvPr>
          <p:cNvSpPr/>
          <p:nvPr/>
        </p:nvSpPr>
        <p:spPr>
          <a:xfrm>
            <a:off x="6809141" y="1173083"/>
            <a:ext cx="2551878" cy="4495449"/>
          </a:xfrm>
          <a:prstGeom prst="rect">
            <a:avLst/>
          </a:prstGeom>
          <a:solidFill>
            <a:srgbClr val="000714">
              <a:alpha val="45000"/>
            </a:srgbClr>
          </a:solidFill>
          <a:ln w="19050" cap="flat" cmpd="sng">
            <a:solidFill>
              <a:srgbClr val="BA9BB1"/>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7" name="Rectangle 6">
            <a:extLst>
              <a:ext uri="{FF2B5EF4-FFF2-40B4-BE49-F238E27FC236}">
                <a16:creationId xmlns:a16="http://schemas.microsoft.com/office/drawing/2014/main" id="{6A893DFD-02F3-4D6B-AFB8-A880DF06E539}"/>
              </a:ext>
            </a:extLst>
          </p:cNvPr>
          <p:cNvSpPr/>
          <p:nvPr/>
        </p:nvSpPr>
        <p:spPr>
          <a:xfrm>
            <a:off x="1389858" y="2034915"/>
            <a:ext cx="5201587" cy="2788171"/>
          </a:xfrm>
          <a:prstGeom prst="rect">
            <a:avLst/>
          </a:prstGeom>
          <a:no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104232693"/>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F3F60EAB-C32F-4C87-994B-FCE958048897}"/>
              </a:ext>
            </a:extLst>
          </p:cNvPr>
          <p:cNvSpPr txBox="1">
            <a:spLocks/>
          </p:cNvSpPr>
          <p:nvPr/>
        </p:nvSpPr>
        <p:spPr>
          <a:xfrm>
            <a:off x="1596486" y="221829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just">
              <a:spcBef>
                <a:spcPts val="0"/>
              </a:spcBef>
              <a:buFont typeface="Arial" panose="020B0604020202020204" pitchFamily="34" charset="0"/>
              <a:buNone/>
            </a:pPr>
            <a:r>
              <a:rPr lang="en-US" sz="2400" dirty="0">
                <a:solidFill>
                  <a:schemeClr val="bg1"/>
                </a:solidFill>
                <a:latin typeface="+mj-lt"/>
                <a:ea typeface="Muli"/>
                <a:cs typeface="Muli"/>
                <a:sym typeface="Muli"/>
              </a:rPr>
              <a:t>	TABLET PROJECT</a:t>
            </a:r>
          </a:p>
          <a:p>
            <a:pPr algn="just">
              <a:spcBef>
                <a:spcPts val="0"/>
              </a:spcBef>
              <a:buFont typeface="Arial" panose="020B0604020202020204" pitchFamily="34" charset="0"/>
              <a:buNone/>
            </a:pPr>
            <a:endParaRPr lang="en-US" sz="2000" b="1" dirty="0">
              <a:solidFill>
                <a:schemeClr val="bg1"/>
              </a:solidFill>
              <a:latin typeface="Muli"/>
              <a:ea typeface="Muli"/>
              <a:cs typeface="Muli"/>
              <a:sym typeface="Muli"/>
            </a:endParaRPr>
          </a:p>
          <a:p>
            <a:pPr algn="just">
              <a:spcBef>
                <a:spcPts val="0"/>
              </a:spcBef>
              <a:buNone/>
            </a:pPr>
            <a:r>
              <a:rPr lang="en-US" sz="2000" dirty="0">
                <a:solidFill>
                  <a:schemeClr val="bg1"/>
                </a:solidFill>
                <a:latin typeface="Muli"/>
                <a:ea typeface="Muli"/>
                <a:cs typeface="Muli"/>
                <a:sym typeface="Muli"/>
              </a:rPr>
              <a:t>	</a:t>
            </a:r>
            <a:r>
              <a:rPr lang="en-US" sz="16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a:p>
            <a:pPr algn="just">
              <a:spcBef>
                <a:spcPts val="0"/>
              </a:spcBef>
              <a:buNone/>
            </a:pPr>
            <a:endParaRPr lang="en-US" sz="2000" dirty="0">
              <a:solidFill>
                <a:schemeClr val="bg1"/>
              </a:solidFill>
              <a:ea typeface="Muli"/>
              <a:cs typeface="Muli"/>
              <a:sym typeface="Muli"/>
            </a:endParaRPr>
          </a:p>
          <a:p>
            <a:pPr algn="just">
              <a:spcBef>
                <a:spcPts val="0"/>
              </a:spcBef>
              <a:buFont typeface="Arial" panose="020B0604020202020204" pitchFamily="34" charset="0"/>
              <a:buNone/>
            </a:pPr>
            <a:endParaRPr lang="en-US" sz="2000" dirty="0">
              <a:solidFill>
                <a:schemeClr val="bg1"/>
              </a:solidFill>
              <a:ea typeface="Muli"/>
              <a:cs typeface="Muli"/>
              <a:sym typeface="Muli"/>
            </a:endParaRPr>
          </a:p>
        </p:txBody>
      </p:sp>
      <p:sp>
        <p:nvSpPr>
          <p:cNvPr id="4" name="Shape 408">
            <a:extLst>
              <a:ext uri="{FF2B5EF4-FFF2-40B4-BE49-F238E27FC236}">
                <a16:creationId xmlns:a16="http://schemas.microsoft.com/office/drawing/2014/main" id="{A956B827-2108-41A3-9B27-3BF940FE4A71}"/>
              </a:ext>
            </a:extLst>
          </p:cNvPr>
          <p:cNvSpPr/>
          <p:nvPr/>
        </p:nvSpPr>
        <p:spPr>
          <a:xfrm>
            <a:off x="6591445" y="309693"/>
            <a:ext cx="4275223" cy="6046244"/>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chemeClr val="bg1"/>
          </a:solidFill>
          <a:ln w="9525" cap="flat" cmpd="sng">
            <a:solidFill>
              <a:srgbClr val="BA9BB1"/>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0">
            <a:extLst>
              <a:ext uri="{FF2B5EF4-FFF2-40B4-BE49-F238E27FC236}">
                <a16:creationId xmlns:a16="http://schemas.microsoft.com/office/drawing/2014/main" id="{1D65B7A1-DBFD-4DC0-AD92-79F310128F1B}"/>
              </a:ext>
            </a:extLst>
          </p:cNvPr>
          <p:cNvSpPr/>
          <p:nvPr/>
        </p:nvSpPr>
        <p:spPr>
          <a:xfrm>
            <a:off x="6897175" y="870259"/>
            <a:ext cx="3694697" cy="4946750"/>
          </a:xfrm>
          <a:prstGeom prst="rect">
            <a:avLst/>
          </a:prstGeom>
          <a:solidFill>
            <a:srgbClr val="000714">
              <a:alpha val="6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F04DBBE6-D4DC-4937-9DB9-2BC26AA509E6}"/>
              </a:ext>
            </a:extLst>
          </p:cNvPr>
          <p:cNvSpPr/>
          <p:nvPr/>
        </p:nvSpPr>
        <p:spPr>
          <a:xfrm>
            <a:off x="1389858" y="2034915"/>
            <a:ext cx="5201587" cy="2788171"/>
          </a:xfrm>
          <a:prstGeom prst="rect">
            <a:avLst/>
          </a:prstGeom>
          <a:no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059263584"/>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bg>
      <p:bgPr>
        <a:solidFill>
          <a:srgbClr val="CB9CA9"/>
        </a:solidFill>
        <a:effectLst/>
      </p:bgPr>
    </p:bg>
    <p:spTree>
      <p:nvGrpSpPr>
        <p:cNvPr id="1" name=""/>
        <p:cNvGrpSpPr/>
        <p:nvPr/>
      </p:nvGrpSpPr>
      <p:grpSpPr>
        <a:xfrm>
          <a:off x="0" y="0"/>
          <a:ext cx="0" cy="0"/>
          <a:chOff x="0" y="0"/>
          <a:chExt cx="0" cy="0"/>
        </a:xfrm>
      </p:grpSpPr>
      <p:grpSp>
        <p:nvGrpSpPr>
          <p:cNvPr id="2" name="Shape 350">
            <a:extLst>
              <a:ext uri="{FF2B5EF4-FFF2-40B4-BE49-F238E27FC236}">
                <a16:creationId xmlns:a16="http://schemas.microsoft.com/office/drawing/2014/main" id="{4C9ED0FF-0383-43FC-8C93-A1E2386BACF3}"/>
              </a:ext>
            </a:extLst>
          </p:cNvPr>
          <p:cNvGrpSpPr/>
          <p:nvPr/>
        </p:nvGrpSpPr>
        <p:grpSpPr>
          <a:xfrm>
            <a:off x="4572584" y="409303"/>
            <a:ext cx="442856" cy="560078"/>
            <a:chOff x="584925" y="238125"/>
            <a:chExt cx="415200" cy="525100"/>
          </a:xfrm>
        </p:grpSpPr>
        <p:sp>
          <p:nvSpPr>
            <p:cNvPr id="3" name="Shape 351">
              <a:extLst>
                <a:ext uri="{FF2B5EF4-FFF2-40B4-BE49-F238E27FC236}">
                  <a16:creationId xmlns:a16="http://schemas.microsoft.com/office/drawing/2014/main" id="{532D8207-5B78-4921-83EB-01413F9AB80A}"/>
                </a:ext>
              </a:extLst>
            </p:cNvPr>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a:extLst>
                <a:ext uri="{FF2B5EF4-FFF2-40B4-BE49-F238E27FC236}">
                  <a16:creationId xmlns:a16="http://schemas.microsoft.com/office/drawing/2014/main" id="{2AA5268D-8D2F-4D00-A52F-8877B545CFE0}"/>
                </a:ext>
              </a:extLst>
            </p:cNvPr>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a:extLst>
                <a:ext uri="{FF2B5EF4-FFF2-40B4-BE49-F238E27FC236}">
                  <a16:creationId xmlns:a16="http://schemas.microsoft.com/office/drawing/2014/main" id="{A9F12B55-CF4A-4C5C-A1FD-7AC0D6100CA4}"/>
                </a:ext>
              </a:extLst>
            </p:cNvPr>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a:extLst>
                <a:ext uri="{FF2B5EF4-FFF2-40B4-BE49-F238E27FC236}">
                  <a16:creationId xmlns:a16="http://schemas.microsoft.com/office/drawing/2014/main" id="{16B41FB0-3981-4371-AD08-19AB312D1A75}"/>
                </a:ext>
              </a:extLst>
            </p:cNvPr>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a:extLst>
                <a:ext uri="{FF2B5EF4-FFF2-40B4-BE49-F238E27FC236}">
                  <a16:creationId xmlns:a16="http://schemas.microsoft.com/office/drawing/2014/main" id="{A42F39B2-4F72-4877-B1E5-27BE275A1DAB}"/>
                </a:ext>
              </a:extLst>
            </p:cNvPr>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a:extLst>
                <a:ext uri="{FF2B5EF4-FFF2-40B4-BE49-F238E27FC236}">
                  <a16:creationId xmlns:a16="http://schemas.microsoft.com/office/drawing/2014/main" id="{04416F09-2A53-4D9E-B2B3-558359CBFBC4}"/>
                </a:ext>
              </a:extLst>
            </p:cNvPr>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a:extLst>
              <a:ext uri="{FF2B5EF4-FFF2-40B4-BE49-F238E27FC236}">
                <a16:creationId xmlns:a16="http://schemas.microsoft.com/office/drawing/2014/main" id="{CCC82450-CA07-4DC1-AF17-A16CF51E60A5}"/>
              </a:ext>
            </a:extLst>
          </p:cNvPr>
          <p:cNvGrpSpPr/>
          <p:nvPr/>
        </p:nvGrpSpPr>
        <p:grpSpPr>
          <a:xfrm>
            <a:off x="5275909" y="490686"/>
            <a:ext cx="474134" cy="394699"/>
            <a:chOff x="1244325" y="314425"/>
            <a:chExt cx="444525" cy="370050"/>
          </a:xfrm>
        </p:grpSpPr>
        <p:sp>
          <p:nvSpPr>
            <p:cNvPr id="10" name="Shape 358">
              <a:extLst>
                <a:ext uri="{FF2B5EF4-FFF2-40B4-BE49-F238E27FC236}">
                  <a16:creationId xmlns:a16="http://schemas.microsoft.com/office/drawing/2014/main" id="{D2E1BA59-E4D5-468D-8814-F1A83B414A3E}"/>
                </a:ext>
              </a:extLst>
            </p:cNvPr>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a:extLst>
                <a:ext uri="{FF2B5EF4-FFF2-40B4-BE49-F238E27FC236}">
                  <a16:creationId xmlns:a16="http://schemas.microsoft.com/office/drawing/2014/main" id="{6D177CED-364A-4E32-AA39-47D6F72CC5B3}"/>
                </a:ext>
              </a:extLst>
            </p:cNvPr>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a:extLst>
              <a:ext uri="{FF2B5EF4-FFF2-40B4-BE49-F238E27FC236}">
                <a16:creationId xmlns:a16="http://schemas.microsoft.com/office/drawing/2014/main" id="{5D8D42FB-14E9-4AE1-AFCC-B81FDE5B32AC}"/>
              </a:ext>
            </a:extLst>
          </p:cNvPr>
          <p:cNvGrpSpPr/>
          <p:nvPr/>
        </p:nvGrpSpPr>
        <p:grpSpPr>
          <a:xfrm>
            <a:off x="6005312" y="488738"/>
            <a:ext cx="453311" cy="398593"/>
            <a:chOff x="1928175" y="312600"/>
            <a:chExt cx="425000" cy="373700"/>
          </a:xfrm>
        </p:grpSpPr>
        <p:sp>
          <p:nvSpPr>
            <p:cNvPr id="13" name="Shape 361">
              <a:extLst>
                <a:ext uri="{FF2B5EF4-FFF2-40B4-BE49-F238E27FC236}">
                  <a16:creationId xmlns:a16="http://schemas.microsoft.com/office/drawing/2014/main" id="{27F6EBC8-D653-4AED-9BF0-82F90FE155DA}"/>
                </a:ext>
              </a:extLst>
            </p:cNvPr>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a:extLst>
                <a:ext uri="{FF2B5EF4-FFF2-40B4-BE49-F238E27FC236}">
                  <a16:creationId xmlns:a16="http://schemas.microsoft.com/office/drawing/2014/main" id="{6DEAFAC8-4930-4AC0-882C-56CF94266956}"/>
                </a:ext>
              </a:extLst>
            </p:cNvPr>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a:extLst>
              <a:ext uri="{FF2B5EF4-FFF2-40B4-BE49-F238E27FC236}">
                <a16:creationId xmlns:a16="http://schemas.microsoft.com/office/drawing/2014/main" id="{3B4D9042-B0A9-49A0-A9CC-660851F0F77D}"/>
              </a:ext>
            </a:extLst>
          </p:cNvPr>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a:extLst>
              <a:ext uri="{FF2B5EF4-FFF2-40B4-BE49-F238E27FC236}">
                <a16:creationId xmlns:a16="http://schemas.microsoft.com/office/drawing/2014/main" id="{31971303-6E3F-4D6D-B8CB-A8D22399FB17}"/>
              </a:ext>
            </a:extLst>
          </p:cNvPr>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a:extLst>
              <a:ext uri="{FF2B5EF4-FFF2-40B4-BE49-F238E27FC236}">
                <a16:creationId xmlns:a16="http://schemas.microsoft.com/office/drawing/2014/main" id="{724A71C0-7DC5-4D15-879F-5AA3C660998B}"/>
              </a:ext>
            </a:extLst>
          </p:cNvPr>
          <p:cNvGrpSpPr/>
          <p:nvPr/>
        </p:nvGrpSpPr>
        <p:grpSpPr>
          <a:xfrm>
            <a:off x="8128377" y="467913"/>
            <a:ext cx="521040" cy="440270"/>
            <a:chOff x="3918650" y="293075"/>
            <a:chExt cx="488500" cy="412775"/>
          </a:xfrm>
        </p:grpSpPr>
        <p:sp>
          <p:nvSpPr>
            <p:cNvPr id="18" name="Shape 366">
              <a:extLst>
                <a:ext uri="{FF2B5EF4-FFF2-40B4-BE49-F238E27FC236}">
                  <a16:creationId xmlns:a16="http://schemas.microsoft.com/office/drawing/2014/main" id="{E8120E91-7AEE-4C64-B446-C367A72AE753}"/>
                </a:ext>
              </a:extLst>
            </p:cNvPr>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a:extLst>
                <a:ext uri="{FF2B5EF4-FFF2-40B4-BE49-F238E27FC236}">
                  <a16:creationId xmlns:a16="http://schemas.microsoft.com/office/drawing/2014/main" id="{4F5C5B06-999A-45A2-8A6B-6C7D9DB5FADA}"/>
                </a:ext>
              </a:extLst>
            </p:cNvPr>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a:extLst>
                <a:ext uri="{FF2B5EF4-FFF2-40B4-BE49-F238E27FC236}">
                  <a16:creationId xmlns:a16="http://schemas.microsoft.com/office/drawing/2014/main" id="{8924263E-08CD-491C-8F78-D632E6562FF6}"/>
                </a:ext>
              </a:extLst>
            </p:cNvPr>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a:extLst>
              <a:ext uri="{FF2B5EF4-FFF2-40B4-BE49-F238E27FC236}">
                <a16:creationId xmlns:a16="http://schemas.microsoft.com/office/drawing/2014/main" id="{2619EFE5-7DE5-4D44-AE2A-649D7CF8A4D3}"/>
              </a:ext>
            </a:extLst>
          </p:cNvPr>
          <p:cNvGrpSpPr/>
          <p:nvPr/>
        </p:nvGrpSpPr>
        <p:grpSpPr>
          <a:xfrm>
            <a:off x="8893592" y="434688"/>
            <a:ext cx="428564" cy="506693"/>
            <a:chOff x="4636075" y="261925"/>
            <a:chExt cx="401800" cy="475050"/>
          </a:xfrm>
        </p:grpSpPr>
        <p:sp>
          <p:nvSpPr>
            <p:cNvPr id="22" name="Shape 370">
              <a:extLst>
                <a:ext uri="{FF2B5EF4-FFF2-40B4-BE49-F238E27FC236}">
                  <a16:creationId xmlns:a16="http://schemas.microsoft.com/office/drawing/2014/main" id="{CC92F6EA-F015-40EC-8881-D51AE595A2A8}"/>
                </a:ext>
              </a:extLst>
            </p:cNvPr>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a:extLst>
                <a:ext uri="{FF2B5EF4-FFF2-40B4-BE49-F238E27FC236}">
                  <a16:creationId xmlns:a16="http://schemas.microsoft.com/office/drawing/2014/main" id="{7F02D4FD-14B9-47EF-8FCE-69B6C1812A1D}"/>
                </a:ext>
              </a:extLst>
            </p:cNvPr>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a:extLst>
                <a:ext uri="{FF2B5EF4-FFF2-40B4-BE49-F238E27FC236}">
                  <a16:creationId xmlns:a16="http://schemas.microsoft.com/office/drawing/2014/main" id="{8B441866-A5E2-40D6-A154-322147FFD8F1}"/>
                </a:ext>
              </a:extLst>
            </p:cNvPr>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a:extLst>
                <a:ext uri="{FF2B5EF4-FFF2-40B4-BE49-F238E27FC236}">
                  <a16:creationId xmlns:a16="http://schemas.microsoft.com/office/drawing/2014/main" id="{17FD4730-2448-4AC7-A8E8-3A7D6176D88C}"/>
                </a:ext>
              </a:extLst>
            </p:cNvPr>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a:extLst>
              <a:ext uri="{FF2B5EF4-FFF2-40B4-BE49-F238E27FC236}">
                <a16:creationId xmlns:a16="http://schemas.microsoft.com/office/drawing/2014/main" id="{C56FE830-9333-4DF3-A51A-FDA23BAB3E0F}"/>
              </a:ext>
            </a:extLst>
          </p:cNvPr>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a:extLst>
              <a:ext uri="{FF2B5EF4-FFF2-40B4-BE49-F238E27FC236}">
                <a16:creationId xmlns:a16="http://schemas.microsoft.com/office/drawing/2014/main" id="{9C4886E7-8EFB-4130-8062-AFF0DD96F7AB}"/>
              </a:ext>
            </a:extLst>
          </p:cNvPr>
          <p:cNvGrpSpPr/>
          <p:nvPr/>
        </p:nvGrpSpPr>
        <p:grpSpPr>
          <a:xfrm>
            <a:off x="10330906" y="477032"/>
            <a:ext cx="429845" cy="421365"/>
            <a:chOff x="5983625" y="301625"/>
            <a:chExt cx="403000" cy="395050"/>
          </a:xfrm>
        </p:grpSpPr>
        <p:sp>
          <p:nvSpPr>
            <p:cNvPr id="28" name="Shape 376">
              <a:extLst>
                <a:ext uri="{FF2B5EF4-FFF2-40B4-BE49-F238E27FC236}">
                  <a16:creationId xmlns:a16="http://schemas.microsoft.com/office/drawing/2014/main" id="{DB507C49-3521-4402-8C0B-56D42CC11C66}"/>
                </a:ext>
              </a:extLst>
            </p:cNvPr>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a:extLst>
                <a:ext uri="{FF2B5EF4-FFF2-40B4-BE49-F238E27FC236}">
                  <a16:creationId xmlns:a16="http://schemas.microsoft.com/office/drawing/2014/main" id="{06BDF671-2253-4F61-B036-619A32606BB2}"/>
                </a:ext>
              </a:extLst>
            </p:cNvPr>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a:extLst>
                <a:ext uri="{FF2B5EF4-FFF2-40B4-BE49-F238E27FC236}">
                  <a16:creationId xmlns:a16="http://schemas.microsoft.com/office/drawing/2014/main" id="{0ACD9AC3-9BEE-4B4F-B9C5-90BBA7A5A29E}"/>
                </a:ext>
              </a:extLst>
            </p:cNvPr>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a:extLst>
                <a:ext uri="{FF2B5EF4-FFF2-40B4-BE49-F238E27FC236}">
                  <a16:creationId xmlns:a16="http://schemas.microsoft.com/office/drawing/2014/main" id="{46DB211B-1263-4659-88FA-2E7E8293837F}"/>
                </a:ext>
              </a:extLst>
            </p:cNvPr>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a:extLst>
                <a:ext uri="{FF2B5EF4-FFF2-40B4-BE49-F238E27FC236}">
                  <a16:creationId xmlns:a16="http://schemas.microsoft.com/office/drawing/2014/main" id="{AB235A94-4731-4EEF-9B0D-AE8A4F21D1A0}"/>
                </a:ext>
              </a:extLst>
            </p:cNvPr>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a:extLst>
                <a:ext uri="{FF2B5EF4-FFF2-40B4-BE49-F238E27FC236}">
                  <a16:creationId xmlns:a16="http://schemas.microsoft.com/office/drawing/2014/main" id="{C3D6D722-5C27-46E1-A007-C313EDF1EF37}"/>
                </a:ext>
              </a:extLst>
            </p:cNvPr>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a:extLst>
                <a:ext uri="{FF2B5EF4-FFF2-40B4-BE49-F238E27FC236}">
                  <a16:creationId xmlns:a16="http://schemas.microsoft.com/office/drawing/2014/main" id="{C14C81EE-2DA8-42DC-A632-975237887F59}"/>
                </a:ext>
              </a:extLst>
            </p:cNvPr>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a:extLst>
                <a:ext uri="{FF2B5EF4-FFF2-40B4-BE49-F238E27FC236}">
                  <a16:creationId xmlns:a16="http://schemas.microsoft.com/office/drawing/2014/main" id="{33A04C5B-635B-4290-8E8C-9CCBD7EC18E8}"/>
                </a:ext>
              </a:extLst>
            </p:cNvPr>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a:extLst>
                <a:ext uri="{FF2B5EF4-FFF2-40B4-BE49-F238E27FC236}">
                  <a16:creationId xmlns:a16="http://schemas.microsoft.com/office/drawing/2014/main" id="{4ABD1D18-6857-4948-8BFC-02F59F684C3C}"/>
                </a:ext>
              </a:extLst>
            </p:cNvPr>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a:extLst>
                <a:ext uri="{FF2B5EF4-FFF2-40B4-BE49-F238E27FC236}">
                  <a16:creationId xmlns:a16="http://schemas.microsoft.com/office/drawing/2014/main" id="{7BB713EB-259E-4B7D-9D98-01D6BBB3D82B}"/>
                </a:ext>
              </a:extLst>
            </p:cNvPr>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a:extLst>
                <a:ext uri="{FF2B5EF4-FFF2-40B4-BE49-F238E27FC236}">
                  <a16:creationId xmlns:a16="http://schemas.microsoft.com/office/drawing/2014/main" id="{894F0928-9792-4C54-9B6C-6AE189D52345}"/>
                </a:ext>
              </a:extLst>
            </p:cNvPr>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a:extLst>
                <a:ext uri="{FF2B5EF4-FFF2-40B4-BE49-F238E27FC236}">
                  <a16:creationId xmlns:a16="http://schemas.microsoft.com/office/drawing/2014/main" id="{3F4565E8-00FD-40CA-98B7-34AA765C92A3}"/>
                </a:ext>
              </a:extLst>
            </p:cNvPr>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a:extLst>
                <a:ext uri="{FF2B5EF4-FFF2-40B4-BE49-F238E27FC236}">
                  <a16:creationId xmlns:a16="http://schemas.microsoft.com/office/drawing/2014/main" id="{5637312A-DAEA-45E8-96E5-D2F0C4FBCCD0}"/>
                </a:ext>
              </a:extLst>
            </p:cNvPr>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a:extLst>
                <a:ext uri="{FF2B5EF4-FFF2-40B4-BE49-F238E27FC236}">
                  <a16:creationId xmlns:a16="http://schemas.microsoft.com/office/drawing/2014/main" id="{462B847A-9540-49BF-A179-F4C513A4600A}"/>
                </a:ext>
              </a:extLst>
            </p:cNvPr>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a:extLst>
                <a:ext uri="{FF2B5EF4-FFF2-40B4-BE49-F238E27FC236}">
                  <a16:creationId xmlns:a16="http://schemas.microsoft.com/office/drawing/2014/main" id="{68A05F6F-B161-4CA6-B416-DFF3E7187220}"/>
                </a:ext>
              </a:extLst>
            </p:cNvPr>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a:extLst>
                <a:ext uri="{FF2B5EF4-FFF2-40B4-BE49-F238E27FC236}">
                  <a16:creationId xmlns:a16="http://schemas.microsoft.com/office/drawing/2014/main" id="{ED51C97E-9035-44C2-9CAC-B07F3A6AC8CA}"/>
                </a:ext>
              </a:extLst>
            </p:cNvPr>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a:extLst>
                <a:ext uri="{FF2B5EF4-FFF2-40B4-BE49-F238E27FC236}">
                  <a16:creationId xmlns:a16="http://schemas.microsoft.com/office/drawing/2014/main" id="{960AB1E6-4804-42E1-AD78-45E403424469}"/>
                </a:ext>
              </a:extLst>
            </p:cNvPr>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a:extLst>
                <a:ext uri="{FF2B5EF4-FFF2-40B4-BE49-F238E27FC236}">
                  <a16:creationId xmlns:a16="http://schemas.microsoft.com/office/drawing/2014/main" id="{5BE9A504-F3CE-4F38-9E6E-AD39E958F86B}"/>
                </a:ext>
              </a:extLst>
            </p:cNvPr>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a:extLst>
                <a:ext uri="{FF2B5EF4-FFF2-40B4-BE49-F238E27FC236}">
                  <a16:creationId xmlns:a16="http://schemas.microsoft.com/office/drawing/2014/main" id="{03FA244A-4ED5-401C-865A-1B1D2A5AC996}"/>
                </a:ext>
              </a:extLst>
            </p:cNvPr>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a:extLst>
                <a:ext uri="{FF2B5EF4-FFF2-40B4-BE49-F238E27FC236}">
                  <a16:creationId xmlns:a16="http://schemas.microsoft.com/office/drawing/2014/main" id="{E4123D4C-B4CE-45FC-B314-D7E799161132}"/>
                </a:ext>
              </a:extLst>
            </p:cNvPr>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a:extLst>
              <a:ext uri="{FF2B5EF4-FFF2-40B4-BE49-F238E27FC236}">
                <a16:creationId xmlns:a16="http://schemas.microsoft.com/office/drawing/2014/main" id="{006BE802-F3D0-4260-B220-5359385FDD5D}"/>
              </a:ext>
            </a:extLst>
          </p:cNvPr>
          <p:cNvGrpSpPr/>
          <p:nvPr/>
        </p:nvGrpSpPr>
        <p:grpSpPr>
          <a:xfrm>
            <a:off x="11053136" y="473753"/>
            <a:ext cx="423338" cy="422697"/>
            <a:chOff x="6660750" y="298550"/>
            <a:chExt cx="396900" cy="396300"/>
          </a:xfrm>
        </p:grpSpPr>
        <p:sp>
          <p:nvSpPr>
            <p:cNvPr id="49" name="Shape 397">
              <a:extLst>
                <a:ext uri="{FF2B5EF4-FFF2-40B4-BE49-F238E27FC236}">
                  <a16:creationId xmlns:a16="http://schemas.microsoft.com/office/drawing/2014/main" id="{0DA477E1-0E14-4E13-B8EC-ED50B677C193}"/>
                </a:ext>
              </a:extLst>
            </p:cNvPr>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a:extLst>
                <a:ext uri="{FF2B5EF4-FFF2-40B4-BE49-F238E27FC236}">
                  <a16:creationId xmlns:a16="http://schemas.microsoft.com/office/drawing/2014/main" id="{BDC44CE8-01A5-4D9C-851B-C9F900E803CF}"/>
                </a:ext>
              </a:extLst>
            </p:cNvPr>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a:extLst>
              <a:ext uri="{FF2B5EF4-FFF2-40B4-BE49-F238E27FC236}">
                <a16:creationId xmlns:a16="http://schemas.microsoft.com/office/drawing/2014/main" id="{4F82A0A8-58F4-45FD-A7B9-98235EDDEE7E}"/>
              </a:ext>
            </a:extLst>
          </p:cNvPr>
          <p:cNvGrpSpPr/>
          <p:nvPr/>
        </p:nvGrpSpPr>
        <p:grpSpPr>
          <a:xfrm>
            <a:off x="4572584" y="1139346"/>
            <a:ext cx="442856" cy="535999"/>
            <a:chOff x="584925" y="922575"/>
            <a:chExt cx="415200" cy="502525"/>
          </a:xfrm>
        </p:grpSpPr>
        <p:sp>
          <p:nvSpPr>
            <p:cNvPr id="52" name="Shape 400">
              <a:extLst>
                <a:ext uri="{FF2B5EF4-FFF2-40B4-BE49-F238E27FC236}">
                  <a16:creationId xmlns:a16="http://schemas.microsoft.com/office/drawing/2014/main" id="{5F480B13-174A-450D-9E01-995A5D010159}"/>
                </a:ext>
              </a:extLst>
            </p:cNvPr>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a:extLst>
                <a:ext uri="{FF2B5EF4-FFF2-40B4-BE49-F238E27FC236}">
                  <a16:creationId xmlns:a16="http://schemas.microsoft.com/office/drawing/2014/main" id="{887E347B-D223-444F-B521-96E6A812B669}"/>
                </a:ext>
              </a:extLst>
            </p:cNvPr>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a:extLst>
                <a:ext uri="{FF2B5EF4-FFF2-40B4-BE49-F238E27FC236}">
                  <a16:creationId xmlns:a16="http://schemas.microsoft.com/office/drawing/2014/main" id="{4870D778-50AA-4187-AF7E-F7C302F6DD6F}"/>
                </a:ext>
              </a:extLst>
            </p:cNvPr>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a:extLst>
              <a:ext uri="{FF2B5EF4-FFF2-40B4-BE49-F238E27FC236}">
                <a16:creationId xmlns:a16="http://schemas.microsoft.com/office/drawing/2014/main" id="{E4AFB640-6C38-4C2A-9791-D53F604C9778}"/>
              </a:ext>
            </a:extLst>
          </p:cNvPr>
          <p:cNvGrpSpPr/>
          <p:nvPr/>
        </p:nvGrpSpPr>
        <p:grpSpPr>
          <a:xfrm>
            <a:off x="5278521" y="1126973"/>
            <a:ext cx="468936" cy="558797"/>
            <a:chOff x="1246775" y="910975"/>
            <a:chExt cx="439650" cy="523900"/>
          </a:xfrm>
        </p:grpSpPr>
        <p:sp>
          <p:nvSpPr>
            <p:cNvPr id="56" name="Shape 404">
              <a:extLst>
                <a:ext uri="{FF2B5EF4-FFF2-40B4-BE49-F238E27FC236}">
                  <a16:creationId xmlns:a16="http://schemas.microsoft.com/office/drawing/2014/main" id="{DF81E7BB-58AB-4E0F-B8BB-91739FF98869}"/>
                </a:ext>
              </a:extLst>
            </p:cNvPr>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a:extLst>
                <a:ext uri="{FF2B5EF4-FFF2-40B4-BE49-F238E27FC236}">
                  <a16:creationId xmlns:a16="http://schemas.microsoft.com/office/drawing/2014/main" id="{4B58442D-D716-482B-ABA8-1A4F4C47F71B}"/>
                </a:ext>
              </a:extLst>
            </p:cNvPr>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a:extLst>
                <a:ext uri="{FF2B5EF4-FFF2-40B4-BE49-F238E27FC236}">
                  <a16:creationId xmlns:a16="http://schemas.microsoft.com/office/drawing/2014/main" id="{E1D67AE5-D8CD-46EC-8A87-AFDC156D0962}"/>
                </a:ext>
              </a:extLst>
            </p:cNvPr>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a:extLst>
              <a:ext uri="{FF2B5EF4-FFF2-40B4-BE49-F238E27FC236}">
                <a16:creationId xmlns:a16="http://schemas.microsoft.com/office/drawing/2014/main" id="{3C89B5E4-27E4-4533-A047-976D897E3A59}"/>
              </a:ext>
            </a:extLst>
          </p:cNvPr>
          <p:cNvGrpSpPr/>
          <p:nvPr/>
        </p:nvGrpSpPr>
        <p:grpSpPr>
          <a:xfrm>
            <a:off x="6003365" y="1216836"/>
            <a:ext cx="457203" cy="380354"/>
            <a:chOff x="1926350" y="995225"/>
            <a:chExt cx="428650" cy="356600"/>
          </a:xfrm>
        </p:grpSpPr>
        <p:sp>
          <p:nvSpPr>
            <p:cNvPr id="60" name="Shape 408">
              <a:extLst>
                <a:ext uri="{FF2B5EF4-FFF2-40B4-BE49-F238E27FC236}">
                  <a16:creationId xmlns:a16="http://schemas.microsoft.com/office/drawing/2014/main" id="{33F3E9AC-70E1-43AD-BEC4-F877EE1B047A}"/>
                </a:ext>
              </a:extLst>
            </p:cNvPr>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a:extLst>
                <a:ext uri="{FF2B5EF4-FFF2-40B4-BE49-F238E27FC236}">
                  <a16:creationId xmlns:a16="http://schemas.microsoft.com/office/drawing/2014/main" id="{2748FA9D-5202-4510-9F71-6C8A96075AE4}"/>
                </a:ext>
              </a:extLst>
            </p:cNvPr>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a:extLst>
                <a:ext uri="{FF2B5EF4-FFF2-40B4-BE49-F238E27FC236}">
                  <a16:creationId xmlns:a16="http://schemas.microsoft.com/office/drawing/2014/main" id="{0CBA4257-621C-4858-AEF9-03C250EE5F96}"/>
                </a:ext>
              </a:extLst>
            </p:cNvPr>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a:extLst>
                <a:ext uri="{FF2B5EF4-FFF2-40B4-BE49-F238E27FC236}">
                  <a16:creationId xmlns:a16="http://schemas.microsoft.com/office/drawing/2014/main" id="{613E91E6-97DF-4E91-ADD6-B0424451636C}"/>
                </a:ext>
              </a:extLst>
            </p:cNvPr>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a:extLst>
              <a:ext uri="{FF2B5EF4-FFF2-40B4-BE49-F238E27FC236}">
                <a16:creationId xmlns:a16="http://schemas.microsoft.com/office/drawing/2014/main" id="{E382002A-1B47-4350-9608-A8A98B3C46CB}"/>
              </a:ext>
            </a:extLst>
          </p:cNvPr>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a:extLst>
              <a:ext uri="{FF2B5EF4-FFF2-40B4-BE49-F238E27FC236}">
                <a16:creationId xmlns:a16="http://schemas.microsoft.com/office/drawing/2014/main" id="{35335C32-B52F-49D2-A53A-113885FDA527}"/>
              </a:ext>
            </a:extLst>
          </p:cNvPr>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a:extLst>
              <a:ext uri="{FF2B5EF4-FFF2-40B4-BE49-F238E27FC236}">
                <a16:creationId xmlns:a16="http://schemas.microsoft.com/office/drawing/2014/main" id="{A486C889-F9FF-4E56-AE31-83F307CEF0F2}"/>
              </a:ext>
            </a:extLst>
          </p:cNvPr>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a:extLst>
              <a:ext uri="{FF2B5EF4-FFF2-40B4-BE49-F238E27FC236}">
                <a16:creationId xmlns:a16="http://schemas.microsoft.com/office/drawing/2014/main" id="{7B953112-3E4B-43A2-B888-AAF4C12D973F}"/>
              </a:ext>
            </a:extLst>
          </p:cNvPr>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a:extLst>
              <a:ext uri="{FF2B5EF4-FFF2-40B4-BE49-F238E27FC236}">
                <a16:creationId xmlns:a16="http://schemas.microsoft.com/office/drawing/2014/main" id="{FAE1C6FF-61D0-4437-852A-CCA3E239AE6B}"/>
              </a:ext>
            </a:extLst>
          </p:cNvPr>
          <p:cNvGrpSpPr/>
          <p:nvPr/>
        </p:nvGrpSpPr>
        <p:grpSpPr>
          <a:xfrm>
            <a:off x="9604116" y="1188197"/>
            <a:ext cx="445470" cy="446110"/>
            <a:chOff x="5302225" y="968375"/>
            <a:chExt cx="417650" cy="418250"/>
          </a:xfrm>
        </p:grpSpPr>
        <p:sp>
          <p:nvSpPr>
            <p:cNvPr id="69" name="Shape 417">
              <a:extLst>
                <a:ext uri="{FF2B5EF4-FFF2-40B4-BE49-F238E27FC236}">
                  <a16:creationId xmlns:a16="http://schemas.microsoft.com/office/drawing/2014/main" id="{9B0CC9DC-47AE-4E6E-8E34-60E7CC565FFA}"/>
                </a:ext>
              </a:extLst>
            </p:cNvPr>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a:extLst>
                <a:ext uri="{FF2B5EF4-FFF2-40B4-BE49-F238E27FC236}">
                  <a16:creationId xmlns:a16="http://schemas.microsoft.com/office/drawing/2014/main" id="{43EC4FE0-5CFB-410D-A89F-E546ED60B624}"/>
                </a:ext>
              </a:extLst>
            </p:cNvPr>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a:extLst>
              <a:ext uri="{FF2B5EF4-FFF2-40B4-BE49-F238E27FC236}">
                <a16:creationId xmlns:a16="http://schemas.microsoft.com/office/drawing/2014/main" id="{F1C0EE7C-0C6A-46C5-AF62-391C65169078}"/>
              </a:ext>
            </a:extLst>
          </p:cNvPr>
          <p:cNvGrpSpPr/>
          <p:nvPr/>
        </p:nvGrpSpPr>
        <p:grpSpPr>
          <a:xfrm>
            <a:off x="10269682" y="1138039"/>
            <a:ext cx="552291" cy="537946"/>
            <a:chOff x="5926225" y="921350"/>
            <a:chExt cx="517800" cy="504350"/>
          </a:xfrm>
        </p:grpSpPr>
        <p:sp>
          <p:nvSpPr>
            <p:cNvPr id="72" name="Shape 420">
              <a:extLst>
                <a:ext uri="{FF2B5EF4-FFF2-40B4-BE49-F238E27FC236}">
                  <a16:creationId xmlns:a16="http://schemas.microsoft.com/office/drawing/2014/main" id="{218203E4-0EE9-45AD-A97F-2D3ADFD3DBD3}"/>
                </a:ext>
              </a:extLst>
            </p:cNvPr>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a:extLst>
                <a:ext uri="{FF2B5EF4-FFF2-40B4-BE49-F238E27FC236}">
                  <a16:creationId xmlns:a16="http://schemas.microsoft.com/office/drawing/2014/main" id="{EE187032-A15E-4FD7-87F8-159082B146E2}"/>
                </a:ext>
              </a:extLst>
            </p:cNvPr>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a:extLst>
              <a:ext uri="{FF2B5EF4-FFF2-40B4-BE49-F238E27FC236}">
                <a16:creationId xmlns:a16="http://schemas.microsoft.com/office/drawing/2014/main" id="{4E696E96-8F2F-4C3C-863A-4E34039B1EF4}"/>
              </a:ext>
            </a:extLst>
          </p:cNvPr>
          <p:cNvGrpSpPr/>
          <p:nvPr/>
        </p:nvGrpSpPr>
        <p:grpSpPr>
          <a:xfrm>
            <a:off x="11006898" y="1148466"/>
            <a:ext cx="515813" cy="517121"/>
            <a:chOff x="6617400" y="931125"/>
            <a:chExt cx="483600" cy="484825"/>
          </a:xfrm>
        </p:grpSpPr>
        <p:sp>
          <p:nvSpPr>
            <p:cNvPr id="75" name="Shape 423">
              <a:extLst>
                <a:ext uri="{FF2B5EF4-FFF2-40B4-BE49-F238E27FC236}">
                  <a16:creationId xmlns:a16="http://schemas.microsoft.com/office/drawing/2014/main" id="{DAF96DF4-303B-4FFE-A595-244864434B88}"/>
                </a:ext>
              </a:extLst>
            </p:cNvPr>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a:extLst>
                <a:ext uri="{FF2B5EF4-FFF2-40B4-BE49-F238E27FC236}">
                  <a16:creationId xmlns:a16="http://schemas.microsoft.com/office/drawing/2014/main" id="{D67D941B-1389-461E-93DB-49DC614DA04F}"/>
                </a:ext>
              </a:extLst>
            </p:cNvPr>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a:extLst>
              <a:ext uri="{FF2B5EF4-FFF2-40B4-BE49-F238E27FC236}">
                <a16:creationId xmlns:a16="http://schemas.microsoft.com/office/drawing/2014/main" id="{E9A7C582-9D39-47D4-9694-3980AC5F6D88}"/>
              </a:ext>
            </a:extLst>
          </p:cNvPr>
          <p:cNvGrpSpPr/>
          <p:nvPr/>
        </p:nvGrpSpPr>
        <p:grpSpPr>
          <a:xfrm>
            <a:off x="4545226" y="1951438"/>
            <a:ext cx="497574" cy="349102"/>
            <a:chOff x="559275" y="1683950"/>
            <a:chExt cx="466500" cy="327300"/>
          </a:xfrm>
        </p:grpSpPr>
        <p:sp>
          <p:nvSpPr>
            <p:cNvPr id="78" name="Shape 426">
              <a:extLst>
                <a:ext uri="{FF2B5EF4-FFF2-40B4-BE49-F238E27FC236}">
                  <a16:creationId xmlns:a16="http://schemas.microsoft.com/office/drawing/2014/main" id="{5D673458-3724-40C9-B7AD-8C1029604A2C}"/>
                </a:ext>
              </a:extLst>
            </p:cNvPr>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a:extLst>
                <a:ext uri="{FF2B5EF4-FFF2-40B4-BE49-F238E27FC236}">
                  <a16:creationId xmlns:a16="http://schemas.microsoft.com/office/drawing/2014/main" id="{A4B0B732-26E2-4751-8C47-4D19F946E13E}"/>
                </a:ext>
              </a:extLst>
            </p:cNvPr>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a:extLst>
              <a:ext uri="{FF2B5EF4-FFF2-40B4-BE49-F238E27FC236}">
                <a16:creationId xmlns:a16="http://schemas.microsoft.com/office/drawing/2014/main" id="{D4ADC218-AF0B-4268-9956-2F67BED90D6A}"/>
              </a:ext>
            </a:extLst>
          </p:cNvPr>
          <p:cNvGrpSpPr/>
          <p:nvPr/>
        </p:nvGrpSpPr>
        <p:grpSpPr>
          <a:xfrm>
            <a:off x="5264204" y="1882429"/>
            <a:ext cx="497574" cy="487148"/>
            <a:chOff x="1233350" y="1619250"/>
            <a:chExt cx="466500" cy="456725"/>
          </a:xfrm>
        </p:grpSpPr>
        <p:sp>
          <p:nvSpPr>
            <p:cNvPr id="81" name="Shape 429">
              <a:extLst>
                <a:ext uri="{FF2B5EF4-FFF2-40B4-BE49-F238E27FC236}">
                  <a16:creationId xmlns:a16="http://schemas.microsoft.com/office/drawing/2014/main" id="{975E5508-063D-4D55-8053-D2F747AEE296}"/>
                </a:ext>
              </a:extLst>
            </p:cNvPr>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a:extLst>
                <a:ext uri="{FF2B5EF4-FFF2-40B4-BE49-F238E27FC236}">
                  <a16:creationId xmlns:a16="http://schemas.microsoft.com/office/drawing/2014/main" id="{7770067E-46F6-4F57-B197-2D0785D649F8}"/>
                </a:ext>
              </a:extLst>
            </p:cNvPr>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a:extLst>
                <a:ext uri="{FF2B5EF4-FFF2-40B4-BE49-F238E27FC236}">
                  <a16:creationId xmlns:a16="http://schemas.microsoft.com/office/drawing/2014/main" id="{E5421700-F686-44C1-BDC6-FE4E706950D4}"/>
                </a:ext>
              </a:extLst>
            </p:cNvPr>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a:extLst>
                <a:ext uri="{FF2B5EF4-FFF2-40B4-BE49-F238E27FC236}">
                  <a16:creationId xmlns:a16="http://schemas.microsoft.com/office/drawing/2014/main" id="{46E37346-6745-4329-9B33-3F3714D48913}"/>
                </a:ext>
              </a:extLst>
            </p:cNvPr>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a:extLst>
              <a:ext uri="{FF2B5EF4-FFF2-40B4-BE49-F238E27FC236}">
                <a16:creationId xmlns:a16="http://schemas.microsoft.com/office/drawing/2014/main" id="{160C75F3-1173-4C37-85E7-97521CE8DD68}"/>
              </a:ext>
            </a:extLst>
          </p:cNvPr>
          <p:cNvGrpSpPr/>
          <p:nvPr/>
        </p:nvGrpSpPr>
        <p:grpSpPr>
          <a:xfrm>
            <a:off x="5998805" y="1892827"/>
            <a:ext cx="466322" cy="466322"/>
            <a:chOff x="1922075" y="1629000"/>
            <a:chExt cx="437200" cy="437200"/>
          </a:xfrm>
        </p:grpSpPr>
        <p:sp>
          <p:nvSpPr>
            <p:cNvPr id="86" name="Shape 434">
              <a:extLst>
                <a:ext uri="{FF2B5EF4-FFF2-40B4-BE49-F238E27FC236}">
                  <a16:creationId xmlns:a16="http://schemas.microsoft.com/office/drawing/2014/main" id="{6FE2BE08-A630-470C-B0DD-94E45588435B}"/>
                </a:ext>
              </a:extLst>
            </p:cNvPr>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a:extLst>
                <a:ext uri="{FF2B5EF4-FFF2-40B4-BE49-F238E27FC236}">
                  <a16:creationId xmlns:a16="http://schemas.microsoft.com/office/drawing/2014/main" id="{0CF93375-E864-441C-8D9B-4F55D800B198}"/>
                </a:ext>
              </a:extLst>
            </p:cNvPr>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a:extLst>
              <a:ext uri="{FF2B5EF4-FFF2-40B4-BE49-F238E27FC236}">
                <a16:creationId xmlns:a16="http://schemas.microsoft.com/office/drawing/2014/main" id="{2C62BBEA-A7B3-44F7-9AF8-7CCCF3A4B17A}"/>
              </a:ext>
            </a:extLst>
          </p:cNvPr>
          <p:cNvGrpSpPr/>
          <p:nvPr/>
        </p:nvGrpSpPr>
        <p:grpSpPr>
          <a:xfrm>
            <a:off x="6715837" y="1890882"/>
            <a:ext cx="470214" cy="470215"/>
            <a:chOff x="2594325" y="1627175"/>
            <a:chExt cx="440850" cy="440850"/>
          </a:xfrm>
        </p:grpSpPr>
        <p:sp>
          <p:nvSpPr>
            <p:cNvPr id="89" name="Shape 437">
              <a:extLst>
                <a:ext uri="{FF2B5EF4-FFF2-40B4-BE49-F238E27FC236}">
                  <a16:creationId xmlns:a16="http://schemas.microsoft.com/office/drawing/2014/main" id="{EDB965FD-8E84-42A9-95CC-653D28A66228}"/>
                </a:ext>
              </a:extLst>
            </p:cNvPr>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a:extLst>
                <a:ext uri="{FF2B5EF4-FFF2-40B4-BE49-F238E27FC236}">
                  <a16:creationId xmlns:a16="http://schemas.microsoft.com/office/drawing/2014/main" id="{B317F2BB-1548-4876-998C-19A944F62A09}"/>
                </a:ext>
              </a:extLst>
            </p:cNvPr>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a:extLst>
                <a:ext uri="{FF2B5EF4-FFF2-40B4-BE49-F238E27FC236}">
                  <a16:creationId xmlns:a16="http://schemas.microsoft.com/office/drawing/2014/main" id="{F5001376-EA63-41D9-8D95-DB0F930E5655}"/>
                </a:ext>
              </a:extLst>
            </p:cNvPr>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a:extLst>
              <a:ext uri="{FF2B5EF4-FFF2-40B4-BE49-F238E27FC236}">
                <a16:creationId xmlns:a16="http://schemas.microsoft.com/office/drawing/2014/main" id="{B1FA5647-1558-465E-A43F-974B2CE51E61}"/>
              </a:ext>
            </a:extLst>
          </p:cNvPr>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a:extLst>
              <a:ext uri="{FF2B5EF4-FFF2-40B4-BE49-F238E27FC236}">
                <a16:creationId xmlns:a16="http://schemas.microsoft.com/office/drawing/2014/main" id="{0901ACC1-4B86-48FB-BB16-1F5F15A90461}"/>
              </a:ext>
            </a:extLst>
          </p:cNvPr>
          <p:cNvGrpSpPr/>
          <p:nvPr/>
        </p:nvGrpSpPr>
        <p:grpSpPr>
          <a:xfrm>
            <a:off x="8198081" y="1855709"/>
            <a:ext cx="381633" cy="540558"/>
            <a:chOff x="3984000" y="1594200"/>
            <a:chExt cx="357800" cy="506800"/>
          </a:xfrm>
        </p:grpSpPr>
        <p:sp>
          <p:nvSpPr>
            <p:cNvPr id="94" name="Shape 442">
              <a:extLst>
                <a:ext uri="{FF2B5EF4-FFF2-40B4-BE49-F238E27FC236}">
                  <a16:creationId xmlns:a16="http://schemas.microsoft.com/office/drawing/2014/main" id="{19D583AC-8378-4E1C-8F68-1C1A657C0B43}"/>
                </a:ext>
              </a:extLst>
            </p:cNvPr>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a:extLst>
                <a:ext uri="{FF2B5EF4-FFF2-40B4-BE49-F238E27FC236}">
                  <a16:creationId xmlns:a16="http://schemas.microsoft.com/office/drawing/2014/main" id="{15053073-8655-4715-97EE-E845AC88A26D}"/>
                </a:ext>
              </a:extLst>
            </p:cNvPr>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a:extLst>
              <a:ext uri="{FF2B5EF4-FFF2-40B4-BE49-F238E27FC236}">
                <a16:creationId xmlns:a16="http://schemas.microsoft.com/office/drawing/2014/main" id="{E6E6FB43-6126-44C7-8CFA-7D09BB7FBC1B}"/>
              </a:ext>
            </a:extLst>
          </p:cNvPr>
          <p:cNvGrpSpPr/>
          <p:nvPr/>
        </p:nvGrpSpPr>
        <p:grpSpPr>
          <a:xfrm>
            <a:off x="8856475" y="1971623"/>
            <a:ext cx="502800" cy="308731"/>
            <a:chOff x="4601275" y="1702875"/>
            <a:chExt cx="471400" cy="289450"/>
          </a:xfrm>
        </p:grpSpPr>
        <p:sp>
          <p:nvSpPr>
            <p:cNvPr id="97" name="Shape 445">
              <a:extLst>
                <a:ext uri="{FF2B5EF4-FFF2-40B4-BE49-F238E27FC236}">
                  <a16:creationId xmlns:a16="http://schemas.microsoft.com/office/drawing/2014/main" id="{1EBBAAD1-6209-4E64-A20A-1E10F0B94144}"/>
                </a:ext>
              </a:extLst>
            </p:cNvPr>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a:extLst>
                <a:ext uri="{FF2B5EF4-FFF2-40B4-BE49-F238E27FC236}">
                  <a16:creationId xmlns:a16="http://schemas.microsoft.com/office/drawing/2014/main" id="{156FB96D-A342-4636-B97C-2D92495A85CA}"/>
                </a:ext>
              </a:extLst>
            </p:cNvPr>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a:extLst>
                <a:ext uri="{FF2B5EF4-FFF2-40B4-BE49-F238E27FC236}">
                  <a16:creationId xmlns:a16="http://schemas.microsoft.com/office/drawing/2014/main" id="{B306CFE6-D316-44FE-8538-EFE08B44554F}"/>
                </a:ext>
              </a:extLst>
            </p:cNvPr>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a:extLst>
                <a:ext uri="{FF2B5EF4-FFF2-40B4-BE49-F238E27FC236}">
                  <a16:creationId xmlns:a16="http://schemas.microsoft.com/office/drawing/2014/main" id="{76C4D87E-D3A9-48CF-B1BC-219AFD7C8CB5}"/>
                </a:ext>
              </a:extLst>
            </p:cNvPr>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a:extLst>
                <a:ext uri="{FF2B5EF4-FFF2-40B4-BE49-F238E27FC236}">
                  <a16:creationId xmlns:a16="http://schemas.microsoft.com/office/drawing/2014/main" id="{53061296-BE19-4757-8800-78F3EF072908}"/>
                </a:ext>
              </a:extLst>
            </p:cNvPr>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a:extLst>
              <a:ext uri="{FF2B5EF4-FFF2-40B4-BE49-F238E27FC236}">
                <a16:creationId xmlns:a16="http://schemas.microsoft.com/office/drawing/2014/main" id="{33224E07-3251-4B23-85B5-C1F092A663E6}"/>
              </a:ext>
            </a:extLst>
          </p:cNvPr>
          <p:cNvGrpSpPr/>
          <p:nvPr/>
        </p:nvGrpSpPr>
        <p:grpSpPr>
          <a:xfrm>
            <a:off x="9599556" y="1896080"/>
            <a:ext cx="454589" cy="459816"/>
            <a:chOff x="5297950" y="1632050"/>
            <a:chExt cx="426200" cy="431100"/>
          </a:xfrm>
        </p:grpSpPr>
        <p:sp>
          <p:nvSpPr>
            <p:cNvPr id="103" name="Shape 451">
              <a:extLst>
                <a:ext uri="{FF2B5EF4-FFF2-40B4-BE49-F238E27FC236}">
                  <a16:creationId xmlns:a16="http://schemas.microsoft.com/office/drawing/2014/main" id="{8BD6C184-E8B4-452D-B27B-AE39709F8A31}"/>
                </a:ext>
              </a:extLst>
            </p:cNvPr>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a:extLst>
                <a:ext uri="{FF2B5EF4-FFF2-40B4-BE49-F238E27FC236}">
                  <a16:creationId xmlns:a16="http://schemas.microsoft.com/office/drawing/2014/main" id="{F89AC9D1-D64E-4E0B-8425-15D41394772D}"/>
                </a:ext>
              </a:extLst>
            </p:cNvPr>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a:extLst>
              <a:ext uri="{FF2B5EF4-FFF2-40B4-BE49-F238E27FC236}">
                <a16:creationId xmlns:a16="http://schemas.microsoft.com/office/drawing/2014/main" id="{7784989B-BDB3-417F-A87F-8700C857EDEE}"/>
              </a:ext>
            </a:extLst>
          </p:cNvPr>
          <p:cNvGrpSpPr/>
          <p:nvPr/>
        </p:nvGrpSpPr>
        <p:grpSpPr>
          <a:xfrm>
            <a:off x="10317227" y="1882429"/>
            <a:ext cx="457203" cy="487148"/>
            <a:chOff x="5970800" y="1619250"/>
            <a:chExt cx="428650" cy="456725"/>
          </a:xfrm>
        </p:grpSpPr>
        <p:sp>
          <p:nvSpPr>
            <p:cNvPr id="106" name="Shape 454">
              <a:extLst>
                <a:ext uri="{FF2B5EF4-FFF2-40B4-BE49-F238E27FC236}">
                  <a16:creationId xmlns:a16="http://schemas.microsoft.com/office/drawing/2014/main" id="{A991A8F0-3E82-408D-9262-452F9E534D8F}"/>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a:extLst>
                <a:ext uri="{FF2B5EF4-FFF2-40B4-BE49-F238E27FC236}">
                  <a16:creationId xmlns:a16="http://schemas.microsoft.com/office/drawing/2014/main" id="{D05CF0CF-2608-4F07-962F-B46F74BDB7B0}"/>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a:extLst>
                <a:ext uri="{FF2B5EF4-FFF2-40B4-BE49-F238E27FC236}">
                  <a16:creationId xmlns:a16="http://schemas.microsoft.com/office/drawing/2014/main" id="{5A50722C-E2E5-4F03-9EDF-4B4EA79971E8}"/>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a:extLst>
                <a:ext uri="{FF2B5EF4-FFF2-40B4-BE49-F238E27FC236}">
                  <a16:creationId xmlns:a16="http://schemas.microsoft.com/office/drawing/2014/main" id="{ACC49357-7121-4A9A-9470-8BFE69BD6504}"/>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a:extLst>
                <a:ext uri="{FF2B5EF4-FFF2-40B4-BE49-F238E27FC236}">
                  <a16:creationId xmlns:a16="http://schemas.microsoft.com/office/drawing/2014/main" id="{7363B8F4-6F12-49B1-8511-7C01E9B78149}"/>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a:extLst>
              <a:ext uri="{FF2B5EF4-FFF2-40B4-BE49-F238E27FC236}">
                <a16:creationId xmlns:a16="http://schemas.microsoft.com/office/drawing/2014/main" id="{5AB9DE89-23E9-4834-879E-32AEEDED1AAF}"/>
              </a:ext>
            </a:extLst>
          </p:cNvPr>
          <p:cNvGrpSpPr/>
          <p:nvPr/>
        </p:nvGrpSpPr>
        <p:grpSpPr>
          <a:xfrm>
            <a:off x="11015377" y="1876562"/>
            <a:ext cx="512533" cy="467601"/>
            <a:chOff x="6625350" y="1613750"/>
            <a:chExt cx="480525" cy="438400"/>
          </a:xfrm>
        </p:grpSpPr>
        <p:sp>
          <p:nvSpPr>
            <p:cNvPr id="112" name="Shape 460">
              <a:extLst>
                <a:ext uri="{FF2B5EF4-FFF2-40B4-BE49-F238E27FC236}">
                  <a16:creationId xmlns:a16="http://schemas.microsoft.com/office/drawing/2014/main" id="{5713E413-867E-4B51-A8B7-4DB43339F959}"/>
                </a:ext>
              </a:extLst>
            </p:cNvPr>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a:extLst>
                <a:ext uri="{FF2B5EF4-FFF2-40B4-BE49-F238E27FC236}">
                  <a16:creationId xmlns:a16="http://schemas.microsoft.com/office/drawing/2014/main" id="{761627C0-37B7-44DC-ADD9-10B465DAD96B}"/>
                </a:ext>
              </a:extLst>
            </p:cNvPr>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a:extLst>
                <a:ext uri="{FF2B5EF4-FFF2-40B4-BE49-F238E27FC236}">
                  <a16:creationId xmlns:a16="http://schemas.microsoft.com/office/drawing/2014/main" id="{15F8B6B5-284F-45BD-8D9B-E51D738210D3}"/>
                </a:ext>
              </a:extLst>
            </p:cNvPr>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a:extLst>
                <a:ext uri="{FF2B5EF4-FFF2-40B4-BE49-F238E27FC236}">
                  <a16:creationId xmlns:a16="http://schemas.microsoft.com/office/drawing/2014/main" id="{466FFCE8-50DC-4C4F-8A9B-A75F52BD4763}"/>
                </a:ext>
              </a:extLst>
            </p:cNvPr>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a:extLst>
                <a:ext uri="{FF2B5EF4-FFF2-40B4-BE49-F238E27FC236}">
                  <a16:creationId xmlns:a16="http://schemas.microsoft.com/office/drawing/2014/main" id="{C8BC8581-2C84-4CFB-AF96-0B664807251C}"/>
                </a:ext>
              </a:extLst>
            </p:cNvPr>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a:extLst>
              <a:ext uri="{FF2B5EF4-FFF2-40B4-BE49-F238E27FC236}">
                <a16:creationId xmlns:a16="http://schemas.microsoft.com/office/drawing/2014/main" id="{8F9EC5C9-4A81-4404-8BF4-E9391BC61AD8}"/>
              </a:ext>
            </a:extLst>
          </p:cNvPr>
          <p:cNvGrpSpPr/>
          <p:nvPr/>
        </p:nvGrpSpPr>
        <p:grpSpPr>
          <a:xfrm>
            <a:off x="4600583" y="2637216"/>
            <a:ext cx="386860" cy="415525"/>
            <a:chOff x="611175" y="2326900"/>
            <a:chExt cx="362700" cy="389575"/>
          </a:xfrm>
        </p:grpSpPr>
        <p:sp>
          <p:nvSpPr>
            <p:cNvPr id="118" name="Shape 466">
              <a:extLst>
                <a:ext uri="{FF2B5EF4-FFF2-40B4-BE49-F238E27FC236}">
                  <a16:creationId xmlns:a16="http://schemas.microsoft.com/office/drawing/2014/main" id="{3CB5ED82-3801-4FFC-BE21-01107F08B3D9}"/>
                </a:ext>
              </a:extLst>
            </p:cNvPr>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a:extLst>
                <a:ext uri="{FF2B5EF4-FFF2-40B4-BE49-F238E27FC236}">
                  <a16:creationId xmlns:a16="http://schemas.microsoft.com/office/drawing/2014/main" id="{C75EE3F4-D608-4EFB-8788-0804D1C519F0}"/>
                </a:ext>
              </a:extLst>
            </p:cNvPr>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a:extLst>
                <a:ext uri="{FF2B5EF4-FFF2-40B4-BE49-F238E27FC236}">
                  <a16:creationId xmlns:a16="http://schemas.microsoft.com/office/drawing/2014/main" id="{AB7EA539-2B27-4AE0-BF41-73E5353D1A01}"/>
                </a:ext>
              </a:extLst>
            </p:cNvPr>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a:extLst>
                <a:ext uri="{FF2B5EF4-FFF2-40B4-BE49-F238E27FC236}">
                  <a16:creationId xmlns:a16="http://schemas.microsoft.com/office/drawing/2014/main" id="{89604C2C-A1CE-4264-BFCE-3C1B15E631E7}"/>
                </a:ext>
              </a:extLst>
            </p:cNvPr>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a:extLst>
              <a:ext uri="{FF2B5EF4-FFF2-40B4-BE49-F238E27FC236}">
                <a16:creationId xmlns:a16="http://schemas.microsoft.com/office/drawing/2014/main" id="{385E0B2A-DC6A-47B7-ACF6-AF5649F85B45}"/>
              </a:ext>
            </a:extLst>
          </p:cNvPr>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a:extLst>
              <a:ext uri="{FF2B5EF4-FFF2-40B4-BE49-F238E27FC236}">
                <a16:creationId xmlns:a16="http://schemas.microsoft.com/office/drawing/2014/main" id="{FB87928F-FAF7-47A3-8559-F9EE64BABFDF}"/>
              </a:ext>
            </a:extLst>
          </p:cNvPr>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a:extLst>
              <a:ext uri="{FF2B5EF4-FFF2-40B4-BE49-F238E27FC236}">
                <a16:creationId xmlns:a16="http://schemas.microsoft.com/office/drawing/2014/main" id="{4C152D0E-6C45-43CF-AF32-9B44B7752159}"/>
              </a:ext>
            </a:extLst>
          </p:cNvPr>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a:extLst>
              <a:ext uri="{FF2B5EF4-FFF2-40B4-BE49-F238E27FC236}">
                <a16:creationId xmlns:a16="http://schemas.microsoft.com/office/drawing/2014/main" id="{8F7FD9F1-F6DC-4EBD-B990-63AE10550B7D}"/>
              </a:ext>
            </a:extLst>
          </p:cNvPr>
          <p:cNvGrpSpPr/>
          <p:nvPr/>
        </p:nvGrpSpPr>
        <p:grpSpPr>
          <a:xfrm>
            <a:off x="7561153" y="2570793"/>
            <a:ext cx="217535" cy="543171"/>
            <a:chOff x="3386850" y="2264625"/>
            <a:chExt cx="203950" cy="509250"/>
          </a:xfrm>
        </p:grpSpPr>
        <p:sp>
          <p:nvSpPr>
            <p:cNvPr id="126" name="Shape 474">
              <a:extLst>
                <a:ext uri="{FF2B5EF4-FFF2-40B4-BE49-F238E27FC236}">
                  <a16:creationId xmlns:a16="http://schemas.microsoft.com/office/drawing/2014/main" id="{E15676D7-EAD9-4B13-B293-A014292BE8B0}"/>
                </a:ext>
              </a:extLst>
            </p:cNvPr>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a:extLst>
                <a:ext uri="{FF2B5EF4-FFF2-40B4-BE49-F238E27FC236}">
                  <a16:creationId xmlns:a16="http://schemas.microsoft.com/office/drawing/2014/main" id="{DE632922-CA9F-484E-B1FC-97023AB4E53D}"/>
                </a:ext>
              </a:extLst>
            </p:cNvPr>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a:extLst>
              <a:ext uri="{FF2B5EF4-FFF2-40B4-BE49-F238E27FC236}">
                <a16:creationId xmlns:a16="http://schemas.microsoft.com/office/drawing/2014/main" id="{5136AA36-DD10-4E95-A908-188B70AF4BC2}"/>
              </a:ext>
            </a:extLst>
          </p:cNvPr>
          <p:cNvGrpSpPr/>
          <p:nvPr/>
        </p:nvGrpSpPr>
        <p:grpSpPr>
          <a:xfrm>
            <a:off x="9018652" y="2639830"/>
            <a:ext cx="178443" cy="405099"/>
            <a:chOff x="4753325" y="2329350"/>
            <a:chExt cx="167300" cy="379800"/>
          </a:xfrm>
        </p:grpSpPr>
        <p:sp>
          <p:nvSpPr>
            <p:cNvPr id="129" name="Shape 477">
              <a:extLst>
                <a:ext uri="{FF2B5EF4-FFF2-40B4-BE49-F238E27FC236}">
                  <a16:creationId xmlns:a16="http://schemas.microsoft.com/office/drawing/2014/main" id="{7B4F6A44-5FC2-43BD-B816-D177E8868E01}"/>
                </a:ext>
              </a:extLst>
            </p:cNvPr>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a:extLst>
                <a:ext uri="{FF2B5EF4-FFF2-40B4-BE49-F238E27FC236}">
                  <a16:creationId xmlns:a16="http://schemas.microsoft.com/office/drawing/2014/main" id="{93A21A44-4D25-471B-A94A-7B04AE57C004}"/>
                </a:ext>
              </a:extLst>
            </p:cNvPr>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a:extLst>
              <a:ext uri="{FF2B5EF4-FFF2-40B4-BE49-F238E27FC236}">
                <a16:creationId xmlns:a16="http://schemas.microsoft.com/office/drawing/2014/main" id="{113393D6-C0BA-45DE-A3E0-2C7AE07A71F3}"/>
              </a:ext>
            </a:extLst>
          </p:cNvPr>
          <p:cNvGrpSpPr/>
          <p:nvPr/>
        </p:nvGrpSpPr>
        <p:grpSpPr>
          <a:xfrm>
            <a:off x="8296395" y="2573379"/>
            <a:ext cx="185002" cy="537971"/>
            <a:chOff x="4076175" y="2267050"/>
            <a:chExt cx="173450" cy="504375"/>
          </a:xfrm>
        </p:grpSpPr>
        <p:sp>
          <p:nvSpPr>
            <p:cNvPr id="132" name="Shape 480">
              <a:extLst>
                <a:ext uri="{FF2B5EF4-FFF2-40B4-BE49-F238E27FC236}">
                  <a16:creationId xmlns:a16="http://schemas.microsoft.com/office/drawing/2014/main" id="{4A0331BA-F985-4EB0-8333-E93EFF06E19E}"/>
                </a:ext>
              </a:extLst>
            </p:cNvPr>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a:extLst>
                <a:ext uri="{FF2B5EF4-FFF2-40B4-BE49-F238E27FC236}">
                  <a16:creationId xmlns:a16="http://schemas.microsoft.com/office/drawing/2014/main" id="{B9CC8B10-3906-431C-8310-CD6C787A9C1A}"/>
                </a:ext>
              </a:extLst>
            </p:cNvPr>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a:extLst>
              <a:ext uri="{FF2B5EF4-FFF2-40B4-BE49-F238E27FC236}">
                <a16:creationId xmlns:a16="http://schemas.microsoft.com/office/drawing/2014/main" id="{5DE3837B-D558-4DC0-84F0-0276A902DA26}"/>
              </a:ext>
            </a:extLst>
          </p:cNvPr>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a:extLst>
              <a:ext uri="{FF2B5EF4-FFF2-40B4-BE49-F238E27FC236}">
                <a16:creationId xmlns:a16="http://schemas.microsoft.com/office/drawing/2014/main" id="{2E13E690-C318-4DED-B35B-7E818473C53A}"/>
              </a:ext>
            </a:extLst>
          </p:cNvPr>
          <p:cNvGrpSpPr/>
          <p:nvPr/>
        </p:nvGrpSpPr>
        <p:grpSpPr>
          <a:xfrm>
            <a:off x="10321786" y="2637857"/>
            <a:ext cx="448083" cy="414219"/>
            <a:chOff x="5975075" y="2327500"/>
            <a:chExt cx="420100" cy="388350"/>
          </a:xfrm>
        </p:grpSpPr>
        <p:sp>
          <p:nvSpPr>
            <p:cNvPr id="136" name="Shape 484">
              <a:extLst>
                <a:ext uri="{FF2B5EF4-FFF2-40B4-BE49-F238E27FC236}">
                  <a16:creationId xmlns:a16="http://schemas.microsoft.com/office/drawing/2014/main" id="{3DE9A589-265D-45D9-8682-DBF3F0304D29}"/>
                </a:ext>
              </a:extLst>
            </p:cNvPr>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a:extLst>
                <a:ext uri="{FF2B5EF4-FFF2-40B4-BE49-F238E27FC236}">
                  <a16:creationId xmlns:a16="http://schemas.microsoft.com/office/drawing/2014/main" id="{FC080244-0A25-4E8A-A238-7CDEBECE549A}"/>
                </a:ext>
              </a:extLst>
            </p:cNvPr>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a:extLst>
              <a:ext uri="{FF2B5EF4-FFF2-40B4-BE49-F238E27FC236}">
                <a16:creationId xmlns:a16="http://schemas.microsoft.com/office/drawing/2014/main" id="{9AAB3072-966F-4FA7-A5CF-AC2304024952}"/>
              </a:ext>
            </a:extLst>
          </p:cNvPr>
          <p:cNvGrpSpPr/>
          <p:nvPr/>
        </p:nvGrpSpPr>
        <p:grpSpPr>
          <a:xfrm>
            <a:off x="11127371" y="2625483"/>
            <a:ext cx="274865" cy="448083"/>
            <a:chOff x="6730350" y="2315900"/>
            <a:chExt cx="257700" cy="420100"/>
          </a:xfrm>
        </p:grpSpPr>
        <p:sp>
          <p:nvSpPr>
            <p:cNvPr id="139" name="Shape 487">
              <a:extLst>
                <a:ext uri="{FF2B5EF4-FFF2-40B4-BE49-F238E27FC236}">
                  <a16:creationId xmlns:a16="http://schemas.microsoft.com/office/drawing/2014/main" id="{9349F506-DA50-45A0-93D0-77FE75277C2D}"/>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a:extLst>
                <a:ext uri="{FF2B5EF4-FFF2-40B4-BE49-F238E27FC236}">
                  <a16:creationId xmlns:a16="http://schemas.microsoft.com/office/drawing/2014/main" id="{5CB898F4-9115-47B1-BA71-3ED0B56FEADC}"/>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a:extLst>
                <a:ext uri="{FF2B5EF4-FFF2-40B4-BE49-F238E27FC236}">
                  <a16:creationId xmlns:a16="http://schemas.microsoft.com/office/drawing/2014/main" id="{E7526A46-FCD6-4FCD-A0AB-43066A79AFA6}"/>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a:extLst>
                <a:ext uri="{FF2B5EF4-FFF2-40B4-BE49-F238E27FC236}">
                  <a16:creationId xmlns:a16="http://schemas.microsoft.com/office/drawing/2014/main" id="{9E984A29-50DE-4FC2-9E5C-3EA0B6B85DC2}"/>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a:extLst>
                <a:ext uri="{FF2B5EF4-FFF2-40B4-BE49-F238E27FC236}">
                  <a16:creationId xmlns:a16="http://schemas.microsoft.com/office/drawing/2014/main" id="{4244945C-FCBA-4335-87FD-9FD621D48669}"/>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a:extLst>
              <a:ext uri="{FF2B5EF4-FFF2-40B4-BE49-F238E27FC236}">
                <a16:creationId xmlns:a16="http://schemas.microsoft.com/office/drawing/2014/main" id="{728C889C-134E-47DC-A5FC-BA901FDD1D42}"/>
              </a:ext>
            </a:extLst>
          </p:cNvPr>
          <p:cNvGrpSpPr/>
          <p:nvPr/>
        </p:nvGrpSpPr>
        <p:grpSpPr>
          <a:xfrm>
            <a:off x="4724310" y="3309955"/>
            <a:ext cx="139405" cy="508001"/>
            <a:chOff x="727175" y="2957625"/>
            <a:chExt cx="130700" cy="476275"/>
          </a:xfrm>
        </p:grpSpPr>
        <p:sp>
          <p:nvSpPr>
            <p:cNvPr id="145" name="Shape 493">
              <a:extLst>
                <a:ext uri="{FF2B5EF4-FFF2-40B4-BE49-F238E27FC236}">
                  <a16:creationId xmlns:a16="http://schemas.microsoft.com/office/drawing/2014/main" id="{74128256-8124-499C-A370-C864099BC3CD}"/>
                </a:ext>
              </a:extLst>
            </p:cNvPr>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a:extLst>
                <a:ext uri="{FF2B5EF4-FFF2-40B4-BE49-F238E27FC236}">
                  <a16:creationId xmlns:a16="http://schemas.microsoft.com/office/drawing/2014/main" id="{372D1C85-0AAC-48BC-9D61-FD876056C5F6}"/>
                </a:ext>
              </a:extLst>
            </p:cNvPr>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a:extLst>
              <a:ext uri="{FF2B5EF4-FFF2-40B4-BE49-F238E27FC236}">
                <a16:creationId xmlns:a16="http://schemas.microsoft.com/office/drawing/2014/main" id="{0141408C-4FA8-4561-9477-3FBF2653C5D4}"/>
              </a:ext>
            </a:extLst>
          </p:cNvPr>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a:extLst>
              <a:ext uri="{FF2B5EF4-FFF2-40B4-BE49-F238E27FC236}">
                <a16:creationId xmlns:a16="http://schemas.microsoft.com/office/drawing/2014/main" id="{406BA805-5162-4F83-B523-5761F9C1A039}"/>
              </a:ext>
            </a:extLst>
          </p:cNvPr>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a:extLst>
              <a:ext uri="{FF2B5EF4-FFF2-40B4-BE49-F238E27FC236}">
                <a16:creationId xmlns:a16="http://schemas.microsoft.com/office/drawing/2014/main" id="{B070BA24-80BE-4599-8942-858808FF4D73}"/>
              </a:ext>
            </a:extLst>
          </p:cNvPr>
          <p:cNvGrpSpPr/>
          <p:nvPr/>
        </p:nvGrpSpPr>
        <p:grpSpPr>
          <a:xfrm>
            <a:off x="6704104" y="3326221"/>
            <a:ext cx="493682" cy="475442"/>
            <a:chOff x="2583325" y="2972875"/>
            <a:chExt cx="462850" cy="445750"/>
          </a:xfrm>
        </p:grpSpPr>
        <p:sp>
          <p:nvSpPr>
            <p:cNvPr id="150" name="Shape 498">
              <a:extLst>
                <a:ext uri="{FF2B5EF4-FFF2-40B4-BE49-F238E27FC236}">
                  <a16:creationId xmlns:a16="http://schemas.microsoft.com/office/drawing/2014/main" id="{0EE924D5-0F72-4F2B-AF64-8E32E18944A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a:extLst>
                <a:ext uri="{FF2B5EF4-FFF2-40B4-BE49-F238E27FC236}">
                  <a16:creationId xmlns:a16="http://schemas.microsoft.com/office/drawing/2014/main" id="{28F2093C-D01B-46B8-9DA2-C4151D98E57D}"/>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a:extLst>
              <a:ext uri="{FF2B5EF4-FFF2-40B4-BE49-F238E27FC236}">
                <a16:creationId xmlns:a16="http://schemas.microsoft.com/office/drawing/2014/main" id="{4452FA27-C855-4045-9CE4-DBBFDE402E96}"/>
              </a:ext>
            </a:extLst>
          </p:cNvPr>
          <p:cNvGrpSpPr/>
          <p:nvPr/>
        </p:nvGrpSpPr>
        <p:grpSpPr>
          <a:xfrm>
            <a:off x="7406147" y="3397231"/>
            <a:ext cx="527546" cy="333449"/>
            <a:chOff x="3241525" y="3039450"/>
            <a:chExt cx="494600" cy="312625"/>
          </a:xfrm>
        </p:grpSpPr>
        <p:sp>
          <p:nvSpPr>
            <p:cNvPr id="153" name="Shape 501">
              <a:extLst>
                <a:ext uri="{FF2B5EF4-FFF2-40B4-BE49-F238E27FC236}">
                  <a16:creationId xmlns:a16="http://schemas.microsoft.com/office/drawing/2014/main" id="{8DFEF521-7F69-4423-90B0-B00136DE61CE}"/>
                </a:ext>
              </a:extLst>
            </p:cNvPr>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a:extLst>
                <a:ext uri="{FF2B5EF4-FFF2-40B4-BE49-F238E27FC236}">
                  <a16:creationId xmlns:a16="http://schemas.microsoft.com/office/drawing/2014/main" id="{DBF2D611-DD45-45EA-940A-6F33BB85A877}"/>
                </a:ext>
              </a:extLst>
            </p:cNvPr>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a:extLst>
              <a:ext uri="{FF2B5EF4-FFF2-40B4-BE49-F238E27FC236}">
                <a16:creationId xmlns:a16="http://schemas.microsoft.com/office/drawing/2014/main" id="{D686BDEF-A421-4FAF-A456-AC2101F8BE0E}"/>
              </a:ext>
            </a:extLst>
          </p:cNvPr>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a:extLst>
              <a:ext uri="{FF2B5EF4-FFF2-40B4-BE49-F238E27FC236}">
                <a16:creationId xmlns:a16="http://schemas.microsoft.com/office/drawing/2014/main" id="{426F0693-EA99-4390-BC47-9CE979EF8257}"/>
              </a:ext>
            </a:extLst>
          </p:cNvPr>
          <p:cNvGrpSpPr/>
          <p:nvPr/>
        </p:nvGrpSpPr>
        <p:grpSpPr>
          <a:xfrm>
            <a:off x="9553958" y="3362059"/>
            <a:ext cx="545785" cy="403792"/>
            <a:chOff x="5255200" y="3006475"/>
            <a:chExt cx="511700" cy="378575"/>
          </a:xfrm>
        </p:grpSpPr>
        <p:sp>
          <p:nvSpPr>
            <p:cNvPr id="157" name="Shape 505">
              <a:extLst>
                <a:ext uri="{FF2B5EF4-FFF2-40B4-BE49-F238E27FC236}">
                  <a16:creationId xmlns:a16="http://schemas.microsoft.com/office/drawing/2014/main" id="{0CB72130-CC76-4ED5-9C95-45876919E3D1}"/>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a:extLst>
                <a:ext uri="{FF2B5EF4-FFF2-40B4-BE49-F238E27FC236}">
                  <a16:creationId xmlns:a16="http://schemas.microsoft.com/office/drawing/2014/main" id="{AC703380-C8AA-4284-B439-5E2DA370A1E7}"/>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a:extLst>
              <a:ext uri="{FF2B5EF4-FFF2-40B4-BE49-F238E27FC236}">
                <a16:creationId xmlns:a16="http://schemas.microsoft.com/office/drawing/2014/main" id="{6EBAF3B8-E0C3-4B42-93B4-6788E57592AB}"/>
              </a:ext>
            </a:extLst>
          </p:cNvPr>
          <p:cNvGrpSpPr/>
          <p:nvPr/>
        </p:nvGrpSpPr>
        <p:grpSpPr>
          <a:xfrm>
            <a:off x="8168108" y="3338620"/>
            <a:ext cx="441578" cy="450669"/>
            <a:chOff x="3955900" y="2984500"/>
            <a:chExt cx="414000" cy="422525"/>
          </a:xfrm>
        </p:grpSpPr>
        <p:sp>
          <p:nvSpPr>
            <p:cNvPr id="160" name="Shape 508">
              <a:extLst>
                <a:ext uri="{FF2B5EF4-FFF2-40B4-BE49-F238E27FC236}">
                  <a16:creationId xmlns:a16="http://schemas.microsoft.com/office/drawing/2014/main" id="{3F88ECD0-C071-4DEA-8372-CAE9AEE0E78C}"/>
                </a:ext>
              </a:extLst>
            </p:cNvPr>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a:extLst>
                <a:ext uri="{FF2B5EF4-FFF2-40B4-BE49-F238E27FC236}">
                  <a16:creationId xmlns:a16="http://schemas.microsoft.com/office/drawing/2014/main" id="{E10FEFB7-5599-40EF-9947-18244548AB71}"/>
                </a:ext>
              </a:extLst>
            </p:cNvPr>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a:extLst>
                <a:ext uri="{FF2B5EF4-FFF2-40B4-BE49-F238E27FC236}">
                  <a16:creationId xmlns:a16="http://schemas.microsoft.com/office/drawing/2014/main" id="{21D6DFFE-1BCF-48A9-B57F-BAA64B7F1D26}"/>
                </a:ext>
              </a:extLst>
            </p:cNvPr>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a:extLst>
              <a:ext uri="{FF2B5EF4-FFF2-40B4-BE49-F238E27FC236}">
                <a16:creationId xmlns:a16="http://schemas.microsoft.com/office/drawing/2014/main" id="{61361BFE-AB6C-447F-BE37-A86DC7BFD247}"/>
              </a:ext>
            </a:extLst>
          </p:cNvPr>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a:extLst>
              <a:ext uri="{FF2B5EF4-FFF2-40B4-BE49-F238E27FC236}">
                <a16:creationId xmlns:a16="http://schemas.microsoft.com/office/drawing/2014/main" id="{46F0EA49-3B03-4E1B-BC68-B57BC6FC5D73}"/>
              </a:ext>
            </a:extLst>
          </p:cNvPr>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a:extLst>
              <a:ext uri="{FF2B5EF4-FFF2-40B4-BE49-F238E27FC236}">
                <a16:creationId xmlns:a16="http://schemas.microsoft.com/office/drawing/2014/main" id="{B100986B-CCEB-4ECF-9EFC-E3F2A59EBFA9}"/>
              </a:ext>
            </a:extLst>
          </p:cNvPr>
          <p:cNvGrpSpPr/>
          <p:nvPr/>
        </p:nvGrpSpPr>
        <p:grpSpPr>
          <a:xfrm>
            <a:off x="11096120" y="3332088"/>
            <a:ext cx="337369" cy="479361"/>
            <a:chOff x="6701050" y="2978375"/>
            <a:chExt cx="316300" cy="449425"/>
          </a:xfrm>
        </p:grpSpPr>
        <p:sp>
          <p:nvSpPr>
            <p:cNvPr id="166" name="Shape 514">
              <a:extLst>
                <a:ext uri="{FF2B5EF4-FFF2-40B4-BE49-F238E27FC236}">
                  <a16:creationId xmlns:a16="http://schemas.microsoft.com/office/drawing/2014/main" id="{DEF5645F-0CCF-4DF0-87F3-2BFDE915E07F}"/>
                </a:ext>
              </a:extLst>
            </p:cNvPr>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a:extLst>
                <a:ext uri="{FF2B5EF4-FFF2-40B4-BE49-F238E27FC236}">
                  <a16:creationId xmlns:a16="http://schemas.microsoft.com/office/drawing/2014/main" id="{0EEF963F-416E-4053-BF81-7E84FEB2CD57}"/>
                </a:ext>
              </a:extLst>
            </p:cNvPr>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a:extLst>
              <a:ext uri="{FF2B5EF4-FFF2-40B4-BE49-F238E27FC236}">
                <a16:creationId xmlns:a16="http://schemas.microsoft.com/office/drawing/2014/main" id="{28F1622B-E4AC-4F25-B4B7-12E6AEE3151D}"/>
              </a:ext>
            </a:extLst>
          </p:cNvPr>
          <p:cNvGrpSpPr/>
          <p:nvPr/>
        </p:nvGrpSpPr>
        <p:grpSpPr>
          <a:xfrm>
            <a:off x="5272657" y="4121408"/>
            <a:ext cx="480668" cy="323050"/>
            <a:chOff x="1241275" y="3718400"/>
            <a:chExt cx="450650" cy="302875"/>
          </a:xfrm>
        </p:grpSpPr>
        <p:sp>
          <p:nvSpPr>
            <p:cNvPr id="169" name="Shape 517">
              <a:extLst>
                <a:ext uri="{FF2B5EF4-FFF2-40B4-BE49-F238E27FC236}">
                  <a16:creationId xmlns:a16="http://schemas.microsoft.com/office/drawing/2014/main" id="{A1BB5F30-D9E7-47EA-BD3A-CA0434271B44}"/>
                </a:ext>
              </a:extLst>
            </p:cNvPr>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a:extLst>
                <a:ext uri="{FF2B5EF4-FFF2-40B4-BE49-F238E27FC236}">
                  <a16:creationId xmlns:a16="http://schemas.microsoft.com/office/drawing/2014/main" id="{8294C732-CAF4-4A09-BFEE-67B5839CDAA8}"/>
                </a:ext>
              </a:extLst>
            </p:cNvPr>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a:extLst>
                <a:ext uri="{FF2B5EF4-FFF2-40B4-BE49-F238E27FC236}">
                  <a16:creationId xmlns:a16="http://schemas.microsoft.com/office/drawing/2014/main" id="{9EF3DD8C-7B44-482E-8CCC-B956E6B46409}"/>
                </a:ext>
              </a:extLst>
            </p:cNvPr>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a:extLst>
                <a:ext uri="{FF2B5EF4-FFF2-40B4-BE49-F238E27FC236}">
                  <a16:creationId xmlns:a16="http://schemas.microsoft.com/office/drawing/2014/main" id="{692A9DD2-6E10-4717-B87E-33A52FF62932}"/>
                </a:ext>
              </a:extLst>
            </p:cNvPr>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a:extLst>
              <a:ext uri="{FF2B5EF4-FFF2-40B4-BE49-F238E27FC236}">
                <a16:creationId xmlns:a16="http://schemas.microsoft.com/office/drawing/2014/main" id="{F298171A-72C8-4132-BDC5-2B3474BF6971}"/>
              </a:ext>
            </a:extLst>
          </p:cNvPr>
          <p:cNvGrpSpPr/>
          <p:nvPr/>
        </p:nvGrpSpPr>
        <p:grpSpPr>
          <a:xfrm>
            <a:off x="5998164" y="4096663"/>
            <a:ext cx="467601" cy="373180"/>
            <a:chOff x="1921475" y="3695200"/>
            <a:chExt cx="438400" cy="349875"/>
          </a:xfrm>
        </p:grpSpPr>
        <p:sp>
          <p:nvSpPr>
            <p:cNvPr id="174" name="Shape 522">
              <a:extLst>
                <a:ext uri="{FF2B5EF4-FFF2-40B4-BE49-F238E27FC236}">
                  <a16:creationId xmlns:a16="http://schemas.microsoft.com/office/drawing/2014/main" id="{31795108-22ED-43F0-B0FF-884499C9C8CF}"/>
                </a:ext>
              </a:extLst>
            </p:cNvPr>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a:extLst>
                <a:ext uri="{FF2B5EF4-FFF2-40B4-BE49-F238E27FC236}">
                  <a16:creationId xmlns:a16="http://schemas.microsoft.com/office/drawing/2014/main" id="{17FE7F99-CFAA-4371-B2E4-8F1F30BB0B41}"/>
                </a:ext>
              </a:extLst>
            </p:cNvPr>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a:extLst>
                <a:ext uri="{FF2B5EF4-FFF2-40B4-BE49-F238E27FC236}">
                  <a16:creationId xmlns:a16="http://schemas.microsoft.com/office/drawing/2014/main" id="{42065708-0A63-43A0-90DB-4F6D795E3F43}"/>
                </a:ext>
              </a:extLst>
            </p:cNvPr>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a:extLst>
              <a:ext uri="{FF2B5EF4-FFF2-40B4-BE49-F238E27FC236}">
                <a16:creationId xmlns:a16="http://schemas.microsoft.com/office/drawing/2014/main" id="{C7C8AC8C-2868-4B53-9301-196A4BE5A643}"/>
              </a:ext>
            </a:extLst>
          </p:cNvPr>
          <p:cNvGrpSpPr/>
          <p:nvPr/>
        </p:nvGrpSpPr>
        <p:grpSpPr>
          <a:xfrm>
            <a:off x="6721703" y="4090797"/>
            <a:ext cx="458482" cy="384274"/>
            <a:chOff x="2599825" y="3689700"/>
            <a:chExt cx="429850" cy="360275"/>
          </a:xfrm>
        </p:grpSpPr>
        <p:sp>
          <p:nvSpPr>
            <p:cNvPr id="178" name="Shape 526">
              <a:extLst>
                <a:ext uri="{FF2B5EF4-FFF2-40B4-BE49-F238E27FC236}">
                  <a16:creationId xmlns:a16="http://schemas.microsoft.com/office/drawing/2014/main" id="{EC5CEEB1-25D1-4156-8432-6D702B6EC6E7}"/>
                </a:ext>
              </a:extLst>
            </p:cNvPr>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a:extLst>
                <a:ext uri="{FF2B5EF4-FFF2-40B4-BE49-F238E27FC236}">
                  <a16:creationId xmlns:a16="http://schemas.microsoft.com/office/drawing/2014/main" id="{E40A680D-B8DE-4FFF-9252-71B270F5D823}"/>
                </a:ext>
              </a:extLst>
            </p:cNvPr>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a:extLst>
              <a:ext uri="{FF2B5EF4-FFF2-40B4-BE49-F238E27FC236}">
                <a16:creationId xmlns:a16="http://schemas.microsoft.com/office/drawing/2014/main" id="{51017BA3-450F-4CB6-BD64-EED14EE66924}"/>
              </a:ext>
            </a:extLst>
          </p:cNvPr>
          <p:cNvGrpSpPr/>
          <p:nvPr/>
        </p:nvGrpSpPr>
        <p:grpSpPr>
          <a:xfrm>
            <a:off x="7462811" y="4051065"/>
            <a:ext cx="414219" cy="432458"/>
            <a:chOff x="3294650" y="3652450"/>
            <a:chExt cx="388350" cy="405450"/>
          </a:xfrm>
        </p:grpSpPr>
        <p:sp>
          <p:nvSpPr>
            <p:cNvPr id="181" name="Shape 529">
              <a:extLst>
                <a:ext uri="{FF2B5EF4-FFF2-40B4-BE49-F238E27FC236}">
                  <a16:creationId xmlns:a16="http://schemas.microsoft.com/office/drawing/2014/main" id="{60452F60-3376-447B-A581-432C911996A8}"/>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a:extLst>
                <a:ext uri="{FF2B5EF4-FFF2-40B4-BE49-F238E27FC236}">
                  <a16:creationId xmlns:a16="http://schemas.microsoft.com/office/drawing/2014/main" id="{B04256D5-7B33-4459-B9C4-02CD2CA85CD4}"/>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a:extLst>
                <a:ext uri="{FF2B5EF4-FFF2-40B4-BE49-F238E27FC236}">
                  <a16:creationId xmlns:a16="http://schemas.microsoft.com/office/drawing/2014/main" id="{90E63487-0CE2-434C-B843-FE14A6E7FDBB}"/>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a:extLst>
              <a:ext uri="{FF2B5EF4-FFF2-40B4-BE49-F238E27FC236}">
                <a16:creationId xmlns:a16="http://schemas.microsoft.com/office/drawing/2014/main" id="{B6E989F1-49B7-4E9F-B3E1-A6E4A582E1DA}"/>
              </a:ext>
            </a:extLst>
          </p:cNvPr>
          <p:cNvGrpSpPr/>
          <p:nvPr/>
        </p:nvGrpSpPr>
        <p:grpSpPr>
          <a:xfrm>
            <a:off x="8147283" y="4105782"/>
            <a:ext cx="483228" cy="354301"/>
            <a:chOff x="3936375" y="3703750"/>
            <a:chExt cx="453050" cy="332175"/>
          </a:xfrm>
        </p:grpSpPr>
        <p:sp>
          <p:nvSpPr>
            <p:cNvPr id="185" name="Shape 533">
              <a:extLst>
                <a:ext uri="{FF2B5EF4-FFF2-40B4-BE49-F238E27FC236}">
                  <a16:creationId xmlns:a16="http://schemas.microsoft.com/office/drawing/2014/main" id="{63B2AEBD-768F-4711-B1A7-834C6F895332}"/>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a:extLst>
                <a:ext uri="{FF2B5EF4-FFF2-40B4-BE49-F238E27FC236}">
                  <a16:creationId xmlns:a16="http://schemas.microsoft.com/office/drawing/2014/main" id="{9FF2AA56-7296-49F4-B5C1-D2222C96CF5B}"/>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a:extLst>
                <a:ext uri="{FF2B5EF4-FFF2-40B4-BE49-F238E27FC236}">
                  <a16:creationId xmlns:a16="http://schemas.microsoft.com/office/drawing/2014/main" id="{46ECC555-F679-436F-A6FC-50CFC816914E}"/>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a:extLst>
                <a:ext uri="{FF2B5EF4-FFF2-40B4-BE49-F238E27FC236}">
                  <a16:creationId xmlns:a16="http://schemas.microsoft.com/office/drawing/2014/main" id="{D6E5BFA8-523F-4498-9DAE-4516CA52F99E}"/>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a:extLst>
                <a:ext uri="{FF2B5EF4-FFF2-40B4-BE49-F238E27FC236}">
                  <a16:creationId xmlns:a16="http://schemas.microsoft.com/office/drawing/2014/main" id="{0CAF3CC5-C0B6-4B20-9599-35637A94696B}"/>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a:extLst>
              <a:ext uri="{FF2B5EF4-FFF2-40B4-BE49-F238E27FC236}">
                <a16:creationId xmlns:a16="http://schemas.microsoft.com/office/drawing/2014/main" id="{3B9ECA4B-B5FF-4274-A588-49A2A6F87A5B}"/>
              </a:ext>
            </a:extLst>
          </p:cNvPr>
          <p:cNvGrpSpPr/>
          <p:nvPr/>
        </p:nvGrpSpPr>
        <p:grpSpPr>
          <a:xfrm>
            <a:off x="8866260" y="4105782"/>
            <a:ext cx="483228" cy="354301"/>
            <a:chOff x="4610450" y="3703750"/>
            <a:chExt cx="453050" cy="332175"/>
          </a:xfrm>
        </p:grpSpPr>
        <p:sp>
          <p:nvSpPr>
            <p:cNvPr id="191" name="Shape 539">
              <a:extLst>
                <a:ext uri="{FF2B5EF4-FFF2-40B4-BE49-F238E27FC236}">
                  <a16:creationId xmlns:a16="http://schemas.microsoft.com/office/drawing/2014/main" id="{B0AA7B3E-8C78-456D-B34A-F45DDADA36B8}"/>
                </a:ext>
              </a:extLst>
            </p:cNvPr>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a:extLst>
                <a:ext uri="{FF2B5EF4-FFF2-40B4-BE49-F238E27FC236}">
                  <a16:creationId xmlns:a16="http://schemas.microsoft.com/office/drawing/2014/main" id="{56D45107-934C-42B0-8FA7-6B0E032D0828}"/>
                </a:ext>
              </a:extLst>
            </p:cNvPr>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a:extLst>
              <a:ext uri="{FF2B5EF4-FFF2-40B4-BE49-F238E27FC236}">
                <a16:creationId xmlns:a16="http://schemas.microsoft.com/office/drawing/2014/main" id="{163DDC30-2EA3-4E62-9240-5216531A43C9}"/>
              </a:ext>
            </a:extLst>
          </p:cNvPr>
          <p:cNvGrpSpPr/>
          <p:nvPr/>
        </p:nvGrpSpPr>
        <p:grpSpPr>
          <a:xfrm>
            <a:off x="9602170" y="4069971"/>
            <a:ext cx="449363" cy="425925"/>
            <a:chOff x="5300400" y="3670175"/>
            <a:chExt cx="421300" cy="399325"/>
          </a:xfrm>
        </p:grpSpPr>
        <p:sp>
          <p:nvSpPr>
            <p:cNvPr id="194" name="Shape 542">
              <a:extLst>
                <a:ext uri="{FF2B5EF4-FFF2-40B4-BE49-F238E27FC236}">
                  <a16:creationId xmlns:a16="http://schemas.microsoft.com/office/drawing/2014/main" id="{71CF0461-8F32-42FA-99DC-E7C9DD0E4779}"/>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a:extLst>
                <a:ext uri="{FF2B5EF4-FFF2-40B4-BE49-F238E27FC236}">
                  <a16:creationId xmlns:a16="http://schemas.microsoft.com/office/drawing/2014/main" id="{5DBF0F51-9A18-469F-90C2-BF0D9CAF866E}"/>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a:extLst>
                <a:ext uri="{FF2B5EF4-FFF2-40B4-BE49-F238E27FC236}">
                  <a16:creationId xmlns:a16="http://schemas.microsoft.com/office/drawing/2014/main" id="{B034EFD8-C49E-48B3-B162-6A5B779A67D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a:extLst>
                <a:ext uri="{FF2B5EF4-FFF2-40B4-BE49-F238E27FC236}">
                  <a16:creationId xmlns:a16="http://schemas.microsoft.com/office/drawing/2014/main" id="{5BEFB8F2-FDB0-4B4D-AFEF-1A06986C6AF7}"/>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a:extLst>
                <a:ext uri="{FF2B5EF4-FFF2-40B4-BE49-F238E27FC236}">
                  <a16:creationId xmlns:a16="http://schemas.microsoft.com/office/drawing/2014/main" id="{ABCAD3C2-4A54-4948-A6D1-9810F5445B9D}"/>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a:extLst>
              <a:ext uri="{FF2B5EF4-FFF2-40B4-BE49-F238E27FC236}">
                <a16:creationId xmlns:a16="http://schemas.microsoft.com/office/drawing/2014/main" id="{C1A9E801-34CE-4C96-8B03-DBBEFD88F250}"/>
              </a:ext>
            </a:extLst>
          </p:cNvPr>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a:extLst>
              <a:ext uri="{FF2B5EF4-FFF2-40B4-BE49-F238E27FC236}">
                <a16:creationId xmlns:a16="http://schemas.microsoft.com/office/drawing/2014/main" id="{4A78BDDF-C6C1-4B94-805E-B6090885FC68}"/>
              </a:ext>
            </a:extLst>
          </p:cNvPr>
          <p:cNvGrpSpPr/>
          <p:nvPr/>
        </p:nvGrpSpPr>
        <p:grpSpPr>
          <a:xfrm>
            <a:off x="11046629" y="4064743"/>
            <a:ext cx="436350" cy="436377"/>
            <a:chOff x="6654650" y="3665275"/>
            <a:chExt cx="409100" cy="409125"/>
          </a:xfrm>
        </p:grpSpPr>
        <p:sp>
          <p:nvSpPr>
            <p:cNvPr id="201" name="Shape 549">
              <a:extLst>
                <a:ext uri="{FF2B5EF4-FFF2-40B4-BE49-F238E27FC236}">
                  <a16:creationId xmlns:a16="http://schemas.microsoft.com/office/drawing/2014/main" id="{AE46E602-2AAD-4F66-A373-17ED8288BCEB}"/>
                </a:ext>
              </a:extLst>
            </p:cNvPr>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a:extLst>
                <a:ext uri="{FF2B5EF4-FFF2-40B4-BE49-F238E27FC236}">
                  <a16:creationId xmlns:a16="http://schemas.microsoft.com/office/drawing/2014/main" id="{9BB22EA1-E116-4A0A-A3C6-048E1110C57D}"/>
                </a:ext>
              </a:extLst>
            </p:cNvPr>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a:extLst>
              <a:ext uri="{FF2B5EF4-FFF2-40B4-BE49-F238E27FC236}">
                <a16:creationId xmlns:a16="http://schemas.microsoft.com/office/drawing/2014/main" id="{CDD7DA48-BECB-4E1C-A08B-6133812169E2}"/>
              </a:ext>
            </a:extLst>
          </p:cNvPr>
          <p:cNvGrpSpPr/>
          <p:nvPr/>
        </p:nvGrpSpPr>
        <p:grpSpPr>
          <a:xfrm>
            <a:off x="4557599" y="4765481"/>
            <a:ext cx="472829" cy="472856"/>
            <a:chOff x="570875" y="4322250"/>
            <a:chExt cx="443300" cy="443325"/>
          </a:xfrm>
        </p:grpSpPr>
        <p:sp>
          <p:nvSpPr>
            <p:cNvPr id="204" name="Shape 552">
              <a:extLst>
                <a:ext uri="{FF2B5EF4-FFF2-40B4-BE49-F238E27FC236}">
                  <a16:creationId xmlns:a16="http://schemas.microsoft.com/office/drawing/2014/main" id="{B2EE5559-DB19-4E2F-BD58-86E4812881B8}"/>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a:extLst>
                <a:ext uri="{FF2B5EF4-FFF2-40B4-BE49-F238E27FC236}">
                  <a16:creationId xmlns:a16="http://schemas.microsoft.com/office/drawing/2014/main" id="{15F53AAE-A745-4E00-834F-09E5CBFF4F2C}"/>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a:extLst>
                <a:ext uri="{FF2B5EF4-FFF2-40B4-BE49-F238E27FC236}">
                  <a16:creationId xmlns:a16="http://schemas.microsoft.com/office/drawing/2014/main" id="{2A9F9735-62FD-4B46-8473-6527A4874912}"/>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a:extLst>
                <a:ext uri="{FF2B5EF4-FFF2-40B4-BE49-F238E27FC236}">
                  <a16:creationId xmlns:a16="http://schemas.microsoft.com/office/drawing/2014/main" id="{C5F844AD-BDE9-4D77-B170-15ACFCCEEE6A}"/>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a:extLst>
              <a:ext uri="{FF2B5EF4-FFF2-40B4-BE49-F238E27FC236}">
                <a16:creationId xmlns:a16="http://schemas.microsoft.com/office/drawing/2014/main" id="{8040145F-E418-4658-B789-C98E29A3CBAF}"/>
              </a:ext>
            </a:extLst>
          </p:cNvPr>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a:extLst>
              <a:ext uri="{FF2B5EF4-FFF2-40B4-BE49-F238E27FC236}">
                <a16:creationId xmlns:a16="http://schemas.microsoft.com/office/drawing/2014/main" id="{6C65BE30-2371-4194-B53E-1A387F05E2B8}"/>
              </a:ext>
            </a:extLst>
          </p:cNvPr>
          <p:cNvGrpSpPr/>
          <p:nvPr/>
        </p:nvGrpSpPr>
        <p:grpSpPr>
          <a:xfrm>
            <a:off x="6060029" y="4730337"/>
            <a:ext cx="343876" cy="543144"/>
            <a:chOff x="1979475" y="4289300"/>
            <a:chExt cx="322400" cy="509225"/>
          </a:xfrm>
        </p:grpSpPr>
        <p:sp>
          <p:nvSpPr>
            <p:cNvPr id="210" name="Shape 558">
              <a:extLst>
                <a:ext uri="{FF2B5EF4-FFF2-40B4-BE49-F238E27FC236}">
                  <a16:creationId xmlns:a16="http://schemas.microsoft.com/office/drawing/2014/main" id="{F3D35E11-D9AD-4D80-A58D-590B4DB260F9}"/>
                </a:ext>
              </a:extLst>
            </p:cNvPr>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a:extLst>
                <a:ext uri="{FF2B5EF4-FFF2-40B4-BE49-F238E27FC236}">
                  <a16:creationId xmlns:a16="http://schemas.microsoft.com/office/drawing/2014/main" id="{4887F5E9-7344-4BAC-8FD0-3B2EB0F70EAE}"/>
                </a:ext>
              </a:extLst>
            </p:cNvPr>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a:extLst>
                <a:ext uri="{FF2B5EF4-FFF2-40B4-BE49-F238E27FC236}">
                  <a16:creationId xmlns:a16="http://schemas.microsoft.com/office/drawing/2014/main" id="{9C6A0CB3-7F4B-4B45-B49F-EAAA491FED61}"/>
                </a:ext>
              </a:extLst>
            </p:cNvPr>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a:extLst>
              <a:ext uri="{FF2B5EF4-FFF2-40B4-BE49-F238E27FC236}">
                <a16:creationId xmlns:a16="http://schemas.microsoft.com/office/drawing/2014/main" id="{1E86E03E-072A-4F00-9665-926CABDD9FCD}"/>
              </a:ext>
            </a:extLst>
          </p:cNvPr>
          <p:cNvGrpSpPr/>
          <p:nvPr/>
        </p:nvGrpSpPr>
        <p:grpSpPr>
          <a:xfrm>
            <a:off x="6748393" y="4737483"/>
            <a:ext cx="405739" cy="528852"/>
            <a:chOff x="2624850" y="4296000"/>
            <a:chExt cx="380400" cy="495825"/>
          </a:xfrm>
        </p:grpSpPr>
        <p:sp>
          <p:nvSpPr>
            <p:cNvPr id="214" name="Shape 562">
              <a:extLst>
                <a:ext uri="{FF2B5EF4-FFF2-40B4-BE49-F238E27FC236}">
                  <a16:creationId xmlns:a16="http://schemas.microsoft.com/office/drawing/2014/main" id="{CC3D209F-09F8-4358-8CDE-FD38B72A9F16}"/>
                </a:ext>
              </a:extLst>
            </p:cNvPr>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a:extLst>
                <a:ext uri="{FF2B5EF4-FFF2-40B4-BE49-F238E27FC236}">
                  <a16:creationId xmlns:a16="http://schemas.microsoft.com/office/drawing/2014/main" id="{9D647CE5-8B33-42E4-83AE-4CEC0950ABC1}"/>
                </a:ext>
              </a:extLst>
            </p:cNvPr>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a:extLst>
                <a:ext uri="{FF2B5EF4-FFF2-40B4-BE49-F238E27FC236}">
                  <a16:creationId xmlns:a16="http://schemas.microsoft.com/office/drawing/2014/main" id="{CE7902B5-5091-408F-900E-BC3EC91A72EC}"/>
                </a:ext>
              </a:extLst>
            </p:cNvPr>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a:extLst>
              <a:ext uri="{FF2B5EF4-FFF2-40B4-BE49-F238E27FC236}">
                <a16:creationId xmlns:a16="http://schemas.microsoft.com/office/drawing/2014/main" id="{4B809D02-E271-4523-AA5F-4C111542E670}"/>
              </a:ext>
            </a:extLst>
          </p:cNvPr>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a:extLst>
              <a:ext uri="{FF2B5EF4-FFF2-40B4-BE49-F238E27FC236}">
                <a16:creationId xmlns:a16="http://schemas.microsoft.com/office/drawing/2014/main" id="{9A28340C-5C29-4781-867B-AB870EC7448F}"/>
              </a:ext>
            </a:extLst>
          </p:cNvPr>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a:extLst>
              <a:ext uri="{FF2B5EF4-FFF2-40B4-BE49-F238E27FC236}">
                <a16:creationId xmlns:a16="http://schemas.microsoft.com/office/drawing/2014/main" id="{88982090-2CD6-47EB-A152-97562A30E9AF}"/>
              </a:ext>
            </a:extLst>
          </p:cNvPr>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a:extLst>
              <a:ext uri="{FF2B5EF4-FFF2-40B4-BE49-F238E27FC236}">
                <a16:creationId xmlns:a16="http://schemas.microsoft.com/office/drawing/2014/main" id="{4E98DF6C-9A1F-4589-9DE7-E6BC7BB7949B}"/>
              </a:ext>
            </a:extLst>
          </p:cNvPr>
          <p:cNvGrpSpPr/>
          <p:nvPr/>
        </p:nvGrpSpPr>
        <p:grpSpPr>
          <a:xfrm>
            <a:off x="9576117" y="4789587"/>
            <a:ext cx="501468" cy="424644"/>
            <a:chOff x="5275975" y="4344850"/>
            <a:chExt cx="470150" cy="398125"/>
          </a:xfrm>
        </p:grpSpPr>
        <p:sp>
          <p:nvSpPr>
            <p:cNvPr id="221" name="Shape 569">
              <a:extLst>
                <a:ext uri="{FF2B5EF4-FFF2-40B4-BE49-F238E27FC236}">
                  <a16:creationId xmlns:a16="http://schemas.microsoft.com/office/drawing/2014/main" id="{EC856F56-64AE-48C8-99F4-B1529C22DDA2}"/>
                </a:ext>
              </a:extLst>
            </p:cNvPr>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a:extLst>
                <a:ext uri="{FF2B5EF4-FFF2-40B4-BE49-F238E27FC236}">
                  <a16:creationId xmlns:a16="http://schemas.microsoft.com/office/drawing/2014/main" id="{933A705D-0DDC-49C7-A318-61FD1A876A88}"/>
                </a:ext>
              </a:extLst>
            </p:cNvPr>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a:extLst>
                <a:ext uri="{FF2B5EF4-FFF2-40B4-BE49-F238E27FC236}">
                  <a16:creationId xmlns:a16="http://schemas.microsoft.com/office/drawing/2014/main" id="{E8B4B945-8B5D-4D03-9777-C8C0EBD54D64}"/>
                </a:ext>
              </a:extLst>
            </p:cNvPr>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a:extLst>
              <a:ext uri="{FF2B5EF4-FFF2-40B4-BE49-F238E27FC236}">
                <a16:creationId xmlns:a16="http://schemas.microsoft.com/office/drawing/2014/main" id="{A7CBB29A-27C8-4F9D-89B6-F2BE329F4BD7}"/>
              </a:ext>
            </a:extLst>
          </p:cNvPr>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a:extLst>
              <a:ext uri="{FF2B5EF4-FFF2-40B4-BE49-F238E27FC236}">
                <a16:creationId xmlns:a16="http://schemas.microsoft.com/office/drawing/2014/main" id="{E69E8B24-384C-4EF0-91D8-AF9A6C3C5ED9}"/>
              </a:ext>
            </a:extLst>
          </p:cNvPr>
          <p:cNvGrpSpPr/>
          <p:nvPr/>
        </p:nvGrpSpPr>
        <p:grpSpPr>
          <a:xfrm>
            <a:off x="11033590" y="4755083"/>
            <a:ext cx="462428" cy="493655"/>
            <a:chOff x="6642425" y="4312500"/>
            <a:chExt cx="433550" cy="462825"/>
          </a:xfrm>
        </p:grpSpPr>
        <p:sp>
          <p:nvSpPr>
            <p:cNvPr id="226" name="Shape 574">
              <a:extLst>
                <a:ext uri="{FF2B5EF4-FFF2-40B4-BE49-F238E27FC236}">
                  <a16:creationId xmlns:a16="http://schemas.microsoft.com/office/drawing/2014/main" id="{63CE5602-F077-463F-8D1A-459C72F5E849}"/>
                </a:ext>
              </a:extLst>
            </p:cNvPr>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a:extLst>
                <a:ext uri="{FF2B5EF4-FFF2-40B4-BE49-F238E27FC236}">
                  <a16:creationId xmlns:a16="http://schemas.microsoft.com/office/drawing/2014/main" id="{0A6BC5F5-0B00-44F1-827C-C0ED6B00E654}"/>
                </a:ext>
              </a:extLst>
            </p:cNvPr>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a:extLst>
                <a:ext uri="{FF2B5EF4-FFF2-40B4-BE49-F238E27FC236}">
                  <a16:creationId xmlns:a16="http://schemas.microsoft.com/office/drawing/2014/main" id="{394C0F9F-2255-48BF-B0C3-DE9D98CE9721}"/>
                </a:ext>
              </a:extLst>
            </p:cNvPr>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a:extLst>
              <a:ext uri="{FF2B5EF4-FFF2-40B4-BE49-F238E27FC236}">
                <a16:creationId xmlns:a16="http://schemas.microsoft.com/office/drawing/2014/main" id="{C09A759C-EAB6-4B1D-A17A-F78FF7809695}"/>
              </a:ext>
            </a:extLst>
          </p:cNvPr>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a:extLst>
              <a:ext uri="{FF2B5EF4-FFF2-40B4-BE49-F238E27FC236}">
                <a16:creationId xmlns:a16="http://schemas.microsoft.com/office/drawing/2014/main" id="{6CFC0663-D8ED-4A65-BAAD-0569DE7DE58D}"/>
              </a:ext>
            </a:extLst>
          </p:cNvPr>
          <p:cNvGrpSpPr/>
          <p:nvPr/>
        </p:nvGrpSpPr>
        <p:grpSpPr>
          <a:xfrm>
            <a:off x="5275909" y="5487739"/>
            <a:ext cx="474134" cy="466322"/>
            <a:chOff x="1244325" y="4999400"/>
            <a:chExt cx="444525" cy="437200"/>
          </a:xfrm>
        </p:grpSpPr>
        <p:sp>
          <p:nvSpPr>
            <p:cNvPr id="231" name="Shape 579">
              <a:extLst>
                <a:ext uri="{FF2B5EF4-FFF2-40B4-BE49-F238E27FC236}">
                  <a16:creationId xmlns:a16="http://schemas.microsoft.com/office/drawing/2014/main" id="{735ACB77-5D1B-4F3E-AA25-F5D4BCDCD2FF}"/>
                </a:ext>
              </a:extLst>
            </p:cNvPr>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a:extLst>
                <a:ext uri="{FF2B5EF4-FFF2-40B4-BE49-F238E27FC236}">
                  <a16:creationId xmlns:a16="http://schemas.microsoft.com/office/drawing/2014/main" id="{B4F1BCD5-FB77-42FF-829B-532936B30554}"/>
                </a:ext>
              </a:extLst>
            </p:cNvPr>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a:extLst>
                <a:ext uri="{FF2B5EF4-FFF2-40B4-BE49-F238E27FC236}">
                  <a16:creationId xmlns:a16="http://schemas.microsoft.com/office/drawing/2014/main" id="{9078C6C6-33D0-47A6-BED5-6142EF32C234}"/>
                </a:ext>
              </a:extLst>
            </p:cNvPr>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a:extLst>
                <a:ext uri="{FF2B5EF4-FFF2-40B4-BE49-F238E27FC236}">
                  <a16:creationId xmlns:a16="http://schemas.microsoft.com/office/drawing/2014/main" id="{BAE466BA-E8A0-421C-B982-FB967A1AB97F}"/>
                </a:ext>
              </a:extLst>
            </p:cNvPr>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a:extLst>
                <a:ext uri="{FF2B5EF4-FFF2-40B4-BE49-F238E27FC236}">
                  <a16:creationId xmlns:a16="http://schemas.microsoft.com/office/drawing/2014/main" id="{122893D0-6A40-4F01-A87C-48E0CDF20E72}"/>
                </a:ext>
              </a:extLst>
            </p:cNvPr>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a:extLst>
              <a:ext uri="{FF2B5EF4-FFF2-40B4-BE49-F238E27FC236}">
                <a16:creationId xmlns:a16="http://schemas.microsoft.com/office/drawing/2014/main" id="{6D129E1B-6A22-46C3-AC72-30741A86D0B9}"/>
              </a:ext>
            </a:extLst>
          </p:cNvPr>
          <p:cNvGrpSpPr/>
          <p:nvPr/>
        </p:nvGrpSpPr>
        <p:grpSpPr>
          <a:xfrm>
            <a:off x="6037230" y="5472753"/>
            <a:ext cx="389474" cy="496268"/>
            <a:chOff x="1958100" y="4985350"/>
            <a:chExt cx="365150" cy="465275"/>
          </a:xfrm>
        </p:grpSpPr>
        <p:sp>
          <p:nvSpPr>
            <p:cNvPr id="237" name="Shape 585">
              <a:extLst>
                <a:ext uri="{FF2B5EF4-FFF2-40B4-BE49-F238E27FC236}">
                  <a16:creationId xmlns:a16="http://schemas.microsoft.com/office/drawing/2014/main" id="{FF69DA80-1538-44F1-B166-C67B3559CAB3}"/>
                </a:ext>
              </a:extLst>
            </p:cNvPr>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a:extLst>
                <a:ext uri="{FF2B5EF4-FFF2-40B4-BE49-F238E27FC236}">
                  <a16:creationId xmlns:a16="http://schemas.microsoft.com/office/drawing/2014/main" id="{8A4F48B9-6810-4CE2-8F02-31BBFAEBE74E}"/>
                </a:ext>
              </a:extLst>
            </p:cNvPr>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a:extLst>
                <a:ext uri="{FF2B5EF4-FFF2-40B4-BE49-F238E27FC236}">
                  <a16:creationId xmlns:a16="http://schemas.microsoft.com/office/drawing/2014/main" id="{2E33D9AB-1005-411C-A1F4-7E1FA812000C}"/>
                </a:ext>
              </a:extLst>
            </p:cNvPr>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a:extLst>
              <a:ext uri="{FF2B5EF4-FFF2-40B4-BE49-F238E27FC236}">
                <a16:creationId xmlns:a16="http://schemas.microsoft.com/office/drawing/2014/main" id="{710CFF90-BECB-4F50-A38B-D6E7FB78EC75}"/>
              </a:ext>
            </a:extLst>
          </p:cNvPr>
          <p:cNvGrpSpPr/>
          <p:nvPr/>
        </p:nvGrpSpPr>
        <p:grpSpPr>
          <a:xfrm>
            <a:off x="6727543" y="5491631"/>
            <a:ext cx="446803" cy="459150"/>
            <a:chOff x="2605300" y="5003050"/>
            <a:chExt cx="418900" cy="430475"/>
          </a:xfrm>
        </p:grpSpPr>
        <p:sp>
          <p:nvSpPr>
            <p:cNvPr id="241" name="Shape 589">
              <a:extLst>
                <a:ext uri="{FF2B5EF4-FFF2-40B4-BE49-F238E27FC236}">
                  <a16:creationId xmlns:a16="http://schemas.microsoft.com/office/drawing/2014/main" id="{F8AFCFEC-53DE-4D19-BED0-BDD796FA2FE5}"/>
                </a:ext>
              </a:extLst>
            </p:cNvPr>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a:extLst>
                <a:ext uri="{FF2B5EF4-FFF2-40B4-BE49-F238E27FC236}">
                  <a16:creationId xmlns:a16="http://schemas.microsoft.com/office/drawing/2014/main" id="{559C2302-8A8B-43D3-BF92-EF52DFAB7274}"/>
                </a:ext>
              </a:extLst>
            </p:cNvPr>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a:extLst>
                <a:ext uri="{FF2B5EF4-FFF2-40B4-BE49-F238E27FC236}">
                  <a16:creationId xmlns:a16="http://schemas.microsoft.com/office/drawing/2014/main" id="{0E09C0D2-F8B0-43D0-94A7-47262A78047B}"/>
                </a:ext>
              </a:extLst>
            </p:cNvPr>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a:extLst>
              <a:ext uri="{FF2B5EF4-FFF2-40B4-BE49-F238E27FC236}">
                <a16:creationId xmlns:a16="http://schemas.microsoft.com/office/drawing/2014/main" id="{2D82B0F8-5A39-4E7B-AB16-F08E71EE963E}"/>
              </a:ext>
            </a:extLst>
          </p:cNvPr>
          <p:cNvGrpSpPr/>
          <p:nvPr/>
        </p:nvGrpSpPr>
        <p:grpSpPr>
          <a:xfrm>
            <a:off x="7402894" y="5501418"/>
            <a:ext cx="534053" cy="438963"/>
            <a:chOff x="3238475" y="5012225"/>
            <a:chExt cx="500700" cy="411550"/>
          </a:xfrm>
        </p:grpSpPr>
        <p:sp>
          <p:nvSpPr>
            <p:cNvPr id="245" name="Shape 593">
              <a:extLst>
                <a:ext uri="{FF2B5EF4-FFF2-40B4-BE49-F238E27FC236}">
                  <a16:creationId xmlns:a16="http://schemas.microsoft.com/office/drawing/2014/main" id="{50F2DD80-73BB-48B7-BCB1-3F1E99CED8F8}"/>
                </a:ext>
              </a:extLst>
            </p:cNvPr>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a:extLst>
                <a:ext uri="{FF2B5EF4-FFF2-40B4-BE49-F238E27FC236}">
                  <a16:creationId xmlns:a16="http://schemas.microsoft.com/office/drawing/2014/main" id="{7A7A1D70-E3AF-4B7C-B241-8B06FB24F3AB}"/>
                </a:ext>
              </a:extLst>
            </p:cNvPr>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a:extLst>
                <a:ext uri="{FF2B5EF4-FFF2-40B4-BE49-F238E27FC236}">
                  <a16:creationId xmlns:a16="http://schemas.microsoft.com/office/drawing/2014/main" id="{4EA273C3-B936-4A7D-BA3B-D13A9A30D248}"/>
                </a:ext>
              </a:extLst>
            </p:cNvPr>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a:extLst>
                <a:ext uri="{FF2B5EF4-FFF2-40B4-BE49-F238E27FC236}">
                  <a16:creationId xmlns:a16="http://schemas.microsoft.com/office/drawing/2014/main" id="{06FC5E9A-8768-4C9F-A939-F631CF40D546}"/>
                </a:ext>
              </a:extLst>
            </p:cNvPr>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a:extLst>
                <a:ext uri="{FF2B5EF4-FFF2-40B4-BE49-F238E27FC236}">
                  <a16:creationId xmlns:a16="http://schemas.microsoft.com/office/drawing/2014/main" id="{7033D5B7-8A12-435E-AEB4-306050C02E13}"/>
                </a:ext>
              </a:extLst>
            </p:cNvPr>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a:extLst>
              <a:ext uri="{FF2B5EF4-FFF2-40B4-BE49-F238E27FC236}">
                <a16:creationId xmlns:a16="http://schemas.microsoft.com/office/drawing/2014/main" id="{C96EE7FA-CD49-4A63-9595-36A291A067DB}"/>
              </a:ext>
            </a:extLst>
          </p:cNvPr>
          <p:cNvGrpSpPr/>
          <p:nvPr/>
        </p:nvGrpSpPr>
        <p:grpSpPr>
          <a:xfrm>
            <a:off x="8814796" y="5454515"/>
            <a:ext cx="586155" cy="532746"/>
            <a:chOff x="4562200" y="4968250"/>
            <a:chExt cx="549550" cy="499475"/>
          </a:xfrm>
        </p:grpSpPr>
        <p:sp>
          <p:nvSpPr>
            <p:cNvPr id="251" name="Shape 599">
              <a:extLst>
                <a:ext uri="{FF2B5EF4-FFF2-40B4-BE49-F238E27FC236}">
                  <a16:creationId xmlns:a16="http://schemas.microsoft.com/office/drawing/2014/main" id="{288F6DB2-7465-47B8-ADD5-DFFDF9243365}"/>
                </a:ext>
              </a:extLst>
            </p:cNvPr>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a:extLst>
                <a:ext uri="{FF2B5EF4-FFF2-40B4-BE49-F238E27FC236}">
                  <a16:creationId xmlns:a16="http://schemas.microsoft.com/office/drawing/2014/main" id="{2043BF41-88EC-4ECB-86AB-640ED2B9998F}"/>
                </a:ext>
              </a:extLst>
            </p:cNvPr>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a:extLst>
                <a:ext uri="{FF2B5EF4-FFF2-40B4-BE49-F238E27FC236}">
                  <a16:creationId xmlns:a16="http://schemas.microsoft.com/office/drawing/2014/main" id="{EE713843-03A3-45B0-9520-670295730A79}"/>
                </a:ext>
              </a:extLst>
            </p:cNvPr>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a:extLst>
                <a:ext uri="{FF2B5EF4-FFF2-40B4-BE49-F238E27FC236}">
                  <a16:creationId xmlns:a16="http://schemas.microsoft.com/office/drawing/2014/main" id="{75E7793A-7AB8-46B0-A991-813CB8C9F930}"/>
                </a:ext>
              </a:extLst>
            </p:cNvPr>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a:extLst>
                <a:ext uri="{FF2B5EF4-FFF2-40B4-BE49-F238E27FC236}">
                  <a16:creationId xmlns:a16="http://schemas.microsoft.com/office/drawing/2014/main" id="{9D8FB1ED-6182-460F-9D3B-EC800F0928D7}"/>
                </a:ext>
              </a:extLst>
            </p:cNvPr>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a:extLst>
              <a:ext uri="{FF2B5EF4-FFF2-40B4-BE49-F238E27FC236}">
                <a16:creationId xmlns:a16="http://schemas.microsoft.com/office/drawing/2014/main" id="{01B46EA4-FD88-400D-91D7-DF88DA133729}"/>
              </a:ext>
            </a:extLst>
          </p:cNvPr>
          <p:cNvGrpSpPr/>
          <p:nvPr/>
        </p:nvGrpSpPr>
        <p:grpSpPr>
          <a:xfrm>
            <a:off x="8185708" y="5484486"/>
            <a:ext cx="406378" cy="472162"/>
            <a:chOff x="3972400" y="4996350"/>
            <a:chExt cx="381000" cy="442675"/>
          </a:xfrm>
        </p:grpSpPr>
        <p:sp>
          <p:nvSpPr>
            <p:cNvPr id="257" name="Shape 605">
              <a:extLst>
                <a:ext uri="{FF2B5EF4-FFF2-40B4-BE49-F238E27FC236}">
                  <a16:creationId xmlns:a16="http://schemas.microsoft.com/office/drawing/2014/main" id="{72C58498-2737-4C63-8E81-B7110DD31114}"/>
                </a:ext>
              </a:extLst>
            </p:cNvPr>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a:extLst>
                <a:ext uri="{FF2B5EF4-FFF2-40B4-BE49-F238E27FC236}">
                  <a16:creationId xmlns:a16="http://schemas.microsoft.com/office/drawing/2014/main" id="{C08D380B-CF0F-4568-ADC1-39491EB5E156}"/>
                </a:ext>
              </a:extLst>
            </p:cNvPr>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a:extLst>
              <a:ext uri="{FF2B5EF4-FFF2-40B4-BE49-F238E27FC236}">
                <a16:creationId xmlns:a16="http://schemas.microsoft.com/office/drawing/2014/main" id="{A68996BA-BD37-4A2A-98FE-81635BFFBCFA}"/>
              </a:ext>
            </a:extLst>
          </p:cNvPr>
          <p:cNvGrpSpPr/>
          <p:nvPr/>
        </p:nvGrpSpPr>
        <p:grpSpPr>
          <a:xfrm>
            <a:off x="9538999" y="5444755"/>
            <a:ext cx="575730" cy="552264"/>
            <a:chOff x="5241175" y="4959100"/>
            <a:chExt cx="539775" cy="517775"/>
          </a:xfrm>
        </p:grpSpPr>
        <p:sp>
          <p:nvSpPr>
            <p:cNvPr id="260" name="Shape 608">
              <a:extLst>
                <a:ext uri="{FF2B5EF4-FFF2-40B4-BE49-F238E27FC236}">
                  <a16:creationId xmlns:a16="http://schemas.microsoft.com/office/drawing/2014/main" id="{CF18BE10-5F11-4EFC-90A9-9AE385CC5783}"/>
                </a:ext>
              </a:extLst>
            </p:cNvPr>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a:extLst>
                <a:ext uri="{FF2B5EF4-FFF2-40B4-BE49-F238E27FC236}">
                  <a16:creationId xmlns:a16="http://schemas.microsoft.com/office/drawing/2014/main" id="{9A08A286-68BF-4851-A870-DD9589A11203}"/>
                </a:ext>
              </a:extLst>
            </p:cNvPr>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a:extLst>
                <a:ext uri="{FF2B5EF4-FFF2-40B4-BE49-F238E27FC236}">
                  <a16:creationId xmlns:a16="http://schemas.microsoft.com/office/drawing/2014/main" id="{CAA0D4A7-F6CD-487D-A6A6-BECD04BD93EA}"/>
                </a:ext>
              </a:extLst>
            </p:cNvPr>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a:extLst>
                <a:ext uri="{FF2B5EF4-FFF2-40B4-BE49-F238E27FC236}">
                  <a16:creationId xmlns:a16="http://schemas.microsoft.com/office/drawing/2014/main" id="{7887C760-8099-486F-9528-24C067A96B54}"/>
                </a:ext>
              </a:extLst>
            </p:cNvPr>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a:extLst>
                <a:ext uri="{FF2B5EF4-FFF2-40B4-BE49-F238E27FC236}">
                  <a16:creationId xmlns:a16="http://schemas.microsoft.com/office/drawing/2014/main" id="{EEF9B2AC-01D7-4781-8E9C-DB91BE3B9154}"/>
                </a:ext>
              </a:extLst>
            </p:cNvPr>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a:extLst>
                <a:ext uri="{FF2B5EF4-FFF2-40B4-BE49-F238E27FC236}">
                  <a16:creationId xmlns:a16="http://schemas.microsoft.com/office/drawing/2014/main" id="{E5F52FE8-ADD7-4D1E-8BF0-D10AA4556CED}"/>
                </a:ext>
              </a:extLst>
            </p:cNvPr>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a:extLst>
              <a:ext uri="{FF2B5EF4-FFF2-40B4-BE49-F238E27FC236}">
                <a16:creationId xmlns:a16="http://schemas.microsoft.com/office/drawing/2014/main" id="{4EF75673-B0E0-4825-9603-CDC96A1E7C8C}"/>
              </a:ext>
            </a:extLst>
          </p:cNvPr>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a:extLst>
              <a:ext uri="{FF2B5EF4-FFF2-40B4-BE49-F238E27FC236}">
                <a16:creationId xmlns:a16="http://schemas.microsoft.com/office/drawing/2014/main" id="{8C2F7A3A-9029-4134-9A8B-333BE053DF7C}"/>
              </a:ext>
            </a:extLst>
          </p:cNvPr>
          <p:cNvGrpSpPr/>
          <p:nvPr/>
        </p:nvGrpSpPr>
        <p:grpSpPr>
          <a:xfrm>
            <a:off x="11079187" y="5526804"/>
            <a:ext cx="369288" cy="424644"/>
            <a:chOff x="6685175" y="5036025"/>
            <a:chExt cx="346225" cy="398125"/>
          </a:xfrm>
        </p:grpSpPr>
        <p:sp>
          <p:nvSpPr>
            <p:cNvPr id="268" name="Shape 616">
              <a:extLst>
                <a:ext uri="{FF2B5EF4-FFF2-40B4-BE49-F238E27FC236}">
                  <a16:creationId xmlns:a16="http://schemas.microsoft.com/office/drawing/2014/main" id="{1F477FCF-BB32-45C7-B28A-559C0C65F056}"/>
                </a:ext>
              </a:extLst>
            </p:cNvPr>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a:extLst>
                <a:ext uri="{FF2B5EF4-FFF2-40B4-BE49-F238E27FC236}">
                  <a16:creationId xmlns:a16="http://schemas.microsoft.com/office/drawing/2014/main" id="{5806B05D-C00A-4B26-AC2D-7305F5D81C05}"/>
                </a:ext>
              </a:extLst>
            </p:cNvPr>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a:extLst>
                <a:ext uri="{FF2B5EF4-FFF2-40B4-BE49-F238E27FC236}">
                  <a16:creationId xmlns:a16="http://schemas.microsoft.com/office/drawing/2014/main" id="{C2E3DE6B-380E-47B2-9770-2339CC9AD3E1}"/>
                </a:ext>
              </a:extLst>
            </p:cNvPr>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a:extLst>
                <a:ext uri="{FF2B5EF4-FFF2-40B4-BE49-F238E27FC236}">
                  <a16:creationId xmlns:a16="http://schemas.microsoft.com/office/drawing/2014/main" id="{9D101D13-B988-4B38-81FE-31A6B8C2FD02}"/>
                </a:ext>
              </a:extLst>
            </p:cNvPr>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a:extLst>
                <a:ext uri="{FF2B5EF4-FFF2-40B4-BE49-F238E27FC236}">
                  <a16:creationId xmlns:a16="http://schemas.microsoft.com/office/drawing/2014/main" id="{9C37D77B-93D6-44C8-BFFC-C886D12BE0EA}"/>
                </a:ext>
              </a:extLst>
            </p:cNvPr>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solidFill>
              <a:srgbClr val="434343"/>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a:extLst>
              <a:ext uri="{FF2B5EF4-FFF2-40B4-BE49-F238E27FC236}">
                <a16:creationId xmlns:a16="http://schemas.microsoft.com/office/drawing/2014/main" id="{DED8291F-767A-44FE-B82C-318B4553EE74}"/>
              </a:ext>
            </a:extLst>
          </p:cNvPr>
          <p:cNvSpPr txBox="1"/>
          <p:nvPr/>
        </p:nvSpPr>
        <p:spPr>
          <a:xfrm>
            <a:off x="379628" y="87046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rgbClr val="434343"/>
                </a:solidFill>
                <a:ea typeface="Bitter"/>
                <a:cs typeface="Bitter"/>
                <a:sym typeface="Bitter"/>
              </a:rPr>
              <a:t>Editable Icons</a:t>
            </a:r>
            <a:r>
              <a:rPr lang="en" sz="1200" dirty="0">
                <a:solidFill>
                  <a:srgbClr val="434343"/>
                </a:solidFill>
                <a:ea typeface="Bitter"/>
                <a:cs typeface="Bitter"/>
                <a:sym typeface="Bitter"/>
              </a:rPr>
              <a:t>. </a:t>
            </a:r>
          </a:p>
          <a:p>
            <a:pPr lvl="0" rtl="0">
              <a:spcBef>
                <a:spcPts val="0"/>
              </a:spcBef>
              <a:buClr>
                <a:schemeClr val="dk1"/>
              </a:buClr>
              <a:buFont typeface="Arial"/>
              <a:buNone/>
            </a:pPr>
            <a:endParaRPr sz="1200" dirty="0">
              <a:solidFill>
                <a:srgbClr val="434343"/>
              </a:solidFill>
              <a:ea typeface="Bitter"/>
              <a:cs typeface="Bitter"/>
              <a:sym typeface="Bitter"/>
            </a:endParaRPr>
          </a:p>
          <a:p>
            <a:pPr lvl="0" rtl="0">
              <a:spcBef>
                <a:spcPts val="0"/>
              </a:spcBef>
              <a:buClr>
                <a:schemeClr val="dk1"/>
              </a:buClr>
              <a:buSzPct val="122222"/>
              <a:buFont typeface="Arial"/>
              <a:buNone/>
            </a:pPr>
            <a:r>
              <a:rPr lang="en" sz="1200" dirty="0">
                <a:solidFill>
                  <a:srgbClr val="434343"/>
                </a:solidFill>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rgbClr val="434343"/>
                </a:solidFill>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rgbClr val="434343"/>
                </a:solidFill>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rgbClr val="434343"/>
                </a:solidFill>
                <a:ea typeface="Bitter"/>
                <a:cs typeface="Bitter"/>
                <a:sym typeface="Bitter"/>
              </a:rPr>
              <a:t>Change line color, width and style.</a:t>
            </a:r>
          </a:p>
          <a:p>
            <a:pPr lvl="0" rtl="0">
              <a:spcBef>
                <a:spcPts val="0"/>
              </a:spcBef>
              <a:buNone/>
            </a:pPr>
            <a:endParaRPr sz="1200" dirty="0">
              <a:solidFill>
                <a:srgbClr val="434343"/>
              </a:solidFill>
              <a:ea typeface="Bitter"/>
              <a:cs typeface="Bitter"/>
              <a:sym typeface="Bitter"/>
            </a:endParaRPr>
          </a:p>
          <a:p>
            <a:pPr lvl="0" rtl="0">
              <a:spcBef>
                <a:spcPts val="0"/>
              </a:spcBef>
              <a:buNone/>
            </a:pPr>
            <a:r>
              <a:rPr lang="en" sz="1200" dirty="0">
                <a:solidFill>
                  <a:srgbClr val="434343"/>
                </a:solidFill>
                <a:ea typeface="Bitter"/>
                <a:cs typeface="Bitter"/>
                <a:sym typeface="Bitter"/>
              </a:rPr>
              <a:t>Isn’t that AW</a:t>
            </a:r>
            <a:r>
              <a:rPr lang="en-US" sz="1200" dirty="0">
                <a:solidFill>
                  <a:srgbClr val="434343"/>
                </a:solidFill>
                <a:ea typeface="Bitter"/>
                <a:cs typeface="Bitter"/>
                <a:sym typeface="Bitter"/>
              </a:rPr>
              <a:t>E</a:t>
            </a:r>
            <a:r>
              <a:rPr lang="en" sz="1200" dirty="0">
                <a:solidFill>
                  <a:srgbClr val="434343"/>
                </a:solidFill>
                <a:ea typeface="Bitter"/>
                <a:cs typeface="Bitter"/>
                <a:sym typeface="Bitter"/>
              </a:rPr>
              <a:t>SOME !!!</a:t>
            </a:r>
          </a:p>
          <a:p>
            <a:pPr lvl="0" rtl="0">
              <a:spcBef>
                <a:spcPts val="0"/>
              </a:spcBef>
              <a:buNone/>
            </a:pPr>
            <a:endParaRPr lang="en" sz="1200" dirty="0">
              <a:solidFill>
                <a:srgbClr val="434343"/>
              </a:solidFill>
              <a:ea typeface="Bitter"/>
              <a:cs typeface="Bitter"/>
              <a:sym typeface="Bitter"/>
            </a:endParaRPr>
          </a:p>
          <a:p>
            <a:pPr lvl="0" rtl="0">
              <a:spcBef>
                <a:spcPts val="0"/>
              </a:spcBef>
              <a:buNone/>
            </a:pPr>
            <a:endParaRPr sz="1200" dirty="0">
              <a:solidFill>
                <a:srgbClr val="434343"/>
              </a:solidFill>
              <a:ea typeface="Bitter"/>
              <a:cs typeface="Bitter"/>
              <a:sym typeface="Bitter"/>
            </a:endParaRPr>
          </a:p>
          <a:p>
            <a:pPr lvl="0" rtl="0">
              <a:spcBef>
                <a:spcPts val="0"/>
              </a:spcBef>
              <a:buClr>
                <a:schemeClr val="dk1"/>
              </a:buClr>
              <a:buFont typeface="Arial"/>
              <a:buNone/>
            </a:pPr>
            <a:endParaRPr sz="1200" dirty="0">
              <a:solidFill>
                <a:srgbClr val="434343"/>
              </a:solidFill>
              <a:ea typeface="Bitter"/>
              <a:cs typeface="Bitter"/>
              <a:sym typeface="Bitter"/>
            </a:endParaRPr>
          </a:p>
          <a:p>
            <a:pPr lvl="0" rtl="0">
              <a:spcBef>
                <a:spcPts val="0"/>
              </a:spcBef>
              <a:buNone/>
            </a:pPr>
            <a:endParaRPr sz="1200" dirty="0">
              <a:solidFill>
                <a:srgbClr val="434343"/>
              </a:solidFill>
              <a:ea typeface="Bitter"/>
              <a:cs typeface="Bitter"/>
              <a:sym typeface="Bitter"/>
            </a:endParaRPr>
          </a:p>
        </p:txBody>
      </p:sp>
      <p:sp>
        <p:nvSpPr>
          <p:cNvPr id="274" name="Shape 633">
            <a:extLst>
              <a:ext uri="{FF2B5EF4-FFF2-40B4-BE49-F238E27FC236}">
                <a16:creationId xmlns:a16="http://schemas.microsoft.com/office/drawing/2014/main" id="{E69969EB-72AA-49D2-8B54-9ED211E4E7EC}"/>
              </a:ext>
            </a:extLst>
          </p:cNvPr>
          <p:cNvSpPr txBox="1"/>
          <p:nvPr/>
        </p:nvSpPr>
        <p:spPr>
          <a:xfrm>
            <a:off x="223333" y="38369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rgbClr val="434343"/>
                </a:solidFill>
                <a:ea typeface="Bitter"/>
                <a:cs typeface="Bitter"/>
                <a:sym typeface="Bitter"/>
              </a:rPr>
              <a:t>ENJOY THESE EDITABLE ICONS</a:t>
            </a:r>
            <a:endParaRPr lang="en" dirty="0">
              <a:solidFill>
                <a:srgbClr val="434343"/>
              </a:solidFill>
              <a:ea typeface="Bitter"/>
              <a:cs typeface="Bitter"/>
              <a:sym typeface="Bitter"/>
            </a:endParaRPr>
          </a:p>
          <a:p>
            <a:pPr lvl="0" rtl="0">
              <a:spcBef>
                <a:spcPts val="0"/>
              </a:spcBef>
              <a:buNone/>
            </a:pPr>
            <a:endParaRPr dirty="0">
              <a:solidFill>
                <a:srgbClr val="434343"/>
              </a:solidFill>
              <a:ea typeface="Bitter"/>
              <a:cs typeface="Bitter"/>
              <a:sym typeface="Bitter"/>
            </a:endParaRPr>
          </a:p>
          <a:p>
            <a:pPr lvl="0" rtl="0">
              <a:spcBef>
                <a:spcPts val="0"/>
              </a:spcBef>
              <a:buClr>
                <a:schemeClr val="dk1"/>
              </a:buClr>
              <a:buFont typeface="Arial"/>
              <a:buNone/>
            </a:pPr>
            <a:endParaRPr dirty="0">
              <a:solidFill>
                <a:srgbClr val="434343"/>
              </a:solidFill>
              <a:ea typeface="Bitter"/>
              <a:cs typeface="Bitter"/>
              <a:sym typeface="Bitter"/>
            </a:endParaRPr>
          </a:p>
          <a:p>
            <a:pPr lvl="0" rtl="0">
              <a:spcBef>
                <a:spcPts val="0"/>
              </a:spcBef>
              <a:buNone/>
            </a:pPr>
            <a:endParaRPr dirty="0">
              <a:solidFill>
                <a:srgbClr val="434343"/>
              </a:solidFill>
              <a:ea typeface="Bitter"/>
              <a:cs typeface="Bitter"/>
              <a:sym typeface="Bitter"/>
            </a:endParaRPr>
          </a:p>
        </p:txBody>
      </p:sp>
      <p:sp>
        <p:nvSpPr>
          <p:cNvPr id="275" name="Rectangle 274">
            <a:extLst>
              <a:ext uri="{FF2B5EF4-FFF2-40B4-BE49-F238E27FC236}">
                <a16:creationId xmlns:a16="http://schemas.microsoft.com/office/drawing/2014/main" id="{347918CD-ECA7-440A-88D8-6E38AD7BDDB5}"/>
              </a:ext>
            </a:extLst>
          </p:cNvPr>
          <p:cNvSpPr/>
          <p:nvPr/>
        </p:nvSpPr>
        <p:spPr>
          <a:xfrm>
            <a:off x="238323" y="6179959"/>
            <a:ext cx="11528956" cy="584775"/>
          </a:xfrm>
          <a:prstGeom prst="rect">
            <a:avLst/>
          </a:prstGeom>
        </p:spPr>
        <p:txBody>
          <a:bodyPr wrap="square">
            <a:spAutoFit/>
          </a:bodyPr>
          <a:lstStyle/>
          <a:p>
            <a:pPr algn="ctr"/>
            <a:r>
              <a:rPr lang="en-US" sz="1600" dirty="0">
                <a:solidFill>
                  <a:schemeClr val="bg1"/>
                </a:solidFill>
              </a:rPr>
              <a:t>Special thanks and credits  to: Freepik.com |  Unsplash.com  |   Pixaby.com   |   Slidescarnival.com    </a:t>
            </a:r>
          </a:p>
          <a:p>
            <a:pPr algn="ctr"/>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801677958"/>
      </p:ext>
    </p:extLst>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Custom 8">
      <a:majorFont>
        <a:latin typeface="Raleway Medium"/>
        <a:ea typeface=""/>
        <a:cs typeface=""/>
      </a:majorFont>
      <a:minorFont>
        <a:latin typeface="Raleway"/>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171</TotalTime>
  <Words>239</Words>
  <Application>Microsoft Office PowerPoint</Application>
  <PresentationFormat>Widescreen</PresentationFormat>
  <Paragraphs>70</Paragraphs>
  <Slides>16</Slides>
  <Notes>0</Notes>
  <HiddenSlides>0</HiddenSlides>
  <MMClips>0</MMClips>
  <ScaleCrop>false</ScaleCrop>
  <HeadingPairs>
    <vt:vector size="6" baseType="variant">
      <vt:variant>
        <vt:lpstr>Fonts Used</vt:lpstr>
      </vt:variant>
      <vt:variant>
        <vt:i4>9</vt:i4>
      </vt:variant>
      <vt:variant>
        <vt:lpstr>Theme</vt:lpstr>
      </vt:variant>
      <vt:variant>
        <vt:i4>1</vt:i4>
      </vt:variant>
      <vt:variant>
        <vt:lpstr>Slide Titles</vt:lpstr>
      </vt:variant>
      <vt:variant>
        <vt:i4>16</vt:i4>
      </vt:variant>
    </vt:vector>
  </HeadingPairs>
  <TitlesOfParts>
    <vt:vector size="26" baseType="lpstr">
      <vt:lpstr>Arial</vt:lpstr>
      <vt:lpstr>Bitter</vt:lpstr>
      <vt:lpstr>Calibri</vt:lpstr>
      <vt:lpstr>Dosis</vt:lpstr>
      <vt:lpstr>Lato</vt:lpstr>
      <vt:lpstr>Muli</vt:lpstr>
      <vt:lpstr>Raleway</vt:lpstr>
      <vt:lpstr>Raleway Medium</vt:lpstr>
      <vt:lpstr>Roboto</vt:lpstr>
      <vt:lpstr>Office Theme</vt:lpstr>
      <vt:lpstr>THIS IS YOUR PRESENTATION TITLE</vt:lpstr>
      <vt:lpstr>PowerPoint Presentation</vt:lpstr>
      <vt:lpstr>1. YOUR FIRST HEADLINE</vt:lpstr>
      <vt:lpstr>PowerPoint Presentation</vt:lpstr>
      <vt:lpstr>PowerPoint Presentation</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Suhair Shakeel</cp:lastModifiedBy>
  <cp:revision>36</cp:revision>
  <dcterms:created xsi:type="dcterms:W3CDTF">2017-08-02T20:41:11Z</dcterms:created>
  <dcterms:modified xsi:type="dcterms:W3CDTF">2017-09-25T21:27:21Z</dcterms:modified>
</cp:coreProperties>
</file>