
<file path=[Content_Types].xml><?xml version="1.0" encoding="utf-8"?>
<Types xmlns="http://schemas.openxmlformats.org/package/2006/content-types">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5" r:id="rId3"/>
    <p:sldId id="257" r:id="rId4"/>
    <p:sldId id="265" r:id="rId5"/>
    <p:sldId id="259" r:id="rId6"/>
    <p:sldId id="260" r:id="rId7"/>
    <p:sldId id="261" r:id="rId8"/>
    <p:sldId id="279" r:id="rId9"/>
    <p:sldId id="267" r:id="rId10"/>
    <p:sldId id="276" r:id="rId11"/>
    <p:sldId id="269" r:id="rId12"/>
    <p:sldId id="277" r:id="rId13"/>
    <p:sldId id="271" r:id="rId14"/>
    <p:sldId id="278" r:id="rId15"/>
    <p:sldId id="273" r:id="rId16"/>
    <p:sldId id="274"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E7E6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p:scale>
          <a:sx n="50" d="100"/>
          <a:sy n="50" d="100"/>
        </p:scale>
        <p:origin x="1416" y="3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bar"/>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33ED-43D4-9A87-A1F55BCBB1F8}"/>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33ED-43D4-9A87-A1F55BCBB1F8}"/>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33ED-43D4-9A87-A1F55BCBB1F8}"/>
            </c:ext>
          </c:extLst>
        </c:ser>
        <c:dLbls>
          <c:dLblPos val="outEnd"/>
          <c:showLegendKey val="0"/>
          <c:showVal val="1"/>
          <c:showCatName val="0"/>
          <c:showSerName val="0"/>
          <c:showPercent val="0"/>
          <c:showBubbleSize val="0"/>
        </c:dLbls>
        <c:gapWidth val="100"/>
        <c:axId val="494723728"/>
        <c:axId val="452489216"/>
      </c:barChart>
      <c:catAx>
        <c:axId val="494723728"/>
        <c:scaling>
          <c:orientation val="minMax"/>
        </c:scaling>
        <c:delete val="1"/>
        <c:axPos val="l"/>
        <c:numFmt formatCode="General" sourceLinked="1"/>
        <c:majorTickMark val="none"/>
        <c:minorTickMark val="none"/>
        <c:tickLblPos val="nextTo"/>
        <c:crossAx val="452489216"/>
        <c:crosses val="autoZero"/>
        <c:auto val="1"/>
        <c:lblAlgn val="ctr"/>
        <c:lblOffset val="100"/>
        <c:noMultiLvlLbl val="0"/>
      </c:catAx>
      <c:valAx>
        <c:axId val="452489216"/>
        <c:scaling>
          <c:orientation val="minMax"/>
        </c:scaling>
        <c:delete val="0"/>
        <c:axPos val="b"/>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US"/>
          </a:p>
        </c:txPr>
        <c:crossAx val="494723728"/>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20">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diagrams/colors1.xml><?xml version="1.0" encoding="utf-8"?>
<dgm:colorsDef xmlns:dgm="http://schemas.openxmlformats.org/drawingml/2006/diagram" xmlns:a="http://schemas.openxmlformats.org/drawingml/2006/main" uniqueId="urn:microsoft.com/office/officeart/2005/8/colors/colorful5">
  <dgm:title val=""/>
  <dgm:desc val=""/>
  <dgm:catLst>
    <dgm:cat type="colorful" pri="10500"/>
  </dgm:catLst>
  <dgm:styleLbl name="node0">
    <dgm:fillClrLst meth="repeat">
      <a:schemeClr val="accent4"/>
    </dgm:fillClrLst>
    <dgm:linClrLst meth="repeat">
      <a:schemeClr val="lt1"/>
    </dgm:linClrLst>
    <dgm:effectClrLst/>
    <dgm:txLinClrLst/>
    <dgm:txFillClrLst/>
    <dgm:txEffectClrLst/>
  </dgm:styleLbl>
  <dgm:styleLbl name="node1">
    <dgm:fillClrLst>
      <a:schemeClr val="accent5"/>
      <a:schemeClr val="accent6"/>
    </dgm:fillClrLst>
    <dgm:linClrLst meth="repeat">
      <a:schemeClr val="lt1"/>
    </dgm:linClrLst>
    <dgm:effectClrLst/>
    <dgm:txLinClrLst/>
    <dgm:txFillClrLst/>
    <dgm:txEffectClrLst/>
  </dgm:styleLbl>
  <dgm:styleLbl name="alignNode1">
    <dgm:fillClrLst>
      <a:schemeClr val="accent5"/>
      <a:schemeClr val="accent6"/>
    </dgm:fillClrLst>
    <dgm:linClrLst>
      <a:schemeClr val="accent5"/>
      <a:schemeClr val="accent6"/>
    </dgm:linClrLst>
    <dgm:effectClrLst/>
    <dgm:txLinClrLst/>
    <dgm:txFillClrLst/>
    <dgm:txEffectClrLst/>
  </dgm:styleLbl>
  <dgm:styleLbl name="lnNode1">
    <dgm:fillClrLst>
      <a:schemeClr val="accent5"/>
      <a:schemeClr val="accent6"/>
    </dgm:fillClrLst>
    <dgm:linClrLst meth="repeat">
      <a:schemeClr val="lt1"/>
    </dgm:linClrLst>
    <dgm:effectClrLst/>
    <dgm:txLinClrLst/>
    <dgm:txFillClrLst/>
    <dgm:txEffectClrLst/>
  </dgm:styleLbl>
  <dgm:styleLbl name="vennNode1">
    <dgm:fillClrLst>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6"/>
    </dgm:fillClrLst>
    <dgm:linClrLst meth="repeat">
      <a:schemeClr val="lt1"/>
    </dgm:linClrLst>
    <dgm:effectClrLst/>
    <dgm:txLinClrLst/>
    <dgm:txFillClrLst/>
    <dgm:txEffectClrLst/>
  </dgm:styleLbl>
  <dgm:styleLbl name="node3">
    <dgm:fillClrLst>
      <a:schemeClr val="accent1"/>
    </dgm:fillClrLst>
    <dgm:linClrLst meth="repeat">
      <a:schemeClr val="lt1"/>
    </dgm:linClrLst>
    <dgm:effectClrLst/>
    <dgm:txLinClrLst/>
    <dgm:txFillClrLst/>
    <dgm:txEffectClrLst/>
  </dgm:styleLbl>
  <dgm:styleLbl name="node4">
    <dgm:fillClrLst>
      <a:schemeClr val="accent2"/>
    </dgm:fillClrLst>
    <dgm:linClrLst meth="repeat">
      <a:schemeClr val="lt1"/>
    </dgm:linClrLst>
    <dgm:effectClrLst/>
    <dgm:txLinClrLst/>
    <dgm:txFillClrLst/>
    <dgm:txEffectClrLst/>
  </dgm:styleLbl>
  <dgm:styleLbl name="fgImgPlace1">
    <dgm:fillClrLst>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5"/>
      <a:schemeClr val="accent6"/>
    </dgm:fillClrLst>
    <dgm:linClrLst meth="repeat">
      <a:schemeClr val="lt1"/>
    </dgm:linClrLst>
    <dgm:effectClrLst/>
    <dgm:txLinClrLst/>
    <dgm:txFillClrLst/>
    <dgm:txEffectClrLst/>
  </dgm:styleLbl>
  <dgm:styleLbl name="fgSibTrans2D1">
    <dgm:fillClrLst>
      <a:schemeClr val="accent5"/>
      <a:schemeClr val="accent6"/>
    </dgm:fillClrLst>
    <dgm:linClrLst meth="repeat">
      <a:schemeClr val="lt1"/>
    </dgm:linClrLst>
    <dgm:effectClrLst/>
    <dgm:txLinClrLst/>
    <dgm:txFillClrLst meth="repeat">
      <a:schemeClr val="lt1"/>
    </dgm:txFillClrLst>
    <dgm:txEffectClrLst/>
  </dgm:styleLbl>
  <dgm:styleLbl name="bgSibTrans2D1">
    <dgm:fillClrLst>
      <a:schemeClr val="accent5"/>
      <a:schemeClr val="accent6"/>
    </dgm:fillClrLst>
    <dgm:linClrLst meth="repeat">
      <a:schemeClr val="lt1"/>
    </dgm:linClrLst>
    <dgm:effectClrLst/>
    <dgm:txLinClrLst/>
    <dgm:txFillClrLst meth="repeat">
      <a:schemeClr val="lt1"/>
    </dgm:txFillClrLst>
    <dgm:txEffectClrLst/>
  </dgm:styleLbl>
  <dgm:styleLbl name="sibTrans1D1">
    <dgm:fillClrLst/>
    <dgm:linClrLst>
      <a:schemeClr val="accent5"/>
      <a:schemeClr val="accent6"/>
    </dgm:linClrLst>
    <dgm:effectClrLst/>
    <dgm:txLinClrLst/>
    <dgm:txFillClrLst meth="repeat">
      <a:schemeClr val="tx1"/>
    </dgm:txFillClrLst>
    <dgm:txEffectClrLst/>
  </dgm:styleLbl>
  <dgm:styleLbl name="callout">
    <dgm:fillClrLst meth="repeat">
      <a:schemeClr val="accent5"/>
    </dgm:fillClrLst>
    <dgm:linClrLst meth="repeat">
      <a:schemeClr val="accent5">
        <a:tint val="50000"/>
      </a:schemeClr>
    </dgm:linClrLst>
    <dgm:effectClrLst/>
    <dgm:txLinClrLst/>
    <dgm:txFillClrLst meth="repeat">
      <a:schemeClr val="tx1"/>
    </dgm:txFillClrLst>
    <dgm:txEffectClrLst/>
  </dgm:styleLbl>
  <dgm:styleLbl name="asst0">
    <dgm:fillClrLst meth="repeat">
      <a:schemeClr val="accent5"/>
    </dgm:fillClrLst>
    <dgm:linClrLst meth="repeat">
      <a:schemeClr val="lt1">
        <a:shade val="80000"/>
      </a:schemeClr>
    </dgm:linClrLst>
    <dgm:effectClrLst/>
    <dgm:txLinClrLst/>
    <dgm:txFillClrLst/>
    <dgm:txEffectClrLst/>
  </dgm:styleLbl>
  <dgm:styleLbl name="asst1">
    <dgm:fillClrLst meth="repeat">
      <a:schemeClr val="accent6"/>
    </dgm:fillClrLst>
    <dgm:linClrLst meth="repeat">
      <a:schemeClr val="lt1">
        <a:shade val="80000"/>
      </a:schemeClr>
    </dgm:linClrLst>
    <dgm:effectClrLst/>
    <dgm:txLinClrLst/>
    <dgm:txFillClrLst/>
    <dgm:txEffectClrLst/>
  </dgm:styleLbl>
  <dgm:styleLbl name="asst2">
    <dgm:fillClrLst>
      <a:schemeClr val="accent1"/>
    </dgm:fillClrLst>
    <dgm:linClrLst meth="repeat">
      <a:schemeClr val="lt1"/>
    </dgm:linClrLst>
    <dgm:effectClrLst/>
    <dgm:txLinClrLst/>
    <dgm:txFillClrLst/>
    <dgm:txEffectClrLst/>
  </dgm:styleLbl>
  <dgm:styleLbl name="asst3">
    <dgm:fillClrLst>
      <a:schemeClr val="accent2"/>
    </dgm:fillClrLst>
    <dgm:linClrLst meth="repeat">
      <a:schemeClr val="lt1"/>
    </dgm:linClrLst>
    <dgm:effectClrLst/>
    <dgm:txLinClrLst/>
    <dgm:txFillClrLst/>
    <dgm:txEffectClrLst/>
  </dgm:styleLbl>
  <dgm:styleLbl name="asst4">
    <dgm:fillClrLst>
      <a:schemeClr val="accent3"/>
    </dgm:fillClrLst>
    <dgm:linClrLst meth="repeat">
      <a:schemeClr val="lt1"/>
    </dgm:linClrLst>
    <dgm:effectClrLst/>
    <dgm:txLinClrLst/>
    <dgm:txFillClrLst/>
    <dgm:txEffectClrLst/>
  </dgm:styleLbl>
  <dgm:styleLbl name="parChTrans2D1">
    <dgm:fillClrLst meth="repeat">
      <a:schemeClr val="accent5"/>
    </dgm:fillClrLst>
    <dgm:linClrLst meth="repeat">
      <a:schemeClr val="lt1"/>
    </dgm:linClrLst>
    <dgm:effectClrLst/>
    <dgm:txLinClrLst/>
    <dgm:txFillClrLst meth="repeat">
      <a:schemeClr val="lt1"/>
    </dgm:txFillClrLst>
    <dgm:txEffectClrLst/>
  </dgm:styleLbl>
  <dgm:styleLbl name="parChTrans2D2">
    <dgm:fillClrLst meth="repeat">
      <a:schemeClr val="accent6"/>
    </dgm:fillClrLst>
    <dgm:linClrLst meth="repeat">
      <a:schemeClr val="lt1"/>
    </dgm:linClrLst>
    <dgm:effectClrLst/>
    <dgm:txLinClrLst/>
    <dgm:txFillClrLst/>
    <dgm:txEffectClrLst/>
  </dgm:styleLbl>
  <dgm:styleLbl name="parChTrans2D3">
    <dgm:fillClrLst meth="repeat">
      <a:schemeClr val="accent6"/>
    </dgm:fillClrLst>
    <dgm:linClrLst meth="repeat">
      <a:schemeClr val="lt1"/>
    </dgm:linClrLst>
    <dgm:effectClrLst/>
    <dgm:txLinClrLst/>
    <dgm:txFillClrLst/>
    <dgm:txEffectClrLst/>
  </dgm:styleLbl>
  <dgm:styleLbl name="parChTrans2D4">
    <dgm:fillClrLst meth="repeat">
      <a:schemeClr val="accent1"/>
    </dgm:fillClrLst>
    <dgm:linClrLst meth="repeat">
      <a:schemeClr val="lt1"/>
    </dgm:linClrLst>
    <dgm:effectClrLst/>
    <dgm:txLinClrLst/>
    <dgm:txFillClrLst meth="repeat">
      <a:schemeClr val="lt1"/>
    </dgm:txFillClrLst>
    <dgm:txEffectClrLst/>
  </dgm:styleLbl>
  <dgm:styleLbl name="parChTrans1D1">
    <dgm:fillClrLst meth="repeat">
      <a:schemeClr val="accent5"/>
    </dgm:fillClrLst>
    <dgm:linClrLst meth="repeat">
      <a:schemeClr val="accent5"/>
    </dgm:linClrLst>
    <dgm:effectClrLst/>
    <dgm:txLinClrLst/>
    <dgm:txFillClrLst meth="repeat">
      <a:schemeClr val="tx1"/>
    </dgm:txFillClrLst>
    <dgm:txEffectClrLst/>
  </dgm:styleLbl>
  <dgm:styleLbl name="parChTrans1D2">
    <dgm:fillClrLst meth="repeat">
      <a:schemeClr val="accent6">
        <a:tint val="90000"/>
      </a:schemeClr>
    </dgm:fillClrLst>
    <dgm:linClrLst meth="repeat">
      <a:schemeClr val="accent6"/>
    </dgm:linClrLst>
    <dgm:effectClrLst/>
    <dgm:txLinClrLst/>
    <dgm:txFillClrLst meth="repeat">
      <a:schemeClr val="tx1"/>
    </dgm:txFillClrLst>
    <dgm:txEffectClrLst/>
  </dgm:styleLbl>
  <dgm:styleLbl name="parChTrans1D3">
    <dgm:fillClrLst meth="repeat">
      <a:schemeClr val="accent6">
        <a:tint val="70000"/>
      </a:schemeClr>
    </dgm:fillClrLst>
    <dgm:linClrLst meth="repeat">
      <a:schemeClr val="accent1"/>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2"/>
    </dgm:linClrLst>
    <dgm:effectClrLst/>
    <dgm:txLinClrLst/>
    <dgm:txFillClrLst meth="repeat">
      <a:schemeClr val="tx1"/>
    </dgm:txFillClrLst>
    <dgm:txEffectClrLst/>
  </dgm:styleLbl>
  <dgm:styleLbl name="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5"/>
    </dgm:linClrLst>
    <dgm:effectClrLst/>
    <dgm:txLinClrLst/>
    <dgm:txFillClrLst meth="repeat">
      <a:schemeClr val="dk1"/>
    </dgm:txFillClrLst>
    <dgm:txEffectClrLst/>
  </dgm:styleLbl>
  <dgm:styleLbl name="b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solidFgAcc1">
    <dgm:fillClrLst meth="repeat">
      <a:schemeClr val="lt1"/>
    </dgm:fillClrLst>
    <dgm:linClrLst>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a:schemeClr val="accent5"/>
      <a:schemeClr val="accent6"/>
    </dgm:linClrLst>
    <dgm:effectClrLst/>
    <dgm:txLinClrLst/>
    <dgm:txFillClrLst meth="repeat">
      <a:schemeClr val="dk1"/>
    </dgm:txFillClrLst>
    <dgm:txEffectClrLst/>
  </dgm:styleLbl>
  <dgm:styleLbl name="solidBgAcc1">
    <dgm:fillClrLst meth="repeat">
      <a:schemeClr val="lt1"/>
    </dgm:fillClrLst>
    <dgm:linClrLst>
      <a:schemeClr val="accent5"/>
      <a:schemeClr val="accent6"/>
    </dgm:linClrLst>
    <dgm:effectClrLst/>
    <dgm:txLinClrLst/>
    <dgm:txFillClrLst meth="repeat">
      <a:schemeClr val="dk1"/>
    </dgm:txFillClrLst>
    <dgm:txEffectClrLst/>
  </dgm:styleLbl>
  <dgm:styleLbl name="fgAccFollowNode1">
    <dgm:fillClrLst>
      <a:schemeClr val="accent5">
        <a:tint val="40000"/>
        <a:alpha val="90000"/>
      </a:schemeClr>
      <a:schemeClr val="accent6">
        <a:tint val="40000"/>
        <a:alpha val="90000"/>
      </a:schemeClr>
    </dgm:fillClrLst>
    <dgm:linClrLst>
      <a:schemeClr val="accent5">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4"/>
    </dgm:linClrLst>
    <dgm:effectClrLst/>
    <dgm:txLinClrLst/>
    <dgm:txFillClrLst meth="repeat">
      <a:schemeClr val="dk1"/>
    </dgm:txFillClrLst>
    <dgm:txEffectClrLst/>
  </dgm:styleLbl>
  <dgm:styleLbl name="fgAcc2">
    <dgm:fillClrLst meth="repeat">
      <a:schemeClr val="lt1">
        <a:alpha val="90000"/>
      </a:schemeClr>
    </dgm:fillClrLst>
    <dgm:linClrLst>
      <a:schemeClr val="accent6"/>
    </dgm:linClrLst>
    <dgm:effectClrLst/>
    <dgm:txLinClrLst/>
    <dgm:txFillClrLst meth="repeat">
      <a:schemeClr val="dk1"/>
    </dgm:txFillClrLst>
    <dgm:txEffectClrLst/>
  </dgm:styleLbl>
  <dgm:styleLbl name="fgAcc3">
    <dgm:fillClrLst meth="repeat">
      <a:schemeClr val="lt1">
        <a:alpha val="90000"/>
      </a:schemeClr>
    </dgm:fillClrLst>
    <dgm:linClrLst>
      <a:schemeClr val="accent1"/>
    </dgm:linClrLst>
    <dgm:effectClrLst/>
    <dgm:txLinClrLst/>
    <dgm:txFillClrLst meth="repeat">
      <a:schemeClr val="dk1"/>
    </dgm:txFillClrLst>
    <dgm:txEffectClrLst/>
  </dgm:styleLbl>
  <dgm:styleLbl name="fgAcc4">
    <dgm:fillClrLst meth="repeat">
      <a:schemeClr val="lt1">
        <a:alpha val="90000"/>
      </a:schemeClr>
    </dgm:fillClrLst>
    <dgm:linClrLst>
      <a:schemeClr val="accent2"/>
    </dgm:linClrLst>
    <dgm:effectClrLst/>
    <dgm:txLinClrLst/>
    <dgm:txFillClrLst meth="repeat">
      <a:schemeClr val="dk1"/>
    </dgm:txFillClrLst>
    <dgm:txEffectClrLst/>
  </dgm:styleLbl>
  <dgm:styleLbl name="bgShp">
    <dgm:fillClrLst meth="repeat">
      <a:schemeClr val="accent5">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5">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5">
        <a:tint val="50000"/>
        <a:alpha val="40000"/>
      </a:schemeClr>
    </dgm:fillClrLst>
    <dgm:linClrLst meth="repeat">
      <a:schemeClr val="accent5"/>
    </dgm:linClrLst>
    <dgm:effectClrLst/>
    <dgm:txLinClrLst/>
    <dgm:txFillClrLst meth="repeat">
      <a:schemeClr val="lt1"/>
    </dgm:txFillClrLst>
    <dgm:txEffectClrLst/>
  </dgm:styleLbl>
  <dgm:styleLbl name="fgShp">
    <dgm:fillClrLst meth="repeat">
      <a:schemeClr val="accent5">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5"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5">
                <a:hueOff val="0"/>
                <a:satOff val="0"/>
                <a:lumOff val="0"/>
                <a:alphaOff val="0"/>
                <a:satMod val="103000"/>
                <a:lumMod val="102000"/>
                <a:tint val="94000"/>
              </a:schemeClr>
            </a:gs>
            <a:gs pos="50000">
              <a:schemeClr val="accent5">
                <a:hueOff val="0"/>
                <a:satOff val="0"/>
                <a:lumOff val="0"/>
                <a:alphaOff val="0"/>
                <a:satMod val="110000"/>
                <a:lumMod val="100000"/>
                <a:shade val="100000"/>
              </a:schemeClr>
            </a:gs>
            <a:gs pos="100000">
              <a:schemeClr val="accent5">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5">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5">
                <a:hueOff val="-643840"/>
                <a:satOff val="0"/>
                <a:lumOff val="-1699"/>
                <a:alphaOff val="0"/>
                <a:satMod val="103000"/>
                <a:lumMod val="102000"/>
                <a:tint val="94000"/>
              </a:schemeClr>
            </a:gs>
            <a:gs pos="50000">
              <a:schemeClr val="accent5">
                <a:hueOff val="-643840"/>
                <a:satOff val="0"/>
                <a:lumOff val="-1699"/>
                <a:alphaOff val="0"/>
                <a:satMod val="110000"/>
                <a:lumMod val="100000"/>
                <a:shade val="100000"/>
              </a:schemeClr>
            </a:gs>
            <a:gs pos="100000">
              <a:schemeClr val="accent5">
                <a:hueOff val="-643840"/>
                <a:satOff val="0"/>
                <a:lumOff val="-1699"/>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5">
              <a:hueOff val="-643840"/>
              <a:satOff val="0"/>
              <a:lumOff val="-1699"/>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5">
                <a:hueOff val="-1287680"/>
                <a:satOff val="0"/>
                <a:lumOff val="-3399"/>
                <a:alphaOff val="0"/>
                <a:satMod val="103000"/>
                <a:lumMod val="102000"/>
                <a:tint val="94000"/>
              </a:schemeClr>
            </a:gs>
            <a:gs pos="50000">
              <a:schemeClr val="accent5">
                <a:hueOff val="-1287680"/>
                <a:satOff val="0"/>
                <a:lumOff val="-3399"/>
                <a:alphaOff val="0"/>
                <a:satMod val="110000"/>
                <a:lumMod val="100000"/>
                <a:shade val="100000"/>
              </a:schemeClr>
            </a:gs>
            <a:gs pos="100000">
              <a:schemeClr val="accent5">
                <a:hueOff val="-1287680"/>
                <a:satOff val="0"/>
                <a:lumOff val="-3399"/>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5">
              <a:hueOff val="-1287680"/>
              <a:satOff val="0"/>
              <a:lumOff val="-3399"/>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5">
                <a:hueOff val="-1931520"/>
                <a:satOff val="0"/>
                <a:lumOff val="-5098"/>
                <a:alphaOff val="0"/>
                <a:satMod val="103000"/>
                <a:lumMod val="102000"/>
                <a:tint val="94000"/>
              </a:schemeClr>
            </a:gs>
            <a:gs pos="50000">
              <a:schemeClr val="accent5">
                <a:hueOff val="-1931520"/>
                <a:satOff val="0"/>
                <a:lumOff val="-5098"/>
                <a:alphaOff val="0"/>
                <a:satMod val="110000"/>
                <a:lumMod val="100000"/>
                <a:shade val="100000"/>
              </a:schemeClr>
            </a:gs>
            <a:gs pos="100000">
              <a:schemeClr val="accent5">
                <a:hueOff val="-1931520"/>
                <a:satOff val="0"/>
                <a:lumOff val="-5098"/>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5">
              <a:hueOff val="-1931520"/>
              <a:satOff val="0"/>
              <a:lumOff val="-5098"/>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8" Type="http://schemas.openxmlformats.org/officeDocument/2006/relationships/image" Target="../media/image7.emf"/><Relationship Id="rId13" Type="http://schemas.openxmlformats.org/officeDocument/2006/relationships/image" Target="../media/image12.emf"/><Relationship Id="rId18" Type="http://schemas.openxmlformats.org/officeDocument/2006/relationships/image" Target="../media/image17.emf"/><Relationship Id="rId3" Type="http://schemas.openxmlformats.org/officeDocument/2006/relationships/image" Target="../media/image2.emf"/><Relationship Id="rId21" Type="http://schemas.openxmlformats.org/officeDocument/2006/relationships/image" Target="../media/image20.emf"/><Relationship Id="rId7" Type="http://schemas.openxmlformats.org/officeDocument/2006/relationships/image" Target="../media/image6.emf"/><Relationship Id="rId12" Type="http://schemas.openxmlformats.org/officeDocument/2006/relationships/image" Target="../media/image11.emf"/><Relationship Id="rId17" Type="http://schemas.openxmlformats.org/officeDocument/2006/relationships/image" Target="../media/image16.emf"/><Relationship Id="rId2" Type="http://schemas.openxmlformats.org/officeDocument/2006/relationships/image" Target="../media/image1.emf"/><Relationship Id="rId16" Type="http://schemas.openxmlformats.org/officeDocument/2006/relationships/image" Target="../media/image15.emf"/><Relationship Id="rId20" Type="http://schemas.openxmlformats.org/officeDocument/2006/relationships/image" Target="../media/image19.emf"/><Relationship Id="rId1" Type="http://schemas.openxmlformats.org/officeDocument/2006/relationships/slideMaster" Target="../slideMasters/slideMaster1.xml"/><Relationship Id="rId6" Type="http://schemas.openxmlformats.org/officeDocument/2006/relationships/image" Target="../media/image5.emf"/><Relationship Id="rId11" Type="http://schemas.openxmlformats.org/officeDocument/2006/relationships/image" Target="../media/image10.emf"/><Relationship Id="rId24" Type="http://schemas.openxmlformats.org/officeDocument/2006/relationships/image" Target="../media/image23.emf"/><Relationship Id="rId5" Type="http://schemas.openxmlformats.org/officeDocument/2006/relationships/image" Target="../media/image4.emf"/><Relationship Id="rId15" Type="http://schemas.openxmlformats.org/officeDocument/2006/relationships/image" Target="../media/image14.emf"/><Relationship Id="rId23" Type="http://schemas.openxmlformats.org/officeDocument/2006/relationships/image" Target="../media/image22.emf"/><Relationship Id="rId10" Type="http://schemas.openxmlformats.org/officeDocument/2006/relationships/image" Target="../media/image9.emf"/><Relationship Id="rId19" Type="http://schemas.openxmlformats.org/officeDocument/2006/relationships/image" Target="../media/image18.emf"/><Relationship Id="rId4" Type="http://schemas.openxmlformats.org/officeDocument/2006/relationships/image" Target="../media/image3.emf"/><Relationship Id="rId9" Type="http://schemas.openxmlformats.org/officeDocument/2006/relationships/image" Target="../media/image8.emf"/><Relationship Id="rId14" Type="http://schemas.openxmlformats.org/officeDocument/2006/relationships/image" Target="../media/image13.emf"/><Relationship Id="rId22" Type="http://schemas.openxmlformats.org/officeDocument/2006/relationships/image" Target="../media/image21.emf"/></Relationships>
</file>

<file path=ppt/slideLayouts/_rels/slideLayout2.xml.rels><?xml version="1.0" encoding="UTF-8" standalone="yes"?>
<Relationships xmlns="http://schemas.openxmlformats.org/package/2006/relationships"><Relationship Id="rId8" Type="http://schemas.openxmlformats.org/officeDocument/2006/relationships/image" Target="../media/image7.emf"/><Relationship Id="rId3" Type="http://schemas.openxmlformats.org/officeDocument/2006/relationships/image" Target="../media/image5.emf"/><Relationship Id="rId7" Type="http://schemas.openxmlformats.org/officeDocument/2006/relationships/image" Target="../media/image13.emf"/><Relationship Id="rId2" Type="http://schemas.openxmlformats.org/officeDocument/2006/relationships/image" Target="../media/image20.emf"/><Relationship Id="rId1" Type="http://schemas.openxmlformats.org/officeDocument/2006/relationships/slideMaster" Target="../slideMasters/slideMaster1.xml"/><Relationship Id="rId6" Type="http://schemas.openxmlformats.org/officeDocument/2006/relationships/image" Target="../media/image21.emf"/><Relationship Id="rId5" Type="http://schemas.openxmlformats.org/officeDocument/2006/relationships/image" Target="../media/image18.emf"/><Relationship Id="rId4" Type="http://schemas.openxmlformats.org/officeDocument/2006/relationships/image" Target="../media/image6.emf"/></Relationships>
</file>

<file path=ppt/slideLayouts/_rels/slideLayout3.xml.rels><?xml version="1.0" encoding="UTF-8" standalone="yes"?>
<Relationships xmlns="http://schemas.openxmlformats.org/package/2006/relationships"><Relationship Id="rId8" Type="http://schemas.openxmlformats.org/officeDocument/2006/relationships/image" Target="../media/image9.emf"/><Relationship Id="rId3" Type="http://schemas.openxmlformats.org/officeDocument/2006/relationships/image" Target="../media/image5.emf"/><Relationship Id="rId7" Type="http://schemas.openxmlformats.org/officeDocument/2006/relationships/image" Target="../media/image12.emf"/><Relationship Id="rId2" Type="http://schemas.openxmlformats.org/officeDocument/2006/relationships/image" Target="../media/image21.emf"/><Relationship Id="rId1" Type="http://schemas.openxmlformats.org/officeDocument/2006/relationships/slideMaster" Target="../slideMasters/slideMaster1.xml"/><Relationship Id="rId6" Type="http://schemas.openxmlformats.org/officeDocument/2006/relationships/image" Target="../media/image8.emf"/><Relationship Id="rId5" Type="http://schemas.openxmlformats.org/officeDocument/2006/relationships/image" Target="../media/image14.emf"/><Relationship Id="rId4" Type="http://schemas.openxmlformats.org/officeDocument/2006/relationships/image" Target="../media/image4.emf"/><Relationship Id="rId9" Type="http://schemas.openxmlformats.org/officeDocument/2006/relationships/image" Target="../media/image3.emf"/></Relationships>
</file>

<file path=ppt/slideLayouts/_rels/slideLayout4.xml.rels><?xml version="1.0" encoding="UTF-8" standalone="yes"?>
<Relationships xmlns="http://schemas.openxmlformats.org/package/2006/relationships"><Relationship Id="rId8" Type="http://schemas.openxmlformats.org/officeDocument/2006/relationships/image" Target="../media/image23.emf"/><Relationship Id="rId3" Type="http://schemas.openxmlformats.org/officeDocument/2006/relationships/image" Target="../media/image17.emf"/><Relationship Id="rId7" Type="http://schemas.openxmlformats.org/officeDocument/2006/relationships/image" Target="../media/image6.emf"/><Relationship Id="rId2" Type="http://schemas.openxmlformats.org/officeDocument/2006/relationships/image" Target="../media/image22.emf"/><Relationship Id="rId1" Type="http://schemas.openxmlformats.org/officeDocument/2006/relationships/slideMaster" Target="../slideMasters/slideMaster1.xml"/><Relationship Id="rId6" Type="http://schemas.openxmlformats.org/officeDocument/2006/relationships/image" Target="../media/image25.emf"/><Relationship Id="rId5" Type="http://schemas.openxmlformats.org/officeDocument/2006/relationships/image" Target="../media/image24.emf"/><Relationship Id="rId4" Type="http://schemas.openxmlformats.org/officeDocument/2006/relationships/image" Target="../media/image2.emf"/><Relationship Id="rId9" Type="http://schemas.openxmlformats.org/officeDocument/2006/relationships/image" Target="../media/image5.emf"/></Relationships>
</file>

<file path=ppt/slideLayouts/_rels/slideLayout5.xml.rels><?xml version="1.0" encoding="UTF-8" standalone="yes"?>
<Relationships xmlns="http://schemas.openxmlformats.org/package/2006/relationships"><Relationship Id="rId8" Type="http://schemas.openxmlformats.org/officeDocument/2006/relationships/image" Target="../media/image2.emf"/><Relationship Id="rId3" Type="http://schemas.openxmlformats.org/officeDocument/2006/relationships/image" Target="../media/image6.emf"/><Relationship Id="rId7" Type="http://schemas.openxmlformats.org/officeDocument/2006/relationships/image" Target="../media/image8.emf"/><Relationship Id="rId2" Type="http://schemas.openxmlformats.org/officeDocument/2006/relationships/image" Target="../media/image26.emf"/><Relationship Id="rId1" Type="http://schemas.openxmlformats.org/officeDocument/2006/relationships/slideMaster" Target="../slideMasters/slideMaster1.xml"/><Relationship Id="rId6" Type="http://schemas.openxmlformats.org/officeDocument/2006/relationships/image" Target="../media/image18.emf"/><Relationship Id="rId5" Type="http://schemas.openxmlformats.org/officeDocument/2006/relationships/image" Target="../media/image14.emf"/><Relationship Id="rId4" Type="http://schemas.openxmlformats.org/officeDocument/2006/relationships/image" Target="../media/image22.emf"/></Relationships>
</file>

<file path=ppt/slideLayouts/_rels/slideLayout6.xml.rels><?xml version="1.0" encoding="UTF-8" standalone="yes"?>
<Relationships xmlns="http://schemas.openxmlformats.org/package/2006/relationships"><Relationship Id="rId8" Type="http://schemas.openxmlformats.org/officeDocument/2006/relationships/image" Target="../media/image6.emf"/><Relationship Id="rId3" Type="http://schemas.openxmlformats.org/officeDocument/2006/relationships/image" Target="../media/image20.emf"/><Relationship Id="rId7" Type="http://schemas.openxmlformats.org/officeDocument/2006/relationships/image" Target="../media/image10.emf"/><Relationship Id="rId2" Type="http://schemas.openxmlformats.org/officeDocument/2006/relationships/image" Target="../media/image1.emf"/><Relationship Id="rId1" Type="http://schemas.openxmlformats.org/officeDocument/2006/relationships/slideMaster" Target="../slideMasters/slideMaster1.xml"/><Relationship Id="rId6" Type="http://schemas.openxmlformats.org/officeDocument/2006/relationships/image" Target="../media/image19.emf"/><Relationship Id="rId5" Type="http://schemas.openxmlformats.org/officeDocument/2006/relationships/image" Target="../media/image5.emf"/><Relationship Id="rId4" Type="http://schemas.openxmlformats.org/officeDocument/2006/relationships/image" Target="../media/image13.emf"/></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8.emf"/><Relationship Id="rId2" Type="http://schemas.openxmlformats.org/officeDocument/2006/relationships/image" Target="../media/image26.emf"/><Relationship Id="rId1" Type="http://schemas.openxmlformats.org/officeDocument/2006/relationships/slideMaster" Target="../slideMasters/slideMaster1.xml"/><Relationship Id="rId5" Type="http://schemas.openxmlformats.org/officeDocument/2006/relationships/image" Target="../media/image27.emf"/><Relationship Id="rId4" Type="http://schemas.openxmlformats.org/officeDocument/2006/relationships/image" Target="../media/image22.emf"/></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5.emf"/><Relationship Id="rId2" Type="http://schemas.openxmlformats.org/officeDocument/2006/relationships/image" Target="../media/image6.emf"/><Relationship Id="rId1" Type="http://schemas.openxmlformats.org/officeDocument/2006/relationships/slideMaster" Target="../slideMasters/slideMaster1.xml"/><Relationship Id="rId4" Type="http://schemas.openxmlformats.org/officeDocument/2006/relationships/image" Target="../media/image12.emf"/></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chemeClr val="bg1"/>
        </a:solidFill>
        <a:effectLst/>
      </p:bgPr>
    </p:bg>
    <p:spTree>
      <p:nvGrpSpPr>
        <p:cNvPr id="1" name=""/>
        <p:cNvGrpSpPr/>
        <p:nvPr/>
      </p:nvGrpSpPr>
      <p:grpSpPr>
        <a:xfrm>
          <a:off x="0" y="0"/>
          <a:ext cx="0" cy="0"/>
          <a:chOff x="0" y="0"/>
          <a:chExt cx="0" cy="0"/>
        </a:xfrm>
      </p:grpSpPr>
      <p:sp>
        <p:nvSpPr>
          <p:cNvPr id="37" name="Rectangle 36">
            <a:extLst>
              <a:ext uri="{FF2B5EF4-FFF2-40B4-BE49-F238E27FC236}">
                <a16:creationId xmlns:a16="http://schemas.microsoft.com/office/drawing/2014/main" id="{10603CCD-C790-492D-BB99-A2FE5B5FB242}"/>
              </a:ext>
            </a:extLst>
          </p:cNvPr>
          <p:cNvSpPr/>
          <p:nvPr userDrawn="1"/>
        </p:nvSpPr>
        <p:spPr>
          <a:xfrm>
            <a:off x="-2" y="14748"/>
            <a:ext cx="12192002" cy="6828503"/>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208400" y="5311601"/>
            <a:ext cx="5983600" cy="1546399"/>
          </a:xfrm>
          <a:prstGeom prst="rect">
            <a:avLst/>
          </a:prstGeom>
          <a:noFill/>
        </p:spPr>
        <p:txBody>
          <a:bodyPr lIns="91425" tIns="91425" rIns="91425" bIns="91425" anchor="ctr" anchorCtr="0">
            <a:normAutofit/>
          </a:bodyPr>
          <a:lstStyle>
            <a:lvl1pPr lvl="0" algn="ctr">
              <a:spcBef>
                <a:spcPts val="0"/>
              </a:spcBef>
              <a:buSzPct val="100000"/>
              <a:defRPr sz="5000">
                <a:solidFill>
                  <a:schemeClr val="accent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35" name="Group 34"/>
          <p:cNvGrpSpPr/>
          <p:nvPr userDrawn="1"/>
        </p:nvGrpSpPr>
        <p:grpSpPr>
          <a:xfrm>
            <a:off x="0" y="-19050"/>
            <a:ext cx="12211051" cy="5272524"/>
            <a:chOff x="0" y="-19050"/>
            <a:chExt cx="12211051" cy="5272524"/>
          </a:xfrm>
        </p:grpSpPr>
        <p:pic>
          <p:nvPicPr>
            <p:cNvPr id="2" name="Picture 1"/>
            <p:cNvPicPr>
              <a:picLocks noChangeAspect="1"/>
            </p:cNvPicPr>
            <p:nvPr userDrawn="1"/>
          </p:nvPicPr>
          <p:blipFill>
            <a:blip r:embed="rId2"/>
            <a:stretch>
              <a:fillRect/>
            </a:stretch>
          </p:blipFill>
          <p:spPr>
            <a:xfrm>
              <a:off x="756224" y="2685143"/>
              <a:ext cx="1218590" cy="1048657"/>
            </a:xfrm>
            <a:prstGeom prst="rect">
              <a:avLst/>
            </a:prstGeom>
          </p:spPr>
        </p:pic>
        <p:pic>
          <p:nvPicPr>
            <p:cNvPr id="3" name="Picture 2"/>
            <p:cNvPicPr>
              <a:picLocks noChangeAspect="1"/>
            </p:cNvPicPr>
            <p:nvPr userDrawn="1"/>
          </p:nvPicPr>
          <p:blipFill>
            <a:blip r:embed="rId3"/>
            <a:stretch>
              <a:fillRect/>
            </a:stretch>
          </p:blipFill>
          <p:spPr>
            <a:xfrm rot="19128466">
              <a:off x="1894993" y="2031014"/>
              <a:ext cx="986093" cy="657413"/>
            </a:xfrm>
            <a:prstGeom prst="rect">
              <a:avLst/>
            </a:prstGeom>
          </p:spPr>
        </p:pic>
        <p:pic>
          <p:nvPicPr>
            <p:cNvPr id="4" name="Picture 3"/>
            <p:cNvPicPr>
              <a:picLocks noChangeAspect="1"/>
            </p:cNvPicPr>
            <p:nvPr userDrawn="1"/>
          </p:nvPicPr>
          <p:blipFill>
            <a:blip r:embed="rId4"/>
            <a:stretch>
              <a:fillRect/>
            </a:stretch>
          </p:blipFill>
          <p:spPr>
            <a:xfrm rot="16540715">
              <a:off x="-72180" y="2876621"/>
              <a:ext cx="1114998" cy="482468"/>
            </a:xfrm>
            <a:prstGeom prst="rect">
              <a:avLst/>
            </a:prstGeom>
          </p:spPr>
        </p:pic>
        <p:pic>
          <p:nvPicPr>
            <p:cNvPr id="5" name="Picture 4"/>
            <p:cNvPicPr>
              <a:picLocks noChangeAspect="1"/>
            </p:cNvPicPr>
            <p:nvPr userDrawn="1"/>
          </p:nvPicPr>
          <p:blipFill>
            <a:blip r:embed="rId5"/>
            <a:stretch>
              <a:fillRect/>
            </a:stretch>
          </p:blipFill>
          <p:spPr>
            <a:xfrm>
              <a:off x="0" y="0"/>
              <a:ext cx="1287501" cy="2136761"/>
            </a:xfrm>
            <a:prstGeom prst="rect">
              <a:avLst/>
            </a:prstGeom>
          </p:spPr>
        </p:pic>
        <p:pic>
          <p:nvPicPr>
            <p:cNvPr id="6" name="Picture 5"/>
            <p:cNvPicPr>
              <a:picLocks noChangeAspect="1"/>
            </p:cNvPicPr>
            <p:nvPr userDrawn="1"/>
          </p:nvPicPr>
          <p:blipFill>
            <a:blip r:embed="rId6"/>
            <a:stretch>
              <a:fillRect/>
            </a:stretch>
          </p:blipFill>
          <p:spPr>
            <a:xfrm>
              <a:off x="422003" y="1889743"/>
              <a:ext cx="826225" cy="717121"/>
            </a:xfrm>
            <a:prstGeom prst="rect">
              <a:avLst/>
            </a:prstGeom>
          </p:spPr>
        </p:pic>
        <p:pic>
          <p:nvPicPr>
            <p:cNvPr id="8" name="Picture 7"/>
            <p:cNvPicPr>
              <a:picLocks noChangeAspect="1"/>
            </p:cNvPicPr>
            <p:nvPr userDrawn="1"/>
          </p:nvPicPr>
          <p:blipFill>
            <a:blip r:embed="rId7"/>
            <a:stretch>
              <a:fillRect/>
            </a:stretch>
          </p:blipFill>
          <p:spPr>
            <a:xfrm>
              <a:off x="1621575" y="986972"/>
              <a:ext cx="1049053" cy="987371"/>
            </a:xfrm>
            <a:prstGeom prst="rect">
              <a:avLst/>
            </a:prstGeom>
          </p:spPr>
        </p:pic>
        <p:pic>
          <p:nvPicPr>
            <p:cNvPr id="10" name="Picture 9"/>
            <p:cNvPicPr>
              <a:picLocks noChangeAspect="1"/>
            </p:cNvPicPr>
            <p:nvPr userDrawn="1"/>
          </p:nvPicPr>
          <p:blipFill>
            <a:blip r:embed="rId8"/>
            <a:stretch>
              <a:fillRect/>
            </a:stretch>
          </p:blipFill>
          <p:spPr>
            <a:xfrm>
              <a:off x="1059798" y="1235433"/>
              <a:ext cx="812978" cy="1410047"/>
            </a:xfrm>
            <a:prstGeom prst="rect">
              <a:avLst/>
            </a:prstGeom>
          </p:spPr>
        </p:pic>
        <p:pic>
          <p:nvPicPr>
            <p:cNvPr id="11" name="Picture 10"/>
            <p:cNvPicPr>
              <a:picLocks noChangeAspect="1"/>
            </p:cNvPicPr>
            <p:nvPr userDrawn="1"/>
          </p:nvPicPr>
          <p:blipFill>
            <a:blip r:embed="rId9"/>
            <a:stretch>
              <a:fillRect/>
            </a:stretch>
          </p:blipFill>
          <p:spPr>
            <a:xfrm>
              <a:off x="1395062" y="159656"/>
              <a:ext cx="929083" cy="783773"/>
            </a:xfrm>
            <a:prstGeom prst="rect">
              <a:avLst/>
            </a:prstGeom>
          </p:spPr>
        </p:pic>
        <p:pic>
          <p:nvPicPr>
            <p:cNvPr id="12" name="Picture 11"/>
            <p:cNvPicPr>
              <a:picLocks noChangeAspect="1"/>
            </p:cNvPicPr>
            <p:nvPr userDrawn="1"/>
          </p:nvPicPr>
          <p:blipFill>
            <a:blip r:embed="rId10"/>
            <a:stretch>
              <a:fillRect/>
            </a:stretch>
          </p:blipFill>
          <p:spPr>
            <a:xfrm>
              <a:off x="2440585" y="116115"/>
              <a:ext cx="1242090" cy="595086"/>
            </a:xfrm>
            <a:prstGeom prst="rect">
              <a:avLst/>
            </a:prstGeom>
          </p:spPr>
        </p:pic>
        <p:pic>
          <p:nvPicPr>
            <p:cNvPr id="13" name="Picture 12"/>
            <p:cNvPicPr>
              <a:picLocks noChangeAspect="1"/>
            </p:cNvPicPr>
            <p:nvPr userDrawn="1"/>
          </p:nvPicPr>
          <p:blipFill>
            <a:blip r:embed="rId11"/>
            <a:stretch>
              <a:fillRect/>
            </a:stretch>
          </p:blipFill>
          <p:spPr>
            <a:xfrm>
              <a:off x="2204461" y="2591707"/>
              <a:ext cx="1357889" cy="1121318"/>
            </a:xfrm>
            <a:prstGeom prst="rect">
              <a:avLst/>
            </a:prstGeom>
          </p:spPr>
        </p:pic>
        <p:pic>
          <p:nvPicPr>
            <p:cNvPr id="14" name="Picture 13"/>
            <p:cNvPicPr>
              <a:picLocks noChangeAspect="1"/>
            </p:cNvPicPr>
            <p:nvPr userDrawn="1"/>
          </p:nvPicPr>
          <p:blipFill>
            <a:blip r:embed="rId12"/>
            <a:stretch>
              <a:fillRect/>
            </a:stretch>
          </p:blipFill>
          <p:spPr>
            <a:xfrm>
              <a:off x="3921599" y="1494970"/>
              <a:ext cx="790679" cy="778899"/>
            </a:xfrm>
            <a:prstGeom prst="rect">
              <a:avLst/>
            </a:prstGeom>
          </p:spPr>
        </p:pic>
        <p:pic>
          <p:nvPicPr>
            <p:cNvPr id="15" name="Picture 14"/>
            <p:cNvPicPr>
              <a:picLocks noChangeAspect="1"/>
            </p:cNvPicPr>
            <p:nvPr userDrawn="1"/>
          </p:nvPicPr>
          <p:blipFill>
            <a:blip r:embed="rId13"/>
            <a:stretch>
              <a:fillRect/>
            </a:stretch>
          </p:blipFill>
          <p:spPr>
            <a:xfrm>
              <a:off x="2963245" y="304801"/>
              <a:ext cx="1817025" cy="1843314"/>
            </a:xfrm>
            <a:prstGeom prst="rect">
              <a:avLst/>
            </a:prstGeom>
          </p:spPr>
        </p:pic>
        <p:pic>
          <p:nvPicPr>
            <p:cNvPr id="17" name="Picture 16"/>
            <p:cNvPicPr>
              <a:picLocks noChangeAspect="1"/>
            </p:cNvPicPr>
            <p:nvPr userDrawn="1"/>
          </p:nvPicPr>
          <p:blipFill>
            <a:blip r:embed="rId12"/>
            <a:stretch>
              <a:fillRect/>
            </a:stretch>
          </p:blipFill>
          <p:spPr>
            <a:xfrm>
              <a:off x="3725656" y="0"/>
              <a:ext cx="599601" cy="590668"/>
            </a:xfrm>
            <a:prstGeom prst="rect">
              <a:avLst/>
            </a:prstGeom>
          </p:spPr>
        </p:pic>
        <p:pic>
          <p:nvPicPr>
            <p:cNvPr id="16" name="Picture 15"/>
            <p:cNvPicPr>
              <a:picLocks noChangeAspect="1"/>
            </p:cNvPicPr>
            <p:nvPr userDrawn="1"/>
          </p:nvPicPr>
          <p:blipFill>
            <a:blip r:embed="rId4"/>
            <a:stretch>
              <a:fillRect/>
            </a:stretch>
          </p:blipFill>
          <p:spPr>
            <a:xfrm rot="7582061">
              <a:off x="2494298" y="974279"/>
              <a:ext cx="899613" cy="382229"/>
            </a:xfrm>
            <a:prstGeom prst="rect">
              <a:avLst/>
            </a:prstGeom>
          </p:spPr>
        </p:pic>
        <p:pic>
          <p:nvPicPr>
            <p:cNvPr id="18" name="Picture 17"/>
            <p:cNvPicPr>
              <a:picLocks noChangeAspect="1"/>
            </p:cNvPicPr>
            <p:nvPr userDrawn="1"/>
          </p:nvPicPr>
          <p:blipFill>
            <a:blip r:embed="rId14"/>
            <a:stretch>
              <a:fillRect/>
            </a:stretch>
          </p:blipFill>
          <p:spPr>
            <a:xfrm rot="898873">
              <a:off x="4314279" y="76200"/>
              <a:ext cx="2896235" cy="2184938"/>
            </a:xfrm>
            <a:prstGeom prst="rect">
              <a:avLst/>
            </a:prstGeom>
          </p:spPr>
        </p:pic>
        <p:pic>
          <p:nvPicPr>
            <p:cNvPr id="19" name="Picture 18"/>
            <p:cNvPicPr>
              <a:picLocks noChangeAspect="1"/>
            </p:cNvPicPr>
            <p:nvPr userDrawn="1"/>
          </p:nvPicPr>
          <p:blipFill>
            <a:blip r:embed="rId15"/>
            <a:stretch>
              <a:fillRect/>
            </a:stretch>
          </p:blipFill>
          <p:spPr>
            <a:xfrm rot="666851">
              <a:off x="3604639" y="2612046"/>
              <a:ext cx="1710312" cy="1605836"/>
            </a:xfrm>
            <a:prstGeom prst="rect">
              <a:avLst/>
            </a:prstGeom>
          </p:spPr>
        </p:pic>
        <p:pic>
          <p:nvPicPr>
            <p:cNvPr id="20" name="Picture 19"/>
            <p:cNvPicPr>
              <a:picLocks noChangeAspect="1"/>
            </p:cNvPicPr>
            <p:nvPr userDrawn="1"/>
          </p:nvPicPr>
          <p:blipFill>
            <a:blip r:embed="rId16"/>
            <a:stretch>
              <a:fillRect/>
            </a:stretch>
          </p:blipFill>
          <p:spPr>
            <a:xfrm>
              <a:off x="3106831" y="2057399"/>
              <a:ext cx="408107" cy="491597"/>
            </a:xfrm>
            <a:prstGeom prst="rect">
              <a:avLst/>
            </a:prstGeom>
          </p:spPr>
        </p:pic>
        <p:pic>
          <p:nvPicPr>
            <p:cNvPr id="21" name="Picture 20"/>
            <p:cNvPicPr>
              <a:picLocks noChangeAspect="1"/>
            </p:cNvPicPr>
            <p:nvPr userDrawn="1"/>
          </p:nvPicPr>
          <p:blipFill>
            <a:blip r:embed="rId17"/>
            <a:stretch>
              <a:fillRect/>
            </a:stretch>
          </p:blipFill>
          <p:spPr>
            <a:xfrm>
              <a:off x="4746906" y="1754159"/>
              <a:ext cx="1177644" cy="1197637"/>
            </a:xfrm>
            <a:prstGeom prst="rect">
              <a:avLst/>
            </a:prstGeom>
          </p:spPr>
        </p:pic>
        <p:pic>
          <p:nvPicPr>
            <p:cNvPr id="22" name="Picture 21"/>
            <p:cNvPicPr>
              <a:picLocks noChangeAspect="1"/>
            </p:cNvPicPr>
            <p:nvPr userDrawn="1"/>
          </p:nvPicPr>
          <p:blipFill>
            <a:blip r:embed="rId18"/>
            <a:stretch>
              <a:fillRect/>
            </a:stretch>
          </p:blipFill>
          <p:spPr>
            <a:xfrm>
              <a:off x="10183090" y="1812043"/>
              <a:ext cx="1461612" cy="1597907"/>
            </a:xfrm>
            <a:prstGeom prst="rect">
              <a:avLst/>
            </a:prstGeom>
          </p:spPr>
        </p:pic>
        <p:pic>
          <p:nvPicPr>
            <p:cNvPr id="23" name="Picture 22"/>
            <p:cNvPicPr>
              <a:picLocks noChangeAspect="1"/>
            </p:cNvPicPr>
            <p:nvPr userDrawn="1"/>
          </p:nvPicPr>
          <p:blipFill>
            <a:blip r:embed="rId19"/>
            <a:stretch>
              <a:fillRect/>
            </a:stretch>
          </p:blipFill>
          <p:spPr>
            <a:xfrm rot="672165">
              <a:off x="6652257" y="-1268"/>
              <a:ext cx="1971819" cy="1525008"/>
            </a:xfrm>
            <a:prstGeom prst="rect">
              <a:avLst/>
            </a:prstGeom>
          </p:spPr>
        </p:pic>
        <p:pic>
          <p:nvPicPr>
            <p:cNvPr id="24" name="Picture 23"/>
            <p:cNvPicPr>
              <a:picLocks noChangeAspect="1"/>
            </p:cNvPicPr>
            <p:nvPr userDrawn="1"/>
          </p:nvPicPr>
          <p:blipFill>
            <a:blip r:embed="rId20"/>
            <a:stretch>
              <a:fillRect/>
            </a:stretch>
          </p:blipFill>
          <p:spPr>
            <a:xfrm>
              <a:off x="7010453" y="1466850"/>
              <a:ext cx="933868" cy="1181100"/>
            </a:xfrm>
            <a:prstGeom prst="rect">
              <a:avLst/>
            </a:prstGeom>
          </p:spPr>
        </p:pic>
        <p:pic>
          <p:nvPicPr>
            <p:cNvPr id="25" name="Picture 24"/>
            <p:cNvPicPr>
              <a:picLocks noChangeAspect="1"/>
            </p:cNvPicPr>
            <p:nvPr userDrawn="1"/>
          </p:nvPicPr>
          <p:blipFill rotWithShape="1">
            <a:blip r:embed="rId21"/>
            <a:srcRect l="-3632" t="9860" r="11796" b="-12497"/>
            <a:stretch/>
          </p:blipFill>
          <p:spPr>
            <a:xfrm>
              <a:off x="10134601" y="-19050"/>
              <a:ext cx="2076450" cy="2057400"/>
            </a:xfrm>
            <a:prstGeom prst="rect">
              <a:avLst/>
            </a:prstGeom>
          </p:spPr>
        </p:pic>
        <p:pic>
          <p:nvPicPr>
            <p:cNvPr id="26" name="Picture 25"/>
            <p:cNvPicPr>
              <a:picLocks noChangeAspect="1"/>
            </p:cNvPicPr>
            <p:nvPr userDrawn="1"/>
          </p:nvPicPr>
          <p:blipFill>
            <a:blip r:embed="rId22"/>
            <a:stretch>
              <a:fillRect/>
            </a:stretch>
          </p:blipFill>
          <p:spPr>
            <a:xfrm>
              <a:off x="8654447" y="172902"/>
              <a:ext cx="1633049" cy="2055948"/>
            </a:xfrm>
            <a:prstGeom prst="rect">
              <a:avLst/>
            </a:prstGeom>
          </p:spPr>
        </p:pic>
        <p:pic>
          <p:nvPicPr>
            <p:cNvPr id="27" name="Picture 26"/>
            <p:cNvPicPr>
              <a:picLocks noChangeAspect="1"/>
            </p:cNvPicPr>
            <p:nvPr userDrawn="1"/>
          </p:nvPicPr>
          <p:blipFill>
            <a:blip r:embed="rId23"/>
            <a:stretch>
              <a:fillRect/>
            </a:stretch>
          </p:blipFill>
          <p:spPr>
            <a:xfrm>
              <a:off x="7853724" y="1393182"/>
              <a:ext cx="1576026" cy="2127692"/>
            </a:xfrm>
            <a:prstGeom prst="rect">
              <a:avLst/>
            </a:prstGeom>
          </p:spPr>
        </p:pic>
        <p:pic>
          <p:nvPicPr>
            <p:cNvPr id="29" name="Picture 28"/>
            <p:cNvPicPr>
              <a:picLocks noChangeAspect="1"/>
            </p:cNvPicPr>
            <p:nvPr userDrawn="1"/>
          </p:nvPicPr>
          <p:blipFill>
            <a:blip r:embed="rId11"/>
            <a:stretch>
              <a:fillRect/>
            </a:stretch>
          </p:blipFill>
          <p:spPr>
            <a:xfrm rot="18240004">
              <a:off x="4936233" y="3529888"/>
              <a:ext cx="1888054" cy="1559118"/>
            </a:xfrm>
            <a:prstGeom prst="rect">
              <a:avLst/>
            </a:prstGeom>
          </p:spPr>
        </p:pic>
        <p:pic>
          <p:nvPicPr>
            <p:cNvPr id="30" name="Picture 29"/>
            <p:cNvPicPr>
              <a:picLocks noChangeAspect="1"/>
            </p:cNvPicPr>
            <p:nvPr userDrawn="1"/>
          </p:nvPicPr>
          <p:blipFill>
            <a:blip r:embed="rId9"/>
            <a:stretch>
              <a:fillRect/>
            </a:stretch>
          </p:blipFill>
          <p:spPr>
            <a:xfrm rot="1930094">
              <a:off x="6244581" y="2507019"/>
              <a:ext cx="1775551" cy="1497852"/>
            </a:xfrm>
            <a:prstGeom prst="rect">
              <a:avLst/>
            </a:prstGeom>
          </p:spPr>
        </p:pic>
        <p:pic>
          <p:nvPicPr>
            <p:cNvPr id="28" name="Picture 27"/>
            <p:cNvPicPr>
              <a:picLocks noChangeAspect="1"/>
            </p:cNvPicPr>
            <p:nvPr userDrawn="1"/>
          </p:nvPicPr>
          <p:blipFill>
            <a:blip r:embed="rId3"/>
            <a:stretch>
              <a:fillRect/>
            </a:stretch>
          </p:blipFill>
          <p:spPr>
            <a:xfrm rot="18567150">
              <a:off x="9310656" y="2862174"/>
              <a:ext cx="1043141" cy="695446"/>
            </a:xfrm>
            <a:prstGeom prst="rect">
              <a:avLst/>
            </a:prstGeom>
          </p:spPr>
        </p:pic>
        <p:pic>
          <p:nvPicPr>
            <p:cNvPr id="32" name="Picture 31"/>
            <p:cNvPicPr>
              <a:picLocks noChangeAspect="1"/>
            </p:cNvPicPr>
            <p:nvPr userDrawn="1"/>
          </p:nvPicPr>
          <p:blipFill>
            <a:blip r:embed="rId6"/>
            <a:stretch>
              <a:fillRect/>
            </a:stretch>
          </p:blipFill>
          <p:spPr>
            <a:xfrm>
              <a:off x="5660753" y="2550060"/>
              <a:ext cx="701947" cy="609254"/>
            </a:xfrm>
            <a:prstGeom prst="rect">
              <a:avLst/>
            </a:prstGeom>
          </p:spPr>
        </p:pic>
        <p:pic>
          <p:nvPicPr>
            <p:cNvPr id="33" name="Picture 32"/>
            <p:cNvPicPr>
              <a:picLocks noChangeAspect="1"/>
            </p:cNvPicPr>
            <p:nvPr userDrawn="1"/>
          </p:nvPicPr>
          <p:blipFill>
            <a:blip r:embed="rId6"/>
            <a:stretch>
              <a:fillRect/>
            </a:stretch>
          </p:blipFill>
          <p:spPr>
            <a:xfrm>
              <a:off x="8099153" y="1640691"/>
              <a:ext cx="740047" cy="642323"/>
            </a:xfrm>
            <a:prstGeom prst="rect">
              <a:avLst/>
            </a:prstGeom>
          </p:spPr>
        </p:pic>
        <p:pic>
          <p:nvPicPr>
            <p:cNvPr id="31" name="Picture 30"/>
            <p:cNvPicPr>
              <a:picLocks noChangeAspect="1"/>
            </p:cNvPicPr>
            <p:nvPr userDrawn="1"/>
          </p:nvPicPr>
          <p:blipFill>
            <a:blip r:embed="rId24"/>
            <a:stretch>
              <a:fillRect/>
            </a:stretch>
          </p:blipFill>
          <p:spPr>
            <a:xfrm>
              <a:off x="8158789" y="3086100"/>
              <a:ext cx="782799" cy="810234"/>
            </a:xfrm>
            <a:prstGeom prst="rect">
              <a:avLst/>
            </a:prstGeom>
          </p:spPr>
        </p:pic>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2630" name="Rectangle 2629">
            <a:extLst>
              <a:ext uri="{FF2B5EF4-FFF2-40B4-BE49-F238E27FC236}">
                <a16:creationId xmlns:a16="http://schemas.microsoft.com/office/drawing/2014/main" id="{10603CCD-C790-492D-BB99-A2FE5B5FB242}"/>
              </a:ext>
            </a:extLst>
          </p:cNvPr>
          <p:cNvSpPr/>
          <p:nvPr userDrawn="1"/>
        </p:nvSpPr>
        <p:spPr>
          <a:xfrm>
            <a:off x="-2" y="14748"/>
            <a:ext cx="12092285" cy="6828503"/>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31" name="Shape 21">
            <a:extLst>
              <a:ext uri="{FF2B5EF4-FFF2-40B4-BE49-F238E27FC236}">
                <a16:creationId xmlns:a16="http://schemas.microsoft.com/office/drawing/2014/main" id="{20E42755-0C52-4B4D-83BA-8611298DB066}"/>
              </a:ext>
            </a:extLst>
          </p:cNvPr>
          <p:cNvSpPr txBox="1">
            <a:spLocks noGrp="1"/>
          </p:cNvSpPr>
          <p:nvPr>
            <p:ph type="ctrTitle"/>
          </p:nvPr>
        </p:nvSpPr>
        <p:spPr>
          <a:xfrm>
            <a:off x="5703103" y="1935345"/>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a:p>
        </p:txBody>
      </p:sp>
      <p:sp>
        <p:nvSpPr>
          <p:cNvPr id="2632" name="Shape 22">
            <a:extLst>
              <a:ext uri="{FF2B5EF4-FFF2-40B4-BE49-F238E27FC236}">
                <a16:creationId xmlns:a16="http://schemas.microsoft.com/office/drawing/2014/main" id="{BA28ABD7-083B-4474-840D-D160832CBA76}"/>
              </a:ext>
            </a:extLst>
          </p:cNvPr>
          <p:cNvSpPr txBox="1">
            <a:spLocks noGrp="1"/>
          </p:cNvSpPr>
          <p:nvPr>
            <p:ph type="subTitle" idx="1"/>
          </p:nvPr>
        </p:nvSpPr>
        <p:spPr>
          <a:xfrm>
            <a:off x="5703102" y="357164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2" name="Group 1"/>
          <p:cNvGrpSpPr/>
          <p:nvPr userDrawn="1"/>
        </p:nvGrpSpPr>
        <p:grpSpPr>
          <a:xfrm>
            <a:off x="0" y="0"/>
            <a:ext cx="5304314" cy="6858000"/>
            <a:chOff x="0" y="0"/>
            <a:chExt cx="5304314" cy="6858000"/>
          </a:xfrm>
        </p:grpSpPr>
        <p:sp>
          <p:nvSpPr>
            <p:cNvPr id="2633" name="Isosceles Triangle 2632">
              <a:extLst>
                <a:ext uri="{FF2B5EF4-FFF2-40B4-BE49-F238E27FC236}">
                  <a16:creationId xmlns:a16="http://schemas.microsoft.com/office/drawing/2014/main" id="{02A2B917-E66A-416A-B8E5-F75729BAA122}"/>
                </a:ext>
              </a:extLst>
            </p:cNvPr>
            <p:cNvSpPr/>
            <p:nvPr userDrawn="1"/>
          </p:nvSpPr>
          <p:spPr>
            <a:xfrm>
              <a:off x="0" y="0"/>
              <a:ext cx="4704736" cy="6858000"/>
            </a:xfrm>
            <a:prstGeom prst="triangle">
              <a:avLst>
                <a:gd name="adj" fmla="val 0"/>
              </a:avLst>
            </a:prstGeom>
            <a:solidFill>
              <a:schemeClr val="accent5">
                <a:lumMod val="60000"/>
                <a:lumOff val="40000"/>
                <a:alpha val="3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34" name="Isosceles Triangle 2633">
              <a:extLst>
                <a:ext uri="{FF2B5EF4-FFF2-40B4-BE49-F238E27FC236}">
                  <a16:creationId xmlns:a16="http://schemas.microsoft.com/office/drawing/2014/main" id="{12EC00BA-F303-4F73-A8EA-BF16CE750AD7}"/>
                </a:ext>
              </a:extLst>
            </p:cNvPr>
            <p:cNvSpPr/>
            <p:nvPr userDrawn="1"/>
          </p:nvSpPr>
          <p:spPr>
            <a:xfrm>
              <a:off x="0" y="75204"/>
              <a:ext cx="3141406" cy="6782796"/>
            </a:xfrm>
            <a:prstGeom prst="triangle">
              <a:avLst>
                <a:gd name="adj" fmla="val 0"/>
              </a:avLst>
            </a:prstGeom>
            <a:solidFill>
              <a:schemeClr val="accent5">
                <a:lumMod val="60000"/>
                <a:lumOff val="40000"/>
                <a:alpha val="5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33" name="Picture 632"/>
            <p:cNvPicPr>
              <a:picLocks noChangeAspect="1"/>
            </p:cNvPicPr>
            <p:nvPr userDrawn="1"/>
          </p:nvPicPr>
          <p:blipFill>
            <a:blip r:embed="rId2"/>
            <a:stretch>
              <a:fillRect/>
            </a:stretch>
          </p:blipFill>
          <p:spPr>
            <a:xfrm>
              <a:off x="133350" y="2140338"/>
              <a:ext cx="5170964" cy="4584312"/>
            </a:xfrm>
            <a:prstGeom prst="rect">
              <a:avLst/>
            </a:prstGeom>
          </p:spPr>
        </p:pic>
        <p:pic>
          <p:nvPicPr>
            <p:cNvPr id="634" name="Picture 633"/>
            <p:cNvPicPr>
              <a:picLocks noChangeAspect="1"/>
            </p:cNvPicPr>
            <p:nvPr userDrawn="1"/>
          </p:nvPicPr>
          <p:blipFill>
            <a:blip r:embed="rId3"/>
            <a:stretch>
              <a:fillRect/>
            </a:stretch>
          </p:blipFill>
          <p:spPr>
            <a:xfrm>
              <a:off x="479153" y="1357108"/>
              <a:ext cx="826225" cy="717121"/>
            </a:xfrm>
            <a:prstGeom prst="rect">
              <a:avLst/>
            </a:prstGeom>
          </p:spPr>
        </p:pic>
        <p:pic>
          <p:nvPicPr>
            <p:cNvPr id="635" name="Picture 634"/>
            <p:cNvPicPr>
              <a:picLocks noChangeAspect="1"/>
            </p:cNvPicPr>
            <p:nvPr userDrawn="1"/>
          </p:nvPicPr>
          <p:blipFill>
            <a:blip r:embed="rId4"/>
            <a:stretch>
              <a:fillRect/>
            </a:stretch>
          </p:blipFill>
          <p:spPr>
            <a:xfrm>
              <a:off x="0" y="187637"/>
              <a:ext cx="1049053" cy="987371"/>
            </a:xfrm>
            <a:prstGeom prst="rect">
              <a:avLst/>
            </a:prstGeom>
          </p:spPr>
        </p:pic>
        <p:pic>
          <p:nvPicPr>
            <p:cNvPr id="636" name="Picture 635"/>
            <p:cNvPicPr>
              <a:picLocks noChangeAspect="1"/>
            </p:cNvPicPr>
            <p:nvPr userDrawn="1"/>
          </p:nvPicPr>
          <p:blipFill>
            <a:blip r:embed="rId5"/>
            <a:stretch>
              <a:fillRect/>
            </a:stretch>
          </p:blipFill>
          <p:spPr>
            <a:xfrm rot="672165" flipH="1">
              <a:off x="2862346" y="317608"/>
              <a:ext cx="1085447" cy="839486"/>
            </a:xfrm>
            <a:prstGeom prst="rect">
              <a:avLst/>
            </a:prstGeom>
          </p:spPr>
        </p:pic>
        <p:pic>
          <p:nvPicPr>
            <p:cNvPr id="637" name="Picture 636"/>
            <p:cNvPicPr>
              <a:picLocks noChangeAspect="1"/>
            </p:cNvPicPr>
            <p:nvPr userDrawn="1"/>
          </p:nvPicPr>
          <p:blipFill>
            <a:blip r:embed="rId6"/>
            <a:stretch>
              <a:fillRect/>
            </a:stretch>
          </p:blipFill>
          <p:spPr>
            <a:xfrm>
              <a:off x="3415697" y="1261355"/>
              <a:ext cx="965803" cy="1215910"/>
            </a:xfrm>
            <a:prstGeom prst="rect">
              <a:avLst/>
            </a:prstGeom>
          </p:spPr>
        </p:pic>
        <p:pic>
          <p:nvPicPr>
            <p:cNvPr id="638" name="Picture 637"/>
            <p:cNvPicPr>
              <a:picLocks noChangeAspect="1"/>
            </p:cNvPicPr>
            <p:nvPr userDrawn="1"/>
          </p:nvPicPr>
          <p:blipFill>
            <a:blip r:embed="rId7"/>
            <a:stretch>
              <a:fillRect/>
            </a:stretch>
          </p:blipFill>
          <p:spPr>
            <a:xfrm rot="898873">
              <a:off x="1063215" y="263944"/>
              <a:ext cx="2266972" cy="1710218"/>
            </a:xfrm>
            <a:prstGeom prst="rect">
              <a:avLst/>
            </a:prstGeom>
          </p:spPr>
        </p:pic>
        <p:pic>
          <p:nvPicPr>
            <p:cNvPr id="639" name="Picture 638"/>
            <p:cNvPicPr>
              <a:picLocks noChangeAspect="1"/>
            </p:cNvPicPr>
            <p:nvPr userDrawn="1"/>
          </p:nvPicPr>
          <p:blipFill>
            <a:blip r:embed="rId8"/>
            <a:stretch>
              <a:fillRect/>
            </a:stretch>
          </p:blipFill>
          <p:spPr>
            <a:xfrm>
              <a:off x="3936348" y="225783"/>
              <a:ext cx="506865" cy="879117"/>
            </a:xfrm>
            <a:prstGeom prst="rect">
              <a:avLst/>
            </a:prstGeom>
          </p:spPr>
        </p:pic>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94" name="Rectangle 393">
            <a:extLst>
              <a:ext uri="{FF2B5EF4-FFF2-40B4-BE49-F238E27FC236}">
                <a16:creationId xmlns:a16="http://schemas.microsoft.com/office/drawing/2014/main" id="{874BFE07-11A3-452B-88A7-BF1D63DD6AC9}"/>
              </a:ext>
            </a:extLst>
          </p:cNvPr>
          <p:cNvSpPr/>
          <p:nvPr userDrawn="1"/>
        </p:nvSpPr>
        <p:spPr>
          <a:xfrm>
            <a:off x="0" y="0"/>
            <a:ext cx="12171324" cy="6820492"/>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397" name="Isosceles Triangle 396">
            <a:extLst>
              <a:ext uri="{FF2B5EF4-FFF2-40B4-BE49-F238E27FC236}">
                <a16:creationId xmlns:a16="http://schemas.microsoft.com/office/drawing/2014/main" id="{97742301-1A50-4FFC-ADDF-B65C0C3AB606}"/>
              </a:ext>
            </a:extLst>
          </p:cNvPr>
          <p:cNvSpPr/>
          <p:nvPr userDrawn="1"/>
        </p:nvSpPr>
        <p:spPr>
          <a:xfrm>
            <a:off x="0" y="4440636"/>
            <a:ext cx="2123768" cy="2417363"/>
          </a:xfrm>
          <a:prstGeom prst="triangle">
            <a:avLst>
              <a:gd name="adj" fmla="val 0"/>
            </a:avLst>
          </a:prstGeom>
          <a:solidFill>
            <a:schemeClr val="accent2">
              <a:lumMod val="60000"/>
              <a:lumOff val="40000"/>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398" name="Isosceles Triangle 397">
            <a:extLst>
              <a:ext uri="{FF2B5EF4-FFF2-40B4-BE49-F238E27FC236}">
                <a16:creationId xmlns:a16="http://schemas.microsoft.com/office/drawing/2014/main" id="{7D7C9EE6-7B99-42E1-853D-50B47A7F8906}"/>
              </a:ext>
            </a:extLst>
          </p:cNvPr>
          <p:cNvSpPr/>
          <p:nvPr userDrawn="1"/>
        </p:nvSpPr>
        <p:spPr>
          <a:xfrm>
            <a:off x="-21870" y="4463314"/>
            <a:ext cx="2838812" cy="2417363"/>
          </a:xfrm>
          <a:prstGeom prst="triangle">
            <a:avLst>
              <a:gd name="adj" fmla="val 0"/>
            </a:avLst>
          </a:prstGeom>
          <a:solidFill>
            <a:schemeClr val="accent2">
              <a:lumMod val="60000"/>
              <a:lumOff val="40000"/>
              <a:alpha val="3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grpSp>
        <p:nvGrpSpPr>
          <p:cNvPr id="407" name="Group 406"/>
          <p:cNvGrpSpPr/>
          <p:nvPr userDrawn="1"/>
        </p:nvGrpSpPr>
        <p:grpSpPr>
          <a:xfrm>
            <a:off x="8267052" y="-9"/>
            <a:ext cx="3942612" cy="6858008"/>
            <a:chOff x="8267052" y="-9"/>
            <a:chExt cx="3942612" cy="6858008"/>
          </a:xfrm>
        </p:grpSpPr>
        <p:sp>
          <p:nvSpPr>
            <p:cNvPr id="396" name="Isosceles Triangle 395">
              <a:extLst>
                <a:ext uri="{FF2B5EF4-FFF2-40B4-BE49-F238E27FC236}">
                  <a16:creationId xmlns:a16="http://schemas.microsoft.com/office/drawing/2014/main" id="{A9E2CE4D-CA62-4ACF-9C9B-4B4D8369C85B}"/>
                </a:ext>
              </a:extLst>
            </p:cNvPr>
            <p:cNvSpPr/>
            <p:nvPr userDrawn="1"/>
          </p:nvSpPr>
          <p:spPr>
            <a:xfrm rot="10800000">
              <a:off x="9090910" y="4563"/>
              <a:ext cx="3095162" cy="4757034"/>
            </a:xfrm>
            <a:prstGeom prst="triangle">
              <a:avLst>
                <a:gd name="adj" fmla="val 0"/>
              </a:avLst>
            </a:prstGeom>
            <a:solidFill>
              <a:schemeClr val="accent2">
                <a:lumMod val="60000"/>
                <a:lumOff val="40000"/>
                <a:alpha val="6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5" name="Isosceles Triangle 394">
              <a:extLst>
                <a:ext uri="{FF2B5EF4-FFF2-40B4-BE49-F238E27FC236}">
                  <a16:creationId xmlns:a16="http://schemas.microsoft.com/office/drawing/2014/main" id="{86F346DA-C6C9-4DEF-801B-09D21FA5F2AD}"/>
                </a:ext>
              </a:extLst>
            </p:cNvPr>
            <p:cNvSpPr/>
            <p:nvPr userDrawn="1"/>
          </p:nvSpPr>
          <p:spPr>
            <a:xfrm rot="10800000">
              <a:off x="8645032" y="-9"/>
              <a:ext cx="3564632" cy="6858008"/>
            </a:xfrm>
            <a:prstGeom prst="triangle">
              <a:avLst>
                <a:gd name="adj" fmla="val 0"/>
              </a:avLst>
            </a:prstGeom>
            <a:solidFill>
              <a:schemeClr val="accent2">
                <a:lumMod val="60000"/>
                <a:lumOff val="40000"/>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 name="Picture 1"/>
            <p:cNvPicPr>
              <a:picLocks noChangeAspect="1"/>
            </p:cNvPicPr>
            <p:nvPr userDrawn="1"/>
          </p:nvPicPr>
          <p:blipFill>
            <a:blip r:embed="rId2"/>
            <a:stretch>
              <a:fillRect/>
            </a:stretch>
          </p:blipFill>
          <p:spPr>
            <a:xfrm>
              <a:off x="8648700" y="2590800"/>
              <a:ext cx="3270920" cy="4117965"/>
            </a:xfrm>
            <a:prstGeom prst="rect">
              <a:avLst/>
            </a:prstGeom>
          </p:spPr>
        </p:pic>
        <p:pic>
          <p:nvPicPr>
            <p:cNvPr id="399" name="Picture 398"/>
            <p:cNvPicPr>
              <a:picLocks noChangeAspect="1"/>
            </p:cNvPicPr>
            <p:nvPr userDrawn="1"/>
          </p:nvPicPr>
          <p:blipFill>
            <a:blip r:embed="rId3"/>
            <a:stretch>
              <a:fillRect/>
            </a:stretch>
          </p:blipFill>
          <p:spPr>
            <a:xfrm>
              <a:off x="8996628" y="5299260"/>
              <a:ext cx="1346495" cy="1168688"/>
            </a:xfrm>
            <a:prstGeom prst="rect">
              <a:avLst/>
            </a:prstGeom>
          </p:spPr>
        </p:pic>
        <p:pic>
          <p:nvPicPr>
            <p:cNvPr id="400" name="Picture 399"/>
            <p:cNvPicPr>
              <a:picLocks noChangeAspect="1"/>
            </p:cNvPicPr>
            <p:nvPr userDrawn="1"/>
          </p:nvPicPr>
          <p:blipFill>
            <a:blip r:embed="rId4"/>
            <a:stretch>
              <a:fillRect/>
            </a:stretch>
          </p:blipFill>
          <p:spPr>
            <a:xfrm>
              <a:off x="10870751" y="666750"/>
              <a:ext cx="1321249" cy="2192770"/>
            </a:xfrm>
            <a:prstGeom prst="rect">
              <a:avLst/>
            </a:prstGeom>
          </p:spPr>
        </p:pic>
        <p:pic>
          <p:nvPicPr>
            <p:cNvPr id="401" name="Picture 400"/>
            <p:cNvPicPr>
              <a:picLocks noChangeAspect="1"/>
            </p:cNvPicPr>
            <p:nvPr userDrawn="1"/>
          </p:nvPicPr>
          <p:blipFill>
            <a:blip r:embed="rId5"/>
            <a:stretch>
              <a:fillRect/>
            </a:stretch>
          </p:blipFill>
          <p:spPr>
            <a:xfrm>
              <a:off x="9954641" y="190500"/>
              <a:ext cx="908356" cy="852868"/>
            </a:xfrm>
            <a:prstGeom prst="rect">
              <a:avLst/>
            </a:prstGeom>
          </p:spPr>
        </p:pic>
        <p:pic>
          <p:nvPicPr>
            <p:cNvPr id="402" name="Picture 401"/>
            <p:cNvPicPr>
              <a:picLocks noChangeAspect="1"/>
            </p:cNvPicPr>
            <p:nvPr userDrawn="1"/>
          </p:nvPicPr>
          <p:blipFill>
            <a:blip r:embed="rId6"/>
            <a:stretch>
              <a:fillRect/>
            </a:stretch>
          </p:blipFill>
          <p:spPr>
            <a:xfrm>
              <a:off x="9372600" y="1085850"/>
              <a:ext cx="1138611" cy="960531"/>
            </a:xfrm>
            <a:prstGeom prst="rect">
              <a:avLst/>
            </a:prstGeom>
          </p:spPr>
        </p:pic>
        <p:pic>
          <p:nvPicPr>
            <p:cNvPr id="403" name="Picture 402"/>
            <p:cNvPicPr>
              <a:picLocks noChangeAspect="1"/>
            </p:cNvPicPr>
            <p:nvPr userDrawn="1"/>
          </p:nvPicPr>
          <p:blipFill>
            <a:blip r:embed="rId7"/>
            <a:stretch>
              <a:fillRect/>
            </a:stretch>
          </p:blipFill>
          <p:spPr>
            <a:xfrm flipH="1">
              <a:off x="8861919" y="152400"/>
              <a:ext cx="930008" cy="943463"/>
            </a:xfrm>
            <a:prstGeom prst="rect">
              <a:avLst/>
            </a:prstGeom>
          </p:spPr>
        </p:pic>
        <p:pic>
          <p:nvPicPr>
            <p:cNvPr id="404" name="Picture 403"/>
            <p:cNvPicPr>
              <a:picLocks noChangeAspect="1"/>
            </p:cNvPicPr>
            <p:nvPr userDrawn="1"/>
          </p:nvPicPr>
          <p:blipFill>
            <a:blip r:embed="rId8"/>
            <a:stretch>
              <a:fillRect/>
            </a:stretch>
          </p:blipFill>
          <p:spPr>
            <a:xfrm rot="2652745">
              <a:off x="8267052" y="837147"/>
              <a:ext cx="1069271" cy="512288"/>
            </a:xfrm>
            <a:prstGeom prst="rect">
              <a:avLst/>
            </a:prstGeom>
          </p:spPr>
        </p:pic>
        <p:pic>
          <p:nvPicPr>
            <p:cNvPr id="405" name="Picture 404"/>
            <p:cNvPicPr>
              <a:picLocks noChangeAspect="1"/>
            </p:cNvPicPr>
            <p:nvPr userDrawn="1"/>
          </p:nvPicPr>
          <p:blipFill>
            <a:blip r:embed="rId9"/>
            <a:stretch>
              <a:fillRect/>
            </a:stretch>
          </p:blipFill>
          <p:spPr>
            <a:xfrm>
              <a:off x="8482146" y="1885950"/>
              <a:ext cx="1692475" cy="719102"/>
            </a:xfrm>
            <a:prstGeom prst="rect">
              <a:avLst/>
            </a:prstGeom>
          </p:spPr>
        </p:pic>
        <p:pic>
          <p:nvPicPr>
            <p:cNvPr id="406" name="Picture 405"/>
            <p:cNvPicPr>
              <a:picLocks noChangeAspect="1"/>
            </p:cNvPicPr>
            <p:nvPr userDrawn="1"/>
          </p:nvPicPr>
          <p:blipFill>
            <a:blip r:embed="rId9"/>
            <a:stretch>
              <a:fillRect/>
            </a:stretch>
          </p:blipFill>
          <p:spPr>
            <a:xfrm rot="5400000">
              <a:off x="11482239" y="2705829"/>
              <a:ext cx="996237" cy="423283"/>
            </a:xfrm>
            <a:prstGeom prst="rect">
              <a:avLst/>
            </a:prstGeom>
          </p:spPr>
        </p:pic>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6" name="Rectangle 5">
            <a:extLst>
              <a:ext uri="{FF2B5EF4-FFF2-40B4-BE49-F238E27FC236}">
                <a16:creationId xmlns:a16="http://schemas.microsoft.com/office/drawing/2014/main" id="{CE5B7704-20BF-4AF9-B876-AFB2C4684ED1}"/>
              </a:ext>
            </a:extLst>
          </p:cNvPr>
          <p:cNvSpPr/>
          <p:nvPr userDrawn="1"/>
        </p:nvSpPr>
        <p:spPr>
          <a:xfrm>
            <a:off x="0" y="0"/>
            <a:ext cx="12171324" cy="6820492"/>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Isosceles Triangle 4">
            <a:extLst>
              <a:ext uri="{FF2B5EF4-FFF2-40B4-BE49-F238E27FC236}">
                <a16:creationId xmlns:a16="http://schemas.microsoft.com/office/drawing/2014/main" id="{47636EB5-8F5C-4C77-BA3F-5B067B264EA8}"/>
              </a:ext>
            </a:extLst>
          </p:cNvPr>
          <p:cNvSpPr/>
          <p:nvPr userDrawn="1"/>
        </p:nvSpPr>
        <p:spPr>
          <a:xfrm>
            <a:off x="-1" y="0"/>
            <a:ext cx="6430297" cy="6858000"/>
          </a:xfrm>
          <a:prstGeom prst="triangle">
            <a:avLst>
              <a:gd name="adj" fmla="val 0"/>
            </a:avLst>
          </a:prstGeom>
          <a:solidFill>
            <a:srgbClr val="00B0F0">
              <a:alpha val="1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4003751" y="1423612"/>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003751" y="2407207"/>
            <a:ext cx="7962800" cy="3686000"/>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356" name="Group 355"/>
          <p:cNvGrpSpPr/>
          <p:nvPr userDrawn="1"/>
        </p:nvGrpSpPr>
        <p:grpSpPr>
          <a:xfrm>
            <a:off x="0" y="0"/>
            <a:ext cx="4395019" cy="6858000"/>
            <a:chOff x="0" y="0"/>
            <a:chExt cx="4395019" cy="6858000"/>
          </a:xfrm>
        </p:grpSpPr>
        <p:sp>
          <p:nvSpPr>
            <p:cNvPr id="2" name="Isosceles Triangle 1">
              <a:extLst>
                <a:ext uri="{FF2B5EF4-FFF2-40B4-BE49-F238E27FC236}">
                  <a16:creationId xmlns:a16="http://schemas.microsoft.com/office/drawing/2014/main" id="{28B5DEB9-4115-4D1B-8A8A-B6D67E37979F}"/>
                </a:ext>
              </a:extLst>
            </p:cNvPr>
            <p:cNvSpPr/>
            <p:nvPr userDrawn="1"/>
          </p:nvSpPr>
          <p:spPr>
            <a:xfrm>
              <a:off x="0" y="0"/>
              <a:ext cx="4395019" cy="6858000"/>
            </a:xfrm>
            <a:prstGeom prst="triangle">
              <a:avLst>
                <a:gd name="adj" fmla="val 0"/>
              </a:avLst>
            </a:prstGeom>
            <a:solidFill>
              <a:schemeClr val="accent2">
                <a:lumMod val="60000"/>
                <a:lumOff val="40000"/>
                <a:alpha val="5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p:cNvPicPr>
              <a:picLocks noChangeAspect="1"/>
            </p:cNvPicPr>
            <p:nvPr userDrawn="1"/>
          </p:nvPicPr>
          <p:blipFill>
            <a:blip r:embed="rId2"/>
            <a:stretch>
              <a:fillRect/>
            </a:stretch>
          </p:blipFill>
          <p:spPr>
            <a:xfrm>
              <a:off x="534900" y="2343150"/>
              <a:ext cx="3160388" cy="4266638"/>
            </a:xfrm>
            <a:prstGeom prst="rect">
              <a:avLst/>
            </a:prstGeom>
          </p:spPr>
        </p:pic>
        <p:pic>
          <p:nvPicPr>
            <p:cNvPr id="349" name="Picture 348"/>
            <p:cNvPicPr>
              <a:picLocks noChangeAspect="1"/>
            </p:cNvPicPr>
            <p:nvPr userDrawn="1"/>
          </p:nvPicPr>
          <p:blipFill>
            <a:blip r:embed="rId3"/>
            <a:stretch>
              <a:fillRect/>
            </a:stretch>
          </p:blipFill>
          <p:spPr>
            <a:xfrm>
              <a:off x="230592" y="1597601"/>
              <a:ext cx="874308" cy="955837"/>
            </a:xfrm>
            <a:prstGeom prst="rect">
              <a:avLst/>
            </a:prstGeom>
          </p:spPr>
        </p:pic>
        <p:pic>
          <p:nvPicPr>
            <p:cNvPr id="350" name="Picture 349"/>
            <p:cNvPicPr>
              <a:picLocks noChangeAspect="1"/>
            </p:cNvPicPr>
            <p:nvPr userDrawn="1"/>
          </p:nvPicPr>
          <p:blipFill>
            <a:blip r:embed="rId4"/>
            <a:stretch>
              <a:fillRect/>
            </a:stretch>
          </p:blipFill>
          <p:spPr>
            <a:xfrm rot="19443215">
              <a:off x="143535" y="328652"/>
              <a:ext cx="1428711" cy="952500"/>
            </a:xfrm>
            <a:prstGeom prst="rect">
              <a:avLst/>
            </a:prstGeom>
          </p:spPr>
        </p:pic>
        <p:pic>
          <p:nvPicPr>
            <p:cNvPr id="351" name="Picture 350"/>
            <p:cNvPicPr>
              <a:picLocks noChangeAspect="1"/>
            </p:cNvPicPr>
            <p:nvPr userDrawn="1"/>
          </p:nvPicPr>
          <p:blipFill>
            <a:blip r:embed="rId5"/>
            <a:stretch>
              <a:fillRect/>
            </a:stretch>
          </p:blipFill>
          <p:spPr>
            <a:xfrm>
              <a:off x="228601" y="5184018"/>
              <a:ext cx="704850" cy="626232"/>
            </a:xfrm>
            <a:prstGeom prst="rect">
              <a:avLst/>
            </a:prstGeom>
          </p:spPr>
        </p:pic>
        <p:pic>
          <p:nvPicPr>
            <p:cNvPr id="352" name="Picture 351"/>
            <p:cNvPicPr>
              <a:picLocks noChangeAspect="1"/>
            </p:cNvPicPr>
            <p:nvPr userDrawn="1"/>
          </p:nvPicPr>
          <p:blipFill>
            <a:blip r:embed="rId6"/>
            <a:stretch>
              <a:fillRect/>
            </a:stretch>
          </p:blipFill>
          <p:spPr>
            <a:xfrm>
              <a:off x="1278126" y="1028700"/>
              <a:ext cx="1501835" cy="1156724"/>
            </a:xfrm>
            <a:prstGeom prst="rect">
              <a:avLst/>
            </a:prstGeom>
          </p:spPr>
        </p:pic>
        <p:pic>
          <p:nvPicPr>
            <p:cNvPr id="353" name="Picture 352"/>
            <p:cNvPicPr>
              <a:picLocks noChangeAspect="1"/>
            </p:cNvPicPr>
            <p:nvPr userDrawn="1"/>
          </p:nvPicPr>
          <p:blipFill>
            <a:blip r:embed="rId7"/>
            <a:stretch>
              <a:fillRect/>
            </a:stretch>
          </p:blipFill>
          <p:spPr>
            <a:xfrm>
              <a:off x="2745288" y="171450"/>
              <a:ext cx="1275125" cy="1200150"/>
            </a:xfrm>
            <a:prstGeom prst="rect">
              <a:avLst/>
            </a:prstGeom>
          </p:spPr>
        </p:pic>
        <p:pic>
          <p:nvPicPr>
            <p:cNvPr id="354" name="Picture 353"/>
            <p:cNvPicPr>
              <a:picLocks noChangeAspect="1"/>
            </p:cNvPicPr>
            <p:nvPr userDrawn="1"/>
          </p:nvPicPr>
          <p:blipFill>
            <a:blip r:embed="rId8"/>
            <a:stretch>
              <a:fillRect/>
            </a:stretch>
          </p:blipFill>
          <p:spPr>
            <a:xfrm>
              <a:off x="1676399" y="152400"/>
              <a:ext cx="1007485" cy="1042795"/>
            </a:xfrm>
            <a:prstGeom prst="rect">
              <a:avLst/>
            </a:prstGeom>
          </p:spPr>
        </p:pic>
        <p:pic>
          <p:nvPicPr>
            <p:cNvPr id="355" name="Picture 354"/>
            <p:cNvPicPr>
              <a:picLocks noChangeAspect="1"/>
            </p:cNvPicPr>
            <p:nvPr userDrawn="1"/>
          </p:nvPicPr>
          <p:blipFill>
            <a:blip r:embed="rId9"/>
            <a:stretch>
              <a:fillRect/>
            </a:stretch>
          </p:blipFill>
          <p:spPr>
            <a:xfrm>
              <a:off x="2724559" y="1717666"/>
              <a:ext cx="818742" cy="710626"/>
            </a:xfrm>
            <a:prstGeom prst="rect">
              <a:avLst/>
            </a:prstGeom>
          </p:spPr>
        </p:pic>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967" name="Rectangle 966">
            <a:extLst>
              <a:ext uri="{FF2B5EF4-FFF2-40B4-BE49-F238E27FC236}">
                <a16:creationId xmlns:a16="http://schemas.microsoft.com/office/drawing/2014/main" id="{87C79196-216E-43BE-95A4-5A4FC69175D8}"/>
              </a:ext>
            </a:extLst>
          </p:cNvPr>
          <p:cNvSpPr/>
          <p:nvPr userDrawn="1"/>
        </p:nvSpPr>
        <p:spPr>
          <a:xfrm>
            <a:off x="0" y="14748"/>
            <a:ext cx="7467600" cy="6828503"/>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260733" y="893284"/>
            <a:ext cx="6940167" cy="847999"/>
          </a:xfrm>
          <a:prstGeom prst="rect">
            <a:avLst/>
          </a:prstGeom>
        </p:spPr>
        <p:txBody>
          <a:bodyPr lIns="91425" tIns="91425" rIns="91425" bIns="91425" anchor="b" anchorCtr="0">
            <a:normAutofit/>
          </a:bodyPr>
          <a:lstStyle>
            <a:lvl1pPr lvl="0">
              <a:spcBef>
                <a:spcPts val="0"/>
              </a:spcBef>
              <a:defRPr sz="40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292280" y="1894933"/>
            <a:ext cx="3161439" cy="4291600"/>
          </a:xfrm>
          <a:prstGeom prst="rect">
            <a:avLst/>
          </a:prstGeom>
        </p:spPr>
        <p:txBody>
          <a:bodyPr lIns="91425" tIns="91425" rIns="91425" bIns="91425" anchor="t" anchorCtr="0">
            <a:normAutofit/>
          </a:bodyPr>
          <a:lstStyle>
            <a:lvl1pPr lvl="0">
              <a:spcBef>
                <a:spcPts val="0"/>
              </a:spcBef>
              <a:buSzPct val="100000"/>
              <a:defRPr sz="20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4039461" y="1894933"/>
            <a:ext cx="3161439" cy="4291600"/>
          </a:xfrm>
          <a:prstGeom prst="rect">
            <a:avLst/>
          </a:prstGeom>
        </p:spPr>
        <p:txBody>
          <a:bodyPr lIns="91425" tIns="91425" rIns="91425" bIns="91425" anchor="t" anchorCtr="0">
            <a:normAutofit/>
          </a:bodyPr>
          <a:lstStyle>
            <a:lvl1pPr lvl="0">
              <a:spcBef>
                <a:spcPts val="0"/>
              </a:spcBef>
              <a:buSzPct val="100000"/>
              <a:defRPr sz="20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grpSp>
        <p:nvGrpSpPr>
          <p:cNvPr id="13" name="Group 12"/>
          <p:cNvGrpSpPr/>
          <p:nvPr userDrawn="1"/>
        </p:nvGrpSpPr>
        <p:grpSpPr>
          <a:xfrm>
            <a:off x="7479061" y="0"/>
            <a:ext cx="4712937" cy="6858000"/>
            <a:chOff x="7479061" y="0"/>
            <a:chExt cx="4712937" cy="6858000"/>
          </a:xfrm>
        </p:grpSpPr>
        <p:pic>
          <p:nvPicPr>
            <p:cNvPr id="4" name="Picture 3"/>
            <p:cNvPicPr>
              <a:picLocks noChangeAspect="1"/>
            </p:cNvPicPr>
            <p:nvPr userDrawn="1"/>
          </p:nvPicPr>
          <p:blipFill>
            <a:blip r:embed="rId2"/>
            <a:stretch>
              <a:fillRect/>
            </a:stretch>
          </p:blipFill>
          <p:spPr>
            <a:xfrm>
              <a:off x="7581900" y="152401"/>
              <a:ext cx="1658479" cy="1709555"/>
            </a:xfrm>
            <a:prstGeom prst="rect">
              <a:avLst/>
            </a:prstGeom>
          </p:spPr>
        </p:pic>
        <p:pic>
          <p:nvPicPr>
            <p:cNvPr id="5" name="Picture 4"/>
            <p:cNvPicPr>
              <a:picLocks noChangeAspect="1"/>
            </p:cNvPicPr>
            <p:nvPr userDrawn="1"/>
          </p:nvPicPr>
          <p:blipFill>
            <a:blip r:embed="rId3"/>
            <a:stretch>
              <a:fillRect/>
            </a:stretch>
          </p:blipFill>
          <p:spPr>
            <a:xfrm>
              <a:off x="8044296" y="5033040"/>
              <a:ext cx="1727579" cy="1626000"/>
            </a:xfrm>
            <a:prstGeom prst="rect">
              <a:avLst/>
            </a:prstGeom>
          </p:spPr>
        </p:pic>
        <p:pic>
          <p:nvPicPr>
            <p:cNvPr id="7" name="Picture 6"/>
            <p:cNvPicPr>
              <a:picLocks noChangeAspect="1"/>
            </p:cNvPicPr>
            <p:nvPr userDrawn="1"/>
          </p:nvPicPr>
          <p:blipFill>
            <a:blip r:embed="rId4"/>
            <a:stretch>
              <a:fillRect/>
            </a:stretch>
          </p:blipFill>
          <p:spPr>
            <a:xfrm>
              <a:off x="10784646" y="1143528"/>
              <a:ext cx="1072025" cy="1447272"/>
            </a:xfrm>
            <a:prstGeom prst="rect">
              <a:avLst/>
            </a:prstGeom>
          </p:spPr>
        </p:pic>
        <p:grpSp>
          <p:nvGrpSpPr>
            <p:cNvPr id="6" name="Group 5">
              <a:extLst>
                <a:ext uri="{FF2B5EF4-FFF2-40B4-BE49-F238E27FC236}">
                  <a16:creationId xmlns:a16="http://schemas.microsoft.com/office/drawing/2014/main" id="{3F6E302E-7C5F-40C4-A70E-C449272E5FA9}"/>
                </a:ext>
              </a:extLst>
            </p:cNvPr>
            <p:cNvGrpSpPr/>
            <p:nvPr userDrawn="1"/>
          </p:nvGrpSpPr>
          <p:grpSpPr>
            <a:xfrm>
              <a:off x="7479061" y="0"/>
              <a:ext cx="4712937" cy="6858000"/>
              <a:chOff x="7479061" y="0"/>
              <a:chExt cx="4712937" cy="6858000"/>
            </a:xfrm>
          </p:grpSpPr>
          <p:sp>
            <p:nvSpPr>
              <p:cNvPr id="12" name="Freeform: Shape 11">
                <a:extLst>
                  <a:ext uri="{FF2B5EF4-FFF2-40B4-BE49-F238E27FC236}">
                    <a16:creationId xmlns:a16="http://schemas.microsoft.com/office/drawing/2014/main" id="{4C3B0C4B-D749-4585-837A-69AE8A79999B}"/>
                  </a:ext>
                </a:extLst>
              </p:cNvPr>
              <p:cNvSpPr/>
              <p:nvPr userDrawn="1"/>
            </p:nvSpPr>
            <p:spPr>
              <a:xfrm>
                <a:off x="7479061" y="3562349"/>
                <a:ext cx="4709689" cy="3295651"/>
              </a:xfrm>
              <a:custGeom>
                <a:avLst/>
                <a:gdLst>
                  <a:gd name="connsiteX0" fmla="*/ 0 w 4568750"/>
                  <a:gd name="connsiteY0" fmla="*/ 0 h 3427860"/>
                  <a:gd name="connsiteX1" fmla="*/ 4568750 w 4568750"/>
                  <a:gd name="connsiteY1" fmla="*/ 1884808 h 3427860"/>
                  <a:gd name="connsiteX2" fmla="*/ 4568750 w 4568750"/>
                  <a:gd name="connsiteY2" fmla="*/ 3427860 h 3427860"/>
                  <a:gd name="connsiteX3" fmla="*/ 0 w 4568750"/>
                  <a:gd name="connsiteY3" fmla="*/ 3427860 h 3427860"/>
                </a:gdLst>
                <a:ahLst/>
                <a:cxnLst>
                  <a:cxn ang="0">
                    <a:pos x="connsiteX0" y="connsiteY0"/>
                  </a:cxn>
                  <a:cxn ang="0">
                    <a:pos x="connsiteX1" y="connsiteY1"/>
                  </a:cxn>
                  <a:cxn ang="0">
                    <a:pos x="connsiteX2" y="connsiteY2"/>
                  </a:cxn>
                  <a:cxn ang="0">
                    <a:pos x="connsiteX3" y="connsiteY3"/>
                  </a:cxn>
                </a:cxnLst>
                <a:rect l="l" t="t" r="r" b="b"/>
                <a:pathLst>
                  <a:path w="4568750" h="3427860">
                    <a:moveTo>
                      <a:pt x="0" y="0"/>
                    </a:moveTo>
                    <a:lnTo>
                      <a:pt x="4568750" y="1884808"/>
                    </a:lnTo>
                    <a:lnTo>
                      <a:pt x="4568750" y="3427860"/>
                    </a:lnTo>
                    <a:lnTo>
                      <a:pt x="0" y="3427860"/>
                    </a:lnTo>
                    <a:close/>
                  </a:path>
                </a:pathLst>
              </a:custGeom>
              <a:solidFill>
                <a:schemeClr val="accent2">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9" name="Freeform: Shape 8">
                <a:extLst>
                  <a:ext uri="{FF2B5EF4-FFF2-40B4-BE49-F238E27FC236}">
                    <a16:creationId xmlns:a16="http://schemas.microsoft.com/office/drawing/2014/main" id="{016804A3-0CA3-4D27-8D87-46291F88F965}"/>
                  </a:ext>
                </a:extLst>
              </p:cNvPr>
              <p:cNvSpPr/>
              <p:nvPr userDrawn="1"/>
            </p:nvSpPr>
            <p:spPr>
              <a:xfrm>
                <a:off x="7480685" y="0"/>
                <a:ext cx="4711313" cy="3238500"/>
              </a:xfrm>
              <a:custGeom>
                <a:avLst/>
                <a:gdLst>
                  <a:gd name="connsiteX0" fmla="*/ 0 w 4552949"/>
                  <a:gd name="connsiteY0" fmla="*/ 0 h 3375430"/>
                  <a:gd name="connsiteX1" fmla="*/ 4552949 w 4552949"/>
                  <a:gd name="connsiteY1" fmla="*/ 0 h 3375430"/>
                  <a:gd name="connsiteX2" fmla="*/ 4552949 w 4552949"/>
                  <a:gd name="connsiteY2" fmla="*/ 1570806 h 3375430"/>
                  <a:gd name="connsiteX3" fmla="*/ 0 w 4552949"/>
                  <a:gd name="connsiteY3" fmla="*/ 3375430 h 3375430"/>
                </a:gdLst>
                <a:ahLst/>
                <a:cxnLst>
                  <a:cxn ang="0">
                    <a:pos x="connsiteX0" y="connsiteY0"/>
                  </a:cxn>
                  <a:cxn ang="0">
                    <a:pos x="connsiteX1" y="connsiteY1"/>
                  </a:cxn>
                  <a:cxn ang="0">
                    <a:pos x="connsiteX2" y="connsiteY2"/>
                  </a:cxn>
                  <a:cxn ang="0">
                    <a:pos x="connsiteX3" y="connsiteY3"/>
                  </a:cxn>
                </a:cxnLst>
                <a:rect l="l" t="t" r="r" b="b"/>
                <a:pathLst>
                  <a:path w="4552949" h="3375430">
                    <a:moveTo>
                      <a:pt x="0" y="0"/>
                    </a:moveTo>
                    <a:lnTo>
                      <a:pt x="4552949" y="0"/>
                    </a:lnTo>
                    <a:lnTo>
                      <a:pt x="4552949" y="1570806"/>
                    </a:lnTo>
                    <a:lnTo>
                      <a:pt x="0" y="3375430"/>
                    </a:lnTo>
                    <a:close/>
                  </a:path>
                </a:pathLst>
              </a:custGeom>
              <a:solidFill>
                <a:schemeClr val="accent2">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 name="Isosceles Triangle 1">
                <a:extLst>
                  <a:ext uri="{FF2B5EF4-FFF2-40B4-BE49-F238E27FC236}">
                    <a16:creationId xmlns:a16="http://schemas.microsoft.com/office/drawing/2014/main" id="{2BB936D5-EC84-42AB-97F8-D4F9C77650DB}"/>
                  </a:ext>
                </a:extLst>
              </p:cNvPr>
              <p:cNvSpPr/>
              <p:nvPr userDrawn="1"/>
            </p:nvSpPr>
            <p:spPr>
              <a:xfrm rot="16200000">
                <a:off x="8006878" y="1093353"/>
                <a:ext cx="3657304" cy="4709689"/>
              </a:xfrm>
              <a:prstGeom prst="triangle">
                <a:avLst>
                  <a:gd name="adj" fmla="val 51520"/>
                </a:avLst>
              </a:prstGeom>
              <a:solidFill>
                <a:srgbClr val="00B0F0">
                  <a:alpha val="4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3" name="Picture 2"/>
            <p:cNvPicPr>
              <a:picLocks noChangeAspect="1"/>
            </p:cNvPicPr>
            <p:nvPr userDrawn="1"/>
          </p:nvPicPr>
          <p:blipFill>
            <a:blip r:embed="rId5">
              <a:grayscl/>
            </a:blip>
            <a:stretch>
              <a:fillRect/>
            </a:stretch>
          </p:blipFill>
          <p:spPr>
            <a:xfrm>
              <a:off x="8101854" y="2076450"/>
              <a:ext cx="3469487" cy="3257550"/>
            </a:xfrm>
            <a:prstGeom prst="rect">
              <a:avLst/>
            </a:prstGeom>
          </p:spPr>
        </p:pic>
        <p:pic>
          <p:nvPicPr>
            <p:cNvPr id="8" name="Picture 7"/>
            <p:cNvPicPr>
              <a:picLocks noChangeAspect="1"/>
            </p:cNvPicPr>
            <p:nvPr userDrawn="1"/>
          </p:nvPicPr>
          <p:blipFill>
            <a:blip r:embed="rId6"/>
            <a:stretch>
              <a:fillRect/>
            </a:stretch>
          </p:blipFill>
          <p:spPr>
            <a:xfrm>
              <a:off x="11156650" y="209550"/>
              <a:ext cx="862100" cy="666750"/>
            </a:xfrm>
            <a:prstGeom prst="rect">
              <a:avLst/>
            </a:prstGeom>
          </p:spPr>
        </p:pic>
        <p:pic>
          <p:nvPicPr>
            <p:cNvPr id="10" name="Picture 9"/>
            <p:cNvPicPr>
              <a:picLocks noChangeAspect="1"/>
            </p:cNvPicPr>
            <p:nvPr userDrawn="1"/>
          </p:nvPicPr>
          <p:blipFill>
            <a:blip r:embed="rId7"/>
            <a:stretch>
              <a:fillRect/>
            </a:stretch>
          </p:blipFill>
          <p:spPr>
            <a:xfrm>
              <a:off x="9225672" y="685800"/>
              <a:ext cx="1575013" cy="1328678"/>
            </a:xfrm>
            <a:prstGeom prst="rect">
              <a:avLst/>
            </a:prstGeom>
          </p:spPr>
        </p:pic>
        <p:pic>
          <p:nvPicPr>
            <p:cNvPr id="11" name="Picture 10"/>
            <p:cNvPicPr>
              <a:picLocks noChangeAspect="1"/>
            </p:cNvPicPr>
            <p:nvPr userDrawn="1"/>
          </p:nvPicPr>
          <p:blipFill>
            <a:blip r:embed="rId8"/>
            <a:stretch>
              <a:fillRect/>
            </a:stretch>
          </p:blipFill>
          <p:spPr>
            <a:xfrm rot="19936265">
              <a:off x="10819916" y="5676900"/>
              <a:ext cx="1057246" cy="704850"/>
            </a:xfrm>
            <a:prstGeom prst="rect">
              <a:avLst/>
            </a:prstGeom>
          </p:spPr>
        </p:pic>
      </p:gr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526" name="Rectangle 525">
            <a:extLst>
              <a:ext uri="{FF2B5EF4-FFF2-40B4-BE49-F238E27FC236}">
                <a16:creationId xmlns:a16="http://schemas.microsoft.com/office/drawing/2014/main" id="{903B4CC4-A1F4-4D3D-87BB-7AD47F0EE9A5}"/>
              </a:ext>
            </a:extLst>
          </p:cNvPr>
          <p:cNvSpPr/>
          <p:nvPr userDrawn="1"/>
        </p:nvSpPr>
        <p:spPr>
          <a:xfrm>
            <a:off x="-1108" y="14748"/>
            <a:ext cx="12169591" cy="6828503"/>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3651632" y="893284"/>
            <a:ext cx="8197468" cy="847999"/>
          </a:xfrm>
          <a:prstGeom prst="rect">
            <a:avLst/>
          </a:prstGeom>
        </p:spPr>
        <p:txBody>
          <a:bodyPr lIns="91425" tIns="91425" rIns="91425" bIns="91425" anchor="b" anchorCtr="0">
            <a:normAutofit/>
          </a:bodyPr>
          <a:lstStyle>
            <a:lvl1pPr lvl="0" rtl="0">
              <a:spcBef>
                <a:spcPts val="0"/>
              </a:spcBef>
              <a:defRPr sz="40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3651650" y="1911884"/>
            <a:ext cx="2523582"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6488583" y="1911884"/>
            <a:ext cx="2523582"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9325518" y="1911884"/>
            <a:ext cx="2523582"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2" name="Isosceles Triangle 1">
            <a:extLst>
              <a:ext uri="{FF2B5EF4-FFF2-40B4-BE49-F238E27FC236}">
                <a16:creationId xmlns:a16="http://schemas.microsoft.com/office/drawing/2014/main" id="{94D8A9F8-103F-459D-84FB-1D3065A41342}"/>
              </a:ext>
            </a:extLst>
          </p:cNvPr>
          <p:cNvSpPr/>
          <p:nvPr userDrawn="1"/>
        </p:nvSpPr>
        <p:spPr>
          <a:xfrm rot="10800000">
            <a:off x="0" y="0"/>
            <a:ext cx="4114800" cy="6858000"/>
          </a:xfrm>
          <a:prstGeom prst="triangle">
            <a:avLst>
              <a:gd name="adj" fmla="val 100000"/>
            </a:avLst>
          </a:prstGeom>
          <a:solidFill>
            <a:schemeClr val="accent2">
              <a:alpha val="3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0177D177-7956-488C-8EA6-7C678928193F}"/>
              </a:ext>
            </a:extLst>
          </p:cNvPr>
          <p:cNvSpPr/>
          <p:nvPr userDrawn="1"/>
        </p:nvSpPr>
        <p:spPr>
          <a:xfrm rot="10800000">
            <a:off x="0" y="0"/>
            <a:ext cx="2743200" cy="6858000"/>
          </a:xfrm>
          <a:prstGeom prst="triangle">
            <a:avLst>
              <a:gd name="adj" fmla="val 100000"/>
            </a:avLst>
          </a:prstGeom>
          <a:solidFill>
            <a:schemeClr val="accent2">
              <a:alpha val="3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p:cNvPicPr>
            <a:picLocks noChangeAspect="1"/>
          </p:cNvPicPr>
          <p:nvPr userDrawn="1"/>
        </p:nvPicPr>
        <p:blipFill rotWithShape="1">
          <a:blip r:embed="rId2"/>
          <a:srcRect r="21538"/>
          <a:stretch/>
        </p:blipFill>
        <p:spPr>
          <a:xfrm flipH="1">
            <a:off x="-19051" y="2971800"/>
            <a:ext cx="3543299" cy="3886200"/>
          </a:xfrm>
          <a:prstGeom prst="rect">
            <a:avLst/>
          </a:prstGeom>
        </p:spPr>
      </p:pic>
      <p:pic>
        <p:nvPicPr>
          <p:cNvPr id="5" name="Picture 4"/>
          <p:cNvPicPr>
            <a:picLocks noChangeAspect="1"/>
          </p:cNvPicPr>
          <p:nvPr userDrawn="1"/>
        </p:nvPicPr>
        <p:blipFill>
          <a:blip r:embed="rId3"/>
          <a:stretch>
            <a:fillRect/>
          </a:stretch>
        </p:blipFill>
        <p:spPr>
          <a:xfrm>
            <a:off x="152881" y="165114"/>
            <a:ext cx="1199669" cy="1063565"/>
          </a:xfrm>
          <a:prstGeom prst="rect">
            <a:avLst/>
          </a:prstGeom>
        </p:spPr>
      </p:pic>
      <p:pic>
        <p:nvPicPr>
          <p:cNvPr id="6" name="Picture 5"/>
          <p:cNvPicPr>
            <a:picLocks noChangeAspect="1"/>
          </p:cNvPicPr>
          <p:nvPr userDrawn="1"/>
        </p:nvPicPr>
        <p:blipFill>
          <a:blip r:embed="rId4"/>
          <a:stretch>
            <a:fillRect/>
          </a:stretch>
        </p:blipFill>
        <p:spPr>
          <a:xfrm rot="1058715">
            <a:off x="164231" y="1333500"/>
            <a:ext cx="1808418" cy="1364282"/>
          </a:xfrm>
          <a:prstGeom prst="rect">
            <a:avLst/>
          </a:prstGeom>
        </p:spPr>
      </p:pic>
      <p:pic>
        <p:nvPicPr>
          <p:cNvPr id="527" name="Picture 526"/>
          <p:cNvPicPr>
            <a:picLocks noChangeAspect="1"/>
          </p:cNvPicPr>
          <p:nvPr userDrawn="1"/>
        </p:nvPicPr>
        <p:blipFill>
          <a:blip r:embed="rId5"/>
          <a:stretch>
            <a:fillRect/>
          </a:stretch>
        </p:blipFill>
        <p:spPr>
          <a:xfrm>
            <a:off x="1226619" y="192088"/>
            <a:ext cx="1046682" cy="908466"/>
          </a:xfrm>
          <a:prstGeom prst="rect">
            <a:avLst/>
          </a:prstGeom>
        </p:spPr>
      </p:pic>
      <p:pic>
        <p:nvPicPr>
          <p:cNvPr id="528" name="Picture 527"/>
          <p:cNvPicPr>
            <a:picLocks noChangeAspect="1"/>
          </p:cNvPicPr>
          <p:nvPr userDrawn="1"/>
        </p:nvPicPr>
        <p:blipFill>
          <a:blip r:embed="rId6"/>
          <a:stretch>
            <a:fillRect/>
          </a:stretch>
        </p:blipFill>
        <p:spPr>
          <a:xfrm>
            <a:off x="190500" y="2446602"/>
            <a:ext cx="457200" cy="578239"/>
          </a:xfrm>
          <a:prstGeom prst="rect">
            <a:avLst/>
          </a:prstGeom>
        </p:spPr>
      </p:pic>
      <p:pic>
        <p:nvPicPr>
          <p:cNvPr id="529" name="Picture 528"/>
          <p:cNvPicPr>
            <a:picLocks noChangeAspect="1"/>
          </p:cNvPicPr>
          <p:nvPr userDrawn="1"/>
        </p:nvPicPr>
        <p:blipFill>
          <a:blip r:embed="rId7"/>
          <a:stretch>
            <a:fillRect/>
          </a:stretch>
        </p:blipFill>
        <p:spPr>
          <a:xfrm rot="8359002">
            <a:off x="1598936" y="1303415"/>
            <a:ext cx="822608" cy="679293"/>
          </a:xfrm>
          <a:prstGeom prst="rect">
            <a:avLst/>
          </a:prstGeom>
        </p:spPr>
      </p:pic>
      <p:pic>
        <p:nvPicPr>
          <p:cNvPr id="530" name="Picture 529"/>
          <p:cNvPicPr>
            <a:picLocks noChangeAspect="1"/>
          </p:cNvPicPr>
          <p:nvPr userDrawn="1"/>
        </p:nvPicPr>
        <p:blipFill>
          <a:blip r:embed="rId8"/>
          <a:stretch>
            <a:fillRect/>
          </a:stretch>
        </p:blipFill>
        <p:spPr>
          <a:xfrm>
            <a:off x="2313370" y="101600"/>
            <a:ext cx="730055" cy="687129"/>
          </a:xfrm>
          <a:prstGeom prst="rect">
            <a:avLst/>
          </a:prstGeom>
        </p:spPr>
      </p:pic>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3623170" y="683734"/>
            <a:ext cx="4945660"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Rectangle 2">
            <a:extLst>
              <a:ext uri="{FF2B5EF4-FFF2-40B4-BE49-F238E27FC236}">
                <a16:creationId xmlns:a16="http://schemas.microsoft.com/office/drawing/2014/main" id="{E49DDCE7-0524-489D-9915-BD5F929F8F49}"/>
              </a:ext>
            </a:extLst>
          </p:cNvPr>
          <p:cNvSpPr/>
          <p:nvPr userDrawn="1"/>
        </p:nvSpPr>
        <p:spPr>
          <a:xfrm>
            <a:off x="-2" y="14748"/>
            <a:ext cx="12192002" cy="6828503"/>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a:extLst>
              <a:ext uri="{FF2B5EF4-FFF2-40B4-BE49-F238E27FC236}">
                <a16:creationId xmlns:a16="http://schemas.microsoft.com/office/drawing/2014/main" id="{70C2F1F7-339F-4F20-BBCB-D859E062EF5E}"/>
              </a:ext>
            </a:extLst>
          </p:cNvPr>
          <p:cNvSpPr/>
          <p:nvPr userDrawn="1"/>
        </p:nvSpPr>
        <p:spPr>
          <a:xfrm>
            <a:off x="457200" y="323850"/>
            <a:ext cx="11277600" cy="6153150"/>
          </a:xfrm>
          <a:prstGeom prst="rect">
            <a:avLst/>
          </a:prstGeom>
          <a:solidFill>
            <a:schemeClr val="accent1">
              <a:alpha val="7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p:cNvPicPr>
            <a:picLocks noChangeAspect="1"/>
          </p:cNvPicPr>
          <p:nvPr userDrawn="1"/>
        </p:nvPicPr>
        <p:blipFill>
          <a:blip r:embed="rId2"/>
          <a:stretch>
            <a:fillRect/>
          </a:stretch>
        </p:blipFill>
        <p:spPr>
          <a:xfrm rot="497963">
            <a:off x="10243655" y="5003602"/>
            <a:ext cx="1728918" cy="1782164"/>
          </a:xfrm>
          <a:prstGeom prst="rect">
            <a:avLst/>
          </a:prstGeom>
        </p:spPr>
      </p:pic>
      <p:pic>
        <p:nvPicPr>
          <p:cNvPr id="6" name="Picture 5"/>
          <p:cNvPicPr>
            <a:picLocks noChangeAspect="1"/>
          </p:cNvPicPr>
          <p:nvPr userDrawn="1"/>
        </p:nvPicPr>
        <p:blipFill>
          <a:blip r:embed="rId3"/>
          <a:stretch>
            <a:fillRect/>
          </a:stretch>
        </p:blipFill>
        <p:spPr>
          <a:xfrm rot="3865199">
            <a:off x="10793475" y="3875251"/>
            <a:ext cx="1191681" cy="1005300"/>
          </a:xfrm>
          <a:prstGeom prst="rect">
            <a:avLst/>
          </a:prstGeom>
        </p:spPr>
      </p:pic>
      <p:pic>
        <p:nvPicPr>
          <p:cNvPr id="106" name="Picture 105"/>
          <p:cNvPicPr>
            <a:picLocks noChangeAspect="1"/>
          </p:cNvPicPr>
          <p:nvPr userDrawn="1"/>
        </p:nvPicPr>
        <p:blipFill>
          <a:blip r:embed="rId4"/>
          <a:stretch>
            <a:fillRect/>
          </a:stretch>
        </p:blipFill>
        <p:spPr>
          <a:xfrm>
            <a:off x="11427888" y="3257550"/>
            <a:ext cx="539017" cy="727693"/>
          </a:xfrm>
          <a:prstGeom prst="rect">
            <a:avLst/>
          </a:prstGeom>
        </p:spPr>
      </p:pic>
      <p:pic>
        <p:nvPicPr>
          <p:cNvPr id="7" name="Picture 6"/>
          <p:cNvPicPr>
            <a:picLocks noChangeAspect="1"/>
          </p:cNvPicPr>
          <p:nvPr userDrawn="1"/>
        </p:nvPicPr>
        <p:blipFill>
          <a:blip r:embed="rId5"/>
          <a:stretch>
            <a:fillRect/>
          </a:stretch>
        </p:blipFill>
        <p:spPr>
          <a:xfrm>
            <a:off x="11554260" y="2495550"/>
            <a:ext cx="429518" cy="744965"/>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1928005" y="5784201"/>
            <a:ext cx="8335991" cy="692799"/>
          </a:xfrm>
          <a:prstGeom prst="rect">
            <a:avLst/>
          </a:prstGeom>
        </p:spPr>
        <p:txBody>
          <a:bodyPr lIns="91425" tIns="91425" rIns="91425" bIns="91425" anchor="t" anchorCtr="0"/>
          <a:lstStyle>
            <a:lvl1pPr lvl="0" algn="ctr">
              <a:spcBef>
                <a:spcPts val="480"/>
              </a:spcBef>
              <a:buSzPct val="100000"/>
              <a:buNone/>
              <a:defRPr sz="2400" b="1">
                <a:solidFill>
                  <a:schemeClr val="accent1"/>
                </a:solidFill>
              </a:defRPr>
            </a:lvl1pPr>
          </a:lstStyle>
          <a:p>
            <a:endParaRPr dirty="0"/>
          </a:p>
        </p:txBody>
      </p:sp>
      <p:grpSp>
        <p:nvGrpSpPr>
          <p:cNvPr id="2" name="Group 1">
            <a:extLst>
              <a:ext uri="{FF2B5EF4-FFF2-40B4-BE49-F238E27FC236}">
                <a16:creationId xmlns:a16="http://schemas.microsoft.com/office/drawing/2014/main" id="{FD44858B-599E-49FE-8FAF-24C5EE16566D}"/>
              </a:ext>
            </a:extLst>
          </p:cNvPr>
          <p:cNvGrpSpPr/>
          <p:nvPr userDrawn="1"/>
        </p:nvGrpSpPr>
        <p:grpSpPr>
          <a:xfrm>
            <a:off x="-2" y="14748"/>
            <a:ext cx="12192002" cy="6828503"/>
            <a:chOff x="-2" y="14748"/>
            <a:chExt cx="12192002" cy="6828503"/>
          </a:xfrm>
        </p:grpSpPr>
        <p:sp>
          <p:nvSpPr>
            <p:cNvPr id="3" name="Rectangle 2">
              <a:extLst>
                <a:ext uri="{FF2B5EF4-FFF2-40B4-BE49-F238E27FC236}">
                  <a16:creationId xmlns:a16="http://schemas.microsoft.com/office/drawing/2014/main" id="{626C6690-2DA1-4397-A531-B07992B305DA}"/>
                </a:ext>
              </a:extLst>
            </p:cNvPr>
            <p:cNvSpPr/>
            <p:nvPr userDrawn="1"/>
          </p:nvSpPr>
          <p:spPr>
            <a:xfrm>
              <a:off x="-2" y="14748"/>
              <a:ext cx="12192002" cy="6828503"/>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7B65EF87-2D80-446F-AB80-6ABD2D219E40}"/>
                </a:ext>
              </a:extLst>
            </p:cNvPr>
            <p:cNvSpPr/>
            <p:nvPr userDrawn="1"/>
          </p:nvSpPr>
          <p:spPr>
            <a:xfrm>
              <a:off x="457200" y="323850"/>
              <a:ext cx="11277600" cy="6153150"/>
            </a:xfrm>
            <a:prstGeom prst="rect">
              <a:avLst/>
            </a:prstGeom>
            <a:solidFill>
              <a:schemeClr val="accent2">
                <a:alpha val="7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202" name="Picture 201"/>
          <p:cNvPicPr>
            <a:picLocks noChangeAspect="1"/>
          </p:cNvPicPr>
          <p:nvPr userDrawn="1"/>
        </p:nvPicPr>
        <p:blipFill>
          <a:blip r:embed="rId2"/>
          <a:stretch>
            <a:fillRect/>
          </a:stretch>
        </p:blipFill>
        <p:spPr>
          <a:xfrm>
            <a:off x="152580" y="153588"/>
            <a:ext cx="1904820" cy="1792820"/>
          </a:xfrm>
          <a:prstGeom prst="rect">
            <a:avLst/>
          </a:prstGeom>
        </p:spPr>
      </p:pic>
      <p:pic>
        <p:nvPicPr>
          <p:cNvPr id="203" name="Picture 202"/>
          <p:cNvPicPr>
            <a:picLocks noChangeAspect="1"/>
          </p:cNvPicPr>
          <p:nvPr userDrawn="1"/>
        </p:nvPicPr>
        <p:blipFill>
          <a:blip r:embed="rId3"/>
          <a:stretch>
            <a:fillRect/>
          </a:stretch>
        </p:blipFill>
        <p:spPr>
          <a:xfrm>
            <a:off x="1942129" y="133350"/>
            <a:ext cx="799474" cy="693902"/>
          </a:xfrm>
          <a:prstGeom prst="rect">
            <a:avLst/>
          </a:prstGeom>
        </p:spPr>
      </p:pic>
      <p:pic>
        <p:nvPicPr>
          <p:cNvPr id="204" name="Picture 203"/>
          <p:cNvPicPr>
            <a:picLocks noChangeAspect="1"/>
          </p:cNvPicPr>
          <p:nvPr userDrawn="1"/>
        </p:nvPicPr>
        <p:blipFill>
          <a:blip r:embed="rId4"/>
          <a:stretch>
            <a:fillRect/>
          </a:stretch>
        </p:blipFill>
        <p:spPr>
          <a:xfrm>
            <a:off x="57151" y="1981200"/>
            <a:ext cx="1005488" cy="1020035"/>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grpSp>
        <p:nvGrpSpPr>
          <p:cNvPr id="203" name="Group 202">
            <a:extLst>
              <a:ext uri="{FF2B5EF4-FFF2-40B4-BE49-F238E27FC236}">
                <a16:creationId xmlns:a16="http://schemas.microsoft.com/office/drawing/2014/main" id="{67A90B98-BB21-40FC-B3AF-C8AFD2A1EBB4}"/>
              </a:ext>
            </a:extLst>
          </p:cNvPr>
          <p:cNvGrpSpPr/>
          <p:nvPr userDrawn="1"/>
        </p:nvGrpSpPr>
        <p:grpSpPr>
          <a:xfrm>
            <a:off x="-2" y="14748"/>
            <a:ext cx="12192002" cy="6828503"/>
            <a:chOff x="-2" y="14748"/>
            <a:chExt cx="12192002" cy="6828503"/>
          </a:xfrm>
        </p:grpSpPr>
        <p:sp>
          <p:nvSpPr>
            <p:cNvPr id="199" name="Rectangle 198">
              <a:extLst>
                <a:ext uri="{FF2B5EF4-FFF2-40B4-BE49-F238E27FC236}">
                  <a16:creationId xmlns:a16="http://schemas.microsoft.com/office/drawing/2014/main" id="{EC49C956-6734-4A2F-8201-73786F5D4338}"/>
                </a:ext>
              </a:extLst>
            </p:cNvPr>
            <p:cNvSpPr/>
            <p:nvPr userDrawn="1"/>
          </p:nvSpPr>
          <p:spPr>
            <a:xfrm>
              <a:off x="-2" y="14748"/>
              <a:ext cx="12192002" cy="6828503"/>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02" name="Group 201">
              <a:extLst>
                <a:ext uri="{FF2B5EF4-FFF2-40B4-BE49-F238E27FC236}">
                  <a16:creationId xmlns:a16="http://schemas.microsoft.com/office/drawing/2014/main" id="{D1ECA952-AC10-40E9-BE50-7A35AD59606C}"/>
                </a:ext>
              </a:extLst>
            </p:cNvPr>
            <p:cNvGrpSpPr/>
            <p:nvPr userDrawn="1"/>
          </p:nvGrpSpPr>
          <p:grpSpPr>
            <a:xfrm>
              <a:off x="457200" y="381000"/>
              <a:ext cx="11277601" cy="6096000"/>
              <a:chOff x="457199" y="323850"/>
              <a:chExt cx="11277601" cy="6496947"/>
            </a:xfrm>
          </p:grpSpPr>
          <p:sp>
            <p:nvSpPr>
              <p:cNvPr id="200" name="Rectangle 199">
                <a:extLst>
                  <a:ext uri="{FF2B5EF4-FFF2-40B4-BE49-F238E27FC236}">
                    <a16:creationId xmlns:a16="http://schemas.microsoft.com/office/drawing/2014/main" id="{2B491450-C9C6-47F9-86E6-F31C4A24B456}"/>
                  </a:ext>
                </a:extLst>
              </p:cNvPr>
              <p:cNvSpPr/>
              <p:nvPr userDrawn="1"/>
            </p:nvSpPr>
            <p:spPr>
              <a:xfrm>
                <a:off x="457200" y="323850"/>
                <a:ext cx="11277600" cy="3257550"/>
              </a:xfrm>
              <a:prstGeom prst="rect">
                <a:avLst/>
              </a:prstGeom>
              <a:solidFill>
                <a:srgbClr val="00B0F0">
                  <a:alpha val="2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Rectangle 200">
                <a:extLst>
                  <a:ext uri="{FF2B5EF4-FFF2-40B4-BE49-F238E27FC236}">
                    <a16:creationId xmlns:a16="http://schemas.microsoft.com/office/drawing/2014/main" id="{78C9D854-BD0A-49B5-BEEE-158F73B159AB}"/>
                  </a:ext>
                </a:extLst>
              </p:cNvPr>
              <p:cNvSpPr/>
              <p:nvPr userDrawn="1"/>
            </p:nvSpPr>
            <p:spPr>
              <a:xfrm>
                <a:off x="457199" y="3563247"/>
                <a:ext cx="11277600" cy="3257550"/>
              </a:xfrm>
              <a:prstGeom prst="rect">
                <a:avLst/>
              </a:prstGeom>
              <a:solidFill>
                <a:schemeClr val="accent4">
                  <a:alpha val="2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grpSp>
        <p:nvGrpSpPr>
          <p:cNvPr id="6" name="Group 5">
            <a:extLst>
              <a:ext uri="{FF2B5EF4-FFF2-40B4-BE49-F238E27FC236}">
                <a16:creationId xmlns:a16="http://schemas.microsoft.com/office/drawing/2014/main" id="{37582300-4824-4885-A56C-200F2D5F4775}"/>
              </a:ext>
            </a:extLst>
          </p:cNvPr>
          <p:cNvGrpSpPr/>
          <p:nvPr userDrawn="1"/>
        </p:nvGrpSpPr>
        <p:grpSpPr>
          <a:xfrm>
            <a:off x="-2" y="14748"/>
            <a:ext cx="12192002" cy="6828503"/>
            <a:chOff x="-2" y="14748"/>
            <a:chExt cx="12192002" cy="6828503"/>
          </a:xfrm>
        </p:grpSpPr>
        <p:sp>
          <p:nvSpPr>
            <p:cNvPr id="5" name="Rectangle 4">
              <a:extLst>
                <a:ext uri="{FF2B5EF4-FFF2-40B4-BE49-F238E27FC236}">
                  <a16:creationId xmlns:a16="http://schemas.microsoft.com/office/drawing/2014/main" id="{24B4BFE3-CE6A-4F4B-9250-FBA80701AC4D}"/>
                </a:ext>
              </a:extLst>
            </p:cNvPr>
            <p:cNvSpPr/>
            <p:nvPr userDrawn="1"/>
          </p:nvSpPr>
          <p:spPr>
            <a:xfrm>
              <a:off x="-2" y="14748"/>
              <a:ext cx="12192002" cy="6828503"/>
            </a:xfrm>
            <a:prstGeom prst="rect">
              <a:avLst/>
            </a:prstGeom>
            <a:pattFill prst="openDmnd">
              <a:fgClr>
                <a:schemeClr val="accent2">
                  <a:lumMod val="20000"/>
                  <a:lumOff val="80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grpSp>
          <p:nvGrpSpPr>
            <p:cNvPr id="2" name="Group 1">
              <a:extLst>
                <a:ext uri="{FF2B5EF4-FFF2-40B4-BE49-F238E27FC236}">
                  <a16:creationId xmlns:a16="http://schemas.microsoft.com/office/drawing/2014/main" id="{6908888E-6011-4BAB-B774-EF1DD91A6F22}"/>
                </a:ext>
              </a:extLst>
            </p:cNvPr>
            <p:cNvGrpSpPr/>
            <p:nvPr userDrawn="1"/>
          </p:nvGrpSpPr>
          <p:grpSpPr>
            <a:xfrm>
              <a:off x="457200" y="276225"/>
              <a:ext cx="11277600" cy="6305550"/>
              <a:chOff x="457200" y="323850"/>
              <a:chExt cx="11277600" cy="6305550"/>
            </a:xfrm>
          </p:grpSpPr>
          <p:sp>
            <p:nvSpPr>
              <p:cNvPr id="3" name="Rectangle 2">
                <a:extLst>
                  <a:ext uri="{FF2B5EF4-FFF2-40B4-BE49-F238E27FC236}">
                    <a16:creationId xmlns:a16="http://schemas.microsoft.com/office/drawing/2014/main" id="{F806DFA4-5ED4-4048-83A0-6EFB1CFEB9D4}"/>
                  </a:ext>
                </a:extLst>
              </p:cNvPr>
              <p:cNvSpPr/>
              <p:nvPr userDrawn="1"/>
            </p:nvSpPr>
            <p:spPr>
              <a:xfrm>
                <a:off x="457200" y="323850"/>
                <a:ext cx="11277600" cy="2990850"/>
              </a:xfrm>
              <a:prstGeom prst="rect">
                <a:avLst/>
              </a:prstGeom>
              <a:solidFill>
                <a:schemeClr val="accent1">
                  <a:alpha val="5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F9CB5498-0F58-4E38-A020-FC7E8691711A}"/>
                  </a:ext>
                </a:extLst>
              </p:cNvPr>
              <p:cNvSpPr/>
              <p:nvPr userDrawn="1"/>
            </p:nvSpPr>
            <p:spPr>
              <a:xfrm>
                <a:off x="457200" y="3314700"/>
                <a:ext cx="11277600" cy="3314700"/>
              </a:xfrm>
              <a:prstGeom prst="rect">
                <a:avLst/>
              </a:prstGeom>
              <a:solidFill>
                <a:schemeClr val="accent2">
                  <a:alpha val="5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79965242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11/30/2018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 id="2147483661"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28.jpeg"/><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0.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6686550" y="4991099"/>
            <a:ext cx="5326817" cy="777927"/>
          </a:xfrm>
          <a:prstGeom prst="rect">
            <a:avLst/>
          </a:prstGeom>
        </p:spPr>
        <p:txBody>
          <a:bodyPr lIns="91425" tIns="91425" rIns="91425" bIns="91425" anchor="b" anchorCtr="0">
            <a:noAutofit/>
          </a:bodyPr>
          <a:lstStyle/>
          <a:p>
            <a:pPr lvl="0" algn="r">
              <a:spcBef>
                <a:spcPts val="0"/>
              </a:spcBef>
              <a:buNone/>
            </a:pPr>
            <a:r>
              <a:rPr lang="en" sz="5400" b="1" dirty="0" smtClean="0"/>
              <a:t>SOCIALHOOD</a:t>
            </a:r>
            <a:endParaRPr lang="en" sz="5400" b="1" dirty="0"/>
          </a:p>
        </p:txBody>
      </p:sp>
      <p:sp>
        <p:nvSpPr>
          <p:cNvPr id="2" name="TextBox 1"/>
          <p:cNvSpPr txBox="1"/>
          <p:nvPr/>
        </p:nvSpPr>
        <p:spPr>
          <a:xfrm>
            <a:off x="7943850" y="5543550"/>
            <a:ext cx="4079065" cy="369332"/>
          </a:xfrm>
          <a:prstGeom prst="rect">
            <a:avLst/>
          </a:prstGeom>
          <a:noFill/>
        </p:spPr>
        <p:txBody>
          <a:bodyPr wrap="none" rtlCol="0">
            <a:spAutoFit/>
          </a:bodyPr>
          <a:lstStyle/>
          <a:p>
            <a:r>
              <a:rPr lang="en-US" dirty="0" smtClean="0"/>
              <a:t>PowerPoint &amp; Google Slides Template</a:t>
            </a:r>
            <a:endParaRPr lang="en-US" dirty="0"/>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81">
            <a:extLst>
              <a:ext uri="{FF2B5EF4-FFF2-40B4-BE49-F238E27FC236}">
                <a16:creationId xmlns:a16="http://schemas.microsoft.com/office/drawing/2014/main" id="{B369B39E-F302-45C9-85C8-07E0543A8A44}"/>
              </a:ext>
            </a:extLst>
          </p:cNvPr>
          <p:cNvSpPr txBox="1">
            <a:spLocks/>
          </p:cNvSpPr>
          <p:nvPr/>
        </p:nvSpPr>
        <p:spPr>
          <a:xfrm>
            <a:off x="913427" y="831523"/>
            <a:ext cx="6906203" cy="113999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bg1"/>
                </a:solidFill>
              </a:rPr>
              <a:t>INSTRUCTIONS FOR USE</a:t>
            </a:r>
          </a:p>
        </p:txBody>
      </p:sp>
      <p:sp>
        <p:nvSpPr>
          <p:cNvPr id="5" name="Rectangle 4">
            <a:extLst>
              <a:ext uri="{FF2B5EF4-FFF2-40B4-BE49-F238E27FC236}">
                <a16:creationId xmlns:a16="http://schemas.microsoft.com/office/drawing/2014/main" id="{7C49A5D4-D312-4A16-A454-811C3D631B0B}"/>
              </a:ext>
            </a:extLst>
          </p:cNvPr>
          <p:cNvSpPr/>
          <p:nvPr/>
        </p:nvSpPr>
        <p:spPr>
          <a:xfrm>
            <a:off x="913427" y="1964225"/>
            <a:ext cx="2999006" cy="3539430"/>
          </a:xfrm>
          <a:prstGeom prst="rect">
            <a:avLst/>
          </a:prstGeom>
        </p:spPr>
        <p:txBody>
          <a:bodyPr wrap="square">
            <a:spAutoFit/>
          </a:bodyPr>
          <a:lstStyle/>
          <a:p>
            <a:r>
              <a:rPr lang="en-US" sz="1400" b="1" dirty="0">
                <a:solidFill>
                  <a:schemeClr val="bg1"/>
                </a:solidFill>
                <a:latin typeface="Roboto" pitchFamily="2" charset="0"/>
              </a:rPr>
              <a:t>DOWNLOAD AS POWERPOINT TEMPLATE</a:t>
            </a:r>
          </a:p>
          <a:p>
            <a:r>
              <a:rPr lang="en-US" sz="1600" dirty="0"/>
              <a:t/>
            </a:r>
            <a:br>
              <a:rPr lang="en-US" sz="1600" dirty="0"/>
            </a:br>
            <a:r>
              <a:rPr lang="en-US" sz="1600" dirty="0">
                <a:solidFill>
                  <a:srgbClr val="FFFFFF"/>
                </a:solidFill>
                <a:latin typeface="Roboto" pitchFamily="2" charset="0"/>
              </a:rPr>
              <a:t>Click on the button under the presentation preview that says "Download as PowerPoint template". You will get a .pptx file that you can edit in PowerPoint.  </a:t>
            </a:r>
            <a:endParaRPr lang="en-US" sz="1600" dirty="0"/>
          </a:p>
          <a:p>
            <a:pPr algn="just"/>
            <a:r>
              <a:rPr lang="en-US" sz="1600" dirty="0">
                <a:solidFill>
                  <a:srgbClr val="FFFFFF"/>
                </a:solidFill>
                <a:latin typeface="Roboto" pitchFamily="2" charset="0"/>
              </a:rPr>
              <a:t>Remember to download and install the fonts used in this presentation.</a:t>
            </a:r>
            <a:endParaRPr lang="en-US" sz="1600" dirty="0"/>
          </a:p>
          <a:p>
            <a:r>
              <a:rPr lang="en-US" sz="1600" dirty="0"/>
              <a:t/>
            </a:r>
            <a:br>
              <a:rPr lang="en-US" sz="1600" dirty="0"/>
            </a:br>
            <a:r>
              <a:rPr lang="en-US" sz="1600" dirty="0">
                <a:solidFill>
                  <a:srgbClr val="FFFFFF"/>
                </a:solidFill>
                <a:latin typeface="Roboto" pitchFamily="2" charset="0"/>
              </a:rPr>
              <a:t>Google Font: ROBOTO</a:t>
            </a:r>
            <a:endParaRPr lang="en-US" sz="1600" dirty="0"/>
          </a:p>
        </p:txBody>
      </p:sp>
      <p:sp>
        <p:nvSpPr>
          <p:cNvPr id="6" name="Rectangle 5">
            <a:extLst>
              <a:ext uri="{FF2B5EF4-FFF2-40B4-BE49-F238E27FC236}">
                <a16:creationId xmlns:a16="http://schemas.microsoft.com/office/drawing/2014/main" id="{F00D9FB3-32EB-45D1-87B5-917C8D6D0A85}"/>
              </a:ext>
            </a:extLst>
          </p:cNvPr>
          <p:cNvSpPr/>
          <p:nvPr/>
        </p:nvSpPr>
        <p:spPr>
          <a:xfrm>
            <a:off x="4328349" y="1964225"/>
            <a:ext cx="3112957" cy="2769989"/>
          </a:xfrm>
          <a:prstGeom prst="rect">
            <a:avLst/>
          </a:prstGeom>
        </p:spPr>
        <p:txBody>
          <a:bodyPr wrap="square">
            <a:spAutoFit/>
          </a:bodyPr>
          <a:lstStyle/>
          <a:p>
            <a:r>
              <a:rPr lang="en-US" sz="1400" b="1" dirty="0">
                <a:solidFill>
                  <a:schemeClr val="bg1"/>
                </a:solidFill>
                <a:latin typeface="Roboto" pitchFamily="2" charset="0"/>
              </a:rPr>
              <a:t>USE AS GOOGLE SLIDES </a:t>
            </a:r>
            <a:endParaRPr lang="en-US" sz="1400" b="1" dirty="0">
              <a:solidFill>
                <a:schemeClr val="bg1"/>
              </a:solidFill>
            </a:endParaRPr>
          </a:p>
          <a:p>
            <a:r>
              <a:rPr lang="en-US" sz="1400" b="1" dirty="0">
                <a:solidFill>
                  <a:schemeClr val="bg1"/>
                </a:solidFill>
                <a:latin typeface="Roboto" pitchFamily="2" charset="0"/>
              </a:rPr>
              <a:t>THEME</a:t>
            </a:r>
          </a:p>
          <a:p>
            <a:r>
              <a:rPr lang="en-US" dirty="0"/>
              <a:t/>
            </a:r>
            <a:br>
              <a:rPr lang="en-US" dirty="0"/>
            </a:br>
            <a:r>
              <a:rPr lang="en-US" sz="1600" dirty="0">
                <a:solidFill>
                  <a:srgbClr val="FFFFFF"/>
                </a:solidFill>
                <a:latin typeface="Roboto" pitchFamily="2" charset="0"/>
              </a:rPr>
              <a:t>Click on the button that says "Use as Google Slides Theme".</a:t>
            </a:r>
            <a:endParaRPr lang="en-US" sz="1600" dirty="0"/>
          </a:p>
          <a:p>
            <a:pPr algn="just"/>
            <a:r>
              <a:rPr lang="en-US" sz="1600" dirty="0">
                <a:solidFill>
                  <a:srgbClr val="FFFFFF"/>
                </a:solidFill>
                <a:latin typeface="Roboto" pitchFamily="2" charset="0"/>
              </a:rPr>
              <a:t>You will get a copy of this document on your Google Drive and will be able to edit, add or delete slides.</a:t>
            </a:r>
            <a:endParaRPr lang="en-US" sz="1600" dirty="0"/>
          </a:p>
          <a:p>
            <a:r>
              <a:rPr lang="en-US" sz="1600" dirty="0">
                <a:solidFill>
                  <a:srgbClr val="FFFFFF"/>
                </a:solidFill>
                <a:latin typeface="Roboto" pitchFamily="2" charset="0"/>
              </a:rPr>
              <a:t>Remember you must be signed in to your Google account.</a:t>
            </a:r>
            <a:endParaRPr lang="en-US" sz="1600" dirty="0"/>
          </a:p>
        </p:txBody>
      </p:sp>
      <p:sp>
        <p:nvSpPr>
          <p:cNvPr id="7" name="Shape 111">
            <a:extLst>
              <a:ext uri="{FF2B5EF4-FFF2-40B4-BE49-F238E27FC236}">
                <a16:creationId xmlns:a16="http://schemas.microsoft.com/office/drawing/2014/main" id="{7924026C-B16E-4A68-A6C1-6DA568AF685C}"/>
              </a:ext>
            </a:extLst>
          </p:cNvPr>
          <p:cNvSpPr txBox="1"/>
          <p:nvPr/>
        </p:nvSpPr>
        <p:spPr>
          <a:xfrm>
            <a:off x="913427" y="5686727"/>
            <a:ext cx="9144973" cy="826499"/>
          </a:xfrm>
          <a:prstGeom prst="rect">
            <a:avLst/>
          </a:prstGeom>
          <a:noFill/>
          <a:ln>
            <a:noFill/>
          </a:ln>
        </p:spPr>
        <p:txBody>
          <a:bodyPr lIns="91425" tIns="91425" rIns="91425" bIns="91425" anchor="t" anchorCtr="0">
            <a:noAutofit/>
          </a:bodyPr>
          <a:lstStyle/>
          <a:p>
            <a:pPr lvl="0" algn="just" rtl="0">
              <a:spcBef>
                <a:spcPts val="1000"/>
              </a:spcBef>
              <a:spcAft>
                <a:spcPts val="1000"/>
              </a:spcAft>
              <a:buNone/>
            </a:pPr>
            <a:r>
              <a:rPr lang="en" sz="1400" dirty="0">
                <a:solidFill>
                  <a:srgbClr val="FFFFFF"/>
                </a:solidFill>
                <a:latin typeface="Roboto" pitchFamily="2" charset="0"/>
                <a:ea typeface="Roboto" pitchFamily="2" charset="0"/>
                <a:cs typeface="Muli"/>
                <a:sym typeface="Muli"/>
              </a:rPr>
              <a:t>This template is free to use under Creative Commons Attribution license. </a:t>
            </a:r>
            <a:r>
              <a:rPr lang="en-US" sz="1400" dirty="0">
                <a:solidFill>
                  <a:srgbClr val="FFFFFF"/>
                </a:solidFill>
                <a:latin typeface="Roboto" pitchFamily="2" charset="0"/>
                <a:ea typeface="Roboto" pitchFamily="2" charset="0"/>
                <a:cs typeface="Muli"/>
                <a:sym typeface="Muli"/>
              </a:rPr>
              <a:t>Please </a:t>
            </a:r>
            <a:r>
              <a:rPr lang="en" sz="1400" dirty="0">
                <a:solidFill>
                  <a:srgbClr val="FFFFFF"/>
                </a:solidFill>
                <a:latin typeface="Roboto" pitchFamily="2" charset="0"/>
                <a:ea typeface="Roboto" pitchFamily="2" charset="0"/>
                <a:cs typeface="Muli"/>
                <a:sym typeface="Muli"/>
              </a:rPr>
              <a:t>mention </a:t>
            </a:r>
            <a:r>
              <a:rPr lang="en-US" sz="1400" dirty="0">
                <a:solidFill>
                  <a:srgbClr val="FFFFFF"/>
                </a:solidFill>
                <a:latin typeface="Roboto" pitchFamily="2" charset="0"/>
                <a:ea typeface="Roboto" pitchFamily="2" charset="0"/>
                <a:cs typeface="Muli"/>
                <a:sym typeface="Muli"/>
              </a:rPr>
              <a:t>Slidehood.com</a:t>
            </a:r>
            <a:r>
              <a:rPr lang="en" sz="1400" dirty="0">
                <a:solidFill>
                  <a:srgbClr val="FFFFFF"/>
                </a:solidFill>
                <a:latin typeface="Roboto" pitchFamily="2" charset="0"/>
                <a:ea typeface="Roboto" pitchFamily="2" charset="0"/>
                <a:cs typeface="Muli"/>
                <a:sym typeface="Muli"/>
              </a:rPr>
              <a:t> and other resources used in a slide footer.</a:t>
            </a:r>
          </a:p>
          <a:p>
            <a:pPr lvl="0" algn="just" rtl="0">
              <a:spcBef>
                <a:spcPts val="1000"/>
              </a:spcBef>
              <a:spcAft>
                <a:spcPts val="1000"/>
              </a:spcAft>
              <a:buNone/>
            </a:pPr>
            <a:endParaRPr sz="1400" dirty="0">
              <a:solidFill>
                <a:srgbClr val="FFFFFF"/>
              </a:solidFill>
              <a:latin typeface="Roboto" pitchFamily="2" charset="0"/>
              <a:ea typeface="Roboto" pitchFamily="2" charset="0"/>
              <a:cs typeface="Muli"/>
              <a:sym typeface="Muli"/>
            </a:endParaRPr>
          </a:p>
          <a:p>
            <a:pPr lvl="0" algn="just" rtl="0">
              <a:spcBef>
                <a:spcPts val="1000"/>
              </a:spcBef>
              <a:spcAft>
                <a:spcPts val="1000"/>
              </a:spcAft>
              <a:buNone/>
            </a:pPr>
            <a:endParaRPr sz="1400" dirty="0">
              <a:solidFill>
                <a:srgbClr val="FFFFFF"/>
              </a:solidFill>
              <a:latin typeface="Roboto" pitchFamily="2" charset="0"/>
              <a:ea typeface="Roboto" pitchFamily="2" charset="0"/>
              <a:cs typeface="Muli"/>
              <a:sym typeface="Muli"/>
            </a:endParaRPr>
          </a:p>
        </p:txBody>
      </p:sp>
    </p:spTree>
    <p:extLst>
      <p:ext uri="{BB962C8B-B14F-4D97-AF65-F5344CB8AC3E}">
        <p14:creationId xmlns:p14="http://schemas.microsoft.com/office/powerpoint/2010/main" val="2731392314"/>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5784850" y="1728107"/>
            <a:ext cx="5008199" cy="2154571"/>
          </a:xfrm>
          <a:prstGeom prst="rect">
            <a:avLst/>
          </a:prstGeom>
        </p:spPr>
        <p:txBody>
          <a:bodyPr lIns="91425" tIns="91425" rIns="91425" bIns="91425" anchor="b" anchorCtr="0">
            <a:noAutofit/>
          </a:bodyPr>
          <a:lstStyle/>
          <a:p>
            <a:pPr lvl="0" rtl="0">
              <a:spcBef>
                <a:spcPts val="0"/>
              </a:spcBef>
              <a:buNone/>
            </a:pPr>
            <a:r>
              <a:rPr lang="en" dirty="0">
                <a:solidFill>
                  <a:srgbClr val="00B0F0"/>
                </a:solidFill>
              </a:rPr>
              <a:t>1.</a:t>
            </a:r>
          </a:p>
          <a:p>
            <a:pPr lvl="0" rtl="0">
              <a:spcBef>
                <a:spcPts val="0"/>
              </a:spcBef>
              <a:buNone/>
            </a:pPr>
            <a:r>
              <a:rPr lang="en" dirty="0">
                <a:solidFill>
                  <a:srgbClr val="00B0F0"/>
                </a:solidFill>
              </a:rPr>
              <a:t>YOUR FIRST HEADLINE</a:t>
            </a:r>
          </a:p>
        </p:txBody>
      </p:sp>
      <p:sp>
        <p:nvSpPr>
          <p:cNvPr id="5" name="Shape 99"/>
          <p:cNvSpPr txBox="1">
            <a:spLocks noGrp="1"/>
          </p:cNvSpPr>
          <p:nvPr>
            <p:ph type="subTitle" idx="4294967295"/>
          </p:nvPr>
        </p:nvSpPr>
        <p:spPr>
          <a:xfrm>
            <a:off x="5784850" y="3876221"/>
            <a:ext cx="5008199" cy="823450"/>
          </a:xfrm>
          <a:prstGeom prst="rect">
            <a:avLst/>
          </a:prstGeom>
        </p:spPr>
        <p:txBody>
          <a:bodyPr lIns="91425" tIns="91425" rIns="91425" bIns="91425" anchor="ctr" anchorCtr="0">
            <a:noAutofit/>
          </a:bodyPr>
          <a:lstStyle/>
          <a:p>
            <a:pPr lvl="0" algn="ctr" rtl="0">
              <a:spcBef>
                <a:spcPts val="0"/>
              </a:spcBef>
              <a:buNone/>
            </a:pPr>
            <a:r>
              <a:rPr lang="en" dirty="0">
                <a:solidFill>
                  <a:schemeClr val="accent1"/>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1573967" y="2578308"/>
            <a:ext cx="7200695" cy="1517214"/>
          </a:xfrm>
        </p:spPr>
        <p:txBody>
          <a:bodyPr>
            <a:normAutofit fontScale="92500" lnSpcReduction="20000"/>
          </a:bodyPr>
          <a:lstStyle/>
          <a:p>
            <a:pPr marL="0" indent="0">
              <a:buNone/>
            </a:pPr>
            <a:r>
              <a:rPr lang="en-US" sz="3600" b="0" dirty="0">
                <a:solidFill>
                  <a:srgbClr val="00B0F0"/>
                </a:solidFill>
              </a:rPr>
              <a:t>A fine quotation is a diamond in the hand of a man of wit and a pebble in the hand of a fool. </a:t>
            </a:r>
          </a:p>
          <a:p>
            <a:endParaRPr lang="en-US" dirty="0">
              <a:solidFill>
                <a:srgbClr val="00B0F0"/>
              </a:solidFill>
            </a:endParaRP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7245225" y="2154850"/>
            <a:ext cx="4237241"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accent1"/>
                </a:solidFill>
              </a:rPr>
              <a:t>BIG IDEA</a:t>
            </a:r>
          </a:p>
        </p:txBody>
      </p:sp>
      <p:sp>
        <p:nvSpPr>
          <p:cNvPr id="5" name="Shape 130"/>
          <p:cNvSpPr txBox="1">
            <a:spLocks/>
          </p:cNvSpPr>
          <p:nvPr/>
        </p:nvSpPr>
        <p:spPr>
          <a:xfrm>
            <a:off x="7245225" y="3105099"/>
            <a:ext cx="4451475" cy="1643050"/>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2000" dirty="0">
                <a:solidFill>
                  <a:srgbClr val="00B0F0"/>
                </a:solidFill>
              </a:rPr>
              <a:t>Grab the attention of your audience </a:t>
            </a:r>
          </a:p>
          <a:p>
            <a:pPr>
              <a:spcBef>
                <a:spcPts val="0"/>
              </a:spcBef>
              <a:buNone/>
            </a:pPr>
            <a:r>
              <a:rPr lang="en-US" sz="2000" dirty="0">
                <a:solidFill>
                  <a:srgbClr val="00B0F0"/>
                </a:solidFill>
              </a:rPr>
              <a:t>by using icons and impressive</a:t>
            </a:r>
          </a:p>
          <a:p>
            <a:pPr>
              <a:spcBef>
                <a:spcPts val="0"/>
              </a:spcBef>
              <a:buNone/>
            </a:pPr>
            <a:r>
              <a:rPr lang="en-US" sz="2000" dirty="0">
                <a:solidFill>
                  <a:srgbClr val="00B0F0"/>
                </a:solidFill>
              </a:rPr>
              <a:t>Images</a:t>
            </a:r>
          </a:p>
          <a:p>
            <a:pPr>
              <a:spcBef>
                <a:spcPts val="0"/>
              </a:spcBef>
              <a:buFont typeface="Arial" panose="020B0604020202020204" pitchFamily="34" charset="0"/>
              <a:buNone/>
            </a:pPr>
            <a:endParaRPr lang="en" sz="2000" dirty="0">
              <a:solidFill>
                <a:srgbClr val="00B0F0"/>
              </a:solidFill>
            </a:endParaRPr>
          </a:p>
        </p:txBody>
      </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1"/>
          </p:nvPr>
        </p:nvSpPr>
        <p:spPr>
          <a:xfrm>
            <a:off x="174955" y="2636309"/>
            <a:ext cx="3264416" cy="3764489"/>
          </a:xfrm>
          <a:prstGeom prst="rect">
            <a:avLst/>
          </a:prstGeom>
        </p:spPr>
        <p:txBody>
          <a:bodyPr lIns="91425" tIns="91425" rIns="91425" bIns="91425" anchor="t" anchorCtr="0">
            <a:noAutofit/>
          </a:bodyPr>
          <a:lstStyle/>
          <a:p>
            <a:pPr algn="just">
              <a:buNone/>
            </a:pPr>
            <a:r>
              <a:rPr lang="en-US" sz="1800" b="1" dirty="0">
                <a:solidFill>
                  <a:schemeClr val="accent1"/>
                </a:solidFill>
              </a:rPr>
              <a:t>	Chris Hadfield</a:t>
            </a:r>
          </a:p>
          <a:p>
            <a:pPr algn="just">
              <a:buNone/>
            </a:pPr>
            <a:r>
              <a:rPr lang="en-US" sz="1800" dirty="0">
                <a:solidFill>
                  <a:schemeClr val="accent1"/>
                </a:solidFill>
              </a:rPr>
              <a:t>	</a:t>
            </a:r>
          </a:p>
          <a:p>
            <a:pPr lvl="0" algn="just">
              <a:buNone/>
            </a:pPr>
            <a:r>
              <a:rPr lang="en-US" sz="18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800" i="1" dirty="0"/>
          </a:p>
        </p:txBody>
      </p:sp>
      <p:sp>
        <p:nvSpPr>
          <p:cNvPr id="6" name="Shape 165"/>
          <p:cNvSpPr txBox="1">
            <a:spLocks noGrp="1"/>
          </p:cNvSpPr>
          <p:nvPr>
            <p:ph type="title"/>
          </p:nvPr>
        </p:nvSpPr>
        <p:spPr>
          <a:xfrm>
            <a:off x="174955" y="986973"/>
            <a:ext cx="7006895" cy="1464910"/>
          </a:xfrm>
          <a:prstGeom prst="rect">
            <a:avLst/>
          </a:prstGeom>
        </p:spPr>
        <p:txBody>
          <a:bodyPr lIns="91425" tIns="91425" rIns="91425" bIns="91425" anchor="b" anchorCtr="0">
            <a:noAutofit/>
          </a:bodyPr>
          <a:lstStyle/>
          <a:p>
            <a:pPr lvl="0">
              <a:spcBef>
                <a:spcPts val="0"/>
              </a:spcBef>
              <a:buNone/>
            </a:pPr>
            <a:r>
              <a:rPr lang="en" dirty="0"/>
              <a:t>YOU CAN ALSO SPLIT YOUR CONTENT</a:t>
            </a:r>
          </a:p>
        </p:txBody>
      </p:sp>
      <p:sp>
        <p:nvSpPr>
          <p:cNvPr id="7" name="Shape 166"/>
          <p:cNvSpPr txBox="1">
            <a:spLocks noGrp="1"/>
          </p:cNvSpPr>
          <p:nvPr>
            <p:ph type="body" idx="2"/>
          </p:nvPr>
        </p:nvSpPr>
        <p:spPr>
          <a:xfrm>
            <a:off x="3802226" y="2636309"/>
            <a:ext cx="3104759" cy="3764489"/>
          </a:xfrm>
          <a:prstGeom prst="rect">
            <a:avLst/>
          </a:prstGeom>
        </p:spPr>
        <p:txBody>
          <a:bodyPr lIns="91425" tIns="91425" rIns="91425" bIns="91425" anchor="t" anchorCtr="0">
            <a:noAutofit/>
          </a:bodyPr>
          <a:lstStyle/>
          <a:p>
            <a:pPr lvl="0" algn="just">
              <a:buNone/>
            </a:pPr>
            <a:r>
              <a:rPr lang="en-US" sz="1800" dirty="0">
                <a:solidFill>
                  <a:schemeClr val="accent1"/>
                </a:solidFill>
              </a:rPr>
              <a:t>	</a:t>
            </a:r>
            <a:r>
              <a:rPr lang="en-US" sz="1800" b="1" dirty="0">
                <a:solidFill>
                  <a:schemeClr val="accent1"/>
                </a:solidFill>
              </a:rPr>
              <a:t>Erin Cummings</a:t>
            </a:r>
          </a:p>
          <a:p>
            <a:pPr lvl="0" algn="just">
              <a:buNone/>
            </a:pPr>
            <a:endParaRPr lang="en-US" sz="1800" b="1" dirty="0">
              <a:solidFill>
                <a:schemeClr val="accent1"/>
              </a:solidFill>
            </a:endParaRPr>
          </a:p>
          <a:p>
            <a:pPr lvl="0" algn="just">
              <a:buNone/>
            </a:pPr>
            <a:r>
              <a:rPr lang="en-US" sz="18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800" i="1" dirty="0"/>
              <a:t/>
            </a:r>
            <a:br>
              <a:rPr lang="en-US" sz="1800" i="1" dirty="0"/>
            </a:br>
            <a:endParaRPr lang="en" sz="1800" i="1" dirty="0"/>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4109884" y="1331091"/>
            <a:ext cx="7835118" cy="1139999"/>
          </a:xfrm>
          <a:prstGeom prst="rect">
            <a:avLst/>
          </a:prstGeom>
        </p:spPr>
        <p:txBody>
          <a:bodyPr lIns="91425" tIns="91425" rIns="91425" bIns="91425" anchor="b" anchorCtr="0">
            <a:noAutofit/>
          </a:bodyPr>
          <a:lstStyle/>
          <a:p>
            <a:pPr lvl="0">
              <a:spcBef>
                <a:spcPts val="0"/>
              </a:spcBef>
              <a:buNone/>
            </a:pPr>
            <a:r>
              <a:rPr lang="en" dirty="0">
                <a:solidFill>
                  <a:srgbClr val="00B0F0"/>
                </a:solidFill>
              </a:rPr>
              <a:t>IN TWO OR THREE COLUMNS</a:t>
            </a:r>
          </a:p>
        </p:txBody>
      </p:sp>
      <p:sp>
        <p:nvSpPr>
          <p:cNvPr id="9" name="Shape 181"/>
          <p:cNvSpPr txBox="1">
            <a:spLocks noGrp="1"/>
          </p:cNvSpPr>
          <p:nvPr>
            <p:ph type="body" idx="1"/>
          </p:nvPr>
        </p:nvSpPr>
        <p:spPr>
          <a:xfrm>
            <a:off x="4109884" y="2601718"/>
            <a:ext cx="2626686" cy="3206986"/>
          </a:xfrm>
          <a:prstGeom prst="rect">
            <a:avLst/>
          </a:prstGeom>
        </p:spPr>
        <p:txBody>
          <a:bodyPr lIns="91425" tIns="91425" rIns="91425" bIns="91425" anchor="t" anchorCtr="0">
            <a:noAutofit/>
          </a:bodyPr>
          <a:lstStyle/>
          <a:p>
            <a:pPr lvl="0" algn="just">
              <a:buNone/>
            </a:pPr>
            <a:r>
              <a:rPr lang="en-US" sz="1800" b="1" dirty="0">
                <a:solidFill>
                  <a:srgbClr val="C00000"/>
                </a:solidFill>
              </a:rPr>
              <a:t>	Helen Keller </a:t>
            </a:r>
            <a:r>
              <a:rPr lang="en-US" sz="1800" dirty="0">
                <a:solidFill>
                  <a:srgbClr val="C00000"/>
                </a:solidFill>
              </a:rPr>
              <a:t>	</a:t>
            </a:r>
          </a:p>
          <a:p>
            <a:pPr lvl="0" algn="just">
              <a:buNone/>
            </a:pPr>
            <a:r>
              <a:rPr lang="en-US" sz="1800" dirty="0">
                <a:solidFill>
                  <a:srgbClr val="C00000"/>
                </a:solidFill>
              </a:rPr>
              <a:t>	</a:t>
            </a:r>
            <a:r>
              <a:rPr lang="en-US" sz="1600" dirty="0"/>
              <a:t>Character cannot be developed in ease and quiet. Only through experience of trial and suffering can the soul be strengthened, ambition inspired, and success achieved.</a:t>
            </a:r>
            <a:endParaRPr lang="en" sz="1800" dirty="0"/>
          </a:p>
        </p:txBody>
      </p:sp>
      <p:sp>
        <p:nvSpPr>
          <p:cNvPr id="10" name="Shape 182"/>
          <p:cNvSpPr txBox="1">
            <a:spLocks noGrp="1"/>
          </p:cNvSpPr>
          <p:nvPr>
            <p:ph type="body" idx="2"/>
          </p:nvPr>
        </p:nvSpPr>
        <p:spPr>
          <a:xfrm>
            <a:off x="6736570" y="2597215"/>
            <a:ext cx="2627085" cy="3225000"/>
          </a:xfrm>
          <a:prstGeom prst="rect">
            <a:avLst/>
          </a:prstGeom>
        </p:spPr>
        <p:txBody>
          <a:bodyPr lIns="91425" tIns="91425" rIns="91425" bIns="91425" anchor="t" anchorCtr="0">
            <a:noAutofit/>
          </a:bodyPr>
          <a:lstStyle/>
          <a:p>
            <a:pPr algn="just">
              <a:buNone/>
            </a:pPr>
            <a:r>
              <a:rPr lang="en-US" sz="1800" dirty="0">
                <a:solidFill>
                  <a:srgbClr val="C00000"/>
                </a:solidFill>
              </a:rPr>
              <a:t>	</a:t>
            </a:r>
            <a:r>
              <a:rPr lang="en-US" sz="1800" b="1" dirty="0">
                <a:solidFill>
                  <a:srgbClr val="C00000"/>
                </a:solidFill>
              </a:rPr>
              <a:t>Mario Andretti</a:t>
            </a:r>
            <a:r>
              <a:rPr lang="en-US" sz="1800" dirty="0">
                <a:solidFill>
                  <a:srgbClr val="C00000"/>
                </a:solidFill>
              </a:rPr>
              <a:t>	</a:t>
            </a:r>
          </a:p>
          <a:p>
            <a:pPr lvl="0" algn="just">
              <a:buNone/>
            </a:pPr>
            <a:r>
              <a:rPr lang="en-US" sz="1800" dirty="0">
                <a:solidFill>
                  <a:srgbClr val="C00000"/>
                </a:solidFill>
              </a:rPr>
              <a:t>	</a:t>
            </a:r>
            <a:r>
              <a:rPr lang="en-US" sz="1800" dirty="0"/>
              <a:t>Desire is the key to motivation, but it's determination and commitment to an unrelenting pursuit of your goal - a commitment to excellence - that will enable you to attain the success you seek. </a:t>
            </a:r>
            <a:endParaRPr lang="en" sz="1800" dirty="0"/>
          </a:p>
        </p:txBody>
      </p:sp>
      <p:sp>
        <p:nvSpPr>
          <p:cNvPr id="11" name="Shape 183"/>
          <p:cNvSpPr txBox="1">
            <a:spLocks noGrp="1"/>
          </p:cNvSpPr>
          <p:nvPr>
            <p:ph type="body" idx="3"/>
          </p:nvPr>
        </p:nvSpPr>
        <p:spPr>
          <a:xfrm>
            <a:off x="9363256" y="2583704"/>
            <a:ext cx="2627085" cy="3225000"/>
          </a:xfrm>
          <a:prstGeom prst="rect">
            <a:avLst/>
          </a:prstGeom>
        </p:spPr>
        <p:txBody>
          <a:bodyPr lIns="91425" tIns="91425" rIns="91425" bIns="91425" anchor="t" anchorCtr="0">
            <a:noAutofit/>
          </a:bodyPr>
          <a:lstStyle/>
          <a:p>
            <a:pPr algn="just">
              <a:buNone/>
            </a:pPr>
            <a:r>
              <a:rPr lang="en-US" sz="1800" dirty="0">
                <a:solidFill>
                  <a:srgbClr val="C00000"/>
                </a:solidFill>
              </a:rPr>
              <a:t>	</a:t>
            </a:r>
            <a:r>
              <a:rPr lang="en-US" sz="1800" b="1" dirty="0">
                <a:solidFill>
                  <a:srgbClr val="C00000"/>
                </a:solidFill>
              </a:rPr>
              <a:t>Dwight D. Eisenhower</a:t>
            </a:r>
            <a:endParaRPr lang="en-US" sz="1800" dirty="0">
              <a:solidFill>
                <a:srgbClr val="C00000"/>
              </a:solidFill>
            </a:endParaRPr>
          </a:p>
          <a:p>
            <a:pPr lvl="0" algn="just">
              <a:buNone/>
            </a:pPr>
            <a:r>
              <a:rPr lang="en-US" sz="1800" dirty="0">
                <a:solidFill>
                  <a:srgbClr val="C00000"/>
                </a:solidFill>
              </a:rPr>
              <a:t>	</a:t>
            </a:r>
            <a:r>
              <a:rPr lang="en-US" sz="1800" dirty="0"/>
              <a:t>The supreme quality for leadership is unquestionably integrity. Without it, no real success is possible, no matter whether it is on a section gang, a football field, in an army, or in an office. </a:t>
            </a:r>
            <a:endParaRPr sz="1800" dirty="0"/>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437C1A0E-E170-46FA-A9BD-62B01984FD49}"/>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0" y="-1"/>
            <a:ext cx="12192000" cy="6858001"/>
          </a:xfrm>
          <a:prstGeom prst="rect">
            <a:avLst/>
          </a:prstGeom>
        </p:spPr>
      </p:pic>
      <p:sp>
        <p:nvSpPr>
          <p:cNvPr id="4" name="Rectangle 3">
            <a:extLst>
              <a:ext uri="{FF2B5EF4-FFF2-40B4-BE49-F238E27FC236}">
                <a16:creationId xmlns:a16="http://schemas.microsoft.com/office/drawing/2014/main" id="{68D9C55B-6D4F-44B2-B3F4-C902B3DCAD26}"/>
              </a:ext>
            </a:extLst>
          </p:cNvPr>
          <p:cNvSpPr/>
          <p:nvPr/>
        </p:nvSpPr>
        <p:spPr>
          <a:xfrm>
            <a:off x="0" y="1085850"/>
            <a:ext cx="5219700" cy="1866900"/>
          </a:xfrm>
          <a:prstGeom prst="rect">
            <a:avLst/>
          </a:prstGeom>
          <a:solidFill>
            <a:srgbClr val="EE7E6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Title 1">
            <a:extLst>
              <a:ext uri="{FF2B5EF4-FFF2-40B4-BE49-F238E27FC236}">
                <a16:creationId xmlns:a16="http://schemas.microsoft.com/office/drawing/2014/main" id="{32415278-69A9-43E3-9B9B-EACDC4DAD714}"/>
              </a:ext>
            </a:extLst>
          </p:cNvPr>
          <p:cNvSpPr txBox="1">
            <a:spLocks/>
          </p:cNvSpPr>
          <p:nvPr/>
        </p:nvSpPr>
        <p:spPr>
          <a:xfrm>
            <a:off x="99070" y="1342333"/>
            <a:ext cx="5021560" cy="1353933"/>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3329053603"/>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p:cNvSpPr txBox="1">
            <a:spLocks/>
          </p:cNvSpPr>
          <p:nvPr/>
        </p:nvSpPr>
        <p:spPr>
          <a:xfrm>
            <a:off x="670254" y="493486"/>
            <a:ext cx="6993290" cy="117565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&amp; TABLES TO EXPLAIN YOUR IDEAS</a:t>
            </a:r>
          </a:p>
        </p:txBody>
      </p:sp>
      <p:graphicFrame>
        <p:nvGraphicFramePr>
          <p:cNvPr id="5" name="Chart 4">
            <a:extLst>
              <a:ext uri="{FF2B5EF4-FFF2-40B4-BE49-F238E27FC236}">
                <a16:creationId xmlns:a16="http://schemas.microsoft.com/office/drawing/2014/main" id="{B84F320E-2895-43AD-9011-EE49C53D9CFF}"/>
              </a:ext>
            </a:extLst>
          </p:cNvPr>
          <p:cNvGraphicFramePr/>
          <p:nvPr>
            <p:extLst>
              <p:ext uri="{D42A27DB-BD31-4B8C-83A1-F6EECF244321}">
                <p14:modId xmlns:p14="http://schemas.microsoft.com/office/powerpoint/2010/main" val="3892018413"/>
              </p:ext>
            </p:extLst>
          </p:nvPr>
        </p:nvGraphicFramePr>
        <p:xfrm>
          <a:off x="656648" y="1866900"/>
          <a:ext cx="5782252" cy="4302278"/>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6" name="Table 5">
            <a:extLst>
              <a:ext uri="{FF2B5EF4-FFF2-40B4-BE49-F238E27FC236}">
                <a16:creationId xmlns:a16="http://schemas.microsoft.com/office/drawing/2014/main" id="{AD2371A9-C3B4-418A-851E-0495EC238F89}"/>
              </a:ext>
            </a:extLst>
          </p:cNvPr>
          <p:cNvGraphicFramePr>
            <a:graphicFrameLocks noGrp="1"/>
          </p:cNvGraphicFramePr>
          <p:nvPr>
            <p:extLst>
              <p:ext uri="{D42A27DB-BD31-4B8C-83A1-F6EECF244321}">
                <p14:modId xmlns:p14="http://schemas.microsoft.com/office/powerpoint/2010/main" val="3432752688"/>
              </p:ext>
            </p:extLst>
          </p:nvPr>
        </p:nvGraphicFramePr>
        <p:xfrm>
          <a:off x="6873298" y="1866899"/>
          <a:ext cx="4594803" cy="4225310"/>
        </p:xfrm>
        <a:graphic>
          <a:graphicData uri="http://schemas.openxmlformats.org/drawingml/2006/table">
            <a:tbl>
              <a:tblPr firstRow="1" bandRow="1">
                <a:tableStyleId>{5C22544A-7EE6-4342-B048-85BDC9FD1C3A}</a:tableStyleId>
              </a:tblPr>
              <a:tblGrid>
                <a:gridCol w="1531601">
                  <a:extLst>
                    <a:ext uri="{9D8B030D-6E8A-4147-A177-3AD203B41FA5}">
                      <a16:colId xmlns:a16="http://schemas.microsoft.com/office/drawing/2014/main" val="3696278347"/>
                    </a:ext>
                  </a:extLst>
                </a:gridCol>
                <a:gridCol w="1531601">
                  <a:extLst>
                    <a:ext uri="{9D8B030D-6E8A-4147-A177-3AD203B41FA5}">
                      <a16:colId xmlns:a16="http://schemas.microsoft.com/office/drawing/2014/main" val="3836155169"/>
                    </a:ext>
                  </a:extLst>
                </a:gridCol>
                <a:gridCol w="1531601">
                  <a:extLst>
                    <a:ext uri="{9D8B030D-6E8A-4147-A177-3AD203B41FA5}">
                      <a16:colId xmlns:a16="http://schemas.microsoft.com/office/drawing/2014/main" val="1411715819"/>
                    </a:ext>
                  </a:extLst>
                </a:gridCol>
              </a:tblGrid>
              <a:tr h="400051">
                <a:tc>
                  <a:txBody>
                    <a:bodyPr/>
                    <a:lstStyle/>
                    <a:p>
                      <a:pPr algn="ctr"/>
                      <a:r>
                        <a:rPr lang="en-US" dirty="0"/>
                        <a:t>DATA</a:t>
                      </a:r>
                    </a:p>
                  </a:txBody>
                  <a:tcPr/>
                </a:tc>
                <a:tc>
                  <a:txBody>
                    <a:bodyPr/>
                    <a:lstStyle/>
                    <a:p>
                      <a:pPr algn="ctr"/>
                      <a:r>
                        <a:rPr lang="en-US" dirty="0"/>
                        <a:t>DATA </a:t>
                      </a:r>
                    </a:p>
                  </a:txBody>
                  <a:tcPr/>
                </a:tc>
                <a:tc>
                  <a:txBody>
                    <a:bodyPr/>
                    <a:lstStyle/>
                    <a:p>
                      <a:pPr algn="ctr"/>
                      <a:r>
                        <a:rPr lang="en-US" dirty="0"/>
                        <a:t>MORE DATA</a:t>
                      </a:r>
                    </a:p>
                  </a:txBody>
                  <a:tcPr/>
                </a:tc>
                <a:extLst>
                  <a:ext uri="{0D108BD9-81ED-4DB2-BD59-A6C34878D82A}">
                    <a16:rowId xmlns:a16="http://schemas.microsoft.com/office/drawing/2014/main" val="1162017511"/>
                  </a:ext>
                </a:extLst>
              </a:tr>
              <a:tr h="71704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723789493"/>
                  </a:ext>
                </a:extLst>
              </a:tr>
              <a:tr h="71704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86082015"/>
                  </a:ext>
                </a:extLst>
              </a:tr>
              <a:tr h="71704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501796510"/>
                  </a:ext>
                </a:extLst>
              </a:tr>
              <a:tr h="71704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010306438"/>
                  </a:ext>
                </a:extLst>
              </a:tr>
              <a:tr h="717046">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3092719661"/>
                  </a:ext>
                </a:extLst>
              </a:tr>
            </a:tbl>
          </a:graphicData>
        </a:graphic>
      </p:graphicFrame>
    </p:spTree>
    <p:extLst>
      <p:ext uri="{BB962C8B-B14F-4D97-AF65-F5344CB8AC3E}">
        <p14:creationId xmlns:p14="http://schemas.microsoft.com/office/powerpoint/2010/main" val="125500823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a:extLst>
              <a:ext uri="{FF2B5EF4-FFF2-40B4-BE49-F238E27FC236}">
                <a16:creationId xmlns:a16="http://schemas.microsoft.com/office/drawing/2014/main" id="{B2F34C84-8CED-4929-8DD7-2A09436D47D3}"/>
              </a:ext>
            </a:extLst>
          </p:cNvPr>
          <p:cNvSpPr txBox="1">
            <a:spLocks/>
          </p:cNvSpPr>
          <p:nvPr/>
        </p:nvSpPr>
        <p:spPr>
          <a:xfrm>
            <a:off x="4588102" y="42363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bg1"/>
                </a:solidFill>
              </a:rPr>
              <a:t>USE MAPS</a:t>
            </a:r>
          </a:p>
        </p:txBody>
      </p:sp>
      <p:grpSp>
        <p:nvGrpSpPr>
          <p:cNvPr id="3" name="Group 2">
            <a:extLst>
              <a:ext uri="{FF2B5EF4-FFF2-40B4-BE49-F238E27FC236}">
                <a16:creationId xmlns:a16="http://schemas.microsoft.com/office/drawing/2014/main" id="{F1078B1F-91D3-4804-A318-3D06D0385873}"/>
              </a:ext>
            </a:extLst>
          </p:cNvPr>
          <p:cNvGrpSpPr/>
          <p:nvPr/>
        </p:nvGrpSpPr>
        <p:grpSpPr>
          <a:xfrm>
            <a:off x="1033111" y="1522968"/>
            <a:ext cx="10389632" cy="4949842"/>
            <a:chOff x="539625" y="1145596"/>
            <a:chExt cx="10389632" cy="4949842"/>
          </a:xfrm>
        </p:grpSpPr>
        <p:sp>
          <p:nvSpPr>
            <p:cNvPr id="4" name="Shape 249">
              <a:extLst>
                <a:ext uri="{FF2B5EF4-FFF2-40B4-BE49-F238E27FC236}">
                  <a16:creationId xmlns:a16="http://schemas.microsoft.com/office/drawing/2014/main" id="{7D42B7F1-FCB0-419F-B01F-A65A59DE3F41}"/>
                </a:ext>
              </a:extLst>
            </p:cNvPr>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accent1"/>
            </a:solidFill>
            <a:ln>
              <a:noFill/>
            </a:ln>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537362A3-EA51-422A-8880-679824CCBE1E}"/>
                </a:ext>
              </a:extLst>
            </p:cNvPr>
            <p:cNvSpPr/>
            <p:nvPr/>
          </p:nvSpPr>
          <p:spPr>
            <a:xfrm>
              <a:off x="1733976" y="1889578"/>
              <a:ext cx="1125338" cy="217823"/>
            </a:xfrm>
            <a:prstGeom prst="wedgeRectCallout">
              <a:avLst>
                <a:gd name="adj1" fmla="val -21428"/>
                <a:gd name="adj2" fmla="val 84287"/>
              </a:avLst>
            </a:prstGeom>
            <a:solidFill>
              <a:srgbClr val="FFFF00"/>
            </a:solidFill>
            <a:ln>
              <a:noFill/>
            </a:ln>
          </p:spPr>
          <p:txBody>
            <a:bodyPr lIns="91425" tIns="91425" rIns="91425" bIns="91425" anchor="ctr" anchorCtr="0">
              <a:noAutofit/>
            </a:bodyPr>
            <a:lstStyle/>
            <a:p>
              <a:pPr lvl="0">
                <a:spcBef>
                  <a:spcPts val="0"/>
                </a:spcBef>
                <a:buNone/>
              </a:pPr>
              <a:r>
                <a:rPr lang="en" sz="1050" dirty="0">
                  <a:solidFill>
                    <a:sysClr val="windowText" lastClr="000000"/>
                  </a:solidFill>
                  <a:latin typeface="Dosis"/>
                  <a:ea typeface="Dosis"/>
                  <a:cs typeface="Dosis"/>
                  <a:sym typeface="Dosis"/>
                </a:rPr>
                <a:t>OUR OFFICE</a:t>
              </a:r>
            </a:p>
          </p:txBody>
        </p:sp>
        <p:sp>
          <p:nvSpPr>
            <p:cNvPr id="6" name="Shape 253">
              <a:extLst>
                <a:ext uri="{FF2B5EF4-FFF2-40B4-BE49-F238E27FC236}">
                  <a16:creationId xmlns:a16="http://schemas.microsoft.com/office/drawing/2014/main" id="{3A4A6431-238A-45B6-A153-085537187A11}"/>
                </a:ext>
              </a:extLst>
            </p:cNvPr>
            <p:cNvSpPr/>
            <p:nvPr/>
          </p:nvSpPr>
          <p:spPr>
            <a:xfrm rot="8100000">
              <a:off x="1765759" y="2395343"/>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7" name="Shape 254">
              <a:extLst>
                <a:ext uri="{FF2B5EF4-FFF2-40B4-BE49-F238E27FC236}">
                  <a16:creationId xmlns:a16="http://schemas.microsoft.com/office/drawing/2014/main" id="{A5ABB88D-88D9-4A82-A58B-3061F7708236}"/>
                </a:ext>
              </a:extLst>
            </p:cNvPr>
            <p:cNvSpPr/>
            <p:nvPr/>
          </p:nvSpPr>
          <p:spPr>
            <a:xfrm rot="8100000">
              <a:off x="2771364" y="383032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a:extLst>
                <a:ext uri="{FF2B5EF4-FFF2-40B4-BE49-F238E27FC236}">
                  <a16:creationId xmlns:a16="http://schemas.microsoft.com/office/drawing/2014/main" id="{E12A970D-CF86-4B32-B2AE-FB5CC87C4B18}"/>
                </a:ext>
              </a:extLst>
            </p:cNvPr>
            <p:cNvSpPr/>
            <p:nvPr/>
          </p:nvSpPr>
          <p:spPr>
            <a:xfrm rot="8100000">
              <a:off x="5794187" y="328037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2213559067"/>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82"/>
          <p:cNvSpPr txBox="1">
            <a:spLocks/>
          </p:cNvSpPr>
          <p:nvPr/>
        </p:nvSpPr>
        <p:spPr>
          <a:xfrm rot="16200000">
            <a:off x="-2249583" y="2959888"/>
            <a:ext cx="6209519" cy="95691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dirty="0">
                <a:solidFill>
                  <a:schemeClr val="accent3">
                    <a:lumMod val="75000"/>
                  </a:schemeClr>
                </a:solidFill>
                <a:effectLst>
                  <a:outerShdw blurRad="38100" dist="38100" dir="2700000" algn="tl">
                    <a:srgbClr val="000000">
                      <a:alpha val="43137"/>
                    </a:srgbClr>
                  </a:outerShdw>
                </a:effectLst>
                <a:latin typeface="Roboto" panose="02000000000000000000" pitchFamily="2" charset="0"/>
                <a:ea typeface="Roboto" panose="02000000000000000000" pitchFamily="2" charset="0"/>
              </a:rPr>
              <a:t>OUR PROCESS IS EASY</a:t>
            </a:r>
          </a:p>
        </p:txBody>
      </p:sp>
      <p:grpSp>
        <p:nvGrpSpPr>
          <p:cNvPr id="67" name="Group 66">
            <a:extLst>
              <a:ext uri="{FF2B5EF4-FFF2-40B4-BE49-F238E27FC236}">
                <a16:creationId xmlns:a16="http://schemas.microsoft.com/office/drawing/2014/main" id="{E9F8DB90-6071-4119-A4DA-557E13FDB9F5}"/>
              </a:ext>
            </a:extLst>
          </p:cNvPr>
          <p:cNvGrpSpPr/>
          <p:nvPr/>
        </p:nvGrpSpPr>
        <p:grpSpPr>
          <a:xfrm>
            <a:off x="1297151" y="634022"/>
            <a:ext cx="10096679" cy="6052656"/>
            <a:chOff x="1259051" y="520656"/>
            <a:chExt cx="10096679" cy="6052656"/>
          </a:xfrm>
        </p:grpSpPr>
        <p:graphicFrame>
          <p:nvGraphicFramePr>
            <p:cNvPr id="68" name="Diagram 67">
              <a:extLst>
                <a:ext uri="{FF2B5EF4-FFF2-40B4-BE49-F238E27FC236}">
                  <a16:creationId xmlns:a16="http://schemas.microsoft.com/office/drawing/2014/main" id="{DDCC5531-911C-45E8-9C65-5BC8F9D4AA7B}"/>
                </a:ext>
              </a:extLst>
            </p:cNvPr>
            <p:cNvGraphicFramePr/>
            <p:nvPr>
              <p:extLst>
                <p:ext uri="{D42A27DB-BD31-4B8C-83A1-F6EECF244321}">
                  <p14:modId xmlns:p14="http://schemas.microsoft.com/office/powerpoint/2010/main" val="1818929787"/>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69" name="TextBox 68">
              <a:extLst>
                <a:ext uri="{FF2B5EF4-FFF2-40B4-BE49-F238E27FC236}">
                  <a16:creationId xmlns:a16="http://schemas.microsoft.com/office/drawing/2014/main" id="{F5C68A86-13E1-4DB0-91D9-BEF53FBD6661}"/>
                </a:ext>
              </a:extLst>
            </p:cNvPr>
            <p:cNvSpPr txBox="1"/>
            <p:nvPr/>
          </p:nvSpPr>
          <p:spPr>
            <a:xfrm>
              <a:off x="3329029" y="5070694"/>
              <a:ext cx="2785120"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0" name="TextBox 69">
              <a:extLst>
                <a:ext uri="{FF2B5EF4-FFF2-40B4-BE49-F238E27FC236}">
                  <a16:creationId xmlns:a16="http://schemas.microsoft.com/office/drawing/2014/main" id="{D64A36C9-9312-4B10-8F0D-566022B67F14}"/>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1" name="TextBox 70">
              <a:extLst>
                <a:ext uri="{FF2B5EF4-FFF2-40B4-BE49-F238E27FC236}">
                  <a16:creationId xmlns:a16="http://schemas.microsoft.com/office/drawing/2014/main" id="{8C283A35-D2A7-4F67-897F-C7EE0CD612E1}"/>
                </a:ext>
              </a:extLst>
            </p:cNvPr>
            <p:cNvSpPr txBox="1"/>
            <p:nvPr/>
          </p:nvSpPr>
          <p:spPr>
            <a:xfrm>
              <a:off x="8590742" y="1399082"/>
              <a:ext cx="2764988"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2" name="TextBox 71">
              <a:extLst>
                <a:ext uri="{FF2B5EF4-FFF2-40B4-BE49-F238E27FC236}">
                  <a16:creationId xmlns:a16="http://schemas.microsoft.com/office/drawing/2014/main" id="{B733341A-16B6-4465-A801-75C846F40062}"/>
                </a:ext>
              </a:extLst>
            </p:cNvPr>
            <p:cNvSpPr txBox="1"/>
            <p:nvPr/>
          </p:nvSpPr>
          <p:spPr>
            <a:xfrm>
              <a:off x="1259051" y="1464600"/>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3" name="Rectangle 72">
              <a:extLst>
                <a:ext uri="{FF2B5EF4-FFF2-40B4-BE49-F238E27FC236}">
                  <a16:creationId xmlns:a16="http://schemas.microsoft.com/office/drawing/2014/main" id="{73C5598B-0A1E-4A7F-83BE-3E82FCC1625C}"/>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3F3F41"/>
                  </a:solidFill>
                  <a:latin typeface="Roboto" pitchFamily="2" charset="0"/>
                  <a:ea typeface="Roboto" pitchFamily="2" charset="0"/>
                  <a:cs typeface="Lato" panose="020F0502020204030203" pitchFamily="34" charset="0"/>
                </a:rPr>
                <a:t>OUR PROCESS IS </a:t>
              </a:r>
              <a:r>
                <a:rPr lang="en-US" sz="4000" b="1" cap="none" spc="0" dirty="0">
                  <a:ln w="0"/>
                  <a:solidFill>
                    <a:srgbClr val="1AB49C"/>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74" name="Shape 440">
              <a:extLst>
                <a:ext uri="{FF2B5EF4-FFF2-40B4-BE49-F238E27FC236}">
                  <a16:creationId xmlns:a16="http://schemas.microsoft.com/office/drawing/2014/main" id="{AB0EB36C-1447-4A57-B9C0-C444ED279F9A}"/>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503">
              <a:extLst>
                <a:ext uri="{FF2B5EF4-FFF2-40B4-BE49-F238E27FC236}">
                  <a16:creationId xmlns:a16="http://schemas.microsoft.com/office/drawing/2014/main" id="{E7E9DAF5-AB3F-472B-973D-6C8E363B2374}"/>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76" name="Shape 541">
              <a:extLst>
                <a:ext uri="{FF2B5EF4-FFF2-40B4-BE49-F238E27FC236}">
                  <a16:creationId xmlns:a16="http://schemas.microsoft.com/office/drawing/2014/main" id="{5476448A-12A5-4B12-949E-339672E2B502}"/>
                </a:ext>
              </a:extLst>
            </p:cNvPr>
            <p:cNvGrpSpPr/>
            <p:nvPr/>
          </p:nvGrpSpPr>
          <p:grpSpPr>
            <a:xfrm>
              <a:off x="6995561" y="3301494"/>
              <a:ext cx="471571" cy="446974"/>
              <a:chOff x="5300400" y="3670175"/>
              <a:chExt cx="421300" cy="399325"/>
            </a:xfrm>
            <a:solidFill>
              <a:srgbClr val="FFC000"/>
            </a:solidFill>
            <a:effectLst>
              <a:outerShdw blurRad="50800" dist="38100" algn="l" rotWithShape="0">
                <a:prstClr val="black">
                  <a:alpha val="23000"/>
                </a:prstClr>
              </a:outerShdw>
            </a:effectLst>
          </p:grpSpPr>
          <p:sp>
            <p:nvSpPr>
              <p:cNvPr id="82" name="Shape 542">
                <a:extLst>
                  <a:ext uri="{FF2B5EF4-FFF2-40B4-BE49-F238E27FC236}">
                    <a16:creationId xmlns:a16="http://schemas.microsoft.com/office/drawing/2014/main" id="{E0AC3BA7-66E3-4BB7-A3AC-E91FE981E38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543">
                <a:extLst>
                  <a:ext uri="{FF2B5EF4-FFF2-40B4-BE49-F238E27FC236}">
                    <a16:creationId xmlns:a16="http://schemas.microsoft.com/office/drawing/2014/main" id="{CFCD70CB-4AE3-4497-8DDB-4643327AE6D4}"/>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544">
                <a:extLst>
                  <a:ext uri="{FF2B5EF4-FFF2-40B4-BE49-F238E27FC236}">
                    <a16:creationId xmlns:a16="http://schemas.microsoft.com/office/drawing/2014/main" id="{7B36BDA7-8F9C-458B-A6E8-EDF1A195366A}"/>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545">
                <a:extLst>
                  <a:ext uri="{FF2B5EF4-FFF2-40B4-BE49-F238E27FC236}">
                    <a16:creationId xmlns:a16="http://schemas.microsoft.com/office/drawing/2014/main" id="{DDE2C45E-3CD0-4191-AED8-9A0E8C20634B}"/>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546">
                <a:extLst>
                  <a:ext uri="{FF2B5EF4-FFF2-40B4-BE49-F238E27FC236}">
                    <a16:creationId xmlns:a16="http://schemas.microsoft.com/office/drawing/2014/main" id="{FE60D688-38A0-4DA3-A774-FF8F5AFF6650}"/>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551">
              <a:extLst>
                <a:ext uri="{FF2B5EF4-FFF2-40B4-BE49-F238E27FC236}">
                  <a16:creationId xmlns:a16="http://schemas.microsoft.com/office/drawing/2014/main" id="{AF63652D-FF84-4C5F-9C5D-16006B85C38A}"/>
                </a:ext>
              </a:extLst>
            </p:cNvPr>
            <p:cNvGrpSpPr/>
            <p:nvPr/>
          </p:nvGrpSpPr>
          <p:grpSpPr>
            <a:xfrm>
              <a:off x="9110545" y="3290203"/>
              <a:ext cx="496196" cy="496224"/>
              <a:chOff x="570875" y="4322250"/>
              <a:chExt cx="443300" cy="443325"/>
            </a:xfrm>
            <a:solidFill>
              <a:srgbClr val="00B050"/>
            </a:solidFill>
            <a:effectLst>
              <a:outerShdw blurRad="50800" dist="38100" algn="l" rotWithShape="0">
                <a:prstClr val="black">
                  <a:alpha val="23000"/>
                </a:prstClr>
              </a:outerShdw>
            </a:effectLst>
          </p:grpSpPr>
          <p:sp>
            <p:nvSpPr>
              <p:cNvPr id="78" name="Shape 552">
                <a:extLst>
                  <a:ext uri="{FF2B5EF4-FFF2-40B4-BE49-F238E27FC236}">
                    <a16:creationId xmlns:a16="http://schemas.microsoft.com/office/drawing/2014/main" id="{B68B9C17-CAEF-4D0F-A50A-CFF6E12C08A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553">
                <a:extLst>
                  <a:ext uri="{FF2B5EF4-FFF2-40B4-BE49-F238E27FC236}">
                    <a16:creationId xmlns:a16="http://schemas.microsoft.com/office/drawing/2014/main" id="{D4AAF7E6-F429-4F30-8063-B29B2DC2B812}"/>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0" name="Shape 554">
                <a:extLst>
                  <a:ext uri="{FF2B5EF4-FFF2-40B4-BE49-F238E27FC236}">
                    <a16:creationId xmlns:a16="http://schemas.microsoft.com/office/drawing/2014/main" id="{56FAF6FF-517E-40E1-9FF0-6D61684033FE}"/>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555">
                <a:extLst>
                  <a:ext uri="{FF2B5EF4-FFF2-40B4-BE49-F238E27FC236}">
                    <a16:creationId xmlns:a16="http://schemas.microsoft.com/office/drawing/2014/main" id="{371CC105-2AB2-4846-B9CD-502E0882C75B}"/>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Tree>
    <p:extLst>
      <p:ext uri="{BB962C8B-B14F-4D97-AF65-F5344CB8AC3E}">
        <p14:creationId xmlns:p14="http://schemas.microsoft.com/office/powerpoint/2010/main" val="1564109339"/>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4">
            <a:extLst>
              <a:ext uri="{FF2B5EF4-FFF2-40B4-BE49-F238E27FC236}">
                <a16:creationId xmlns:a16="http://schemas.microsoft.com/office/drawing/2014/main" id="{6ECF236F-ABED-4C50-B63A-DAFED144CBA1}"/>
              </a:ext>
            </a:extLst>
          </p:cNvPr>
          <p:cNvSpPr/>
          <p:nvPr/>
        </p:nvSpPr>
        <p:spPr>
          <a:xfrm>
            <a:off x="7294871" y="4624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D9D9D9"/>
            </a:solidFill>
            <a:prstDash val="solid"/>
            <a:round/>
            <a:headEnd type="none" w="med" len="med"/>
            <a:tailEnd type="none" w="med" len="med"/>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3" name="Shape 396">
            <a:extLst>
              <a:ext uri="{FF2B5EF4-FFF2-40B4-BE49-F238E27FC236}">
                <a16:creationId xmlns:a16="http://schemas.microsoft.com/office/drawing/2014/main" id="{60AF78F3-31D1-4565-8D38-8E78511EFF9C}"/>
              </a:ext>
            </a:extLst>
          </p:cNvPr>
          <p:cNvSpPr/>
          <p:nvPr/>
        </p:nvSpPr>
        <p:spPr>
          <a:xfrm>
            <a:off x="7422699" y="978946"/>
            <a:ext cx="2701190" cy="4782119"/>
          </a:xfrm>
          <a:prstGeom prst="rect">
            <a:avLst/>
          </a:prstGeom>
          <a:solidFill>
            <a:srgbClr val="000714">
              <a:alpha val="80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a:extLst>
              <a:ext uri="{FF2B5EF4-FFF2-40B4-BE49-F238E27FC236}">
                <a16:creationId xmlns:a16="http://schemas.microsoft.com/office/drawing/2014/main" id="{B8C04A36-0902-446C-839C-31C6C844F309}"/>
              </a:ext>
            </a:extLst>
          </p:cNvPr>
          <p:cNvSpPr txBox="1">
            <a:spLocks/>
          </p:cNvSpPr>
          <p:nvPr/>
        </p:nvSpPr>
        <p:spPr>
          <a:xfrm>
            <a:off x="1634586" y="19896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tx1">
                    <a:lumMod val="75000"/>
                    <a:lumOff val="25000"/>
                  </a:schemeClr>
                </a:solidFill>
                <a:latin typeface="+mj-lt"/>
                <a:ea typeface="Muli"/>
                <a:cs typeface="Muli"/>
                <a:sym typeface="Muli"/>
              </a:rPr>
              <a:t>	ANDROID PROJECT</a:t>
            </a:r>
          </a:p>
          <a:p>
            <a:pPr>
              <a:spcBef>
                <a:spcPts val="0"/>
              </a:spcBef>
              <a:buFont typeface="Arial" panose="020B0604020202020204" pitchFamily="34" charset="0"/>
              <a:buNone/>
            </a:pPr>
            <a:endParaRPr lang="en-US" sz="2000" b="1" dirty="0">
              <a:solidFill>
                <a:schemeClr val="tx1">
                  <a:lumMod val="75000"/>
                  <a:lumOff val="25000"/>
                </a:schemeClr>
              </a:solidFill>
              <a:latin typeface="Muli"/>
              <a:ea typeface="Muli"/>
              <a:cs typeface="Muli"/>
              <a:sym typeface="Muli"/>
            </a:endParaRPr>
          </a:p>
          <a:p>
            <a:pPr>
              <a:spcBef>
                <a:spcPts val="0"/>
              </a:spcBef>
              <a:buNone/>
            </a:pPr>
            <a:r>
              <a:rPr lang="en-US" sz="2000" dirty="0">
                <a:solidFill>
                  <a:schemeClr val="tx1">
                    <a:lumMod val="75000"/>
                    <a:lumOff val="25000"/>
                  </a:schemeClr>
                </a:solidFill>
                <a:latin typeface="Muli"/>
                <a:ea typeface="Muli"/>
                <a:cs typeface="Muli"/>
                <a:sym typeface="Muli"/>
              </a:rPr>
              <a:t>	</a:t>
            </a:r>
            <a:r>
              <a:rPr lang="en-US" sz="2000" dirty="0">
                <a:solidFill>
                  <a:schemeClr val="tx1">
                    <a:lumMod val="75000"/>
                    <a:lumOff val="25000"/>
                  </a:schemeClr>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chemeClr val="tx1">
                  <a:lumMod val="75000"/>
                  <a:lumOff val="25000"/>
                </a:schemeClr>
              </a:solidFill>
              <a:ea typeface="Muli"/>
              <a:cs typeface="Muli"/>
              <a:sym typeface="Muli"/>
            </a:endParaRPr>
          </a:p>
          <a:p>
            <a:pPr>
              <a:spcBef>
                <a:spcPts val="0"/>
              </a:spcBef>
              <a:buFont typeface="Arial" panose="020B0604020202020204" pitchFamily="34" charset="0"/>
              <a:buNone/>
            </a:pPr>
            <a:endParaRPr lang="en-US" sz="2000" dirty="0">
              <a:solidFill>
                <a:schemeClr val="tx1">
                  <a:lumMod val="75000"/>
                  <a:lumOff val="25000"/>
                </a:schemeClr>
              </a:solidFill>
              <a:ea typeface="Muli"/>
              <a:cs typeface="Muli"/>
              <a:sym typeface="Muli"/>
            </a:endParaRPr>
          </a:p>
        </p:txBody>
      </p:sp>
    </p:spTree>
    <p:extLst>
      <p:ext uri="{BB962C8B-B14F-4D97-AF65-F5344CB8AC3E}">
        <p14:creationId xmlns:p14="http://schemas.microsoft.com/office/powerpoint/2010/main" val="848776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312547" y="20279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iPhone PROJECT</a:t>
            </a:r>
          </a:p>
          <a:p>
            <a:pPr>
              <a:spcBef>
                <a:spcPts val="0"/>
              </a:spcBef>
              <a:buFont typeface="Arial" panose="020B0604020202020204" pitchFamily="34" charset="0"/>
              <a:buNone/>
            </a:pPr>
            <a:endParaRPr lang="en-US" sz="2000" b="1" dirty="0">
              <a:latin typeface="Muli"/>
              <a:ea typeface="Muli"/>
              <a:cs typeface="Muli"/>
              <a:sym typeface="Muli"/>
            </a:endParaRPr>
          </a:p>
          <a:p>
            <a:pPr>
              <a:spcBef>
                <a:spcPts val="0"/>
              </a:spcBef>
              <a:buNone/>
            </a:pPr>
            <a:r>
              <a:rPr lang="en-US" sz="2000" dirty="0">
                <a:latin typeface="Muli"/>
                <a:ea typeface="Muli"/>
                <a:cs typeface="Muli"/>
                <a:sym typeface="Muli"/>
              </a:rPr>
              <a:t>	</a:t>
            </a:r>
            <a:r>
              <a:rPr lang="en-US" sz="20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1"/>
          <p:cNvSpPr/>
          <p:nvPr/>
        </p:nvSpPr>
        <p:spPr>
          <a:xfrm>
            <a:off x="7565805" y="67506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D9D9D9"/>
            </a:solidFill>
            <a:prstDash val="solid"/>
            <a:round/>
            <a:headEnd type="none" w="med" len="med"/>
            <a:tailEnd type="none" w="med" len="med"/>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dirty="0"/>
          </a:p>
        </p:txBody>
      </p:sp>
      <p:sp>
        <p:nvSpPr>
          <p:cNvPr id="4" name="Shape 403"/>
          <p:cNvSpPr/>
          <p:nvPr/>
        </p:nvSpPr>
        <p:spPr>
          <a:xfrm>
            <a:off x="7766621" y="1501147"/>
            <a:ext cx="2354010" cy="4146881"/>
          </a:xfrm>
          <a:prstGeom prst="rect">
            <a:avLst/>
          </a:prstGeom>
          <a:solidFill>
            <a:srgbClr val="000714">
              <a:alpha val="73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694235868"/>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9CAB5617-C87C-450A-836F-A80DEF74B994}"/>
              </a:ext>
            </a:extLst>
          </p:cNvPr>
          <p:cNvSpPr txBox="1">
            <a:spLocks/>
          </p:cNvSpPr>
          <p:nvPr/>
        </p:nvSpPr>
        <p:spPr>
          <a:xfrm>
            <a:off x="1464861" y="20279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WEBSITE PROJECT</a:t>
            </a:r>
          </a:p>
          <a:p>
            <a:pPr>
              <a:spcBef>
                <a:spcPts val="0"/>
              </a:spcBef>
              <a:buFont typeface="Arial" panose="020B0604020202020204" pitchFamily="34" charset="0"/>
              <a:buNone/>
            </a:pPr>
            <a:endParaRPr lang="en-US" sz="2000" b="1" dirty="0">
              <a:latin typeface="Muli"/>
              <a:ea typeface="Muli"/>
              <a:cs typeface="Muli"/>
              <a:sym typeface="Muli"/>
            </a:endParaRPr>
          </a:p>
          <a:p>
            <a:pPr>
              <a:spcBef>
                <a:spcPts val="0"/>
              </a:spcBef>
              <a:buNone/>
            </a:pPr>
            <a:r>
              <a:rPr lang="en-US" sz="2000" dirty="0">
                <a:latin typeface="Muli"/>
                <a:ea typeface="Muli"/>
                <a:cs typeface="Muli"/>
                <a:sym typeface="Muli"/>
              </a:rPr>
              <a:t>	</a:t>
            </a:r>
            <a:r>
              <a:rPr lang="en-US" sz="20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15">
            <a:extLst>
              <a:ext uri="{FF2B5EF4-FFF2-40B4-BE49-F238E27FC236}">
                <a16:creationId xmlns:a16="http://schemas.microsoft.com/office/drawing/2014/main" id="{2D53215D-20B2-4243-8855-1F0F01A88C80}"/>
              </a:ext>
            </a:extLst>
          </p:cNvPr>
          <p:cNvSpPr/>
          <p:nvPr/>
        </p:nvSpPr>
        <p:spPr>
          <a:xfrm>
            <a:off x="5850786" y="1467693"/>
            <a:ext cx="5607715" cy="4365669"/>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D9D9D9"/>
            </a:solidFill>
            <a:prstDash val="solid"/>
            <a:round/>
            <a:headEnd type="none" w="med" len="med"/>
            <a:tailEnd type="none" w="med" len="med"/>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417">
            <a:extLst>
              <a:ext uri="{FF2B5EF4-FFF2-40B4-BE49-F238E27FC236}">
                <a16:creationId xmlns:a16="http://schemas.microsoft.com/office/drawing/2014/main" id="{C37F5B4F-B487-4BFB-96DB-4D403FC1666E}"/>
              </a:ext>
            </a:extLst>
          </p:cNvPr>
          <p:cNvSpPr/>
          <p:nvPr/>
        </p:nvSpPr>
        <p:spPr>
          <a:xfrm>
            <a:off x="6085352" y="1714500"/>
            <a:ext cx="5146274" cy="3301555"/>
          </a:xfrm>
          <a:prstGeom prst="rect">
            <a:avLst/>
          </a:prstGeom>
          <a:solidFill>
            <a:srgbClr val="000714">
              <a:alpha val="73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034637658"/>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596486" y="200893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TABLET PROJECT</a:t>
            </a:r>
          </a:p>
          <a:p>
            <a:pPr>
              <a:spcBef>
                <a:spcPts val="0"/>
              </a:spcBef>
              <a:buFont typeface="Arial" panose="020B0604020202020204" pitchFamily="34" charset="0"/>
              <a:buNone/>
            </a:pPr>
            <a:endParaRPr lang="en-US" sz="2000" b="1" dirty="0">
              <a:latin typeface="Muli"/>
              <a:ea typeface="Muli"/>
              <a:cs typeface="Muli"/>
              <a:sym typeface="Muli"/>
            </a:endParaRPr>
          </a:p>
          <a:p>
            <a:pPr>
              <a:spcBef>
                <a:spcPts val="0"/>
              </a:spcBef>
              <a:buNone/>
            </a:pPr>
            <a:r>
              <a:rPr lang="en-US" sz="2000" dirty="0">
                <a:latin typeface="Muli"/>
                <a:ea typeface="Muli"/>
                <a:cs typeface="Muli"/>
                <a:sym typeface="Muli"/>
              </a:rPr>
              <a:t>	</a:t>
            </a:r>
            <a:r>
              <a:rPr lang="en-US" sz="20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8"/>
          <p:cNvSpPr/>
          <p:nvPr/>
        </p:nvSpPr>
        <p:spPr>
          <a:xfrm>
            <a:off x="6982162" y="8622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D9D9D9"/>
            </a:solidFill>
            <a:prstDash val="solid"/>
            <a:round/>
            <a:headEnd type="none" w="med" len="med"/>
            <a:tailEnd type="none" w="med" len="med"/>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410"/>
          <p:cNvSpPr/>
          <p:nvPr/>
        </p:nvSpPr>
        <p:spPr>
          <a:xfrm>
            <a:off x="7259951" y="1371600"/>
            <a:ext cx="3357035" cy="4494662"/>
          </a:xfrm>
          <a:prstGeom prst="rect">
            <a:avLst/>
          </a:prstGeom>
          <a:solidFill>
            <a:srgbClr val="000714">
              <a:alpha val="69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131750549"/>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a:off x="762000" y="551544"/>
            <a:ext cx="10725150" cy="5820228"/>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 name="Group 1">
            <a:extLst>
              <a:ext uri="{FF2B5EF4-FFF2-40B4-BE49-F238E27FC236}">
                <a16:creationId xmlns:a16="http://schemas.microsoft.com/office/drawing/2014/main" id="{C3589300-8497-40AE-AC34-44D535532B88}"/>
              </a:ext>
            </a:extLst>
          </p:cNvPr>
          <p:cNvGrpSpPr/>
          <p:nvPr/>
        </p:nvGrpSpPr>
        <p:grpSpPr>
          <a:xfrm>
            <a:off x="5156616" y="748791"/>
            <a:ext cx="6160255" cy="5037412"/>
            <a:chOff x="2293291" y="1393368"/>
            <a:chExt cx="5725744" cy="4550485"/>
          </a:xfrm>
        </p:grpSpPr>
        <p:grpSp>
          <p:nvGrpSpPr>
            <p:cNvPr id="4" name="Shape 350"/>
            <p:cNvGrpSpPr/>
            <p:nvPr/>
          </p:nvGrpSpPr>
          <p:grpSpPr>
            <a:xfrm>
              <a:off x="2354805" y="1393368"/>
              <a:ext cx="360650" cy="456112"/>
              <a:chOff x="584925" y="238125"/>
              <a:chExt cx="415200" cy="525100"/>
            </a:xfrm>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2927574" y="1459644"/>
              <a:ext cx="386122" cy="321432"/>
              <a:chOff x="1244325" y="314425"/>
              <a:chExt cx="444525" cy="370050"/>
            </a:xfrm>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3521580" y="1458058"/>
              <a:ext cx="369164" cy="324603"/>
              <a:chOff x="1928175" y="312600"/>
              <a:chExt cx="425000" cy="373700"/>
            </a:xfrm>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4140543" y="1446399"/>
              <a:ext cx="302323" cy="347925"/>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4746740" y="1447464"/>
              <a:ext cx="260977" cy="34579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5250547" y="1441098"/>
              <a:ext cx="424321" cy="358544"/>
              <a:chOff x="3918650" y="293075"/>
              <a:chExt cx="488500" cy="412775"/>
            </a:xfrm>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5873717" y="1414041"/>
              <a:ext cx="349011" cy="412637"/>
              <a:chOff x="4636075" y="261925"/>
              <a:chExt cx="401800" cy="475050"/>
            </a:xfrm>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6433839" y="1445856"/>
              <a:ext cx="399912" cy="349011"/>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7044227" y="1448525"/>
              <a:ext cx="350054" cy="343148"/>
              <a:chOff x="5983625" y="301625"/>
              <a:chExt cx="403000" cy="395050"/>
            </a:xfrm>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7632392" y="1445854"/>
              <a:ext cx="344755" cy="344233"/>
              <a:chOff x="6660750" y="298550"/>
              <a:chExt cx="396900" cy="396300"/>
            </a:xfrm>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2354805" y="1987895"/>
              <a:ext cx="360650" cy="436503"/>
              <a:chOff x="584925" y="922575"/>
              <a:chExt cx="415200" cy="502525"/>
            </a:xfrm>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2929701" y="1977819"/>
              <a:ext cx="381889" cy="455069"/>
              <a:chOff x="1246775" y="910975"/>
              <a:chExt cx="439650" cy="523900"/>
            </a:xfrm>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3519994" y="2051001"/>
              <a:ext cx="372334" cy="309750"/>
              <a:chOff x="1926350" y="995225"/>
              <a:chExt cx="428650" cy="356600"/>
            </a:xfrm>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4109773" y="2025015"/>
              <a:ext cx="363864" cy="361737"/>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4695837" y="2043062"/>
              <a:ext cx="362779" cy="325667"/>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5286659" y="2045711"/>
              <a:ext cx="352182" cy="320347"/>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5883843" y="2048881"/>
              <a:ext cx="328859" cy="314005"/>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6452349" y="2027678"/>
              <a:ext cx="362779" cy="363300"/>
              <a:chOff x="5302225" y="968375"/>
              <a:chExt cx="417650" cy="418250"/>
            </a:xfrm>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6994368" y="1986831"/>
              <a:ext cx="449771" cy="438089"/>
              <a:chOff x="5926225" y="921350"/>
              <a:chExt cx="517800" cy="504350"/>
            </a:xfrm>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7594737" y="1995322"/>
              <a:ext cx="420064" cy="421129"/>
              <a:chOff x="6617400" y="931125"/>
              <a:chExt cx="483600" cy="484825"/>
            </a:xfrm>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2332525" y="2649241"/>
              <a:ext cx="405211" cy="284299"/>
              <a:chOff x="559275" y="1683950"/>
              <a:chExt cx="466500" cy="327300"/>
            </a:xfrm>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2918041" y="2593042"/>
              <a:ext cx="405211" cy="396720"/>
              <a:chOff x="1233350" y="1619250"/>
              <a:chExt cx="466500" cy="456725"/>
            </a:xfrm>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3516281" y="2601510"/>
              <a:ext cx="379760" cy="379760"/>
              <a:chOff x="1922075" y="1629000"/>
              <a:chExt cx="437200" cy="437200"/>
            </a:xfrm>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4100212" y="2599926"/>
              <a:ext cx="382930" cy="382930"/>
              <a:chOff x="2594325" y="1627175"/>
              <a:chExt cx="440850" cy="440850"/>
            </a:xfrm>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4702721" y="2616922"/>
              <a:ext cx="349011" cy="348990"/>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5307312" y="2571282"/>
              <a:ext cx="310792" cy="440216"/>
              <a:chOff x="3984000" y="1594200"/>
              <a:chExt cx="357800" cy="506800"/>
            </a:xfrm>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5843490" y="2665679"/>
              <a:ext cx="409467" cy="251422"/>
              <a:chOff x="4601275" y="1702875"/>
              <a:chExt cx="471400" cy="289450"/>
            </a:xfrm>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6448635" y="2604159"/>
              <a:ext cx="370205" cy="374462"/>
              <a:chOff x="5297950" y="1632050"/>
              <a:chExt cx="426200" cy="431100"/>
            </a:xfrm>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7033087" y="2593042"/>
              <a:ext cx="372334" cy="396720"/>
              <a:chOff x="5970800" y="1619250"/>
              <a:chExt cx="428650" cy="456725"/>
            </a:xfrm>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7601642" y="2588264"/>
              <a:ext cx="417393" cy="380802"/>
              <a:chOff x="6625350" y="1613750"/>
              <a:chExt cx="480525" cy="438400"/>
            </a:xfrm>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2377606" y="3207720"/>
              <a:ext cx="315048" cy="338392"/>
              <a:chOff x="611175" y="2326900"/>
              <a:chExt cx="362700" cy="389575"/>
            </a:xfrm>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2954645" y="3210912"/>
              <a:ext cx="332030" cy="33203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3540167" y="3210912"/>
              <a:ext cx="332030" cy="33203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4125690" y="3210912"/>
              <a:ext cx="332030" cy="332030"/>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4788615" y="3153627"/>
              <a:ext cx="177155" cy="442344"/>
              <a:chOff x="3386850" y="2264625"/>
              <a:chExt cx="203950" cy="509250"/>
            </a:xfrm>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5975563" y="3209849"/>
              <a:ext cx="145319" cy="329902"/>
              <a:chOff x="4753325" y="2329350"/>
              <a:chExt cx="167300" cy="379800"/>
            </a:xfrm>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5387376" y="3155733"/>
              <a:ext cx="150661" cy="438109"/>
              <a:chOff x="4076175" y="2267050"/>
              <a:chExt cx="173450" cy="504375"/>
            </a:xfrm>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6467781" y="3201900"/>
              <a:ext cx="332030" cy="350054"/>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7036800" y="3208242"/>
              <a:ext cx="364907" cy="337329"/>
              <a:chOff x="5975075" y="2327500"/>
              <a:chExt cx="420100" cy="388350"/>
            </a:xfrm>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7692847" y="3198165"/>
              <a:ext cx="223843" cy="364907"/>
              <a:chOff x="6730350" y="2315900"/>
              <a:chExt cx="257700" cy="420100"/>
            </a:xfrm>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2478366" y="3755581"/>
              <a:ext cx="113528" cy="413702"/>
              <a:chOff x="727175" y="2957625"/>
              <a:chExt cx="130700" cy="476275"/>
            </a:xfrm>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3532219" y="3739169"/>
              <a:ext cx="347925" cy="446579"/>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2991779" y="3739169"/>
              <a:ext cx="257763" cy="446579"/>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4090657" y="3768827"/>
              <a:ext cx="402041" cy="387187"/>
              <a:chOff x="2583325" y="2972875"/>
              <a:chExt cx="462850" cy="445750"/>
            </a:xfrm>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4662382" y="3826656"/>
              <a:ext cx="429619" cy="271552"/>
              <a:chOff x="3241525" y="3039450"/>
              <a:chExt cx="494600" cy="312625"/>
            </a:xfrm>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5863690" y="3777888"/>
              <a:ext cx="369164" cy="369142"/>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6411502" y="3798013"/>
              <a:ext cx="444473" cy="328837"/>
              <a:chOff x="5255200" y="3006475"/>
              <a:chExt cx="511700" cy="378575"/>
            </a:xfrm>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5282903" y="3778925"/>
              <a:ext cx="359609" cy="367013"/>
              <a:chOff x="3955900" y="2984500"/>
              <a:chExt cx="414000" cy="422525"/>
            </a:xfrm>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2336244" y="4389925"/>
              <a:ext cx="402019" cy="31611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7079297" y="3760907"/>
              <a:ext cx="280043" cy="403104"/>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7667397" y="3773605"/>
              <a:ext cx="274744" cy="390379"/>
              <a:chOff x="6701050" y="2978375"/>
              <a:chExt cx="316300" cy="449425"/>
            </a:xfrm>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2924925" y="4416406"/>
              <a:ext cx="391443" cy="263083"/>
              <a:chOff x="1241275" y="3718400"/>
              <a:chExt cx="450650" cy="302875"/>
            </a:xfrm>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3515759" y="4396254"/>
              <a:ext cx="380802" cy="303908"/>
              <a:chOff x="1921475" y="3695200"/>
              <a:chExt cx="438400" cy="349875"/>
            </a:xfrm>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4104989" y="4391477"/>
              <a:ext cx="373375" cy="312942"/>
              <a:chOff x="2599825" y="3689700"/>
              <a:chExt cx="429850" cy="360275"/>
            </a:xfrm>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4708528" y="4359121"/>
              <a:ext cx="337329" cy="352182"/>
              <a:chOff x="3294650" y="3652450"/>
              <a:chExt cx="388350" cy="405450"/>
            </a:xfrm>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5265943" y="4403681"/>
              <a:ext cx="393528" cy="288533"/>
              <a:chOff x="3936375" y="3703750"/>
              <a:chExt cx="453050" cy="332175"/>
            </a:xfrm>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5851459" y="4403681"/>
              <a:ext cx="393528" cy="288533"/>
              <a:chOff x="4610450" y="3703750"/>
              <a:chExt cx="453050" cy="332175"/>
            </a:xfrm>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6450764" y="4374517"/>
              <a:ext cx="365949" cy="346862"/>
              <a:chOff x="5300400" y="3670175"/>
              <a:chExt cx="421300" cy="399325"/>
            </a:xfrm>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7015648" y="4344322"/>
              <a:ext cx="407339" cy="40731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7627093" y="4370260"/>
              <a:ext cx="355352" cy="355374"/>
              <a:chOff x="6654650" y="3665275"/>
              <a:chExt cx="409100" cy="409125"/>
            </a:xfrm>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2342601" y="4940922"/>
              <a:ext cx="385059" cy="385081"/>
              <a:chOff x="570875" y="4322250"/>
              <a:chExt cx="443300" cy="443325"/>
            </a:xfrm>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2912212" y="5015751"/>
              <a:ext cx="416894" cy="235505"/>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3566140" y="4912301"/>
              <a:ext cx="280043" cy="442322"/>
              <a:chOff x="1979475" y="4289300"/>
              <a:chExt cx="322400" cy="509225"/>
            </a:xfrm>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4126725" y="4918121"/>
              <a:ext cx="330423" cy="430683"/>
              <a:chOff x="2624850" y="4296000"/>
              <a:chExt cx="380400" cy="495825"/>
            </a:xfrm>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5286138" y="4956880"/>
              <a:ext cx="353224" cy="353246"/>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4700615" y="4979160"/>
              <a:ext cx="353224" cy="308685"/>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5870053" y="4955294"/>
              <a:ext cx="356437" cy="356416"/>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6429547" y="4960553"/>
              <a:ext cx="408382" cy="345819"/>
              <a:chOff x="5275975" y="4344850"/>
              <a:chExt cx="470150" cy="398125"/>
            </a:xfrm>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7035800" y="4949996"/>
              <a:ext cx="367035" cy="367013"/>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7616474" y="4932454"/>
              <a:ext cx="376589" cy="402019"/>
              <a:chOff x="6642425" y="4312500"/>
              <a:chExt cx="433550" cy="462825"/>
            </a:xfrm>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2293291" y="5576343"/>
              <a:ext cx="483691" cy="285363"/>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2927574" y="5529109"/>
              <a:ext cx="386122" cy="379760"/>
              <a:chOff x="1244325" y="4999400"/>
              <a:chExt cx="444525" cy="437200"/>
            </a:xfrm>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3547573" y="5516905"/>
              <a:ext cx="317177" cy="404147"/>
              <a:chOff x="1958100" y="4985350"/>
              <a:chExt cx="365150" cy="465275"/>
            </a:xfrm>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4109745" y="5532279"/>
              <a:ext cx="363864" cy="373919"/>
              <a:chOff x="2605300" y="5003050"/>
              <a:chExt cx="418900" cy="430475"/>
            </a:xfrm>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4659733" y="5540249"/>
              <a:ext cx="434918" cy="357480"/>
              <a:chOff x="3238475" y="5012225"/>
              <a:chExt cx="500700" cy="411550"/>
            </a:xfrm>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5809548" y="5502052"/>
              <a:ext cx="477349" cy="433854"/>
              <a:chOff x="4562200" y="4968250"/>
              <a:chExt cx="549550" cy="499475"/>
            </a:xfrm>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5297236" y="5526460"/>
              <a:ext cx="330943" cy="384516"/>
              <a:chOff x="3972400" y="4996350"/>
              <a:chExt cx="381000" cy="442675"/>
            </a:xfrm>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6399319" y="5494104"/>
              <a:ext cx="468859" cy="449749"/>
              <a:chOff x="5241175" y="4959100"/>
              <a:chExt cx="539775" cy="517775"/>
            </a:xfrm>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7012999" y="5604986"/>
              <a:ext cx="412637" cy="228078"/>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7653607" y="5560923"/>
              <a:ext cx="300738" cy="345819"/>
              <a:chOff x="6685175" y="5036025"/>
              <a:chExt cx="346225" cy="398125"/>
            </a:xfrm>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278" name="Shape 633">
            <a:extLst>
              <a:ext uri="{FF2B5EF4-FFF2-40B4-BE49-F238E27FC236}">
                <a16:creationId xmlns:a16="http://schemas.microsoft.com/office/drawing/2014/main" id="{B85D029B-59AD-41DA-8ED4-96AB5FFEF22A}"/>
              </a:ext>
            </a:extLst>
          </p:cNvPr>
          <p:cNvSpPr txBox="1"/>
          <p:nvPr/>
        </p:nvSpPr>
        <p:spPr>
          <a:xfrm>
            <a:off x="995382" y="1574780"/>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b="1" dirty="0">
                <a:latin typeface="Bitter"/>
                <a:ea typeface="Bitter"/>
                <a:cs typeface="Bitter"/>
                <a:sym typeface="Bitter"/>
              </a:rPr>
              <a:t>Editable Icons</a:t>
            </a:r>
            <a:r>
              <a:rPr lang="en" sz="1400" dirty="0">
                <a:latin typeface="Bitter"/>
                <a:ea typeface="Bitter"/>
                <a:cs typeface="Bitter"/>
                <a:sym typeface="Bitter"/>
              </a:rPr>
              <a:t>. </a:t>
            </a:r>
          </a:p>
          <a:p>
            <a:pPr lvl="0" rtl="0">
              <a:spcBef>
                <a:spcPts val="0"/>
              </a:spcBef>
              <a:buClr>
                <a:schemeClr val="dk1"/>
              </a:buClr>
              <a:buFont typeface="Arial"/>
              <a:buNone/>
            </a:pPr>
            <a:endParaRPr sz="1400" dirty="0">
              <a:latin typeface="Bitter"/>
              <a:ea typeface="Bitter"/>
              <a:cs typeface="Bitter"/>
              <a:sym typeface="Bitter"/>
            </a:endParaRPr>
          </a:p>
          <a:p>
            <a:pPr lvl="0" rtl="0">
              <a:spcBef>
                <a:spcPts val="0"/>
              </a:spcBef>
              <a:buClr>
                <a:schemeClr val="dk1"/>
              </a:buClr>
              <a:buSzPct val="122222"/>
              <a:buFont typeface="Arial"/>
              <a:buNone/>
            </a:pPr>
            <a:r>
              <a:rPr lang="en-US" sz="1400" dirty="0">
                <a:latin typeface="Bitter"/>
                <a:ea typeface="Bitter"/>
                <a:cs typeface="Bitter"/>
                <a:sym typeface="Bitter"/>
              </a:rPr>
              <a:t>Y</a:t>
            </a:r>
            <a:r>
              <a:rPr lang="en" sz="1400" dirty="0">
                <a:latin typeface="Bitter"/>
                <a:ea typeface="Bitter"/>
                <a:cs typeface="Bitter"/>
                <a:sym typeface="Bitter"/>
              </a:rPr>
              <a:t>ou can:</a:t>
            </a:r>
          </a:p>
          <a:p>
            <a:pPr marL="457200" lvl="0" indent="-285750" rtl="0">
              <a:spcBef>
                <a:spcPts val="0"/>
              </a:spcBef>
              <a:buClr>
                <a:srgbClr val="434343"/>
              </a:buClr>
              <a:buSzPct val="100000"/>
              <a:buFont typeface="Bitter"/>
              <a:buChar char="●"/>
            </a:pPr>
            <a:r>
              <a:rPr lang="en" sz="1400" dirty="0">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latin typeface="Bitter"/>
                <a:ea typeface="Bitter"/>
                <a:cs typeface="Bitter"/>
                <a:sym typeface="Bitter"/>
              </a:rPr>
              <a:t>Change line color, </a:t>
            </a:r>
            <a:endParaRPr sz="1400" dirty="0">
              <a:latin typeface="Bitter"/>
              <a:ea typeface="Bitter"/>
              <a:cs typeface="Bitter"/>
              <a:sym typeface="Bitter"/>
            </a:endParaRPr>
          </a:p>
          <a:p>
            <a:pPr lvl="0" rtl="0">
              <a:spcBef>
                <a:spcPts val="0"/>
              </a:spcBef>
              <a:buNone/>
            </a:pPr>
            <a:r>
              <a:rPr lang="en" sz="1400" dirty="0">
                <a:latin typeface="Bitter"/>
                <a:ea typeface="Bitter"/>
                <a:cs typeface="Bitter"/>
                <a:sym typeface="Bitter"/>
              </a:rPr>
              <a:t>Isn’t that AW</a:t>
            </a:r>
            <a:r>
              <a:rPr lang="en-US" sz="1400" dirty="0">
                <a:latin typeface="Bitter"/>
                <a:ea typeface="Bitter"/>
                <a:cs typeface="Bitter"/>
                <a:sym typeface="Bitter"/>
              </a:rPr>
              <a:t>E</a:t>
            </a:r>
            <a:r>
              <a:rPr lang="en" sz="1400" dirty="0">
                <a:latin typeface="Bitter"/>
                <a:ea typeface="Bitter"/>
                <a:cs typeface="Bitter"/>
                <a:sym typeface="Bitter"/>
              </a:rPr>
              <a:t>SOME !!!</a:t>
            </a:r>
          </a:p>
          <a:p>
            <a:pPr lvl="0" rtl="0">
              <a:spcBef>
                <a:spcPts val="0"/>
              </a:spcBef>
              <a:buNone/>
            </a:pPr>
            <a:endParaRPr lang="en" sz="1400" dirty="0">
              <a:latin typeface="Bitter"/>
              <a:ea typeface="Bitter"/>
              <a:cs typeface="Bitter"/>
              <a:sym typeface="Bitter"/>
            </a:endParaRPr>
          </a:p>
          <a:p>
            <a:pPr lvl="0" rtl="0">
              <a:spcBef>
                <a:spcPts val="0"/>
              </a:spcBef>
              <a:buNone/>
            </a:pPr>
            <a:endParaRPr sz="1400" dirty="0">
              <a:latin typeface="Bitter"/>
              <a:ea typeface="Bitter"/>
              <a:cs typeface="Bitter"/>
              <a:sym typeface="Bitter"/>
            </a:endParaRPr>
          </a:p>
          <a:p>
            <a:pPr lvl="0" rtl="0">
              <a:spcBef>
                <a:spcPts val="0"/>
              </a:spcBef>
              <a:buClr>
                <a:schemeClr val="dk1"/>
              </a:buClr>
              <a:buFont typeface="Arial"/>
              <a:buNone/>
            </a:pPr>
            <a:endParaRPr sz="1400" dirty="0">
              <a:latin typeface="Bitter"/>
              <a:ea typeface="Bitter"/>
              <a:cs typeface="Bitter"/>
              <a:sym typeface="Bitter"/>
            </a:endParaRPr>
          </a:p>
          <a:p>
            <a:pPr lvl="0" rtl="0">
              <a:spcBef>
                <a:spcPts val="0"/>
              </a:spcBef>
              <a:buNone/>
            </a:pPr>
            <a:endParaRPr sz="1400" dirty="0">
              <a:latin typeface="Bitter"/>
              <a:ea typeface="Bitter"/>
              <a:cs typeface="Bitter"/>
              <a:sym typeface="Bitter"/>
            </a:endParaRPr>
          </a:p>
        </p:txBody>
      </p:sp>
      <p:sp>
        <p:nvSpPr>
          <p:cNvPr id="279" name="Shape 633">
            <a:extLst>
              <a:ext uri="{FF2B5EF4-FFF2-40B4-BE49-F238E27FC236}">
                <a16:creationId xmlns:a16="http://schemas.microsoft.com/office/drawing/2014/main" id="{CB40C5C0-FBCA-4EC1-8BAE-8F448F9EA902}"/>
              </a:ext>
            </a:extLst>
          </p:cNvPr>
          <p:cNvSpPr txBox="1"/>
          <p:nvPr/>
        </p:nvSpPr>
        <p:spPr>
          <a:xfrm>
            <a:off x="866963" y="1060362"/>
            <a:ext cx="4183268"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latin typeface="+mj-lt"/>
                <a:ea typeface="Bitter"/>
                <a:cs typeface="Bitter"/>
                <a:sym typeface="Bitter"/>
              </a:rPr>
              <a:t>ENJOY THESE FREE EDITABLE ICONS</a:t>
            </a:r>
            <a:endParaRPr lang="en" dirty="0">
              <a:latin typeface="+mj-lt"/>
              <a:ea typeface="Bitter"/>
              <a:cs typeface="Bitter"/>
              <a:sym typeface="Bitter"/>
            </a:endParaRPr>
          </a:p>
          <a:p>
            <a:pPr lvl="0" rtl="0">
              <a:spcBef>
                <a:spcPts val="0"/>
              </a:spcBef>
              <a:buNone/>
            </a:pPr>
            <a:endParaRPr dirty="0">
              <a:latin typeface="+mj-lt"/>
              <a:ea typeface="Bitter"/>
              <a:cs typeface="Bitter"/>
              <a:sym typeface="Bitter"/>
            </a:endParaRPr>
          </a:p>
          <a:p>
            <a:pPr lvl="0" rtl="0">
              <a:spcBef>
                <a:spcPts val="0"/>
              </a:spcBef>
              <a:buClr>
                <a:schemeClr val="dk1"/>
              </a:buClr>
              <a:buFont typeface="Arial"/>
              <a:buNone/>
            </a:pPr>
            <a:endParaRPr dirty="0">
              <a:latin typeface="+mj-lt"/>
              <a:ea typeface="Bitter"/>
              <a:cs typeface="Bitter"/>
              <a:sym typeface="Bitter"/>
            </a:endParaRPr>
          </a:p>
          <a:p>
            <a:pPr lvl="0" rtl="0">
              <a:spcBef>
                <a:spcPts val="0"/>
              </a:spcBef>
              <a:buNone/>
            </a:pPr>
            <a:endParaRPr dirty="0">
              <a:latin typeface="+mj-lt"/>
              <a:ea typeface="Bitter"/>
              <a:cs typeface="Bitter"/>
              <a:sym typeface="Bitter"/>
            </a:endParaRPr>
          </a:p>
        </p:txBody>
      </p:sp>
      <p:sp>
        <p:nvSpPr>
          <p:cNvPr id="280" name="Rectangle 279">
            <a:extLst>
              <a:ext uri="{FF2B5EF4-FFF2-40B4-BE49-F238E27FC236}">
                <a16:creationId xmlns:a16="http://schemas.microsoft.com/office/drawing/2014/main" id="{07A5615D-74D0-40CC-A834-067A71B98661}"/>
              </a:ext>
            </a:extLst>
          </p:cNvPr>
          <p:cNvSpPr/>
          <p:nvPr/>
        </p:nvSpPr>
        <p:spPr>
          <a:xfrm>
            <a:off x="895247" y="5846279"/>
            <a:ext cx="10208303" cy="553998"/>
          </a:xfrm>
          <a:prstGeom prst="rect">
            <a:avLst/>
          </a:prstGeom>
        </p:spPr>
        <p:txBody>
          <a:bodyPr wrap="square">
            <a:spAutoFit/>
          </a:bodyPr>
          <a:lstStyle/>
          <a:p>
            <a:pPr algn="ctr"/>
            <a:r>
              <a:rPr lang="en-US" sz="1500" dirty="0"/>
              <a:t>Special thanks and credits  </a:t>
            </a:r>
            <a:r>
              <a:rPr lang="en-US" sz="1500" dirty="0" smtClean="0"/>
              <a:t>to:  Pexels.com | </a:t>
            </a:r>
            <a:r>
              <a:rPr lang="en-US" sz="1500" dirty="0"/>
              <a:t>Unsplash.com  |   Pixaby.com   |   Slidescarnival.com  </a:t>
            </a:r>
          </a:p>
          <a:p>
            <a:pPr algn="ctr"/>
            <a:r>
              <a:rPr lang="en-US" sz="1500" dirty="0"/>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Red Orange">
      <a:dk1>
        <a:sysClr val="windowText" lastClr="000000"/>
      </a:dk1>
      <a:lt1>
        <a:sysClr val="window" lastClr="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666699"/>
      </a:folHlink>
    </a:clrScheme>
    <a:fontScheme name="Custom 2">
      <a:majorFont>
        <a:latin typeface="Roboto Bk"/>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870</TotalTime>
  <Words>308</Words>
  <Application>Microsoft Office PowerPoint</Application>
  <PresentationFormat>Widescreen</PresentationFormat>
  <Paragraphs>84</Paragraphs>
  <Slides>16</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16</vt:i4>
      </vt:variant>
    </vt:vector>
  </HeadingPairs>
  <TitlesOfParts>
    <vt:vector size="26" baseType="lpstr">
      <vt:lpstr>Arial</vt:lpstr>
      <vt:lpstr>Bitter</vt:lpstr>
      <vt:lpstr>Calibri</vt:lpstr>
      <vt:lpstr>Dosis</vt:lpstr>
      <vt:lpstr>Lato</vt:lpstr>
      <vt:lpstr>Muli</vt:lpstr>
      <vt:lpstr>Roboto</vt:lpstr>
      <vt:lpstr>Roboto Bk</vt:lpstr>
      <vt:lpstr>Roboto Cn</vt:lpstr>
      <vt:lpstr>Office Theme</vt:lpstr>
      <vt:lpstr>SOCIALHOOD</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43</cp:revision>
  <dcterms:created xsi:type="dcterms:W3CDTF">2017-08-02T20:41:11Z</dcterms:created>
  <dcterms:modified xsi:type="dcterms:W3CDTF">2018-11-30T12:13:41Z</dcterms:modified>
</cp:coreProperties>
</file>