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Lst>
  <p:sldSz cx="18288000" cy="10287000"/>
  <p:notesSz cx="6858000" cy="9144000"/>
  <p:embeddedFontLst>
    <p:embeddedFont>
      <p:font typeface="Waterlily" charset="1" panose="00000500000000000000"/>
      <p:regular r:id="rId27"/>
    </p:embeddedFont>
    <p:embeddedFont>
      <p:font typeface="Hagrid Text" charset="1" panose="00000500000000000000"/>
      <p:regular r:id="rId28"/>
    </p:embeddedFont>
    <p:embeddedFont>
      <p:font typeface="Hagrid Text Bold" charset="1" panose="00000800000000000000"/>
      <p:regular r:id="rId29"/>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slides/slide18.xml" Type="http://schemas.openxmlformats.org/officeDocument/2006/relationships/slide"/><Relationship Id="rId24" Target="slides/slide19.xml" Type="http://schemas.openxmlformats.org/officeDocument/2006/relationships/slide"/><Relationship Id="rId25" Target="slides/slide20.xml" Type="http://schemas.openxmlformats.org/officeDocument/2006/relationships/slide"/><Relationship Id="rId26" Target="slides/slide21.xml" Type="http://schemas.openxmlformats.org/officeDocument/2006/relationships/slide"/><Relationship Id="rId27" Target="fonts/font27.fntdata" Type="http://schemas.openxmlformats.org/officeDocument/2006/relationships/font"/><Relationship Id="rId28" Target="fonts/font28.fntdata" Type="http://schemas.openxmlformats.org/officeDocument/2006/relationships/font"/><Relationship Id="rId29" Target="fonts/font29.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png" Type="http://schemas.openxmlformats.org/officeDocument/2006/relationships/image"/><Relationship Id="rId6" Target="../media/image5.png" Type="http://schemas.openxmlformats.org/officeDocument/2006/relationships/image"/><Relationship Id="rId7" Target="../media/image6.png" Type="http://schemas.openxmlformats.org/officeDocument/2006/relationships/image"/><Relationship Id="rId8" Target="../media/image7.png" Type="http://schemas.openxmlformats.org/officeDocument/2006/relationships/image"/><Relationship Id="rId9" Target="../media/image8.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1.png" Type="http://schemas.openxmlformats.org/officeDocument/2006/relationships/image"/><Relationship Id="rId4" Target="../media/image2.svg" Type="http://schemas.openxmlformats.org/officeDocument/2006/relationships/image"/><Relationship Id="rId5" Target="../media/image8.png" Type="http://schemas.openxmlformats.org/officeDocument/2006/relationships/image"/><Relationship Id="rId6" Target="../media/image10.pn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1.png" Type="http://schemas.openxmlformats.org/officeDocument/2006/relationships/image"/><Relationship Id="rId4" Target="../media/image2.svg" Type="http://schemas.openxmlformats.org/officeDocument/2006/relationships/image"/><Relationship Id="rId5" Target="../media/image11.jpeg" Type="http://schemas.openxmlformats.org/officeDocument/2006/relationships/image"/><Relationship Id="rId6" Target="../media/image12.jpe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1.png" Type="http://schemas.openxmlformats.org/officeDocument/2006/relationships/image"/><Relationship Id="rId4" Target="../media/image2.svg" Type="http://schemas.openxmlformats.org/officeDocument/2006/relationships/image"/><Relationship Id="rId5" Target="../media/image11.jpeg" Type="http://schemas.openxmlformats.org/officeDocument/2006/relationships/image"/><Relationship Id="rId6" Target="../media/image13.jpeg" Type="http://schemas.openxmlformats.org/officeDocument/2006/relationships/image"/><Relationship Id="rId7" Target="../media/image14.png" Type="http://schemas.openxmlformats.org/officeDocument/2006/relationships/image"/><Relationship Id="rId8" Target="../media/image15.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6.png" Type="http://schemas.openxmlformats.org/officeDocument/2006/relationships/image"/><Relationship Id="rId3" Target="../media/image3.png" Type="http://schemas.openxmlformats.org/officeDocument/2006/relationships/image"/><Relationship Id="rId4" Target="../media/image10.png" Type="http://schemas.openxmlformats.org/officeDocument/2006/relationships/image"/><Relationship Id="rId5" Target="../media/image9.pn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0.png" Type="http://schemas.openxmlformats.org/officeDocument/2006/relationships/image"/><Relationship Id="rId2" Target="../media/image3.png" Type="http://schemas.openxmlformats.org/officeDocument/2006/relationships/image"/><Relationship Id="rId3" Target="../media/image1.png" Type="http://schemas.openxmlformats.org/officeDocument/2006/relationships/image"/><Relationship Id="rId4" Target="../media/image2.svg" Type="http://schemas.openxmlformats.org/officeDocument/2006/relationships/image"/><Relationship Id="rId5" Target="../media/image14.png" Type="http://schemas.openxmlformats.org/officeDocument/2006/relationships/image"/><Relationship Id="rId6" Target="../media/image15.svg" Type="http://schemas.openxmlformats.org/officeDocument/2006/relationships/image"/><Relationship Id="rId7" Target="../media/image4.png" Type="http://schemas.openxmlformats.org/officeDocument/2006/relationships/image"/><Relationship Id="rId8" Target="../media/image5.png" Type="http://schemas.openxmlformats.org/officeDocument/2006/relationships/image"/><Relationship Id="rId9" Target="../media/image16.pn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4.png" Type="http://schemas.openxmlformats.org/officeDocument/2006/relationships/image"/><Relationship Id="rId3" Target="../media/image15.svg" Type="http://schemas.openxmlformats.org/officeDocument/2006/relationships/image"/><Relationship Id="rId4" Target="../media/image3.png" Type="http://schemas.openxmlformats.org/officeDocument/2006/relationships/image"/><Relationship Id="rId5" Target="../media/image5.png" Type="http://schemas.openxmlformats.org/officeDocument/2006/relationships/image"/><Relationship Id="rId6" Target="../media/image9.png" Type="http://schemas.openxmlformats.org/officeDocument/2006/relationships/image"/><Relationship Id="rId7" Target="../media/image7.png" Type="http://schemas.openxmlformats.org/officeDocument/2006/relationships/image"/><Relationship Id="rId8" Target="../media/image1.png" Type="http://schemas.openxmlformats.org/officeDocument/2006/relationships/image"/><Relationship Id="rId9" Target="../media/image2.sv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1.png" Type="http://schemas.openxmlformats.org/officeDocument/2006/relationships/image"/><Relationship Id="rId4" Target="../media/image2.svg" Type="http://schemas.openxmlformats.org/officeDocument/2006/relationships/image"/><Relationship Id="rId5" Target="../media/image4.png" Type="http://schemas.openxmlformats.org/officeDocument/2006/relationships/image"/><Relationship Id="rId6" Target="../media/image5.pn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4.png" Type="http://schemas.openxmlformats.org/officeDocument/2006/relationships/image"/><Relationship Id="rId4" Target="../media/image1.png" Type="http://schemas.openxmlformats.org/officeDocument/2006/relationships/image"/><Relationship Id="rId5" Target="../media/image2.svg" Type="http://schemas.openxmlformats.org/officeDocument/2006/relationships/image"/><Relationship Id="rId6" Target="../media/image16.png" Type="http://schemas.openxmlformats.org/officeDocument/2006/relationships/image"/><Relationship Id="rId7" Target="../media/image7.pn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1.png" Type="http://schemas.openxmlformats.org/officeDocument/2006/relationships/image"/><Relationship Id="rId4" Target="../media/image2.svg" Type="http://schemas.openxmlformats.org/officeDocument/2006/relationships/image"/><Relationship Id="rId5" Target="../media/image4.png" Type="http://schemas.openxmlformats.org/officeDocument/2006/relationships/image"/><Relationship Id="rId6" Target="../media/image5.png" Type="http://schemas.openxmlformats.org/officeDocument/2006/relationships/image"/><Relationship Id="rId7" Target="../media/image9.png" Type="http://schemas.openxmlformats.org/officeDocument/2006/relationships/image"/><Relationship Id="rId8" Target="../media/image7.pn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8.pn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16.png" Type="http://schemas.openxmlformats.org/officeDocument/2006/relationships/image"/><Relationship Id="rId6" Target="../media/image5.png" Type="http://schemas.openxmlformats.org/officeDocument/2006/relationships/image"/><Relationship Id="rId7" Target="../media/image7.png" Type="http://schemas.openxmlformats.org/officeDocument/2006/relationships/image"/><Relationship Id="rId8" Target="../media/image9.png" Type="http://schemas.openxmlformats.org/officeDocument/2006/relationships/image"/><Relationship Id="rId9" Target="../media/image6.pn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png" Type="http://schemas.openxmlformats.org/officeDocument/2006/relationships/image"/><Relationship Id="rId6" Target="../media/image16.png" Type="http://schemas.openxmlformats.org/officeDocument/2006/relationships/image"/><Relationship Id="rId7" Target="../media/image10.png" Type="http://schemas.openxmlformats.org/officeDocument/2006/relationships/image"/><Relationship Id="rId8" Target="../media/image8.pn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16.png" Type="http://schemas.openxmlformats.org/officeDocument/2006/relationships/image"/><Relationship Id="rId5" Target="../media/image7.png" Type="http://schemas.openxmlformats.org/officeDocument/2006/relationships/image"/><Relationship Id="rId6" Target="../media/image10.pn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7.png" Type="http://schemas.openxmlformats.org/officeDocument/2006/relationships/image"/><Relationship Id="rId11" Target="../media/image10.pn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16.png" Type="http://schemas.openxmlformats.org/officeDocument/2006/relationships/image"/><Relationship Id="rId5" Target="../media/image6.png" Type="http://schemas.openxmlformats.org/officeDocument/2006/relationships/image"/><Relationship Id="rId6" Target="../media/image8.png" Type="http://schemas.openxmlformats.org/officeDocument/2006/relationships/image"/><Relationship Id="rId7" Target="../media/image4.png" Type="http://schemas.openxmlformats.org/officeDocument/2006/relationships/image"/><Relationship Id="rId8" Target="../media/image5.png" Type="http://schemas.openxmlformats.org/officeDocument/2006/relationships/image"/><Relationship Id="rId9" Target="../media/image9.pn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1.png" Type="http://schemas.openxmlformats.org/officeDocument/2006/relationships/image"/><Relationship Id="rId4" Target="../media/image2.svg" Type="http://schemas.openxmlformats.org/officeDocument/2006/relationships/image"/><Relationship Id="rId5" Target="../media/image16.png" Type="http://schemas.openxmlformats.org/officeDocument/2006/relationships/image"/><Relationship Id="rId6" Target="../media/image7.pn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9.png" Type="http://schemas.openxmlformats.org/officeDocument/2006/relationships/image"/><Relationship Id="rId3" Target="../media/image3.pn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1.png" Type="http://schemas.openxmlformats.org/officeDocument/2006/relationships/image"/><Relationship Id="rId4" Target="../media/image2.svg" Type="http://schemas.openxmlformats.org/officeDocument/2006/relationships/image"/><Relationship Id="rId5" Target="../media/image17.png" Type="http://schemas.openxmlformats.org/officeDocument/2006/relationships/image"/><Relationship Id="rId6" Target="../media/image18.svg" Type="http://schemas.openxmlformats.org/officeDocument/2006/relationships/image"/><Relationship Id="rId7" Target="../media/image8.png" Type="http://schemas.openxmlformats.org/officeDocument/2006/relationships/image"/><Relationship Id="rId8" Target="../media/image10.pn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3.jpeg" Type="http://schemas.openxmlformats.org/officeDocument/2006/relationships/image"/><Relationship Id="rId2" Target="../media/image3.png" Type="http://schemas.openxmlformats.org/officeDocument/2006/relationships/image"/><Relationship Id="rId3" Target="../media/image11.jpeg" Type="http://schemas.openxmlformats.org/officeDocument/2006/relationships/image"/><Relationship Id="rId4" Target="../media/image19.jpeg" Type="http://schemas.openxmlformats.org/officeDocument/2006/relationships/image"/><Relationship Id="rId5" Target="../media/image20.jpeg" Type="http://schemas.openxmlformats.org/officeDocument/2006/relationships/image"/><Relationship Id="rId6" Target="../media/image1.png" Type="http://schemas.openxmlformats.org/officeDocument/2006/relationships/image"/><Relationship Id="rId7" Target="../media/image2.svg" Type="http://schemas.openxmlformats.org/officeDocument/2006/relationships/image"/><Relationship Id="rId8" Target="../media/image21.jpeg" Type="http://schemas.openxmlformats.org/officeDocument/2006/relationships/image"/><Relationship Id="rId9" Target="../media/image22.jpe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png" Type="http://schemas.openxmlformats.org/officeDocument/2006/relationships/image"/><Relationship Id="rId2" Target="../media/image3.png" Type="http://schemas.openxmlformats.org/officeDocument/2006/relationships/image"/><Relationship Id="rId3" Target="../media/image11.jpeg" Type="http://schemas.openxmlformats.org/officeDocument/2006/relationships/image"/><Relationship Id="rId4" Target="../media/image24.jpeg" Type="http://schemas.openxmlformats.org/officeDocument/2006/relationships/image"/><Relationship Id="rId5" Target="../media/image1.png" Type="http://schemas.openxmlformats.org/officeDocument/2006/relationships/image"/><Relationship Id="rId6" Target="../media/image2.svg" Type="http://schemas.openxmlformats.org/officeDocument/2006/relationships/image"/><Relationship Id="rId7" Target="../media/image25.jpeg" Type="http://schemas.openxmlformats.org/officeDocument/2006/relationships/image"/><Relationship Id="rId8" Target="../media/image26.jpeg" Type="http://schemas.openxmlformats.org/officeDocument/2006/relationships/image"/><Relationship Id="rId9" Target="../media/image5.png" Type="http://schemas.openxmlformats.org/officeDocument/2006/relationships/image"/></Relationships>
</file>

<file path=ppt/slides/_rels/slide20.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png" Type="http://schemas.openxmlformats.org/officeDocument/2006/relationships/image"/><Relationship Id="rId11" Target="../media/image2.svg" Type="http://schemas.openxmlformats.org/officeDocument/2006/relationships/image"/><Relationship Id="rId12" Target="../media/image16.png" Type="http://schemas.openxmlformats.org/officeDocument/2006/relationships/image"/><Relationship Id="rId13" Target="../media/image14.png" Type="http://schemas.openxmlformats.org/officeDocument/2006/relationships/image"/><Relationship Id="rId14" Target="../media/image15.svg" Type="http://schemas.openxmlformats.org/officeDocument/2006/relationships/image"/><Relationship Id="rId15" Target="../media/image17.png" Type="http://schemas.openxmlformats.org/officeDocument/2006/relationships/image"/><Relationship Id="rId16" Target="../media/image18.svg" Type="http://schemas.openxmlformats.org/officeDocument/2006/relationships/image"/><Relationship Id="rId2" Target="../media/image5.png" Type="http://schemas.openxmlformats.org/officeDocument/2006/relationships/image"/><Relationship Id="rId3" Target="../media/image4.png" Type="http://schemas.openxmlformats.org/officeDocument/2006/relationships/image"/><Relationship Id="rId4" Target="../media/image9.png" Type="http://schemas.openxmlformats.org/officeDocument/2006/relationships/image"/><Relationship Id="rId5" Target="../media/image8.png" Type="http://schemas.openxmlformats.org/officeDocument/2006/relationships/image"/><Relationship Id="rId6" Target="../media/image6.png" Type="http://schemas.openxmlformats.org/officeDocument/2006/relationships/image"/><Relationship Id="rId7" Target="../media/image3.png" Type="http://schemas.openxmlformats.org/officeDocument/2006/relationships/image"/><Relationship Id="rId8" Target="../media/image10.png" Type="http://schemas.openxmlformats.org/officeDocument/2006/relationships/image"/><Relationship Id="rId9" Target="../media/image7.png" Type="http://schemas.openxmlformats.org/officeDocument/2006/relationships/image"/></Relationships>
</file>

<file path=ppt/slides/_rels/slide2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4.png" Type="http://schemas.openxmlformats.org/officeDocument/2006/relationships/image"/><Relationship Id="rId5" Target="../media/image27.png" Type="http://schemas.openxmlformats.org/officeDocument/2006/relationships/image"/><Relationship Id="rId6" Target="../media/image28.svg" Type="http://schemas.openxmlformats.org/officeDocument/2006/relationships/image"/><Relationship Id="rId7" Target="../media/image3.pn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gradFill rotWithShape="true">
          <a:gsLst>
            <a:gs pos="0">
              <a:srgbClr val="DFEDFF">
                <a:alpha val="100000"/>
              </a:srgbClr>
            </a:gs>
            <a:gs pos="100000">
              <a:srgbClr val="FDFCDC">
                <a:alpha val="100000"/>
              </a:srgbClr>
            </a:gs>
          </a:gsLst>
          <a:lin ang="5400000"/>
        </a:gradFill>
      </p:bgPr>
    </p:bg>
    <p:spTree>
      <p:nvGrpSpPr>
        <p:cNvPr id="1" name=""/>
        <p:cNvGrpSpPr/>
        <p:nvPr/>
      </p:nvGrpSpPr>
      <p:grpSpPr>
        <a:xfrm>
          <a:off x="0" y="0"/>
          <a:ext cx="0" cy="0"/>
          <a:chOff x="0" y="0"/>
          <a:chExt cx="0" cy="0"/>
        </a:xfrm>
      </p:grpSpPr>
      <p:sp>
        <p:nvSpPr>
          <p:cNvPr name="Freeform 2" id="2"/>
          <p:cNvSpPr/>
          <p:nvPr/>
        </p:nvSpPr>
        <p:spPr>
          <a:xfrm flipH="false" flipV="false" rot="0">
            <a:off x="-475743" y="7746717"/>
            <a:ext cx="18763743" cy="6139914"/>
          </a:xfrm>
          <a:custGeom>
            <a:avLst/>
            <a:gdLst/>
            <a:ahLst/>
            <a:cxnLst/>
            <a:rect r="r" b="b" t="t" l="l"/>
            <a:pathLst>
              <a:path h="6139914" w="18763743">
                <a:moveTo>
                  <a:pt x="0" y="0"/>
                </a:moveTo>
                <a:lnTo>
                  <a:pt x="18763743" y="0"/>
                </a:lnTo>
                <a:lnTo>
                  <a:pt x="18763743" y="6139914"/>
                </a:lnTo>
                <a:lnTo>
                  <a:pt x="0" y="6139914"/>
                </a:lnTo>
                <a:lnTo>
                  <a:pt x="0" y="0"/>
                </a:lnTo>
                <a:close/>
              </a:path>
            </a:pathLst>
          </a:custGeom>
          <a:blipFill>
            <a:blip r:embed="rId2">
              <a:alphaModFix amt="60000"/>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10941245" y="214100"/>
            <a:ext cx="5529312" cy="5529312"/>
            <a:chOff x="0" y="0"/>
            <a:chExt cx="812800" cy="812800"/>
          </a:xfrm>
        </p:grpSpPr>
        <p:sp>
          <p:nvSpPr>
            <p:cNvPr name="Freeform 4" id="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DB41">
                <a:alpha val="69804"/>
              </a:srgbClr>
            </a:solidFill>
          </p:spPr>
        </p:sp>
        <p:sp>
          <p:nvSpPr>
            <p:cNvPr name="TextBox 5" id="5"/>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6" id="6"/>
          <p:cNvSpPr/>
          <p:nvPr/>
        </p:nvSpPr>
        <p:spPr>
          <a:xfrm flipH="true" flipV="false" rot="-2801419">
            <a:off x="-793700" y="-2260024"/>
            <a:ext cx="9645136" cy="9322314"/>
          </a:xfrm>
          <a:custGeom>
            <a:avLst/>
            <a:gdLst/>
            <a:ahLst/>
            <a:cxnLst/>
            <a:rect r="r" b="b" t="t" l="l"/>
            <a:pathLst>
              <a:path h="9322314" w="9645136">
                <a:moveTo>
                  <a:pt x="9645136" y="0"/>
                </a:moveTo>
                <a:lnTo>
                  <a:pt x="0" y="0"/>
                </a:lnTo>
                <a:lnTo>
                  <a:pt x="0" y="9322314"/>
                </a:lnTo>
                <a:lnTo>
                  <a:pt x="9645136" y="9322314"/>
                </a:lnTo>
                <a:lnTo>
                  <a:pt x="9645136" y="0"/>
                </a:lnTo>
                <a:close/>
              </a:path>
            </a:pathLst>
          </a:custGeom>
          <a:blipFill>
            <a:blip r:embed="rId4">
              <a:alphaModFix amt="70000"/>
            </a:blip>
            <a:stretch>
              <a:fillRect l="0" t="0" r="0" b="0"/>
            </a:stretch>
          </a:blipFill>
        </p:spPr>
      </p:sp>
      <p:sp>
        <p:nvSpPr>
          <p:cNvPr name="Freeform 7" id="7"/>
          <p:cNvSpPr/>
          <p:nvPr/>
        </p:nvSpPr>
        <p:spPr>
          <a:xfrm flipH="false" flipV="false" rot="0">
            <a:off x="-998415" y="-993642"/>
            <a:ext cx="10809128" cy="10874682"/>
          </a:xfrm>
          <a:custGeom>
            <a:avLst/>
            <a:gdLst/>
            <a:ahLst/>
            <a:cxnLst/>
            <a:rect r="r" b="b" t="t" l="l"/>
            <a:pathLst>
              <a:path h="10874682" w="10809128">
                <a:moveTo>
                  <a:pt x="0" y="0"/>
                </a:moveTo>
                <a:lnTo>
                  <a:pt x="10809128" y="0"/>
                </a:lnTo>
                <a:lnTo>
                  <a:pt x="10809128" y="10874682"/>
                </a:lnTo>
                <a:lnTo>
                  <a:pt x="0" y="10874682"/>
                </a:lnTo>
                <a:lnTo>
                  <a:pt x="0" y="0"/>
                </a:lnTo>
                <a:close/>
              </a:path>
            </a:pathLst>
          </a:custGeom>
          <a:blipFill>
            <a:blip r:embed="rId5"/>
            <a:stretch>
              <a:fillRect l="0" t="0" r="0" b="0"/>
            </a:stretch>
          </a:blipFill>
        </p:spPr>
      </p:sp>
      <p:sp>
        <p:nvSpPr>
          <p:cNvPr name="Freeform 8" id="8"/>
          <p:cNvSpPr/>
          <p:nvPr/>
        </p:nvSpPr>
        <p:spPr>
          <a:xfrm flipH="false" flipV="false" rot="-235154">
            <a:off x="6238602" y="1948784"/>
            <a:ext cx="3219654" cy="4566886"/>
          </a:xfrm>
          <a:custGeom>
            <a:avLst/>
            <a:gdLst/>
            <a:ahLst/>
            <a:cxnLst/>
            <a:rect r="r" b="b" t="t" l="l"/>
            <a:pathLst>
              <a:path h="4566886" w="3219654">
                <a:moveTo>
                  <a:pt x="0" y="0"/>
                </a:moveTo>
                <a:lnTo>
                  <a:pt x="3219654" y="0"/>
                </a:lnTo>
                <a:lnTo>
                  <a:pt x="3219654" y="4566885"/>
                </a:lnTo>
                <a:lnTo>
                  <a:pt x="0" y="4566885"/>
                </a:lnTo>
                <a:lnTo>
                  <a:pt x="0" y="0"/>
                </a:lnTo>
                <a:close/>
              </a:path>
            </a:pathLst>
          </a:custGeom>
          <a:blipFill>
            <a:blip r:embed="rId6"/>
            <a:stretch>
              <a:fillRect l="0" t="0" r="0" b="0"/>
            </a:stretch>
          </a:blipFill>
        </p:spPr>
      </p:sp>
      <p:sp>
        <p:nvSpPr>
          <p:cNvPr name="Freeform 9" id="9"/>
          <p:cNvSpPr/>
          <p:nvPr/>
        </p:nvSpPr>
        <p:spPr>
          <a:xfrm flipH="true" flipV="false" rot="0">
            <a:off x="10368139" y="4594412"/>
            <a:ext cx="8850499" cy="6545557"/>
          </a:xfrm>
          <a:custGeom>
            <a:avLst/>
            <a:gdLst/>
            <a:ahLst/>
            <a:cxnLst/>
            <a:rect r="r" b="b" t="t" l="l"/>
            <a:pathLst>
              <a:path h="6545557" w="8850499">
                <a:moveTo>
                  <a:pt x="8850498" y="0"/>
                </a:moveTo>
                <a:lnTo>
                  <a:pt x="0" y="0"/>
                </a:lnTo>
                <a:lnTo>
                  <a:pt x="0" y="6545557"/>
                </a:lnTo>
                <a:lnTo>
                  <a:pt x="8850498" y="6545557"/>
                </a:lnTo>
                <a:lnTo>
                  <a:pt x="8850498" y="0"/>
                </a:lnTo>
                <a:close/>
              </a:path>
            </a:pathLst>
          </a:custGeom>
          <a:blipFill>
            <a:blip r:embed="rId7"/>
            <a:stretch>
              <a:fillRect l="0" t="0" r="0" b="0"/>
            </a:stretch>
          </a:blipFill>
        </p:spPr>
      </p:sp>
      <p:sp>
        <p:nvSpPr>
          <p:cNvPr name="Freeform 10" id="10"/>
          <p:cNvSpPr/>
          <p:nvPr/>
        </p:nvSpPr>
        <p:spPr>
          <a:xfrm flipH="false" flipV="false" rot="-426407">
            <a:off x="551936" y="4000272"/>
            <a:ext cx="3231769" cy="4163902"/>
          </a:xfrm>
          <a:custGeom>
            <a:avLst/>
            <a:gdLst/>
            <a:ahLst/>
            <a:cxnLst/>
            <a:rect r="r" b="b" t="t" l="l"/>
            <a:pathLst>
              <a:path h="4163902" w="3231769">
                <a:moveTo>
                  <a:pt x="0" y="0"/>
                </a:moveTo>
                <a:lnTo>
                  <a:pt x="3231769" y="0"/>
                </a:lnTo>
                <a:lnTo>
                  <a:pt x="3231769" y="4163902"/>
                </a:lnTo>
                <a:lnTo>
                  <a:pt x="0" y="4163902"/>
                </a:lnTo>
                <a:lnTo>
                  <a:pt x="0" y="0"/>
                </a:lnTo>
                <a:close/>
              </a:path>
            </a:pathLst>
          </a:custGeom>
          <a:blipFill>
            <a:blip r:embed="rId8"/>
            <a:stretch>
              <a:fillRect l="0" t="0" r="0" b="0"/>
            </a:stretch>
          </a:blipFill>
        </p:spPr>
      </p:sp>
      <p:sp>
        <p:nvSpPr>
          <p:cNvPr name="Freeform 11" id="11"/>
          <p:cNvSpPr/>
          <p:nvPr/>
        </p:nvSpPr>
        <p:spPr>
          <a:xfrm flipH="false" flipV="false" rot="631542">
            <a:off x="13901157" y="6975763"/>
            <a:ext cx="2416102" cy="1900904"/>
          </a:xfrm>
          <a:custGeom>
            <a:avLst/>
            <a:gdLst/>
            <a:ahLst/>
            <a:cxnLst/>
            <a:rect r="r" b="b" t="t" l="l"/>
            <a:pathLst>
              <a:path h="1900904" w="2416102">
                <a:moveTo>
                  <a:pt x="0" y="0"/>
                </a:moveTo>
                <a:lnTo>
                  <a:pt x="2416102" y="0"/>
                </a:lnTo>
                <a:lnTo>
                  <a:pt x="2416102" y="1900904"/>
                </a:lnTo>
                <a:lnTo>
                  <a:pt x="0" y="1900904"/>
                </a:lnTo>
                <a:lnTo>
                  <a:pt x="0" y="0"/>
                </a:lnTo>
                <a:close/>
              </a:path>
            </a:pathLst>
          </a:custGeom>
          <a:blipFill>
            <a:blip r:embed="rId9"/>
            <a:stretch>
              <a:fillRect l="0" t="0" r="0" b="0"/>
            </a:stretch>
          </a:blipFill>
        </p:spPr>
      </p:sp>
      <p:sp>
        <p:nvSpPr>
          <p:cNvPr name="TextBox 12" id="12"/>
          <p:cNvSpPr txBox="true"/>
          <p:nvPr/>
        </p:nvSpPr>
        <p:spPr>
          <a:xfrm rot="0">
            <a:off x="8985214" y="858059"/>
            <a:ext cx="9441374" cy="4460469"/>
          </a:xfrm>
          <a:prstGeom prst="rect">
            <a:avLst/>
          </a:prstGeom>
        </p:spPr>
        <p:txBody>
          <a:bodyPr anchor="t" rtlCol="false" tIns="0" lIns="0" bIns="0" rIns="0">
            <a:spAutoFit/>
          </a:bodyPr>
          <a:lstStyle/>
          <a:p>
            <a:pPr algn="ctr">
              <a:lnSpc>
                <a:spcPts val="11623"/>
              </a:lnSpc>
            </a:pPr>
            <a:r>
              <a:rPr lang="en-US" sz="11623">
                <a:solidFill>
                  <a:srgbClr val="FF4F63"/>
                </a:solidFill>
                <a:latin typeface="Waterlily"/>
                <a:ea typeface="Waterlily"/>
                <a:cs typeface="Waterlily"/>
                <a:sym typeface="Waterlily"/>
              </a:rPr>
              <a:t>Maritime Adventure Storybook</a:t>
            </a:r>
          </a:p>
        </p:txBody>
      </p:sp>
      <p:sp>
        <p:nvSpPr>
          <p:cNvPr name="TextBox 13" id="13"/>
          <p:cNvSpPr txBox="true"/>
          <p:nvPr/>
        </p:nvSpPr>
        <p:spPr>
          <a:xfrm rot="0">
            <a:off x="8631776" y="6051960"/>
            <a:ext cx="10232168" cy="409575"/>
          </a:xfrm>
          <a:prstGeom prst="rect">
            <a:avLst/>
          </a:prstGeom>
        </p:spPr>
        <p:txBody>
          <a:bodyPr anchor="t" rtlCol="false" tIns="0" lIns="0" bIns="0" rIns="0">
            <a:spAutoFit/>
          </a:bodyPr>
          <a:lstStyle/>
          <a:p>
            <a:pPr algn="ctr">
              <a:lnSpc>
                <a:spcPts val="3000"/>
              </a:lnSpc>
            </a:pPr>
            <a:r>
              <a:rPr lang="en-US" sz="3000">
                <a:solidFill>
                  <a:srgbClr val="0F1A38"/>
                </a:solidFill>
                <a:latin typeface="Hagrid Text"/>
                <a:ea typeface="Hagrid Text"/>
                <a:cs typeface="Hagrid Text"/>
                <a:sym typeface="Hagrid Text"/>
              </a:rPr>
              <a:t>Education Presentation</a:t>
            </a:r>
          </a:p>
        </p:txBody>
      </p:sp>
      <p:sp>
        <p:nvSpPr>
          <p:cNvPr name="Freeform 14" id="14"/>
          <p:cNvSpPr/>
          <p:nvPr/>
        </p:nvSpPr>
        <p:spPr>
          <a:xfrm flipH="true" flipV="false" rot="-170335">
            <a:off x="3643478" y="4185756"/>
            <a:ext cx="2929585" cy="2878534"/>
          </a:xfrm>
          <a:custGeom>
            <a:avLst/>
            <a:gdLst/>
            <a:ahLst/>
            <a:cxnLst/>
            <a:rect r="r" b="b" t="t" l="l"/>
            <a:pathLst>
              <a:path h="2878534" w="2929585">
                <a:moveTo>
                  <a:pt x="2929585" y="0"/>
                </a:moveTo>
                <a:lnTo>
                  <a:pt x="0" y="0"/>
                </a:lnTo>
                <a:lnTo>
                  <a:pt x="0" y="2878534"/>
                </a:lnTo>
                <a:lnTo>
                  <a:pt x="2929585" y="2878534"/>
                </a:lnTo>
                <a:lnTo>
                  <a:pt x="2929585" y="0"/>
                </a:lnTo>
                <a:close/>
              </a:path>
            </a:pathLst>
          </a:custGeom>
          <a:blipFill>
            <a:blip r:embed="rId10"/>
            <a:stretch>
              <a:fillRect l="0" t="0" r="0" b="0"/>
            </a:stretch>
          </a:blipFill>
        </p:spPr>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sp>
        <p:nvSpPr>
          <p:cNvPr name="Freeform 2" id="2"/>
          <p:cNvSpPr/>
          <p:nvPr/>
        </p:nvSpPr>
        <p:spPr>
          <a:xfrm flipH="false" flipV="false" rot="-9049606">
            <a:off x="13178598" y="3127890"/>
            <a:ext cx="5131768" cy="4960008"/>
          </a:xfrm>
          <a:custGeom>
            <a:avLst/>
            <a:gdLst/>
            <a:ahLst/>
            <a:cxnLst/>
            <a:rect r="r" b="b" t="t" l="l"/>
            <a:pathLst>
              <a:path h="4960008" w="5131768">
                <a:moveTo>
                  <a:pt x="0" y="0"/>
                </a:moveTo>
                <a:lnTo>
                  <a:pt x="5131768" y="0"/>
                </a:lnTo>
                <a:lnTo>
                  <a:pt x="5131768" y="4960009"/>
                </a:lnTo>
                <a:lnTo>
                  <a:pt x="0" y="4960009"/>
                </a:lnTo>
                <a:lnTo>
                  <a:pt x="0" y="0"/>
                </a:lnTo>
                <a:close/>
              </a:path>
            </a:pathLst>
          </a:custGeom>
          <a:blipFill>
            <a:blip r:embed="rId2">
              <a:alphaModFix amt="40000"/>
            </a:blip>
            <a:stretch>
              <a:fillRect l="0" t="0" r="0" b="0"/>
            </a:stretch>
          </a:blipFill>
        </p:spPr>
      </p:sp>
      <p:sp>
        <p:nvSpPr>
          <p:cNvPr name="Freeform 3" id="3"/>
          <p:cNvSpPr/>
          <p:nvPr/>
        </p:nvSpPr>
        <p:spPr>
          <a:xfrm flipH="false" flipV="false" rot="0">
            <a:off x="-475743" y="8011303"/>
            <a:ext cx="18763743" cy="6139914"/>
          </a:xfrm>
          <a:custGeom>
            <a:avLst/>
            <a:gdLst/>
            <a:ahLst/>
            <a:cxnLst/>
            <a:rect r="r" b="b" t="t" l="l"/>
            <a:pathLst>
              <a:path h="6139914" w="18763743">
                <a:moveTo>
                  <a:pt x="0" y="0"/>
                </a:moveTo>
                <a:lnTo>
                  <a:pt x="18763743" y="0"/>
                </a:lnTo>
                <a:lnTo>
                  <a:pt x="18763743" y="6139914"/>
                </a:lnTo>
                <a:lnTo>
                  <a:pt x="0" y="6139914"/>
                </a:lnTo>
                <a:lnTo>
                  <a:pt x="0" y="0"/>
                </a:lnTo>
                <a:close/>
              </a:path>
            </a:pathLst>
          </a:custGeom>
          <a:blipFill>
            <a:blip r:embed="rId3">
              <a:alphaModFix amt="60000"/>
              <a:extLst>
                <a:ext uri="{96DAC541-7B7A-43D3-8B79-37D633B846F1}">
                  <asvg:svgBlip xmlns:asvg="http://schemas.microsoft.com/office/drawing/2016/SVG/main" r:embed="rId4"/>
                </a:ext>
              </a:extLst>
            </a:blip>
            <a:stretch>
              <a:fillRect l="0" t="0" r="0" b="0"/>
            </a:stretch>
          </a:blipFill>
        </p:spPr>
      </p:sp>
      <p:grpSp>
        <p:nvGrpSpPr>
          <p:cNvPr name="Group 4" id="4"/>
          <p:cNvGrpSpPr/>
          <p:nvPr/>
        </p:nvGrpSpPr>
        <p:grpSpPr>
          <a:xfrm rot="0">
            <a:off x="13103229" y="-1393584"/>
            <a:ext cx="5815666" cy="5815666"/>
            <a:chOff x="0" y="0"/>
            <a:chExt cx="812800" cy="812800"/>
          </a:xfrm>
        </p:grpSpPr>
        <p:sp>
          <p:nvSpPr>
            <p:cNvPr name="Freeform 5" id="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DE59">
                <a:alpha val="69804"/>
              </a:srgbClr>
            </a:solidFill>
          </p:spPr>
        </p:sp>
        <p:sp>
          <p:nvSpPr>
            <p:cNvPr name="TextBox 6" id="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7" id="7"/>
          <p:cNvSpPr/>
          <p:nvPr/>
        </p:nvSpPr>
        <p:spPr>
          <a:xfrm flipH="false" flipV="false" rot="-228694">
            <a:off x="2773872" y="7852113"/>
            <a:ext cx="4032750" cy="3172826"/>
          </a:xfrm>
          <a:custGeom>
            <a:avLst/>
            <a:gdLst/>
            <a:ahLst/>
            <a:cxnLst/>
            <a:rect r="r" b="b" t="t" l="l"/>
            <a:pathLst>
              <a:path h="3172826" w="4032750">
                <a:moveTo>
                  <a:pt x="0" y="0"/>
                </a:moveTo>
                <a:lnTo>
                  <a:pt x="4032751" y="0"/>
                </a:lnTo>
                <a:lnTo>
                  <a:pt x="4032751" y="3172826"/>
                </a:lnTo>
                <a:lnTo>
                  <a:pt x="0" y="3172826"/>
                </a:lnTo>
                <a:lnTo>
                  <a:pt x="0" y="0"/>
                </a:lnTo>
                <a:close/>
              </a:path>
            </a:pathLst>
          </a:custGeom>
          <a:blipFill>
            <a:blip r:embed="rId5"/>
            <a:stretch>
              <a:fillRect l="0" t="0" r="0" b="0"/>
            </a:stretch>
          </a:blipFill>
        </p:spPr>
      </p:sp>
      <p:sp>
        <p:nvSpPr>
          <p:cNvPr name="Freeform 8" id="8"/>
          <p:cNvSpPr/>
          <p:nvPr/>
        </p:nvSpPr>
        <p:spPr>
          <a:xfrm flipH="false" flipV="false" rot="2700000">
            <a:off x="-1467548" y="1431245"/>
            <a:ext cx="6188811" cy="5981672"/>
          </a:xfrm>
          <a:custGeom>
            <a:avLst/>
            <a:gdLst/>
            <a:ahLst/>
            <a:cxnLst/>
            <a:rect r="r" b="b" t="t" l="l"/>
            <a:pathLst>
              <a:path h="5981672" w="6188811">
                <a:moveTo>
                  <a:pt x="0" y="0"/>
                </a:moveTo>
                <a:lnTo>
                  <a:pt x="6188811" y="0"/>
                </a:lnTo>
                <a:lnTo>
                  <a:pt x="6188811" y="5981672"/>
                </a:lnTo>
                <a:lnTo>
                  <a:pt x="0" y="5981672"/>
                </a:lnTo>
                <a:lnTo>
                  <a:pt x="0" y="0"/>
                </a:lnTo>
                <a:close/>
              </a:path>
            </a:pathLst>
          </a:custGeom>
          <a:blipFill>
            <a:blip r:embed="rId2">
              <a:alphaModFix amt="40000"/>
            </a:blip>
            <a:stretch>
              <a:fillRect l="0" t="0" r="0" b="0"/>
            </a:stretch>
          </a:blipFill>
        </p:spPr>
      </p:sp>
      <p:sp>
        <p:nvSpPr>
          <p:cNvPr name="Freeform 9" id="9"/>
          <p:cNvSpPr/>
          <p:nvPr/>
        </p:nvSpPr>
        <p:spPr>
          <a:xfrm flipH="false" flipV="false" rot="1138550">
            <a:off x="12774123" y="5874331"/>
            <a:ext cx="3773435" cy="3694503"/>
          </a:xfrm>
          <a:custGeom>
            <a:avLst/>
            <a:gdLst/>
            <a:ahLst/>
            <a:cxnLst/>
            <a:rect r="r" b="b" t="t" l="l"/>
            <a:pathLst>
              <a:path h="3694503" w="3773435">
                <a:moveTo>
                  <a:pt x="0" y="0"/>
                </a:moveTo>
                <a:lnTo>
                  <a:pt x="3773435" y="0"/>
                </a:lnTo>
                <a:lnTo>
                  <a:pt x="3773435" y="3694504"/>
                </a:lnTo>
                <a:lnTo>
                  <a:pt x="0" y="3694504"/>
                </a:lnTo>
                <a:lnTo>
                  <a:pt x="0" y="0"/>
                </a:lnTo>
                <a:close/>
              </a:path>
            </a:pathLst>
          </a:custGeom>
          <a:blipFill>
            <a:blip r:embed="rId6"/>
            <a:stretch>
              <a:fillRect l="0" t="0" r="0" b="0"/>
            </a:stretch>
          </a:blipFill>
        </p:spPr>
      </p:sp>
      <p:sp>
        <p:nvSpPr>
          <p:cNvPr name="TextBox 10" id="10"/>
          <p:cNvSpPr txBox="true"/>
          <p:nvPr/>
        </p:nvSpPr>
        <p:spPr>
          <a:xfrm rot="0">
            <a:off x="7269402" y="3378413"/>
            <a:ext cx="4493860" cy="3769995"/>
          </a:xfrm>
          <a:prstGeom prst="rect">
            <a:avLst/>
          </a:prstGeom>
        </p:spPr>
        <p:txBody>
          <a:bodyPr anchor="t" rtlCol="false" tIns="0" lIns="0" bIns="0" rIns="0">
            <a:spAutoFit/>
          </a:bodyPr>
          <a:lstStyle/>
          <a:p>
            <a:pPr algn="l">
              <a:lnSpc>
                <a:spcPts val="2700"/>
              </a:lnSpc>
            </a:pPr>
            <a:r>
              <a:rPr lang="en-US" sz="1800">
                <a:solidFill>
                  <a:srgbClr val="0F1A38"/>
                </a:solidFill>
                <a:latin typeface="Hagrid Text"/>
                <a:ea typeface="Hagrid Text"/>
                <a:cs typeface="Hagrid Text"/>
                <a:sym typeface="Hagrid Text"/>
              </a:rPr>
              <a:t>Click on the "PowerPoint" button below this presentation preview. Start editing your presentation.</a:t>
            </a:r>
          </a:p>
          <a:p>
            <a:pPr algn="l">
              <a:lnSpc>
                <a:spcPts val="2700"/>
              </a:lnSpc>
            </a:pPr>
          </a:p>
          <a:p>
            <a:pPr algn="l">
              <a:lnSpc>
                <a:spcPts val="2700"/>
              </a:lnSpc>
            </a:pPr>
            <a:r>
              <a:rPr lang="en-US" sz="1800" u="sng">
                <a:solidFill>
                  <a:srgbClr val="0F1A38"/>
                </a:solidFill>
                <a:latin typeface="Hagrid Text"/>
                <a:ea typeface="Hagrid Text"/>
                <a:cs typeface="Hagrid Text"/>
                <a:sym typeface="Hagrid Text"/>
              </a:rPr>
              <a:t>Alternative: </a:t>
            </a:r>
            <a:r>
              <a:rPr lang="en-US" sz="1800">
                <a:solidFill>
                  <a:srgbClr val="0F1A38"/>
                </a:solidFill>
                <a:latin typeface="Hagrid Text"/>
                <a:ea typeface="Hagrid Text"/>
                <a:cs typeface="Hagrid Text"/>
                <a:sym typeface="Hagrid Text"/>
              </a:rPr>
              <a:t>From Canva template file, Click on the "Share" button on the top right corner in Canva and click on "More" at the bottom of the menu. Enter "PowerPoint" in the search bar and click on the PowerPoint icon to download.</a:t>
            </a:r>
          </a:p>
        </p:txBody>
      </p:sp>
      <p:sp>
        <p:nvSpPr>
          <p:cNvPr name="TextBox 11" id="11"/>
          <p:cNvSpPr txBox="true"/>
          <p:nvPr/>
        </p:nvSpPr>
        <p:spPr>
          <a:xfrm rot="0">
            <a:off x="1094980" y="1239973"/>
            <a:ext cx="13277223" cy="1095375"/>
          </a:xfrm>
          <a:prstGeom prst="rect">
            <a:avLst/>
          </a:prstGeom>
        </p:spPr>
        <p:txBody>
          <a:bodyPr anchor="t" rtlCol="false" tIns="0" lIns="0" bIns="0" rIns="0">
            <a:spAutoFit/>
          </a:bodyPr>
          <a:lstStyle/>
          <a:p>
            <a:pPr algn="l" marL="0" indent="0" lvl="0">
              <a:lnSpc>
                <a:spcPts val="8640"/>
              </a:lnSpc>
              <a:spcBef>
                <a:spcPct val="0"/>
              </a:spcBef>
            </a:pPr>
            <a:r>
              <a:rPr lang="en-US" sz="7200">
                <a:solidFill>
                  <a:srgbClr val="1A347B"/>
                </a:solidFill>
                <a:latin typeface="Waterlily"/>
                <a:ea typeface="Waterlily"/>
                <a:cs typeface="Waterlily"/>
                <a:sym typeface="Waterlily"/>
              </a:rPr>
              <a:t>How to Use This Presentation</a:t>
            </a:r>
          </a:p>
        </p:txBody>
      </p:sp>
      <p:sp>
        <p:nvSpPr>
          <p:cNvPr name="TextBox 12" id="12"/>
          <p:cNvSpPr txBox="true"/>
          <p:nvPr/>
        </p:nvSpPr>
        <p:spPr>
          <a:xfrm rot="0">
            <a:off x="1028700" y="3378413"/>
            <a:ext cx="5212002" cy="4112895"/>
          </a:xfrm>
          <a:prstGeom prst="rect">
            <a:avLst/>
          </a:prstGeom>
        </p:spPr>
        <p:txBody>
          <a:bodyPr anchor="t" rtlCol="false" tIns="0" lIns="0" bIns="0" rIns="0">
            <a:spAutoFit/>
          </a:bodyPr>
          <a:lstStyle/>
          <a:p>
            <a:pPr algn="l">
              <a:lnSpc>
                <a:spcPts val="2700"/>
              </a:lnSpc>
            </a:pPr>
            <a:r>
              <a:rPr lang="en-US" sz="1800">
                <a:solidFill>
                  <a:srgbClr val="0F1A38"/>
                </a:solidFill>
                <a:latin typeface="Hagrid Text"/>
                <a:ea typeface="Hagrid Text"/>
                <a:cs typeface="Hagrid Text"/>
                <a:sym typeface="Hagrid Text"/>
              </a:rPr>
              <a:t>Click on the "Google Slides" button below this presentation preview. Make sure to sign in to your Google account. Click on "Make a copy." Start editing your presentation.</a:t>
            </a:r>
          </a:p>
          <a:p>
            <a:pPr algn="l">
              <a:lnSpc>
                <a:spcPts val="2700"/>
              </a:lnSpc>
            </a:pPr>
          </a:p>
          <a:p>
            <a:pPr algn="l">
              <a:lnSpc>
                <a:spcPts val="2700"/>
              </a:lnSpc>
            </a:pPr>
            <a:r>
              <a:rPr lang="en-US" sz="1800" u="sng">
                <a:solidFill>
                  <a:srgbClr val="0F1A38"/>
                </a:solidFill>
                <a:latin typeface="Hagrid Text"/>
                <a:ea typeface="Hagrid Text"/>
                <a:cs typeface="Hagrid Text"/>
                <a:sym typeface="Hagrid Text"/>
              </a:rPr>
              <a:t>Alternative: </a:t>
            </a:r>
            <a:r>
              <a:rPr lang="en-US" sz="1800">
                <a:solidFill>
                  <a:srgbClr val="0F1A38"/>
                </a:solidFill>
                <a:latin typeface="Hagrid Text"/>
                <a:ea typeface="Hagrid Text"/>
                <a:cs typeface="Hagrid Text"/>
                <a:sym typeface="Hagrid Text"/>
              </a:rPr>
              <a:t>Click on the "Share" button on the top right corner in Canva and click on "More" at the bottom of the menu. Enter "Google Drive" in the search bar and click on the GDrive icon to add this design as a Google slide in your GDrive.</a:t>
            </a:r>
          </a:p>
        </p:txBody>
      </p:sp>
      <p:sp>
        <p:nvSpPr>
          <p:cNvPr name="TextBox 13" id="13"/>
          <p:cNvSpPr txBox="true"/>
          <p:nvPr/>
        </p:nvSpPr>
        <p:spPr>
          <a:xfrm rot="0">
            <a:off x="1094980" y="2678248"/>
            <a:ext cx="3155790" cy="411163"/>
          </a:xfrm>
          <a:prstGeom prst="rect">
            <a:avLst/>
          </a:prstGeom>
        </p:spPr>
        <p:txBody>
          <a:bodyPr anchor="t" rtlCol="false" tIns="0" lIns="0" bIns="0" rIns="0">
            <a:spAutoFit/>
          </a:bodyPr>
          <a:lstStyle/>
          <a:p>
            <a:pPr algn="l" marL="0" indent="0" lvl="0">
              <a:lnSpc>
                <a:spcPts val="3249"/>
              </a:lnSpc>
              <a:spcBef>
                <a:spcPct val="0"/>
              </a:spcBef>
            </a:pPr>
            <a:r>
              <a:rPr lang="en-US" sz="2499">
                <a:solidFill>
                  <a:srgbClr val="0F1A38"/>
                </a:solidFill>
                <a:latin typeface="Hagrid Text Bold"/>
                <a:ea typeface="Hagrid Text Bold"/>
                <a:cs typeface="Hagrid Text Bold"/>
                <a:sym typeface="Hagrid Text Bold"/>
              </a:rPr>
              <a:t>Google Slides</a:t>
            </a:r>
          </a:p>
        </p:txBody>
      </p:sp>
      <p:sp>
        <p:nvSpPr>
          <p:cNvPr name="TextBox 14" id="14"/>
          <p:cNvSpPr txBox="true"/>
          <p:nvPr/>
        </p:nvSpPr>
        <p:spPr>
          <a:xfrm rot="0">
            <a:off x="7269402" y="2678248"/>
            <a:ext cx="3240681" cy="411163"/>
          </a:xfrm>
          <a:prstGeom prst="rect">
            <a:avLst/>
          </a:prstGeom>
        </p:spPr>
        <p:txBody>
          <a:bodyPr anchor="t" rtlCol="false" tIns="0" lIns="0" bIns="0" rIns="0">
            <a:spAutoFit/>
          </a:bodyPr>
          <a:lstStyle/>
          <a:p>
            <a:pPr algn="l" marL="0" indent="0" lvl="0">
              <a:lnSpc>
                <a:spcPts val="3249"/>
              </a:lnSpc>
              <a:spcBef>
                <a:spcPct val="0"/>
              </a:spcBef>
            </a:pPr>
            <a:r>
              <a:rPr lang="en-US" sz="2499">
                <a:solidFill>
                  <a:srgbClr val="0F1A38"/>
                </a:solidFill>
                <a:latin typeface="Hagrid Text Bold"/>
                <a:ea typeface="Hagrid Text Bold"/>
                <a:cs typeface="Hagrid Text Bold"/>
                <a:sym typeface="Hagrid Text Bold"/>
              </a:rPr>
              <a:t>PowerPoint</a:t>
            </a:r>
          </a:p>
        </p:txBody>
      </p:sp>
      <p:sp>
        <p:nvSpPr>
          <p:cNvPr name="TextBox 15" id="15"/>
          <p:cNvSpPr txBox="true"/>
          <p:nvPr/>
        </p:nvSpPr>
        <p:spPr>
          <a:xfrm rot="0">
            <a:off x="12792950" y="3378413"/>
            <a:ext cx="3785987" cy="1712595"/>
          </a:xfrm>
          <a:prstGeom prst="rect">
            <a:avLst/>
          </a:prstGeom>
        </p:spPr>
        <p:txBody>
          <a:bodyPr anchor="t" rtlCol="false" tIns="0" lIns="0" bIns="0" rIns="0">
            <a:spAutoFit/>
          </a:bodyPr>
          <a:lstStyle/>
          <a:p>
            <a:pPr algn="l">
              <a:lnSpc>
                <a:spcPts val="2700"/>
              </a:lnSpc>
            </a:pPr>
            <a:r>
              <a:rPr lang="en-US" sz="1800">
                <a:solidFill>
                  <a:srgbClr val="0F1A38"/>
                </a:solidFill>
                <a:latin typeface="Hagrid Text"/>
                <a:ea typeface="Hagrid Text"/>
                <a:cs typeface="Hagrid Text"/>
                <a:sym typeface="Hagrid Text"/>
              </a:rPr>
              <a:t>Click on the "Canva" button under this presentation preview. Start editing your presentation. You need to sign in to your Canva account.</a:t>
            </a:r>
          </a:p>
        </p:txBody>
      </p:sp>
      <p:sp>
        <p:nvSpPr>
          <p:cNvPr name="TextBox 16" id="16"/>
          <p:cNvSpPr txBox="true"/>
          <p:nvPr/>
        </p:nvSpPr>
        <p:spPr>
          <a:xfrm rot="0">
            <a:off x="12792950" y="2678248"/>
            <a:ext cx="1867891" cy="411163"/>
          </a:xfrm>
          <a:prstGeom prst="rect">
            <a:avLst/>
          </a:prstGeom>
        </p:spPr>
        <p:txBody>
          <a:bodyPr anchor="t" rtlCol="false" tIns="0" lIns="0" bIns="0" rIns="0">
            <a:spAutoFit/>
          </a:bodyPr>
          <a:lstStyle/>
          <a:p>
            <a:pPr algn="l" marL="0" indent="0" lvl="0">
              <a:lnSpc>
                <a:spcPts val="3249"/>
              </a:lnSpc>
              <a:spcBef>
                <a:spcPct val="0"/>
              </a:spcBef>
            </a:pPr>
            <a:r>
              <a:rPr lang="en-US" sz="2499">
                <a:solidFill>
                  <a:srgbClr val="0F1A38"/>
                </a:solidFill>
                <a:latin typeface="Hagrid Text Bold"/>
                <a:ea typeface="Hagrid Text Bold"/>
                <a:cs typeface="Hagrid Text Bold"/>
                <a:sym typeface="Hagrid Text Bold"/>
              </a:rPr>
              <a:t>Canva</a:t>
            </a:r>
          </a:p>
        </p:txBody>
      </p:sp>
    </p:spTree>
  </p:cSld>
  <p:clrMapOvr>
    <a:masterClrMapping/>
  </p:clrMapOvr>
  <p:transition spd="slow">
    <p:fade/>
  </p:transition>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sp>
        <p:nvSpPr>
          <p:cNvPr name="Freeform 2" id="2"/>
          <p:cNvSpPr/>
          <p:nvPr/>
        </p:nvSpPr>
        <p:spPr>
          <a:xfrm flipH="false" flipV="false" rot="2834453">
            <a:off x="9990275" y="-3389750"/>
            <a:ext cx="9142687" cy="8836682"/>
          </a:xfrm>
          <a:custGeom>
            <a:avLst/>
            <a:gdLst/>
            <a:ahLst/>
            <a:cxnLst/>
            <a:rect r="r" b="b" t="t" l="l"/>
            <a:pathLst>
              <a:path h="8836682" w="9142687">
                <a:moveTo>
                  <a:pt x="0" y="0"/>
                </a:moveTo>
                <a:lnTo>
                  <a:pt x="9142688" y="0"/>
                </a:lnTo>
                <a:lnTo>
                  <a:pt x="9142688" y="8836682"/>
                </a:lnTo>
                <a:lnTo>
                  <a:pt x="0" y="8836682"/>
                </a:lnTo>
                <a:lnTo>
                  <a:pt x="0" y="0"/>
                </a:lnTo>
                <a:close/>
              </a:path>
            </a:pathLst>
          </a:custGeom>
          <a:blipFill>
            <a:blip r:embed="rId2">
              <a:alphaModFix amt="40000"/>
            </a:blip>
            <a:stretch>
              <a:fillRect l="0" t="0" r="0" b="0"/>
            </a:stretch>
          </a:blipFill>
        </p:spPr>
      </p:sp>
      <p:sp>
        <p:nvSpPr>
          <p:cNvPr name="Freeform 3" id="3"/>
          <p:cNvSpPr/>
          <p:nvPr/>
        </p:nvSpPr>
        <p:spPr>
          <a:xfrm flipH="false" flipV="false" rot="2834453">
            <a:off x="-1927308" y="-119358"/>
            <a:ext cx="6367569" cy="6154447"/>
          </a:xfrm>
          <a:custGeom>
            <a:avLst/>
            <a:gdLst/>
            <a:ahLst/>
            <a:cxnLst/>
            <a:rect r="r" b="b" t="t" l="l"/>
            <a:pathLst>
              <a:path h="6154447" w="6367569">
                <a:moveTo>
                  <a:pt x="0" y="0"/>
                </a:moveTo>
                <a:lnTo>
                  <a:pt x="6367569" y="0"/>
                </a:lnTo>
                <a:lnTo>
                  <a:pt x="6367569" y="6154447"/>
                </a:lnTo>
                <a:lnTo>
                  <a:pt x="0" y="6154447"/>
                </a:lnTo>
                <a:lnTo>
                  <a:pt x="0" y="0"/>
                </a:lnTo>
                <a:close/>
              </a:path>
            </a:pathLst>
          </a:custGeom>
          <a:blipFill>
            <a:blip r:embed="rId2">
              <a:alphaModFix amt="40000"/>
            </a:blip>
            <a:stretch>
              <a:fillRect l="0" t="0" r="0" b="0"/>
            </a:stretch>
          </a:blipFill>
        </p:spPr>
      </p:sp>
      <p:sp>
        <p:nvSpPr>
          <p:cNvPr name="Freeform 4" id="4"/>
          <p:cNvSpPr/>
          <p:nvPr/>
        </p:nvSpPr>
        <p:spPr>
          <a:xfrm flipH="false" flipV="false" rot="0">
            <a:off x="-475743" y="7217043"/>
            <a:ext cx="18763743" cy="6139914"/>
          </a:xfrm>
          <a:custGeom>
            <a:avLst/>
            <a:gdLst/>
            <a:ahLst/>
            <a:cxnLst/>
            <a:rect r="r" b="b" t="t" l="l"/>
            <a:pathLst>
              <a:path h="6139914" w="18763743">
                <a:moveTo>
                  <a:pt x="0" y="0"/>
                </a:moveTo>
                <a:lnTo>
                  <a:pt x="18763743" y="0"/>
                </a:lnTo>
                <a:lnTo>
                  <a:pt x="18763743" y="6139914"/>
                </a:lnTo>
                <a:lnTo>
                  <a:pt x="0" y="6139914"/>
                </a:lnTo>
                <a:lnTo>
                  <a:pt x="0" y="0"/>
                </a:lnTo>
                <a:close/>
              </a:path>
            </a:pathLst>
          </a:custGeom>
          <a:blipFill>
            <a:blip r:embed="rId3">
              <a:alphaModFix amt="60000"/>
              <a:extLst>
                <a:ext uri="{96DAC541-7B7A-43D3-8B79-37D633B846F1}">
                  <asvg:svgBlip xmlns:asvg="http://schemas.microsoft.com/office/drawing/2016/SVG/main" r:embed="rId4"/>
                </a:ext>
              </a:extLst>
            </a:blip>
            <a:stretch>
              <a:fillRect l="0" t="0" r="0" b="0"/>
            </a:stretch>
          </a:blipFill>
        </p:spPr>
      </p:sp>
      <p:grpSp>
        <p:nvGrpSpPr>
          <p:cNvPr name="Group 5" id="5"/>
          <p:cNvGrpSpPr/>
          <p:nvPr/>
        </p:nvGrpSpPr>
        <p:grpSpPr>
          <a:xfrm rot="0">
            <a:off x="5029129" y="1028591"/>
            <a:ext cx="8229742" cy="8229709"/>
            <a:chOff x="0" y="0"/>
            <a:chExt cx="10972989" cy="10972946"/>
          </a:xfrm>
        </p:grpSpPr>
        <p:grpSp>
          <p:nvGrpSpPr>
            <p:cNvPr name="Group 6" id="6"/>
            <p:cNvGrpSpPr>
              <a:grpSpLocks noChangeAspect="true"/>
            </p:cNvGrpSpPr>
            <p:nvPr/>
          </p:nvGrpSpPr>
          <p:grpSpPr>
            <a:xfrm rot="0">
              <a:off x="0" y="0"/>
              <a:ext cx="10972989" cy="10972946"/>
              <a:chOff x="0" y="0"/>
              <a:chExt cx="6350000" cy="6349975"/>
            </a:xfrm>
          </p:grpSpPr>
          <p:sp>
            <p:nvSpPr>
              <p:cNvPr name="Freeform 7" id="7"/>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5"/>
                <a:stretch>
                  <a:fillRect l="0" t="-2562" r="0" b="-2562"/>
                </a:stretch>
              </a:blipFill>
            </p:spPr>
          </p:sp>
        </p:grpSp>
        <p:grpSp>
          <p:nvGrpSpPr>
            <p:cNvPr name="Group 8" id="8"/>
            <p:cNvGrpSpPr>
              <a:grpSpLocks noChangeAspect="true"/>
            </p:cNvGrpSpPr>
            <p:nvPr/>
          </p:nvGrpSpPr>
          <p:grpSpPr>
            <a:xfrm rot="0">
              <a:off x="902065" y="902062"/>
              <a:ext cx="9168859" cy="9168823"/>
              <a:chOff x="0" y="0"/>
              <a:chExt cx="6350000" cy="6349975"/>
            </a:xfrm>
          </p:grpSpPr>
          <p:sp>
            <p:nvSpPr>
              <p:cNvPr name="Freeform 9" id="9"/>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40765" t="0" r="-25046" b="-10472"/>
                </a:stretch>
              </a:blipFill>
            </p:spPr>
          </p:sp>
        </p:grpSp>
      </p:grpSp>
      <p:sp>
        <p:nvSpPr>
          <p:cNvPr name="TextBox 10" id="10"/>
          <p:cNvSpPr txBox="true"/>
          <p:nvPr/>
        </p:nvSpPr>
        <p:spPr>
          <a:xfrm rot="0">
            <a:off x="532896" y="3851121"/>
            <a:ext cx="4113568" cy="2190750"/>
          </a:xfrm>
          <a:prstGeom prst="rect">
            <a:avLst/>
          </a:prstGeom>
        </p:spPr>
        <p:txBody>
          <a:bodyPr anchor="t" rtlCol="false" tIns="0" lIns="0" bIns="0" rIns="0">
            <a:spAutoFit/>
          </a:bodyPr>
          <a:lstStyle/>
          <a:p>
            <a:pPr algn="ctr" marL="0" indent="0" lvl="0">
              <a:lnSpc>
                <a:spcPts val="8640"/>
              </a:lnSpc>
              <a:spcBef>
                <a:spcPct val="0"/>
              </a:spcBef>
            </a:pPr>
            <a:r>
              <a:rPr lang="en-US" sz="7200">
                <a:solidFill>
                  <a:srgbClr val="1A347B"/>
                </a:solidFill>
                <a:latin typeface="Waterlily"/>
                <a:ea typeface="Waterlily"/>
                <a:cs typeface="Waterlily"/>
                <a:sym typeface="Waterlily"/>
              </a:rPr>
              <a:t>This book belongs to...</a:t>
            </a:r>
          </a:p>
        </p:txBody>
      </p:sp>
      <p:sp>
        <p:nvSpPr>
          <p:cNvPr name="TextBox 11" id="11"/>
          <p:cNvSpPr txBox="true"/>
          <p:nvPr/>
        </p:nvSpPr>
        <p:spPr>
          <a:xfrm rot="0">
            <a:off x="13969117" y="3662526"/>
            <a:ext cx="3785987" cy="2280285"/>
          </a:xfrm>
          <a:prstGeom prst="rect">
            <a:avLst/>
          </a:prstGeom>
        </p:spPr>
        <p:txBody>
          <a:bodyPr anchor="t" rtlCol="false" tIns="0" lIns="0" bIns="0" rIns="0">
            <a:spAutoFit/>
          </a:bodyPr>
          <a:lstStyle/>
          <a:p>
            <a:pPr algn="ctr">
              <a:lnSpc>
                <a:spcPts val="3600"/>
              </a:lnSpc>
            </a:pPr>
            <a:r>
              <a:rPr lang="en-US" sz="2400">
                <a:solidFill>
                  <a:srgbClr val="0F1A38"/>
                </a:solidFill>
                <a:latin typeface="Hagrid Text"/>
                <a:ea typeface="Hagrid Text"/>
                <a:cs typeface="Hagrid Text"/>
                <a:sym typeface="Hagrid Text"/>
              </a:rPr>
              <a:t>I'm Rain, and I'll be sharing with you my beautiful ideas. Follow me at @reallygreatsite to learn more.</a:t>
            </a:r>
            <a:r>
              <a:rPr lang="en-US" sz="2400">
                <a:solidFill>
                  <a:srgbClr val="0F1A38"/>
                </a:solidFill>
                <a:latin typeface="Hagrid Text"/>
                <a:ea typeface="Hagrid Text"/>
                <a:cs typeface="Hagrid Text"/>
                <a:sym typeface="Hagrid Text"/>
              </a:rPr>
              <a:t> </a:t>
            </a:r>
          </a:p>
        </p:txBody>
      </p:sp>
    </p:spTree>
  </p:cSld>
  <p:clrMapOvr>
    <a:masterClrMapping/>
  </p:clrMapOvr>
  <p:transition spd="slow">
    <p:fade/>
  </p:transition>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grpSp>
        <p:nvGrpSpPr>
          <p:cNvPr name="Group 2" id="2"/>
          <p:cNvGrpSpPr/>
          <p:nvPr/>
        </p:nvGrpSpPr>
        <p:grpSpPr>
          <a:xfrm rot="0">
            <a:off x="4342868" y="-272176"/>
            <a:ext cx="6299955" cy="6299955"/>
            <a:chOff x="0" y="0"/>
            <a:chExt cx="812800" cy="812800"/>
          </a:xfrm>
        </p:grpSpPr>
        <p:sp>
          <p:nvSpPr>
            <p:cNvPr name="Freeform 3" id="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DE59">
                <a:alpha val="69804"/>
              </a:srgbClr>
            </a:solidFill>
          </p:spPr>
        </p:sp>
        <p:sp>
          <p:nvSpPr>
            <p:cNvPr name="TextBox 4" id="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false" flipV="false" rot="788221">
            <a:off x="12727169" y="-394469"/>
            <a:ext cx="7598856" cy="7344522"/>
          </a:xfrm>
          <a:custGeom>
            <a:avLst/>
            <a:gdLst/>
            <a:ahLst/>
            <a:cxnLst/>
            <a:rect r="r" b="b" t="t" l="l"/>
            <a:pathLst>
              <a:path h="7344522" w="7598856">
                <a:moveTo>
                  <a:pt x="0" y="0"/>
                </a:moveTo>
                <a:lnTo>
                  <a:pt x="7598856" y="0"/>
                </a:lnTo>
                <a:lnTo>
                  <a:pt x="7598856" y="7344522"/>
                </a:lnTo>
                <a:lnTo>
                  <a:pt x="0" y="7344522"/>
                </a:lnTo>
                <a:lnTo>
                  <a:pt x="0" y="0"/>
                </a:lnTo>
                <a:close/>
              </a:path>
            </a:pathLst>
          </a:custGeom>
          <a:blipFill>
            <a:blip r:embed="rId2">
              <a:alphaModFix amt="40000"/>
            </a:blip>
            <a:stretch>
              <a:fillRect l="0" t="0" r="0" b="0"/>
            </a:stretch>
          </a:blipFill>
        </p:spPr>
      </p:sp>
      <p:sp>
        <p:nvSpPr>
          <p:cNvPr name="Freeform 6" id="6"/>
          <p:cNvSpPr/>
          <p:nvPr/>
        </p:nvSpPr>
        <p:spPr>
          <a:xfrm flipH="false" flipV="false" rot="0">
            <a:off x="-475743" y="7217043"/>
            <a:ext cx="18763743" cy="6139914"/>
          </a:xfrm>
          <a:custGeom>
            <a:avLst/>
            <a:gdLst/>
            <a:ahLst/>
            <a:cxnLst/>
            <a:rect r="r" b="b" t="t" l="l"/>
            <a:pathLst>
              <a:path h="6139914" w="18763743">
                <a:moveTo>
                  <a:pt x="0" y="0"/>
                </a:moveTo>
                <a:lnTo>
                  <a:pt x="18763743" y="0"/>
                </a:lnTo>
                <a:lnTo>
                  <a:pt x="18763743" y="6139914"/>
                </a:lnTo>
                <a:lnTo>
                  <a:pt x="0" y="6139914"/>
                </a:lnTo>
                <a:lnTo>
                  <a:pt x="0" y="0"/>
                </a:lnTo>
                <a:close/>
              </a:path>
            </a:pathLst>
          </a:custGeom>
          <a:blipFill>
            <a:blip r:embed="rId3">
              <a:alphaModFix amt="60000"/>
              <a:extLst>
                <a:ext uri="{96DAC541-7B7A-43D3-8B79-37D633B846F1}">
                  <asvg:svgBlip xmlns:asvg="http://schemas.microsoft.com/office/drawing/2016/SVG/main" r:embed="rId4"/>
                </a:ext>
              </a:extLst>
            </a:blip>
            <a:stretch>
              <a:fillRect l="0" t="0" r="0" b="0"/>
            </a:stretch>
          </a:blipFill>
        </p:spPr>
      </p:sp>
      <p:sp>
        <p:nvSpPr>
          <p:cNvPr name="Freeform 7" id="7"/>
          <p:cNvSpPr/>
          <p:nvPr/>
        </p:nvSpPr>
        <p:spPr>
          <a:xfrm flipH="false" flipV="false" rot="788221">
            <a:off x="-2009314" y="-58530"/>
            <a:ext cx="6076027" cy="5872663"/>
          </a:xfrm>
          <a:custGeom>
            <a:avLst/>
            <a:gdLst/>
            <a:ahLst/>
            <a:cxnLst/>
            <a:rect r="r" b="b" t="t" l="l"/>
            <a:pathLst>
              <a:path h="5872663" w="6076027">
                <a:moveTo>
                  <a:pt x="0" y="0"/>
                </a:moveTo>
                <a:lnTo>
                  <a:pt x="6076028" y="0"/>
                </a:lnTo>
                <a:lnTo>
                  <a:pt x="6076028" y="5872663"/>
                </a:lnTo>
                <a:lnTo>
                  <a:pt x="0" y="5872663"/>
                </a:lnTo>
                <a:lnTo>
                  <a:pt x="0" y="0"/>
                </a:lnTo>
                <a:close/>
              </a:path>
            </a:pathLst>
          </a:custGeom>
          <a:blipFill>
            <a:blip r:embed="rId2">
              <a:alphaModFix amt="40000"/>
            </a:blip>
            <a:stretch>
              <a:fillRect l="0" t="0" r="0" b="0"/>
            </a:stretch>
          </a:blipFill>
        </p:spPr>
      </p:sp>
      <p:grpSp>
        <p:nvGrpSpPr>
          <p:cNvPr name="Group 8" id="8"/>
          <p:cNvGrpSpPr/>
          <p:nvPr/>
        </p:nvGrpSpPr>
        <p:grpSpPr>
          <a:xfrm rot="0">
            <a:off x="1028700" y="514350"/>
            <a:ext cx="6464145" cy="9258300"/>
            <a:chOff x="0" y="0"/>
            <a:chExt cx="8618860" cy="12344400"/>
          </a:xfrm>
        </p:grpSpPr>
        <p:grpSp>
          <p:nvGrpSpPr>
            <p:cNvPr name="Group 9" id="9"/>
            <p:cNvGrpSpPr>
              <a:grpSpLocks noChangeAspect="true"/>
            </p:cNvGrpSpPr>
            <p:nvPr/>
          </p:nvGrpSpPr>
          <p:grpSpPr>
            <a:xfrm rot="0">
              <a:off x="0" y="0"/>
              <a:ext cx="8618860" cy="12344400"/>
              <a:chOff x="0" y="0"/>
              <a:chExt cx="4433570" cy="6350000"/>
            </a:xfrm>
          </p:grpSpPr>
          <p:sp>
            <p:nvSpPr>
              <p:cNvPr name="Freeform 10" id="10"/>
              <p:cNvSpPr/>
              <p:nvPr/>
            </p:nvSpPr>
            <p:spPr>
              <a:xfrm flipH="false" flipV="false" rot="0">
                <a:off x="0" y="0"/>
                <a:ext cx="4433570" cy="6350000"/>
              </a:xfrm>
              <a:custGeom>
                <a:avLst/>
                <a:gdLst/>
                <a:ahLst/>
                <a:cxnLst/>
                <a:rect r="r" b="b" t="t" l="l"/>
                <a:pathLst>
                  <a:path h="6350000" w="4433570">
                    <a:moveTo>
                      <a:pt x="2217420" y="0"/>
                    </a:moveTo>
                    <a:lnTo>
                      <a:pt x="2217420" y="0"/>
                    </a:lnTo>
                    <a:cubicBezTo>
                      <a:pt x="3441700" y="0"/>
                      <a:pt x="4433570" y="993140"/>
                      <a:pt x="4433570" y="2217420"/>
                    </a:cubicBezTo>
                    <a:lnTo>
                      <a:pt x="4433570" y="6350000"/>
                    </a:lnTo>
                    <a:lnTo>
                      <a:pt x="4433570" y="6350000"/>
                    </a:lnTo>
                    <a:lnTo>
                      <a:pt x="0" y="6350000"/>
                    </a:lnTo>
                    <a:lnTo>
                      <a:pt x="0" y="6350000"/>
                    </a:lnTo>
                    <a:lnTo>
                      <a:pt x="0" y="2217420"/>
                    </a:lnTo>
                    <a:cubicBezTo>
                      <a:pt x="0" y="993140"/>
                      <a:pt x="993140" y="0"/>
                      <a:pt x="2217420" y="0"/>
                    </a:cubicBezTo>
                    <a:close/>
                  </a:path>
                </a:pathLst>
              </a:custGeom>
              <a:blipFill>
                <a:blip r:embed="rId5"/>
                <a:stretch>
                  <a:fillRect l="-18121" t="0" r="-18121" b="0"/>
                </a:stretch>
              </a:blipFill>
            </p:spPr>
          </p:sp>
        </p:grpSp>
        <p:grpSp>
          <p:nvGrpSpPr>
            <p:cNvPr name="Group 11" id="11"/>
            <p:cNvGrpSpPr>
              <a:grpSpLocks noChangeAspect="true"/>
            </p:cNvGrpSpPr>
            <p:nvPr/>
          </p:nvGrpSpPr>
          <p:grpSpPr>
            <a:xfrm rot="0">
              <a:off x="525806" y="820375"/>
              <a:ext cx="7567249" cy="10838225"/>
              <a:chOff x="0" y="0"/>
              <a:chExt cx="4433570" cy="6350000"/>
            </a:xfrm>
          </p:grpSpPr>
          <p:sp>
            <p:nvSpPr>
              <p:cNvPr name="Freeform 12" id="12"/>
              <p:cNvSpPr/>
              <p:nvPr/>
            </p:nvSpPr>
            <p:spPr>
              <a:xfrm flipH="false" flipV="false" rot="0">
                <a:off x="0" y="0"/>
                <a:ext cx="4433570" cy="6350000"/>
              </a:xfrm>
              <a:custGeom>
                <a:avLst/>
                <a:gdLst/>
                <a:ahLst/>
                <a:cxnLst/>
                <a:rect r="r" b="b" t="t" l="l"/>
                <a:pathLst>
                  <a:path h="6350000" w="4433570">
                    <a:moveTo>
                      <a:pt x="2217420" y="0"/>
                    </a:moveTo>
                    <a:lnTo>
                      <a:pt x="2217420" y="0"/>
                    </a:lnTo>
                    <a:cubicBezTo>
                      <a:pt x="3441700" y="0"/>
                      <a:pt x="4433570" y="993140"/>
                      <a:pt x="4433570" y="2217420"/>
                    </a:cubicBezTo>
                    <a:lnTo>
                      <a:pt x="4433570" y="6350000"/>
                    </a:lnTo>
                    <a:lnTo>
                      <a:pt x="4433570" y="6350000"/>
                    </a:lnTo>
                    <a:lnTo>
                      <a:pt x="0" y="6350000"/>
                    </a:lnTo>
                    <a:lnTo>
                      <a:pt x="0" y="6350000"/>
                    </a:lnTo>
                    <a:lnTo>
                      <a:pt x="0" y="2217420"/>
                    </a:lnTo>
                    <a:cubicBezTo>
                      <a:pt x="0" y="993140"/>
                      <a:pt x="993140" y="0"/>
                      <a:pt x="2217420" y="0"/>
                    </a:cubicBezTo>
                    <a:close/>
                  </a:path>
                </a:pathLst>
              </a:custGeom>
              <a:blipFill>
                <a:blip r:embed="rId6"/>
                <a:stretch>
                  <a:fillRect l="-150242" t="-12554" r="-32012" b="-12339"/>
                </a:stretch>
              </a:blipFill>
            </p:spPr>
          </p:sp>
        </p:grpSp>
      </p:grpSp>
      <p:sp>
        <p:nvSpPr>
          <p:cNvPr name="TextBox 13" id="13"/>
          <p:cNvSpPr txBox="true"/>
          <p:nvPr/>
        </p:nvSpPr>
        <p:spPr>
          <a:xfrm rot="0">
            <a:off x="9144000" y="3222897"/>
            <a:ext cx="6718111" cy="1095375"/>
          </a:xfrm>
          <a:prstGeom prst="rect">
            <a:avLst/>
          </a:prstGeom>
        </p:spPr>
        <p:txBody>
          <a:bodyPr anchor="t" rtlCol="false" tIns="0" lIns="0" bIns="0" rIns="0">
            <a:spAutoFit/>
          </a:bodyPr>
          <a:lstStyle/>
          <a:p>
            <a:pPr algn="l" marL="0" indent="0" lvl="0">
              <a:lnSpc>
                <a:spcPts val="8640"/>
              </a:lnSpc>
              <a:spcBef>
                <a:spcPct val="0"/>
              </a:spcBef>
            </a:pPr>
            <a:r>
              <a:rPr lang="en-US" sz="7200">
                <a:solidFill>
                  <a:srgbClr val="1A347B"/>
                </a:solidFill>
                <a:latin typeface="Waterlily"/>
                <a:ea typeface="Waterlily"/>
                <a:cs typeface="Waterlily"/>
                <a:sym typeface="Waterlily"/>
              </a:rPr>
              <a:t>The Author</a:t>
            </a:r>
          </a:p>
        </p:txBody>
      </p:sp>
      <p:sp>
        <p:nvSpPr>
          <p:cNvPr name="TextBox 14" id="14"/>
          <p:cNvSpPr txBox="true"/>
          <p:nvPr/>
        </p:nvSpPr>
        <p:spPr>
          <a:xfrm rot="0">
            <a:off x="9144000" y="5462087"/>
            <a:ext cx="7382597" cy="1369695"/>
          </a:xfrm>
          <a:prstGeom prst="rect">
            <a:avLst/>
          </a:prstGeom>
        </p:spPr>
        <p:txBody>
          <a:bodyPr anchor="t" rtlCol="false" tIns="0" lIns="0" bIns="0" rIns="0">
            <a:spAutoFit/>
          </a:bodyPr>
          <a:lstStyle/>
          <a:p>
            <a:pPr algn="l">
              <a:lnSpc>
                <a:spcPts val="2700"/>
              </a:lnSpc>
            </a:pPr>
            <a:r>
              <a:rPr lang="en-US" sz="1800">
                <a:solidFill>
                  <a:srgbClr val="0F1A38"/>
                </a:solidFill>
                <a:latin typeface="Hagrid Text"/>
                <a:ea typeface="Hagrid Text"/>
                <a:cs typeface="Hagrid Text"/>
                <a:sym typeface="Hagrid Text"/>
              </a:rPr>
              <a:t>The author background is an essential aspect of understanding a writer's perspective. Knowing their background can give insights into their writing style, the themes they explore, and how they approach their craft.</a:t>
            </a:r>
          </a:p>
        </p:txBody>
      </p:sp>
      <p:sp>
        <p:nvSpPr>
          <p:cNvPr name="TextBox 15" id="15"/>
          <p:cNvSpPr txBox="true"/>
          <p:nvPr/>
        </p:nvSpPr>
        <p:spPr>
          <a:xfrm rot="0">
            <a:off x="9144000" y="4617403"/>
            <a:ext cx="4848119" cy="526097"/>
          </a:xfrm>
          <a:prstGeom prst="rect">
            <a:avLst/>
          </a:prstGeom>
        </p:spPr>
        <p:txBody>
          <a:bodyPr anchor="t" rtlCol="false" tIns="0" lIns="0" bIns="0" rIns="0">
            <a:spAutoFit/>
          </a:bodyPr>
          <a:lstStyle/>
          <a:p>
            <a:pPr algn="l" marL="0" indent="0" lvl="0">
              <a:lnSpc>
                <a:spcPts val="4160"/>
              </a:lnSpc>
              <a:spcBef>
                <a:spcPct val="0"/>
              </a:spcBef>
            </a:pPr>
            <a:r>
              <a:rPr lang="en-US" sz="3200">
                <a:solidFill>
                  <a:srgbClr val="0F1A38"/>
                </a:solidFill>
                <a:latin typeface="Hagrid Text Bold"/>
                <a:ea typeface="Hagrid Text Bold"/>
                <a:cs typeface="Hagrid Text Bold"/>
                <a:sym typeface="Hagrid Text Bold"/>
              </a:rPr>
              <a:t>Ms. Angela Wong</a:t>
            </a:r>
          </a:p>
        </p:txBody>
      </p:sp>
      <p:sp>
        <p:nvSpPr>
          <p:cNvPr name="Freeform 16" id="16"/>
          <p:cNvSpPr/>
          <p:nvPr/>
        </p:nvSpPr>
        <p:spPr>
          <a:xfrm flipH="false" flipV="false" rot="-10073421">
            <a:off x="11595240" y="-870806"/>
            <a:ext cx="7938993" cy="5629468"/>
          </a:xfrm>
          <a:custGeom>
            <a:avLst/>
            <a:gdLst/>
            <a:ahLst/>
            <a:cxnLst/>
            <a:rect r="r" b="b" t="t" l="l"/>
            <a:pathLst>
              <a:path h="5629468" w="7938993">
                <a:moveTo>
                  <a:pt x="0" y="0"/>
                </a:moveTo>
                <a:lnTo>
                  <a:pt x="7938993" y="0"/>
                </a:lnTo>
                <a:lnTo>
                  <a:pt x="7938993" y="5629468"/>
                </a:lnTo>
                <a:lnTo>
                  <a:pt x="0" y="562946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Tree>
  </p:cSld>
  <p:clrMapOvr>
    <a:masterClrMapping/>
  </p:clrMapOvr>
  <p:transition spd="slow">
    <p:fade/>
  </p:transition>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sp>
        <p:nvSpPr>
          <p:cNvPr name="AutoShape 2" id="2"/>
          <p:cNvSpPr/>
          <p:nvPr/>
        </p:nvSpPr>
        <p:spPr>
          <a:xfrm flipV="true">
            <a:off x="9144000" y="-341741"/>
            <a:ext cx="0" cy="10807450"/>
          </a:xfrm>
          <a:prstGeom prst="line">
            <a:avLst/>
          </a:prstGeom>
          <a:ln cap="flat" w="142875">
            <a:solidFill>
              <a:srgbClr val="FF4F63"/>
            </a:solidFill>
            <a:prstDash val="sysDash"/>
            <a:headEnd type="none" len="sm" w="sm"/>
            <a:tailEnd type="none" len="sm" w="sm"/>
          </a:ln>
        </p:spPr>
      </p:sp>
      <p:sp>
        <p:nvSpPr>
          <p:cNvPr name="Freeform 3" id="3"/>
          <p:cNvSpPr/>
          <p:nvPr/>
        </p:nvSpPr>
        <p:spPr>
          <a:xfrm flipH="false" flipV="false" rot="0">
            <a:off x="-371981" y="7422165"/>
            <a:ext cx="9563606" cy="4004760"/>
          </a:xfrm>
          <a:custGeom>
            <a:avLst/>
            <a:gdLst/>
            <a:ahLst/>
            <a:cxnLst/>
            <a:rect r="r" b="b" t="t" l="l"/>
            <a:pathLst>
              <a:path h="4004760" w="9563606">
                <a:moveTo>
                  <a:pt x="0" y="0"/>
                </a:moveTo>
                <a:lnTo>
                  <a:pt x="9563606" y="0"/>
                </a:lnTo>
                <a:lnTo>
                  <a:pt x="9563606" y="4004760"/>
                </a:lnTo>
                <a:lnTo>
                  <a:pt x="0" y="4004760"/>
                </a:lnTo>
                <a:lnTo>
                  <a:pt x="0" y="0"/>
                </a:lnTo>
                <a:close/>
              </a:path>
            </a:pathLst>
          </a:custGeom>
          <a:blipFill>
            <a:blip r:embed="rId2"/>
            <a:stretch>
              <a:fillRect l="0" t="0" r="0" b="0"/>
            </a:stretch>
          </a:blipFill>
        </p:spPr>
      </p:sp>
      <p:sp>
        <p:nvSpPr>
          <p:cNvPr name="Freeform 4" id="4"/>
          <p:cNvSpPr/>
          <p:nvPr/>
        </p:nvSpPr>
        <p:spPr>
          <a:xfrm flipH="false" flipV="false" rot="2834453">
            <a:off x="11796614" y="973433"/>
            <a:ext cx="7749218" cy="7489852"/>
          </a:xfrm>
          <a:custGeom>
            <a:avLst/>
            <a:gdLst/>
            <a:ahLst/>
            <a:cxnLst/>
            <a:rect r="r" b="b" t="t" l="l"/>
            <a:pathLst>
              <a:path h="7489852" w="7749218">
                <a:moveTo>
                  <a:pt x="0" y="0"/>
                </a:moveTo>
                <a:lnTo>
                  <a:pt x="7749218" y="0"/>
                </a:lnTo>
                <a:lnTo>
                  <a:pt x="7749218" y="7489852"/>
                </a:lnTo>
                <a:lnTo>
                  <a:pt x="0" y="7489852"/>
                </a:lnTo>
                <a:lnTo>
                  <a:pt x="0" y="0"/>
                </a:lnTo>
                <a:close/>
              </a:path>
            </a:pathLst>
          </a:custGeom>
          <a:blipFill>
            <a:blip r:embed="rId3">
              <a:alphaModFix amt="40000"/>
            </a:blip>
            <a:stretch>
              <a:fillRect l="0" t="0" r="0" b="0"/>
            </a:stretch>
          </a:blipFill>
        </p:spPr>
      </p:sp>
      <p:sp>
        <p:nvSpPr>
          <p:cNvPr name="Freeform 5" id="5"/>
          <p:cNvSpPr/>
          <p:nvPr/>
        </p:nvSpPr>
        <p:spPr>
          <a:xfrm flipH="false" flipV="false" rot="2834453">
            <a:off x="865104" y="55486"/>
            <a:ext cx="6367569" cy="6154447"/>
          </a:xfrm>
          <a:custGeom>
            <a:avLst/>
            <a:gdLst/>
            <a:ahLst/>
            <a:cxnLst/>
            <a:rect r="r" b="b" t="t" l="l"/>
            <a:pathLst>
              <a:path h="6154447" w="6367569">
                <a:moveTo>
                  <a:pt x="0" y="0"/>
                </a:moveTo>
                <a:lnTo>
                  <a:pt x="6367569" y="0"/>
                </a:lnTo>
                <a:lnTo>
                  <a:pt x="6367569" y="6154447"/>
                </a:lnTo>
                <a:lnTo>
                  <a:pt x="0" y="6154447"/>
                </a:lnTo>
                <a:lnTo>
                  <a:pt x="0" y="0"/>
                </a:lnTo>
                <a:close/>
              </a:path>
            </a:pathLst>
          </a:custGeom>
          <a:blipFill>
            <a:blip r:embed="rId3">
              <a:alphaModFix amt="40000"/>
            </a:blip>
            <a:stretch>
              <a:fillRect l="0" t="0" r="0" b="0"/>
            </a:stretch>
          </a:blipFill>
        </p:spPr>
      </p:sp>
      <p:sp>
        <p:nvSpPr>
          <p:cNvPr name="TextBox 6" id="6"/>
          <p:cNvSpPr txBox="true"/>
          <p:nvPr/>
        </p:nvSpPr>
        <p:spPr>
          <a:xfrm rot="0">
            <a:off x="1050767" y="1667003"/>
            <a:ext cx="6718111" cy="1095375"/>
          </a:xfrm>
          <a:prstGeom prst="rect">
            <a:avLst/>
          </a:prstGeom>
        </p:spPr>
        <p:txBody>
          <a:bodyPr anchor="t" rtlCol="false" tIns="0" lIns="0" bIns="0" rIns="0">
            <a:spAutoFit/>
          </a:bodyPr>
          <a:lstStyle/>
          <a:p>
            <a:pPr algn="ctr" marL="0" indent="0" lvl="0">
              <a:lnSpc>
                <a:spcPts val="8640"/>
              </a:lnSpc>
              <a:spcBef>
                <a:spcPct val="0"/>
              </a:spcBef>
            </a:pPr>
            <a:r>
              <a:rPr lang="en-US" sz="7200">
                <a:solidFill>
                  <a:srgbClr val="1A347B"/>
                </a:solidFill>
                <a:latin typeface="Waterlily"/>
                <a:ea typeface="Waterlily"/>
                <a:cs typeface="Waterlily"/>
                <a:sym typeface="Waterlily"/>
              </a:rPr>
              <a:t>Keep in mind...</a:t>
            </a:r>
          </a:p>
        </p:txBody>
      </p:sp>
      <p:grpSp>
        <p:nvGrpSpPr>
          <p:cNvPr name="Group 7" id="7"/>
          <p:cNvGrpSpPr/>
          <p:nvPr/>
        </p:nvGrpSpPr>
        <p:grpSpPr>
          <a:xfrm rot="0">
            <a:off x="7375774" y="398840"/>
            <a:ext cx="3631701" cy="3631701"/>
            <a:chOff x="0" y="0"/>
            <a:chExt cx="4842269" cy="4842269"/>
          </a:xfrm>
        </p:grpSpPr>
        <p:grpSp>
          <p:nvGrpSpPr>
            <p:cNvPr name="Group 8" id="8"/>
            <p:cNvGrpSpPr/>
            <p:nvPr/>
          </p:nvGrpSpPr>
          <p:grpSpPr>
            <a:xfrm rot="2700000">
              <a:off x="709134" y="709134"/>
              <a:ext cx="3424001" cy="3424001"/>
              <a:chOff x="0" y="0"/>
              <a:chExt cx="812800" cy="812800"/>
            </a:xfrm>
          </p:grpSpPr>
          <p:sp>
            <p:nvSpPr>
              <p:cNvPr name="Freeform 9" id="9"/>
              <p:cNvSpPr/>
              <p:nvPr/>
            </p:nvSpPr>
            <p:spPr>
              <a:xfrm flipH="false" flipV="false" rot="0">
                <a:off x="0" y="0"/>
                <a:ext cx="812800" cy="812800"/>
              </a:xfrm>
              <a:custGeom>
                <a:avLst/>
                <a:gdLst/>
                <a:ahLst/>
                <a:cxnLst/>
                <a:rect r="r" b="b" t="t" l="l"/>
                <a:pathLst>
                  <a:path h="812800" w="812800">
                    <a:moveTo>
                      <a:pt x="558800" y="0"/>
                    </a:moveTo>
                    <a:lnTo>
                      <a:pt x="254000" y="0"/>
                    </a:lnTo>
                    <a:lnTo>
                      <a:pt x="254000" y="254000"/>
                    </a:lnTo>
                    <a:lnTo>
                      <a:pt x="0" y="254000"/>
                    </a:lnTo>
                    <a:lnTo>
                      <a:pt x="0" y="558800"/>
                    </a:lnTo>
                    <a:lnTo>
                      <a:pt x="254000" y="558800"/>
                    </a:lnTo>
                    <a:lnTo>
                      <a:pt x="254000" y="812800"/>
                    </a:lnTo>
                    <a:lnTo>
                      <a:pt x="558800" y="812800"/>
                    </a:lnTo>
                    <a:lnTo>
                      <a:pt x="558800" y="558800"/>
                    </a:lnTo>
                    <a:lnTo>
                      <a:pt x="812800" y="558800"/>
                    </a:lnTo>
                    <a:lnTo>
                      <a:pt x="812800" y="254000"/>
                    </a:lnTo>
                    <a:lnTo>
                      <a:pt x="558800" y="254000"/>
                    </a:lnTo>
                    <a:lnTo>
                      <a:pt x="558800" y="0"/>
                    </a:lnTo>
                    <a:close/>
                  </a:path>
                </a:pathLst>
              </a:custGeom>
              <a:solidFill>
                <a:srgbClr val="FF4F63"/>
              </a:solidFill>
            </p:spPr>
          </p:sp>
          <p:sp>
            <p:nvSpPr>
              <p:cNvPr name="TextBox 10" id="10"/>
              <p:cNvSpPr txBox="true"/>
              <p:nvPr/>
            </p:nvSpPr>
            <p:spPr>
              <a:xfrm>
                <a:off x="190500" y="142875"/>
                <a:ext cx="431800" cy="479425"/>
              </a:xfrm>
              <a:prstGeom prst="rect">
                <a:avLst/>
              </a:prstGeom>
            </p:spPr>
            <p:txBody>
              <a:bodyPr anchor="ctr" rtlCol="false" tIns="50800" lIns="50800" bIns="50800" rIns="50800"/>
              <a:lstStyle/>
              <a:p>
                <a:pPr algn="ctr">
                  <a:lnSpc>
                    <a:spcPts val="3359"/>
                  </a:lnSpc>
                </a:pPr>
              </a:p>
            </p:txBody>
          </p:sp>
        </p:grpSp>
        <p:sp>
          <p:nvSpPr>
            <p:cNvPr name="TextBox 11" id="11"/>
            <p:cNvSpPr txBox="true"/>
            <p:nvPr/>
          </p:nvSpPr>
          <p:spPr>
            <a:xfrm rot="0">
              <a:off x="1258192" y="1792484"/>
              <a:ext cx="2389384" cy="12382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FFFFF"/>
                  </a:solidFill>
                  <a:latin typeface="Waterlily"/>
                  <a:ea typeface="Waterlily"/>
                  <a:cs typeface="Waterlily"/>
                  <a:sym typeface="Waterlily"/>
                </a:rPr>
                <a:t>01</a:t>
              </a:r>
            </a:p>
          </p:txBody>
        </p:sp>
      </p:grpSp>
      <p:sp>
        <p:nvSpPr>
          <p:cNvPr name="TextBox 12" id="12"/>
          <p:cNvSpPr txBox="true"/>
          <p:nvPr/>
        </p:nvSpPr>
        <p:spPr>
          <a:xfrm rot="0">
            <a:off x="11007476" y="2342682"/>
            <a:ext cx="6070849" cy="340995"/>
          </a:xfrm>
          <a:prstGeom prst="rect">
            <a:avLst/>
          </a:prstGeom>
        </p:spPr>
        <p:txBody>
          <a:bodyPr anchor="t" rtlCol="false" tIns="0" lIns="0" bIns="0" rIns="0">
            <a:spAutoFit/>
          </a:bodyPr>
          <a:lstStyle/>
          <a:p>
            <a:pPr algn="l">
              <a:lnSpc>
                <a:spcPts val="2700"/>
              </a:lnSpc>
            </a:pPr>
            <a:r>
              <a:rPr lang="en-US" sz="1800">
                <a:solidFill>
                  <a:srgbClr val="0F1A38"/>
                </a:solidFill>
                <a:latin typeface="Hagrid Text"/>
                <a:ea typeface="Hagrid Text"/>
                <a:cs typeface="Hagrid Text"/>
                <a:sym typeface="Hagrid Text"/>
              </a:rPr>
              <a:t>Briefly elaborate on what you want to discuss.</a:t>
            </a:r>
            <a:r>
              <a:rPr lang="en-US" sz="1800">
                <a:solidFill>
                  <a:srgbClr val="0F1A38"/>
                </a:solidFill>
                <a:latin typeface="Hagrid Text"/>
                <a:ea typeface="Hagrid Text"/>
                <a:cs typeface="Hagrid Text"/>
                <a:sym typeface="Hagrid Text"/>
              </a:rPr>
              <a:t> </a:t>
            </a:r>
          </a:p>
        </p:txBody>
      </p:sp>
      <p:sp>
        <p:nvSpPr>
          <p:cNvPr name="TextBox 13" id="13"/>
          <p:cNvSpPr txBox="true"/>
          <p:nvPr/>
        </p:nvSpPr>
        <p:spPr>
          <a:xfrm rot="0">
            <a:off x="11007476" y="1719391"/>
            <a:ext cx="4488881" cy="526097"/>
          </a:xfrm>
          <a:prstGeom prst="rect">
            <a:avLst/>
          </a:prstGeom>
        </p:spPr>
        <p:txBody>
          <a:bodyPr anchor="t" rtlCol="false" tIns="0" lIns="0" bIns="0" rIns="0">
            <a:spAutoFit/>
          </a:bodyPr>
          <a:lstStyle/>
          <a:p>
            <a:pPr algn="l" marL="0" indent="0" lvl="0">
              <a:lnSpc>
                <a:spcPts val="4160"/>
              </a:lnSpc>
              <a:spcBef>
                <a:spcPct val="0"/>
              </a:spcBef>
            </a:pPr>
            <a:r>
              <a:rPr lang="en-US" sz="3200">
                <a:solidFill>
                  <a:srgbClr val="0F1A38"/>
                </a:solidFill>
                <a:latin typeface="Hagrid Text Bold"/>
                <a:ea typeface="Hagrid Text Bold"/>
                <a:cs typeface="Hagrid Text Bold"/>
                <a:sym typeface="Hagrid Text Bold"/>
              </a:rPr>
              <a:t>Add a main point</a:t>
            </a:r>
          </a:p>
        </p:txBody>
      </p:sp>
      <p:grpSp>
        <p:nvGrpSpPr>
          <p:cNvPr name="Group 14" id="14"/>
          <p:cNvGrpSpPr/>
          <p:nvPr/>
        </p:nvGrpSpPr>
        <p:grpSpPr>
          <a:xfrm rot="0">
            <a:off x="7375774" y="3587753"/>
            <a:ext cx="3631701" cy="3631701"/>
            <a:chOff x="0" y="0"/>
            <a:chExt cx="4842269" cy="4842269"/>
          </a:xfrm>
        </p:grpSpPr>
        <p:grpSp>
          <p:nvGrpSpPr>
            <p:cNvPr name="Group 15" id="15"/>
            <p:cNvGrpSpPr/>
            <p:nvPr/>
          </p:nvGrpSpPr>
          <p:grpSpPr>
            <a:xfrm rot="2700000">
              <a:off x="709134" y="709134"/>
              <a:ext cx="3424001" cy="3424001"/>
              <a:chOff x="0" y="0"/>
              <a:chExt cx="812800" cy="812800"/>
            </a:xfrm>
          </p:grpSpPr>
          <p:sp>
            <p:nvSpPr>
              <p:cNvPr name="Freeform 16" id="16"/>
              <p:cNvSpPr/>
              <p:nvPr/>
            </p:nvSpPr>
            <p:spPr>
              <a:xfrm flipH="false" flipV="false" rot="0">
                <a:off x="0" y="0"/>
                <a:ext cx="812800" cy="812800"/>
              </a:xfrm>
              <a:custGeom>
                <a:avLst/>
                <a:gdLst/>
                <a:ahLst/>
                <a:cxnLst/>
                <a:rect r="r" b="b" t="t" l="l"/>
                <a:pathLst>
                  <a:path h="812800" w="812800">
                    <a:moveTo>
                      <a:pt x="558800" y="0"/>
                    </a:moveTo>
                    <a:lnTo>
                      <a:pt x="254000" y="0"/>
                    </a:lnTo>
                    <a:lnTo>
                      <a:pt x="254000" y="254000"/>
                    </a:lnTo>
                    <a:lnTo>
                      <a:pt x="0" y="254000"/>
                    </a:lnTo>
                    <a:lnTo>
                      <a:pt x="0" y="558800"/>
                    </a:lnTo>
                    <a:lnTo>
                      <a:pt x="254000" y="558800"/>
                    </a:lnTo>
                    <a:lnTo>
                      <a:pt x="254000" y="812800"/>
                    </a:lnTo>
                    <a:lnTo>
                      <a:pt x="558800" y="812800"/>
                    </a:lnTo>
                    <a:lnTo>
                      <a:pt x="558800" y="558800"/>
                    </a:lnTo>
                    <a:lnTo>
                      <a:pt x="812800" y="558800"/>
                    </a:lnTo>
                    <a:lnTo>
                      <a:pt x="812800" y="254000"/>
                    </a:lnTo>
                    <a:lnTo>
                      <a:pt x="558800" y="254000"/>
                    </a:lnTo>
                    <a:lnTo>
                      <a:pt x="558800" y="0"/>
                    </a:lnTo>
                    <a:close/>
                  </a:path>
                </a:pathLst>
              </a:custGeom>
              <a:solidFill>
                <a:srgbClr val="FF4F63"/>
              </a:solidFill>
            </p:spPr>
          </p:sp>
          <p:sp>
            <p:nvSpPr>
              <p:cNvPr name="TextBox 17" id="17"/>
              <p:cNvSpPr txBox="true"/>
              <p:nvPr/>
            </p:nvSpPr>
            <p:spPr>
              <a:xfrm>
                <a:off x="190500" y="142875"/>
                <a:ext cx="431800" cy="479425"/>
              </a:xfrm>
              <a:prstGeom prst="rect">
                <a:avLst/>
              </a:prstGeom>
            </p:spPr>
            <p:txBody>
              <a:bodyPr anchor="ctr" rtlCol="false" tIns="50800" lIns="50800" bIns="50800" rIns="50800"/>
              <a:lstStyle/>
              <a:p>
                <a:pPr algn="ctr">
                  <a:lnSpc>
                    <a:spcPts val="3359"/>
                  </a:lnSpc>
                </a:pPr>
              </a:p>
            </p:txBody>
          </p:sp>
        </p:grpSp>
        <p:sp>
          <p:nvSpPr>
            <p:cNvPr name="TextBox 18" id="18"/>
            <p:cNvSpPr txBox="true"/>
            <p:nvPr/>
          </p:nvSpPr>
          <p:spPr>
            <a:xfrm rot="0">
              <a:off x="1258192" y="1792484"/>
              <a:ext cx="2389384" cy="12382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FFFFF"/>
                  </a:solidFill>
                  <a:latin typeface="Waterlily"/>
                  <a:ea typeface="Waterlily"/>
                  <a:cs typeface="Waterlily"/>
                  <a:sym typeface="Waterlily"/>
                </a:rPr>
                <a:t>02</a:t>
              </a:r>
            </a:p>
          </p:txBody>
        </p:sp>
      </p:grpSp>
      <p:sp>
        <p:nvSpPr>
          <p:cNvPr name="TextBox 19" id="19"/>
          <p:cNvSpPr txBox="true"/>
          <p:nvPr/>
        </p:nvSpPr>
        <p:spPr>
          <a:xfrm rot="0">
            <a:off x="11007476" y="5531595"/>
            <a:ext cx="6070849" cy="340995"/>
          </a:xfrm>
          <a:prstGeom prst="rect">
            <a:avLst/>
          </a:prstGeom>
        </p:spPr>
        <p:txBody>
          <a:bodyPr anchor="t" rtlCol="false" tIns="0" lIns="0" bIns="0" rIns="0">
            <a:spAutoFit/>
          </a:bodyPr>
          <a:lstStyle/>
          <a:p>
            <a:pPr algn="l">
              <a:lnSpc>
                <a:spcPts val="2700"/>
              </a:lnSpc>
            </a:pPr>
            <a:r>
              <a:rPr lang="en-US" sz="1800">
                <a:solidFill>
                  <a:srgbClr val="0F1A38"/>
                </a:solidFill>
                <a:latin typeface="Hagrid Text"/>
                <a:ea typeface="Hagrid Text"/>
                <a:cs typeface="Hagrid Text"/>
                <a:sym typeface="Hagrid Text"/>
              </a:rPr>
              <a:t>Briefly elaborate on what you want to discuss.</a:t>
            </a:r>
            <a:r>
              <a:rPr lang="en-US" sz="1800">
                <a:solidFill>
                  <a:srgbClr val="0F1A38"/>
                </a:solidFill>
                <a:latin typeface="Hagrid Text"/>
                <a:ea typeface="Hagrid Text"/>
                <a:cs typeface="Hagrid Text"/>
                <a:sym typeface="Hagrid Text"/>
              </a:rPr>
              <a:t> </a:t>
            </a:r>
          </a:p>
        </p:txBody>
      </p:sp>
      <p:sp>
        <p:nvSpPr>
          <p:cNvPr name="TextBox 20" id="20"/>
          <p:cNvSpPr txBox="true"/>
          <p:nvPr/>
        </p:nvSpPr>
        <p:spPr>
          <a:xfrm rot="0">
            <a:off x="11007476" y="4908304"/>
            <a:ext cx="4488881" cy="526097"/>
          </a:xfrm>
          <a:prstGeom prst="rect">
            <a:avLst/>
          </a:prstGeom>
        </p:spPr>
        <p:txBody>
          <a:bodyPr anchor="t" rtlCol="false" tIns="0" lIns="0" bIns="0" rIns="0">
            <a:spAutoFit/>
          </a:bodyPr>
          <a:lstStyle/>
          <a:p>
            <a:pPr algn="l" marL="0" indent="0" lvl="0">
              <a:lnSpc>
                <a:spcPts val="4160"/>
              </a:lnSpc>
              <a:spcBef>
                <a:spcPct val="0"/>
              </a:spcBef>
            </a:pPr>
            <a:r>
              <a:rPr lang="en-US" sz="3200">
                <a:solidFill>
                  <a:srgbClr val="0F1A38"/>
                </a:solidFill>
                <a:latin typeface="Hagrid Text Bold"/>
                <a:ea typeface="Hagrid Text Bold"/>
                <a:cs typeface="Hagrid Text Bold"/>
                <a:sym typeface="Hagrid Text Bold"/>
              </a:rPr>
              <a:t>Add a main point</a:t>
            </a:r>
          </a:p>
        </p:txBody>
      </p:sp>
      <p:grpSp>
        <p:nvGrpSpPr>
          <p:cNvPr name="Group 21" id="21"/>
          <p:cNvGrpSpPr/>
          <p:nvPr/>
        </p:nvGrpSpPr>
        <p:grpSpPr>
          <a:xfrm rot="0">
            <a:off x="7375774" y="6655299"/>
            <a:ext cx="3631701" cy="3631701"/>
            <a:chOff x="0" y="0"/>
            <a:chExt cx="4842269" cy="4842269"/>
          </a:xfrm>
        </p:grpSpPr>
        <p:grpSp>
          <p:nvGrpSpPr>
            <p:cNvPr name="Group 22" id="22"/>
            <p:cNvGrpSpPr/>
            <p:nvPr/>
          </p:nvGrpSpPr>
          <p:grpSpPr>
            <a:xfrm rot="2700000">
              <a:off x="709134" y="709134"/>
              <a:ext cx="3424001" cy="3424001"/>
              <a:chOff x="0" y="0"/>
              <a:chExt cx="812800" cy="812800"/>
            </a:xfrm>
          </p:grpSpPr>
          <p:sp>
            <p:nvSpPr>
              <p:cNvPr name="Freeform 23" id="23"/>
              <p:cNvSpPr/>
              <p:nvPr/>
            </p:nvSpPr>
            <p:spPr>
              <a:xfrm flipH="false" flipV="false" rot="0">
                <a:off x="0" y="0"/>
                <a:ext cx="812800" cy="812800"/>
              </a:xfrm>
              <a:custGeom>
                <a:avLst/>
                <a:gdLst/>
                <a:ahLst/>
                <a:cxnLst/>
                <a:rect r="r" b="b" t="t" l="l"/>
                <a:pathLst>
                  <a:path h="812800" w="812800">
                    <a:moveTo>
                      <a:pt x="558800" y="0"/>
                    </a:moveTo>
                    <a:lnTo>
                      <a:pt x="254000" y="0"/>
                    </a:lnTo>
                    <a:lnTo>
                      <a:pt x="254000" y="254000"/>
                    </a:lnTo>
                    <a:lnTo>
                      <a:pt x="0" y="254000"/>
                    </a:lnTo>
                    <a:lnTo>
                      <a:pt x="0" y="558800"/>
                    </a:lnTo>
                    <a:lnTo>
                      <a:pt x="254000" y="558800"/>
                    </a:lnTo>
                    <a:lnTo>
                      <a:pt x="254000" y="812800"/>
                    </a:lnTo>
                    <a:lnTo>
                      <a:pt x="558800" y="812800"/>
                    </a:lnTo>
                    <a:lnTo>
                      <a:pt x="558800" y="558800"/>
                    </a:lnTo>
                    <a:lnTo>
                      <a:pt x="812800" y="558800"/>
                    </a:lnTo>
                    <a:lnTo>
                      <a:pt x="812800" y="254000"/>
                    </a:lnTo>
                    <a:lnTo>
                      <a:pt x="558800" y="254000"/>
                    </a:lnTo>
                    <a:lnTo>
                      <a:pt x="558800" y="0"/>
                    </a:lnTo>
                    <a:close/>
                  </a:path>
                </a:pathLst>
              </a:custGeom>
              <a:solidFill>
                <a:srgbClr val="FF4F63"/>
              </a:solidFill>
            </p:spPr>
          </p:sp>
          <p:sp>
            <p:nvSpPr>
              <p:cNvPr name="TextBox 24" id="24"/>
              <p:cNvSpPr txBox="true"/>
              <p:nvPr/>
            </p:nvSpPr>
            <p:spPr>
              <a:xfrm>
                <a:off x="190500" y="142875"/>
                <a:ext cx="431800" cy="479425"/>
              </a:xfrm>
              <a:prstGeom prst="rect">
                <a:avLst/>
              </a:prstGeom>
            </p:spPr>
            <p:txBody>
              <a:bodyPr anchor="ctr" rtlCol="false" tIns="50800" lIns="50800" bIns="50800" rIns="50800"/>
              <a:lstStyle/>
              <a:p>
                <a:pPr algn="ctr">
                  <a:lnSpc>
                    <a:spcPts val="3359"/>
                  </a:lnSpc>
                </a:pPr>
              </a:p>
            </p:txBody>
          </p:sp>
        </p:grpSp>
        <p:sp>
          <p:nvSpPr>
            <p:cNvPr name="TextBox 25" id="25"/>
            <p:cNvSpPr txBox="true"/>
            <p:nvPr/>
          </p:nvSpPr>
          <p:spPr>
            <a:xfrm rot="0">
              <a:off x="1258192" y="1792484"/>
              <a:ext cx="2389384" cy="12382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FFFFF"/>
                  </a:solidFill>
                  <a:latin typeface="Waterlily"/>
                  <a:ea typeface="Waterlily"/>
                  <a:cs typeface="Waterlily"/>
                  <a:sym typeface="Waterlily"/>
                </a:rPr>
                <a:t>03</a:t>
              </a:r>
            </a:p>
          </p:txBody>
        </p:sp>
      </p:grpSp>
      <p:sp>
        <p:nvSpPr>
          <p:cNvPr name="TextBox 26" id="26"/>
          <p:cNvSpPr txBox="true"/>
          <p:nvPr/>
        </p:nvSpPr>
        <p:spPr>
          <a:xfrm rot="0">
            <a:off x="11007476" y="8599140"/>
            <a:ext cx="6070849" cy="340995"/>
          </a:xfrm>
          <a:prstGeom prst="rect">
            <a:avLst/>
          </a:prstGeom>
        </p:spPr>
        <p:txBody>
          <a:bodyPr anchor="t" rtlCol="false" tIns="0" lIns="0" bIns="0" rIns="0">
            <a:spAutoFit/>
          </a:bodyPr>
          <a:lstStyle/>
          <a:p>
            <a:pPr algn="l">
              <a:lnSpc>
                <a:spcPts val="2700"/>
              </a:lnSpc>
            </a:pPr>
            <a:r>
              <a:rPr lang="en-US" sz="1800">
                <a:solidFill>
                  <a:srgbClr val="0F1A38"/>
                </a:solidFill>
                <a:latin typeface="Hagrid Text"/>
                <a:ea typeface="Hagrid Text"/>
                <a:cs typeface="Hagrid Text"/>
                <a:sym typeface="Hagrid Text"/>
              </a:rPr>
              <a:t>Briefly elaborate on what you want to discuss.</a:t>
            </a:r>
            <a:r>
              <a:rPr lang="en-US" sz="1800">
                <a:solidFill>
                  <a:srgbClr val="0F1A38"/>
                </a:solidFill>
                <a:latin typeface="Hagrid Text"/>
                <a:ea typeface="Hagrid Text"/>
                <a:cs typeface="Hagrid Text"/>
                <a:sym typeface="Hagrid Text"/>
              </a:rPr>
              <a:t> </a:t>
            </a:r>
          </a:p>
        </p:txBody>
      </p:sp>
      <p:sp>
        <p:nvSpPr>
          <p:cNvPr name="TextBox 27" id="27"/>
          <p:cNvSpPr txBox="true"/>
          <p:nvPr/>
        </p:nvSpPr>
        <p:spPr>
          <a:xfrm rot="0">
            <a:off x="11007476" y="7975849"/>
            <a:ext cx="4488881" cy="526097"/>
          </a:xfrm>
          <a:prstGeom prst="rect">
            <a:avLst/>
          </a:prstGeom>
        </p:spPr>
        <p:txBody>
          <a:bodyPr anchor="t" rtlCol="false" tIns="0" lIns="0" bIns="0" rIns="0">
            <a:spAutoFit/>
          </a:bodyPr>
          <a:lstStyle/>
          <a:p>
            <a:pPr algn="l" marL="0" indent="0" lvl="0">
              <a:lnSpc>
                <a:spcPts val="4160"/>
              </a:lnSpc>
              <a:spcBef>
                <a:spcPct val="0"/>
              </a:spcBef>
            </a:pPr>
            <a:r>
              <a:rPr lang="en-US" sz="3200">
                <a:solidFill>
                  <a:srgbClr val="0F1A38"/>
                </a:solidFill>
                <a:latin typeface="Hagrid Text Bold"/>
                <a:ea typeface="Hagrid Text Bold"/>
                <a:cs typeface="Hagrid Text Bold"/>
                <a:sym typeface="Hagrid Text Bold"/>
              </a:rPr>
              <a:t>Add a main point</a:t>
            </a:r>
          </a:p>
        </p:txBody>
      </p:sp>
      <p:sp>
        <p:nvSpPr>
          <p:cNvPr name="Freeform 28" id="28"/>
          <p:cNvSpPr/>
          <p:nvPr/>
        </p:nvSpPr>
        <p:spPr>
          <a:xfrm flipH="false" flipV="false" rot="-522484">
            <a:off x="1501851" y="6731992"/>
            <a:ext cx="2566441" cy="2512757"/>
          </a:xfrm>
          <a:custGeom>
            <a:avLst/>
            <a:gdLst/>
            <a:ahLst/>
            <a:cxnLst/>
            <a:rect r="r" b="b" t="t" l="l"/>
            <a:pathLst>
              <a:path h="2512757" w="2566441">
                <a:moveTo>
                  <a:pt x="0" y="0"/>
                </a:moveTo>
                <a:lnTo>
                  <a:pt x="2566440" y="0"/>
                </a:lnTo>
                <a:lnTo>
                  <a:pt x="2566440" y="2512756"/>
                </a:lnTo>
                <a:lnTo>
                  <a:pt x="0" y="2512756"/>
                </a:lnTo>
                <a:lnTo>
                  <a:pt x="0" y="0"/>
                </a:lnTo>
                <a:close/>
              </a:path>
            </a:pathLst>
          </a:custGeom>
          <a:blipFill>
            <a:blip r:embed="rId4"/>
            <a:stretch>
              <a:fillRect l="0" t="0" r="0" b="0"/>
            </a:stretch>
          </a:blipFill>
        </p:spPr>
      </p:sp>
      <p:sp>
        <p:nvSpPr>
          <p:cNvPr name="Freeform 29" id="29"/>
          <p:cNvSpPr/>
          <p:nvPr/>
        </p:nvSpPr>
        <p:spPr>
          <a:xfrm flipH="false" flipV="false" rot="0">
            <a:off x="1326427" y="3095871"/>
            <a:ext cx="6166790" cy="6059326"/>
          </a:xfrm>
          <a:custGeom>
            <a:avLst/>
            <a:gdLst/>
            <a:ahLst/>
            <a:cxnLst/>
            <a:rect r="r" b="b" t="t" l="l"/>
            <a:pathLst>
              <a:path h="6059326" w="6166790">
                <a:moveTo>
                  <a:pt x="0" y="0"/>
                </a:moveTo>
                <a:lnTo>
                  <a:pt x="6166790" y="0"/>
                </a:lnTo>
                <a:lnTo>
                  <a:pt x="6166790" y="6059325"/>
                </a:lnTo>
                <a:lnTo>
                  <a:pt x="0" y="6059325"/>
                </a:lnTo>
                <a:lnTo>
                  <a:pt x="0" y="0"/>
                </a:lnTo>
                <a:close/>
              </a:path>
            </a:pathLst>
          </a:custGeom>
          <a:blipFill>
            <a:blip r:embed="rId5"/>
            <a:stretch>
              <a:fillRect l="0" t="0" r="0" b="0"/>
            </a:stretch>
          </a:blipFill>
        </p:spPr>
      </p:sp>
    </p:spTree>
  </p:cSld>
  <p:clrMapOvr>
    <a:masterClrMapping/>
  </p:clrMapOvr>
  <p:transition spd="slow">
    <p:fade/>
  </p:transition>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sp>
        <p:nvSpPr>
          <p:cNvPr name="Freeform 2" id="2"/>
          <p:cNvSpPr/>
          <p:nvPr/>
        </p:nvSpPr>
        <p:spPr>
          <a:xfrm flipH="false" flipV="false" rot="2834453">
            <a:off x="13419410" y="1387468"/>
            <a:ext cx="6367569" cy="6154447"/>
          </a:xfrm>
          <a:custGeom>
            <a:avLst/>
            <a:gdLst/>
            <a:ahLst/>
            <a:cxnLst/>
            <a:rect r="r" b="b" t="t" l="l"/>
            <a:pathLst>
              <a:path h="6154447" w="6367569">
                <a:moveTo>
                  <a:pt x="0" y="0"/>
                </a:moveTo>
                <a:lnTo>
                  <a:pt x="6367569" y="0"/>
                </a:lnTo>
                <a:lnTo>
                  <a:pt x="6367569" y="6154447"/>
                </a:lnTo>
                <a:lnTo>
                  <a:pt x="0" y="6154447"/>
                </a:lnTo>
                <a:lnTo>
                  <a:pt x="0" y="0"/>
                </a:lnTo>
                <a:close/>
              </a:path>
            </a:pathLst>
          </a:custGeom>
          <a:blipFill>
            <a:blip r:embed="rId2">
              <a:alphaModFix amt="40000"/>
            </a:blip>
            <a:stretch>
              <a:fillRect l="0" t="0" r="0" b="0"/>
            </a:stretch>
          </a:blipFill>
        </p:spPr>
      </p:sp>
      <p:sp>
        <p:nvSpPr>
          <p:cNvPr name="Freeform 3" id="3"/>
          <p:cNvSpPr/>
          <p:nvPr/>
        </p:nvSpPr>
        <p:spPr>
          <a:xfrm flipH="false" flipV="false" rot="0">
            <a:off x="-475743" y="8488864"/>
            <a:ext cx="18763743" cy="6139914"/>
          </a:xfrm>
          <a:custGeom>
            <a:avLst/>
            <a:gdLst/>
            <a:ahLst/>
            <a:cxnLst/>
            <a:rect r="r" b="b" t="t" l="l"/>
            <a:pathLst>
              <a:path h="6139914" w="18763743">
                <a:moveTo>
                  <a:pt x="0" y="0"/>
                </a:moveTo>
                <a:lnTo>
                  <a:pt x="18763743" y="0"/>
                </a:lnTo>
                <a:lnTo>
                  <a:pt x="18763743" y="6139913"/>
                </a:lnTo>
                <a:lnTo>
                  <a:pt x="0" y="6139913"/>
                </a:lnTo>
                <a:lnTo>
                  <a:pt x="0" y="0"/>
                </a:lnTo>
                <a:close/>
              </a:path>
            </a:pathLst>
          </a:custGeom>
          <a:blipFill>
            <a:blip r:embed="rId3">
              <a:alphaModFix amt="60000"/>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1226931">
            <a:off x="2442720" y="-761466"/>
            <a:ext cx="7849445" cy="7586724"/>
          </a:xfrm>
          <a:custGeom>
            <a:avLst/>
            <a:gdLst/>
            <a:ahLst/>
            <a:cxnLst/>
            <a:rect r="r" b="b" t="t" l="l"/>
            <a:pathLst>
              <a:path h="7586724" w="7849445">
                <a:moveTo>
                  <a:pt x="0" y="0"/>
                </a:moveTo>
                <a:lnTo>
                  <a:pt x="7849444" y="0"/>
                </a:lnTo>
                <a:lnTo>
                  <a:pt x="7849444" y="7586724"/>
                </a:lnTo>
                <a:lnTo>
                  <a:pt x="0" y="7586724"/>
                </a:lnTo>
                <a:lnTo>
                  <a:pt x="0" y="0"/>
                </a:lnTo>
                <a:close/>
              </a:path>
            </a:pathLst>
          </a:custGeom>
          <a:blipFill>
            <a:blip r:embed="rId2">
              <a:alphaModFix amt="40000"/>
            </a:blip>
            <a:stretch>
              <a:fillRect l="0" t="0" r="0" b="0"/>
            </a:stretch>
          </a:blipFill>
        </p:spPr>
      </p:sp>
      <p:sp>
        <p:nvSpPr>
          <p:cNvPr name="Freeform 5" id="5"/>
          <p:cNvSpPr/>
          <p:nvPr/>
        </p:nvSpPr>
        <p:spPr>
          <a:xfrm flipH="false" flipV="false" rot="-1733480">
            <a:off x="286858" y="-1339798"/>
            <a:ext cx="17238541" cy="12223693"/>
          </a:xfrm>
          <a:custGeom>
            <a:avLst/>
            <a:gdLst/>
            <a:ahLst/>
            <a:cxnLst/>
            <a:rect r="r" b="b" t="t" l="l"/>
            <a:pathLst>
              <a:path h="12223693" w="17238541">
                <a:moveTo>
                  <a:pt x="0" y="0"/>
                </a:moveTo>
                <a:lnTo>
                  <a:pt x="17238541" y="0"/>
                </a:lnTo>
                <a:lnTo>
                  <a:pt x="17238541" y="12223692"/>
                </a:lnTo>
                <a:lnTo>
                  <a:pt x="0" y="1222369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nvGrpSpPr>
          <p:cNvPr name="Group 6" id="6"/>
          <p:cNvGrpSpPr/>
          <p:nvPr/>
        </p:nvGrpSpPr>
        <p:grpSpPr>
          <a:xfrm rot="0">
            <a:off x="1634556" y="37930"/>
            <a:ext cx="3184215" cy="3184215"/>
            <a:chOff x="0" y="0"/>
            <a:chExt cx="4245620" cy="4245620"/>
          </a:xfrm>
        </p:grpSpPr>
        <p:grpSp>
          <p:nvGrpSpPr>
            <p:cNvPr name="Group 7" id="7"/>
            <p:cNvGrpSpPr/>
            <p:nvPr/>
          </p:nvGrpSpPr>
          <p:grpSpPr>
            <a:xfrm rot="2700000">
              <a:off x="621757" y="621757"/>
              <a:ext cx="3002107" cy="3002107"/>
              <a:chOff x="0" y="0"/>
              <a:chExt cx="812800" cy="812800"/>
            </a:xfrm>
          </p:grpSpPr>
          <p:sp>
            <p:nvSpPr>
              <p:cNvPr name="Freeform 8" id="8"/>
              <p:cNvSpPr/>
              <p:nvPr/>
            </p:nvSpPr>
            <p:spPr>
              <a:xfrm flipH="false" flipV="false" rot="0">
                <a:off x="0" y="0"/>
                <a:ext cx="812800" cy="812800"/>
              </a:xfrm>
              <a:custGeom>
                <a:avLst/>
                <a:gdLst/>
                <a:ahLst/>
                <a:cxnLst/>
                <a:rect r="r" b="b" t="t" l="l"/>
                <a:pathLst>
                  <a:path h="812800" w="812800">
                    <a:moveTo>
                      <a:pt x="558800" y="0"/>
                    </a:moveTo>
                    <a:lnTo>
                      <a:pt x="254000" y="0"/>
                    </a:lnTo>
                    <a:lnTo>
                      <a:pt x="254000" y="254000"/>
                    </a:lnTo>
                    <a:lnTo>
                      <a:pt x="0" y="254000"/>
                    </a:lnTo>
                    <a:lnTo>
                      <a:pt x="0" y="558800"/>
                    </a:lnTo>
                    <a:lnTo>
                      <a:pt x="254000" y="558800"/>
                    </a:lnTo>
                    <a:lnTo>
                      <a:pt x="254000" y="812800"/>
                    </a:lnTo>
                    <a:lnTo>
                      <a:pt x="558800" y="812800"/>
                    </a:lnTo>
                    <a:lnTo>
                      <a:pt x="558800" y="558800"/>
                    </a:lnTo>
                    <a:lnTo>
                      <a:pt x="812800" y="558800"/>
                    </a:lnTo>
                    <a:lnTo>
                      <a:pt x="812800" y="254000"/>
                    </a:lnTo>
                    <a:lnTo>
                      <a:pt x="558800" y="254000"/>
                    </a:lnTo>
                    <a:lnTo>
                      <a:pt x="558800" y="0"/>
                    </a:lnTo>
                    <a:close/>
                  </a:path>
                </a:pathLst>
              </a:custGeom>
              <a:solidFill>
                <a:srgbClr val="FF4F63"/>
              </a:solidFill>
            </p:spPr>
          </p:sp>
          <p:sp>
            <p:nvSpPr>
              <p:cNvPr name="TextBox 9" id="9"/>
              <p:cNvSpPr txBox="true"/>
              <p:nvPr/>
            </p:nvSpPr>
            <p:spPr>
              <a:xfrm>
                <a:off x="190500" y="142875"/>
                <a:ext cx="431800" cy="479425"/>
              </a:xfrm>
              <a:prstGeom prst="rect">
                <a:avLst/>
              </a:prstGeom>
            </p:spPr>
            <p:txBody>
              <a:bodyPr anchor="ctr" rtlCol="false" tIns="50800" lIns="50800" bIns="50800" rIns="50800"/>
              <a:lstStyle/>
              <a:p>
                <a:pPr algn="ctr">
                  <a:lnSpc>
                    <a:spcPts val="3359"/>
                  </a:lnSpc>
                </a:pPr>
              </a:p>
            </p:txBody>
          </p:sp>
        </p:grpSp>
        <p:sp>
          <p:nvSpPr>
            <p:cNvPr name="TextBox 10" id="10"/>
            <p:cNvSpPr txBox="true"/>
            <p:nvPr/>
          </p:nvSpPr>
          <p:spPr>
            <a:xfrm rot="0">
              <a:off x="928118" y="1494160"/>
              <a:ext cx="2389384" cy="12382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FFFFF"/>
                  </a:solidFill>
                  <a:latin typeface="Waterlily"/>
                  <a:ea typeface="Waterlily"/>
                  <a:cs typeface="Waterlily"/>
                  <a:sym typeface="Waterlily"/>
                </a:rPr>
                <a:t>01</a:t>
              </a:r>
            </a:p>
          </p:txBody>
        </p:sp>
      </p:grpSp>
      <p:sp>
        <p:nvSpPr>
          <p:cNvPr name="TextBox 11" id="11"/>
          <p:cNvSpPr txBox="true"/>
          <p:nvPr/>
        </p:nvSpPr>
        <p:spPr>
          <a:xfrm rot="0">
            <a:off x="1237929" y="6099954"/>
            <a:ext cx="3977469" cy="526097"/>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0F1A38"/>
                </a:solidFill>
                <a:latin typeface="Hagrid Text Bold"/>
                <a:ea typeface="Hagrid Text Bold"/>
                <a:cs typeface="Hagrid Text Bold"/>
                <a:sym typeface="Hagrid Text Bold"/>
              </a:rPr>
              <a:t>Title here</a:t>
            </a:r>
          </a:p>
        </p:txBody>
      </p:sp>
      <p:grpSp>
        <p:nvGrpSpPr>
          <p:cNvPr name="Group 12" id="12"/>
          <p:cNvGrpSpPr/>
          <p:nvPr/>
        </p:nvGrpSpPr>
        <p:grpSpPr>
          <a:xfrm rot="0">
            <a:off x="6931185" y="5702633"/>
            <a:ext cx="3184215" cy="3184215"/>
            <a:chOff x="0" y="0"/>
            <a:chExt cx="4245620" cy="4245620"/>
          </a:xfrm>
        </p:grpSpPr>
        <p:grpSp>
          <p:nvGrpSpPr>
            <p:cNvPr name="Group 13" id="13"/>
            <p:cNvGrpSpPr/>
            <p:nvPr/>
          </p:nvGrpSpPr>
          <p:grpSpPr>
            <a:xfrm rot="2700000">
              <a:off x="621757" y="621757"/>
              <a:ext cx="3002107" cy="3002107"/>
              <a:chOff x="0" y="0"/>
              <a:chExt cx="812800" cy="812800"/>
            </a:xfrm>
          </p:grpSpPr>
          <p:sp>
            <p:nvSpPr>
              <p:cNvPr name="Freeform 14" id="14"/>
              <p:cNvSpPr/>
              <p:nvPr/>
            </p:nvSpPr>
            <p:spPr>
              <a:xfrm flipH="false" flipV="false" rot="0">
                <a:off x="0" y="0"/>
                <a:ext cx="812800" cy="812800"/>
              </a:xfrm>
              <a:custGeom>
                <a:avLst/>
                <a:gdLst/>
                <a:ahLst/>
                <a:cxnLst/>
                <a:rect r="r" b="b" t="t" l="l"/>
                <a:pathLst>
                  <a:path h="812800" w="812800">
                    <a:moveTo>
                      <a:pt x="558800" y="0"/>
                    </a:moveTo>
                    <a:lnTo>
                      <a:pt x="254000" y="0"/>
                    </a:lnTo>
                    <a:lnTo>
                      <a:pt x="254000" y="254000"/>
                    </a:lnTo>
                    <a:lnTo>
                      <a:pt x="0" y="254000"/>
                    </a:lnTo>
                    <a:lnTo>
                      <a:pt x="0" y="558800"/>
                    </a:lnTo>
                    <a:lnTo>
                      <a:pt x="254000" y="558800"/>
                    </a:lnTo>
                    <a:lnTo>
                      <a:pt x="254000" y="812800"/>
                    </a:lnTo>
                    <a:lnTo>
                      <a:pt x="558800" y="812800"/>
                    </a:lnTo>
                    <a:lnTo>
                      <a:pt x="558800" y="558800"/>
                    </a:lnTo>
                    <a:lnTo>
                      <a:pt x="812800" y="558800"/>
                    </a:lnTo>
                    <a:lnTo>
                      <a:pt x="812800" y="254000"/>
                    </a:lnTo>
                    <a:lnTo>
                      <a:pt x="558800" y="254000"/>
                    </a:lnTo>
                    <a:lnTo>
                      <a:pt x="558800" y="0"/>
                    </a:lnTo>
                    <a:close/>
                  </a:path>
                </a:pathLst>
              </a:custGeom>
              <a:solidFill>
                <a:srgbClr val="FF4F63"/>
              </a:solidFill>
            </p:spPr>
          </p:sp>
          <p:sp>
            <p:nvSpPr>
              <p:cNvPr name="TextBox 15" id="15"/>
              <p:cNvSpPr txBox="true"/>
              <p:nvPr/>
            </p:nvSpPr>
            <p:spPr>
              <a:xfrm>
                <a:off x="190500" y="142875"/>
                <a:ext cx="431800" cy="479425"/>
              </a:xfrm>
              <a:prstGeom prst="rect">
                <a:avLst/>
              </a:prstGeom>
            </p:spPr>
            <p:txBody>
              <a:bodyPr anchor="ctr" rtlCol="false" tIns="50800" lIns="50800" bIns="50800" rIns="50800"/>
              <a:lstStyle/>
              <a:p>
                <a:pPr algn="ctr">
                  <a:lnSpc>
                    <a:spcPts val="3359"/>
                  </a:lnSpc>
                </a:pPr>
              </a:p>
            </p:txBody>
          </p:sp>
        </p:grpSp>
        <p:sp>
          <p:nvSpPr>
            <p:cNvPr name="TextBox 16" id="16"/>
            <p:cNvSpPr txBox="true"/>
            <p:nvPr/>
          </p:nvSpPr>
          <p:spPr>
            <a:xfrm rot="0">
              <a:off x="928118" y="1494160"/>
              <a:ext cx="2389384" cy="12382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FFFFF"/>
                  </a:solidFill>
                  <a:latin typeface="Waterlily"/>
                  <a:ea typeface="Waterlily"/>
                  <a:cs typeface="Waterlily"/>
                  <a:sym typeface="Waterlily"/>
                </a:rPr>
                <a:t>02</a:t>
              </a:r>
            </a:p>
          </p:txBody>
        </p:sp>
      </p:grpSp>
      <p:grpSp>
        <p:nvGrpSpPr>
          <p:cNvPr name="Group 17" id="17"/>
          <p:cNvGrpSpPr/>
          <p:nvPr/>
        </p:nvGrpSpPr>
        <p:grpSpPr>
          <a:xfrm rot="0">
            <a:off x="12578952" y="2098455"/>
            <a:ext cx="3184215" cy="3184215"/>
            <a:chOff x="0" y="0"/>
            <a:chExt cx="4245620" cy="4245620"/>
          </a:xfrm>
        </p:grpSpPr>
        <p:grpSp>
          <p:nvGrpSpPr>
            <p:cNvPr name="Group 18" id="18"/>
            <p:cNvGrpSpPr/>
            <p:nvPr/>
          </p:nvGrpSpPr>
          <p:grpSpPr>
            <a:xfrm rot="2700000">
              <a:off x="621757" y="621757"/>
              <a:ext cx="3002107" cy="3002107"/>
              <a:chOff x="0" y="0"/>
              <a:chExt cx="812800" cy="812800"/>
            </a:xfrm>
          </p:grpSpPr>
          <p:sp>
            <p:nvSpPr>
              <p:cNvPr name="Freeform 19" id="19"/>
              <p:cNvSpPr/>
              <p:nvPr/>
            </p:nvSpPr>
            <p:spPr>
              <a:xfrm flipH="false" flipV="false" rot="0">
                <a:off x="0" y="0"/>
                <a:ext cx="812800" cy="812800"/>
              </a:xfrm>
              <a:custGeom>
                <a:avLst/>
                <a:gdLst/>
                <a:ahLst/>
                <a:cxnLst/>
                <a:rect r="r" b="b" t="t" l="l"/>
                <a:pathLst>
                  <a:path h="812800" w="812800">
                    <a:moveTo>
                      <a:pt x="558800" y="0"/>
                    </a:moveTo>
                    <a:lnTo>
                      <a:pt x="254000" y="0"/>
                    </a:lnTo>
                    <a:lnTo>
                      <a:pt x="254000" y="254000"/>
                    </a:lnTo>
                    <a:lnTo>
                      <a:pt x="0" y="254000"/>
                    </a:lnTo>
                    <a:lnTo>
                      <a:pt x="0" y="558800"/>
                    </a:lnTo>
                    <a:lnTo>
                      <a:pt x="254000" y="558800"/>
                    </a:lnTo>
                    <a:lnTo>
                      <a:pt x="254000" y="812800"/>
                    </a:lnTo>
                    <a:lnTo>
                      <a:pt x="558800" y="812800"/>
                    </a:lnTo>
                    <a:lnTo>
                      <a:pt x="558800" y="558800"/>
                    </a:lnTo>
                    <a:lnTo>
                      <a:pt x="812800" y="558800"/>
                    </a:lnTo>
                    <a:lnTo>
                      <a:pt x="812800" y="254000"/>
                    </a:lnTo>
                    <a:lnTo>
                      <a:pt x="558800" y="254000"/>
                    </a:lnTo>
                    <a:lnTo>
                      <a:pt x="558800" y="0"/>
                    </a:lnTo>
                    <a:close/>
                  </a:path>
                </a:pathLst>
              </a:custGeom>
              <a:solidFill>
                <a:srgbClr val="FF4F63"/>
              </a:solidFill>
            </p:spPr>
          </p:sp>
          <p:sp>
            <p:nvSpPr>
              <p:cNvPr name="TextBox 20" id="20"/>
              <p:cNvSpPr txBox="true"/>
              <p:nvPr/>
            </p:nvSpPr>
            <p:spPr>
              <a:xfrm>
                <a:off x="190500" y="142875"/>
                <a:ext cx="431800" cy="479425"/>
              </a:xfrm>
              <a:prstGeom prst="rect">
                <a:avLst/>
              </a:prstGeom>
            </p:spPr>
            <p:txBody>
              <a:bodyPr anchor="ctr" rtlCol="false" tIns="50800" lIns="50800" bIns="50800" rIns="50800"/>
              <a:lstStyle/>
              <a:p>
                <a:pPr algn="ctr">
                  <a:lnSpc>
                    <a:spcPts val="3359"/>
                  </a:lnSpc>
                </a:pPr>
              </a:p>
            </p:txBody>
          </p:sp>
        </p:grpSp>
        <p:sp>
          <p:nvSpPr>
            <p:cNvPr name="TextBox 21" id="21"/>
            <p:cNvSpPr txBox="true"/>
            <p:nvPr/>
          </p:nvSpPr>
          <p:spPr>
            <a:xfrm rot="0">
              <a:off x="928118" y="1494160"/>
              <a:ext cx="2389384" cy="12382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FFFFF"/>
                  </a:solidFill>
                  <a:latin typeface="Waterlily"/>
                  <a:ea typeface="Waterlily"/>
                  <a:cs typeface="Waterlily"/>
                  <a:sym typeface="Waterlily"/>
                </a:rPr>
                <a:t>03</a:t>
              </a:r>
            </a:p>
          </p:txBody>
        </p:sp>
      </p:grpSp>
      <p:sp>
        <p:nvSpPr>
          <p:cNvPr name="Freeform 22" id="22"/>
          <p:cNvSpPr/>
          <p:nvPr/>
        </p:nvSpPr>
        <p:spPr>
          <a:xfrm flipH="false" flipV="false" rot="0">
            <a:off x="1952594" y="3068963"/>
            <a:ext cx="2548140" cy="2563594"/>
          </a:xfrm>
          <a:custGeom>
            <a:avLst/>
            <a:gdLst/>
            <a:ahLst/>
            <a:cxnLst/>
            <a:rect r="r" b="b" t="t" l="l"/>
            <a:pathLst>
              <a:path h="2563594" w="2548140">
                <a:moveTo>
                  <a:pt x="0" y="0"/>
                </a:moveTo>
                <a:lnTo>
                  <a:pt x="2548140" y="0"/>
                </a:lnTo>
                <a:lnTo>
                  <a:pt x="2548140" y="2563594"/>
                </a:lnTo>
                <a:lnTo>
                  <a:pt x="0" y="2563594"/>
                </a:lnTo>
                <a:lnTo>
                  <a:pt x="0" y="0"/>
                </a:lnTo>
                <a:close/>
              </a:path>
            </a:pathLst>
          </a:custGeom>
          <a:blipFill>
            <a:blip r:embed="rId7"/>
            <a:stretch>
              <a:fillRect l="0" t="0" r="0" b="0"/>
            </a:stretch>
          </a:blipFill>
        </p:spPr>
      </p:sp>
      <p:sp>
        <p:nvSpPr>
          <p:cNvPr name="TextBox 23" id="23"/>
          <p:cNvSpPr txBox="true"/>
          <p:nvPr/>
        </p:nvSpPr>
        <p:spPr>
          <a:xfrm rot="0">
            <a:off x="1634556" y="6760883"/>
            <a:ext cx="3226683" cy="683895"/>
          </a:xfrm>
          <a:prstGeom prst="rect">
            <a:avLst/>
          </a:prstGeom>
        </p:spPr>
        <p:txBody>
          <a:bodyPr anchor="t" rtlCol="false" tIns="0" lIns="0" bIns="0" rIns="0">
            <a:spAutoFit/>
          </a:bodyPr>
          <a:lstStyle/>
          <a:p>
            <a:pPr algn="ctr">
              <a:lnSpc>
                <a:spcPts val="2700"/>
              </a:lnSpc>
            </a:pPr>
            <a:r>
              <a:rPr lang="en-US" sz="1800">
                <a:solidFill>
                  <a:srgbClr val="0F1A38"/>
                </a:solidFill>
                <a:latin typeface="Hagrid Text"/>
                <a:ea typeface="Hagrid Text"/>
                <a:cs typeface="Hagrid Text"/>
                <a:sym typeface="Hagrid Text"/>
              </a:rPr>
              <a:t>Briefly elaborate on what you want to discuss.</a:t>
            </a:r>
            <a:r>
              <a:rPr lang="en-US" sz="1800">
                <a:solidFill>
                  <a:srgbClr val="0F1A38"/>
                </a:solidFill>
                <a:latin typeface="Hagrid Text"/>
                <a:ea typeface="Hagrid Text"/>
                <a:cs typeface="Hagrid Text"/>
                <a:sym typeface="Hagrid Text"/>
              </a:rPr>
              <a:t> </a:t>
            </a:r>
          </a:p>
        </p:txBody>
      </p:sp>
      <p:sp>
        <p:nvSpPr>
          <p:cNvPr name="Freeform 24" id="24"/>
          <p:cNvSpPr/>
          <p:nvPr/>
        </p:nvSpPr>
        <p:spPr>
          <a:xfrm flipH="false" flipV="false" rot="0">
            <a:off x="7495738" y="1238454"/>
            <a:ext cx="2055110" cy="2915049"/>
          </a:xfrm>
          <a:custGeom>
            <a:avLst/>
            <a:gdLst/>
            <a:ahLst/>
            <a:cxnLst/>
            <a:rect r="r" b="b" t="t" l="l"/>
            <a:pathLst>
              <a:path h="2915049" w="2055110">
                <a:moveTo>
                  <a:pt x="0" y="0"/>
                </a:moveTo>
                <a:lnTo>
                  <a:pt x="2055110" y="0"/>
                </a:lnTo>
                <a:lnTo>
                  <a:pt x="2055110" y="2915049"/>
                </a:lnTo>
                <a:lnTo>
                  <a:pt x="0" y="2915049"/>
                </a:lnTo>
                <a:lnTo>
                  <a:pt x="0" y="0"/>
                </a:lnTo>
                <a:close/>
              </a:path>
            </a:pathLst>
          </a:custGeom>
          <a:blipFill>
            <a:blip r:embed="rId8"/>
            <a:stretch>
              <a:fillRect l="0" t="0" r="0" b="0"/>
            </a:stretch>
          </a:blipFill>
        </p:spPr>
      </p:sp>
      <p:sp>
        <p:nvSpPr>
          <p:cNvPr name="TextBox 25" id="25"/>
          <p:cNvSpPr txBox="true"/>
          <p:nvPr/>
        </p:nvSpPr>
        <p:spPr>
          <a:xfrm rot="0">
            <a:off x="6534558" y="4357809"/>
            <a:ext cx="3977469" cy="526097"/>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0F1A38"/>
                </a:solidFill>
                <a:latin typeface="Hagrid Text Bold"/>
                <a:ea typeface="Hagrid Text Bold"/>
                <a:cs typeface="Hagrid Text Bold"/>
                <a:sym typeface="Hagrid Text Bold"/>
              </a:rPr>
              <a:t>Title here</a:t>
            </a:r>
          </a:p>
        </p:txBody>
      </p:sp>
      <p:sp>
        <p:nvSpPr>
          <p:cNvPr name="TextBox 26" id="26"/>
          <p:cNvSpPr txBox="true"/>
          <p:nvPr/>
        </p:nvSpPr>
        <p:spPr>
          <a:xfrm rot="0">
            <a:off x="6909951" y="5018738"/>
            <a:ext cx="3226683" cy="683895"/>
          </a:xfrm>
          <a:prstGeom prst="rect">
            <a:avLst/>
          </a:prstGeom>
        </p:spPr>
        <p:txBody>
          <a:bodyPr anchor="t" rtlCol="false" tIns="0" lIns="0" bIns="0" rIns="0">
            <a:spAutoFit/>
          </a:bodyPr>
          <a:lstStyle/>
          <a:p>
            <a:pPr algn="ctr">
              <a:lnSpc>
                <a:spcPts val="2700"/>
              </a:lnSpc>
            </a:pPr>
            <a:r>
              <a:rPr lang="en-US" sz="1800">
                <a:solidFill>
                  <a:srgbClr val="0F1A38"/>
                </a:solidFill>
                <a:latin typeface="Hagrid Text"/>
                <a:ea typeface="Hagrid Text"/>
                <a:cs typeface="Hagrid Text"/>
                <a:sym typeface="Hagrid Text"/>
              </a:rPr>
              <a:t>Briefly elaborate on what you want to discuss.</a:t>
            </a:r>
            <a:r>
              <a:rPr lang="en-US" sz="1800">
                <a:solidFill>
                  <a:srgbClr val="0F1A38"/>
                </a:solidFill>
                <a:latin typeface="Hagrid Text"/>
                <a:ea typeface="Hagrid Text"/>
                <a:cs typeface="Hagrid Text"/>
                <a:sym typeface="Hagrid Text"/>
              </a:rPr>
              <a:t> </a:t>
            </a:r>
          </a:p>
        </p:txBody>
      </p:sp>
      <p:sp>
        <p:nvSpPr>
          <p:cNvPr name="Freeform 27" id="27"/>
          <p:cNvSpPr/>
          <p:nvPr/>
        </p:nvSpPr>
        <p:spPr>
          <a:xfrm flipH="false" flipV="false" rot="0">
            <a:off x="12841479" y="5825291"/>
            <a:ext cx="2659161" cy="1113523"/>
          </a:xfrm>
          <a:custGeom>
            <a:avLst/>
            <a:gdLst/>
            <a:ahLst/>
            <a:cxnLst/>
            <a:rect r="r" b="b" t="t" l="l"/>
            <a:pathLst>
              <a:path h="1113523" w="2659161">
                <a:moveTo>
                  <a:pt x="0" y="0"/>
                </a:moveTo>
                <a:lnTo>
                  <a:pt x="2659161" y="0"/>
                </a:lnTo>
                <a:lnTo>
                  <a:pt x="2659161" y="1113524"/>
                </a:lnTo>
                <a:lnTo>
                  <a:pt x="0" y="1113524"/>
                </a:lnTo>
                <a:lnTo>
                  <a:pt x="0" y="0"/>
                </a:lnTo>
                <a:close/>
              </a:path>
            </a:pathLst>
          </a:custGeom>
          <a:blipFill>
            <a:blip r:embed="rId9"/>
            <a:stretch>
              <a:fillRect l="0" t="0" r="0" b="0"/>
            </a:stretch>
          </a:blipFill>
        </p:spPr>
      </p:sp>
      <p:sp>
        <p:nvSpPr>
          <p:cNvPr name="Freeform 28" id="28"/>
          <p:cNvSpPr/>
          <p:nvPr/>
        </p:nvSpPr>
        <p:spPr>
          <a:xfrm flipH="false" flipV="false" rot="0">
            <a:off x="13384282" y="5054972"/>
            <a:ext cx="1573554" cy="1540639"/>
          </a:xfrm>
          <a:custGeom>
            <a:avLst/>
            <a:gdLst/>
            <a:ahLst/>
            <a:cxnLst/>
            <a:rect r="r" b="b" t="t" l="l"/>
            <a:pathLst>
              <a:path h="1540639" w="1573554">
                <a:moveTo>
                  <a:pt x="0" y="0"/>
                </a:moveTo>
                <a:lnTo>
                  <a:pt x="1573555" y="0"/>
                </a:lnTo>
                <a:lnTo>
                  <a:pt x="1573555" y="1540639"/>
                </a:lnTo>
                <a:lnTo>
                  <a:pt x="0" y="1540639"/>
                </a:lnTo>
                <a:lnTo>
                  <a:pt x="0" y="0"/>
                </a:lnTo>
                <a:close/>
              </a:path>
            </a:pathLst>
          </a:custGeom>
          <a:blipFill>
            <a:blip r:embed="rId10"/>
            <a:stretch>
              <a:fillRect l="0" t="0" r="0" b="0"/>
            </a:stretch>
          </a:blipFill>
        </p:spPr>
      </p:sp>
      <p:sp>
        <p:nvSpPr>
          <p:cNvPr name="TextBox 29" id="29"/>
          <p:cNvSpPr txBox="true"/>
          <p:nvPr/>
        </p:nvSpPr>
        <p:spPr>
          <a:xfrm rot="0">
            <a:off x="12182325" y="7256640"/>
            <a:ext cx="3977469" cy="526097"/>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0F1A38"/>
                </a:solidFill>
                <a:latin typeface="Hagrid Text Bold"/>
                <a:ea typeface="Hagrid Text Bold"/>
                <a:cs typeface="Hagrid Text Bold"/>
                <a:sym typeface="Hagrid Text Bold"/>
              </a:rPr>
              <a:t>Title here</a:t>
            </a:r>
          </a:p>
        </p:txBody>
      </p:sp>
      <p:sp>
        <p:nvSpPr>
          <p:cNvPr name="TextBox 30" id="30"/>
          <p:cNvSpPr txBox="true"/>
          <p:nvPr/>
        </p:nvSpPr>
        <p:spPr>
          <a:xfrm rot="0">
            <a:off x="12557718" y="7917569"/>
            <a:ext cx="3226683" cy="683895"/>
          </a:xfrm>
          <a:prstGeom prst="rect">
            <a:avLst/>
          </a:prstGeom>
        </p:spPr>
        <p:txBody>
          <a:bodyPr anchor="t" rtlCol="false" tIns="0" lIns="0" bIns="0" rIns="0">
            <a:spAutoFit/>
          </a:bodyPr>
          <a:lstStyle/>
          <a:p>
            <a:pPr algn="ctr">
              <a:lnSpc>
                <a:spcPts val="2700"/>
              </a:lnSpc>
            </a:pPr>
            <a:r>
              <a:rPr lang="en-US" sz="1800">
                <a:solidFill>
                  <a:srgbClr val="0F1A38"/>
                </a:solidFill>
                <a:latin typeface="Hagrid Text"/>
                <a:ea typeface="Hagrid Text"/>
                <a:cs typeface="Hagrid Text"/>
                <a:sym typeface="Hagrid Text"/>
              </a:rPr>
              <a:t>Briefly elaborate on what you want to discuss.</a:t>
            </a:r>
            <a:r>
              <a:rPr lang="en-US" sz="1800">
                <a:solidFill>
                  <a:srgbClr val="0F1A38"/>
                </a:solidFill>
                <a:latin typeface="Hagrid Text"/>
                <a:ea typeface="Hagrid Text"/>
                <a:cs typeface="Hagrid Text"/>
                <a:sym typeface="Hagrid Text"/>
              </a:rPr>
              <a:t> </a:t>
            </a:r>
          </a:p>
        </p:txBody>
      </p:sp>
      <p:sp>
        <p:nvSpPr>
          <p:cNvPr name="TextBox 31" id="31"/>
          <p:cNvSpPr txBox="true"/>
          <p:nvPr/>
        </p:nvSpPr>
        <p:spPr>
          <a:xfrm rot="0">
            <a:off x="10541189" y="534662"/>
            <a:ext cx="6718111" cy="1095375"/>
          </a:xfrm>
          <a:prstGeom prst="rect">
            <a:avLst/>
          </a:prstGeom>
        </p:spPr>
        <p:txBody>
          <a:bodyPr anchor="t" rtlCol="false" tIns="0" lIns="0" bIns="0" rIns="0">
            <a:spAutoFit/>
          </a:bodyPr>
          <a:lstStyle/>
          <a:p>
            <a:pPr algn="ctr" marL="0" indent="0" lvl="0">
              <a:lnSpc>
                <a:spcPts val="8640"/>
              </a:lnSpc>
              <a:spcBef>
                <a:spcPct val="0"/>
              </a:spcBef>
            </a:pPr>
            <a:r>
              <a:rPr lang="en-US" sz="7200">
                <a:solidFill>
                  <a:srgbClr val="1A347B"/>
                </a:solidFill>
                <a:latin typeface="Waterlily"/>
                <a:ea typeface="Waterlily"/>
                <a:cs typeface="Waterlily"/>
                <a:sym typeface="Waterlily"/>
              </a:rPr>
              <a:t>Story Chapters</a:t>
            </a:r>
          </a:p>
        </p:txBody>
      </p:sp>
    </p:spTree>
  </p:cSld>
  <p:clrMapOvr>
    <a:masterClrMapping/>
  </p:clrMapOvr>
  <p:transition spd="slow">
    <p:fade/>
  </p:transition>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sp>
        <p:nvSpPr>
          <p:cNvPr name="Freeform 2" id="2"/>
          <p:cNvSpPr/>
          <p:nvPr/>
        </p:nvSpPr>
        <p:spPr>
          <a:xfrm flipH="false" flipV="false" rot="-1733480">
            <a:off x="227910" y="-4125267"/>
            <a:ext cx="18359258" cy="13018383"/>
          </a:xfrm>
          <a:custGeom>
            <a:avLst/>
            <a:gdLst/>
            <a:ahLst/>
            <a:cxnLst/>
            <a:rect r="r" b="b" t="t" l="l"/>
            <a:pathLst>
              <a:path h="13018383" w="18359258">
                <a:moveTo>
                  <a:pt x="0" y="0"/>
                </a:moveTo>
                <a:lnTo>
                  <a:pt x="18359258" y="0"/>
                </a:lnTo>
                <a:lnTo>
                  <a:pt x="18359258" y="13018383"/>
                </a:lnTo>
                <a:lnTo>
                  <a:pt x="0" y="1301838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9049606">
            <a:off x="13178598" y="3127890"/>
            <a:ext cx="5131768" cy="4960008"/>
          </a:xfrm>
          <a:custGeom>
            <a:avLst/>
            <a:gdLst/>
            <a:ahLst/>
            <a:cxnLst/>
            <a:rect r="r" b="b" t="t" l="l"/>
            <a:pathLst>
              <a:path h="4960008" w="5131768">
                <a:moveTo>
                  <a:pt x="0" y="0"/>
                </a:moveTo>
                <a:lnTo>
                  <a:pt x="5131768" y="0"/>
                </a:lnTo>
                <a:lnTo>
                  <a:pt x="5131768" y="4960009"/>
                </a:lnTo>
                <a:lnTo>
                  <a:pt x="0" y="4960009"/>
                </a:lnTo>
                <a:lnTo>
                  <a:pt x="0" y="0"/>
                </a:lnTo>
                <a:close/>
              </a:path>
            </a:pathLst>
          </a:custGeom>
          <a:blipFill>
            <a:blip r:embed="rId4">
              <a:alphaModFix amt="40000"/>
            </a:blip>
            <a:stretch>
              <a:fillRect l="0" t="0" r="0" b="0"/>
            </a:stretch>
          </a:blipFill>
        </p:spPr>
      </p:sp>
      <p:sp>
        <p:nvSpPr>
          <p:cNvPr name="Freeform 4" id="4"/>
          <p:cNvSpPr/>
          <p:nvPr/>
        </p:nvSpPr>
        <p:spPr>
          <a:xfrm flipH="false" flipV="false" rot="1010617">
            <a:off x="7052652" y="-325631"/>
            <a:ext cx="5131768" cy="4960008"/>
          </a:xfrm>
          <a:custGeom>
            <a:avLst/>
            <a:gdLst/>
            <a:ahLst/>
            <a:cxnLst/>
            <a:rect r="r" b="b" t="t" l="l"/>
            <a:pathLst>
              <a:path h="4960008" w="5131768">
                <a:moveTo>
                  <a:pt x="0" y="0"/>
                </a:moveTo>
                <a:lnTo>
                  <a:pt x="5131769" y="0"/>
                </a:lnTo>
                <a:lnTo>
                  <a:pt x="5131769" y="4960008"/>
                </a:lnTo>
                <a:lnTo>
                  <a:pt x="0" y="4960008"/>
                </a:lnTo>
                <a:lnTo>
                  <a:pt x="0" y="0"/>
                </a:lnTo>
                <a:close/>
              </a:path>
            </a:pathLst>
          </a:custGeom>
          <a:blipFill>
            <a:blip r:embed="rId4">
              <a:alphaModFix amt="40000"/>
            </a:blip>
            <a:stretch>
              <a:fillRect l="0" t="0" r="0" b="0"/>
            </a:stretch>
          </a:blipFill>
        </p:spPr>
      </p:sp>
      <p:sp>
        <p:nvSpPr>
          <p:cNvPr name="Freeform 5" id="5"/>
          <p:cNvSpPr/>
          <p:nvPr/>
        </p:nvSpPr>
        <p:spPr>
          <a:xfrm flipH="false" flipV="false" rot="2700000">
            <a:off x="-1467548" y="1431245"/>
            <a:ext cx="6188811" cy="5981672"/>
          </a:xfrm>
          <a:custGeom>
            <a:avLst/>
            <a:gdLst/>
            <a:ahLst/>
            <a:cxnLst/>
            <a:rect r="r" b="b" t="t" l="l"/>
            <a:pathLst>
              <a:path h="5981672" w="6188811">
                <a:moveTo>
                  <a:pt x="0" y="0"/>
                </a:moveTo>
                <a:lnTo>
                  <a:pt x="6188811" y="0"/>
                </a:lnTo>
                <a:lnTo>
                  <a:pt x="6188811" y="5981672"/>
                </a:lnTo>
                <a:lnTo>
                  <a:pt x="0" y="5981672"/>
                </a:lnTo>
                <a:lnTo>
                  <a:pt x="0" y="0"/>
                </a:lnTo>
                <a:close/>
              </a:path>
            </a:pathLst>
          </a:custGeom>
          <a:blipFill>
            <a:blip r:embed="rId4">
              <a:alphaModFix amt="40000"/>
            </a:blip>
            <a:stretch>
              <a:fillRect l="0" t="0" r="0" b="0"/>
            </a:stretch>
          </a:blipFill>
        </p:spPr>
      </p:sp>
      <p:grpSp>
        <p:nvGrpSpPr>
          <p:cNvPr name="Group 6" id="6"/>
          <p:cNvGrpSpPr/>
          <p:nvPr/>
        </p:nvGrpSpPr>
        <p:grpSpPr>
          <a:xfrm rot="0">
            <a:off x="1589510" y="2268920"/>
            <a:ext cx="4386182" cy="5081675"/>
            <a:chOff x="0" y="0"/>
            <a:chExt cx="1155208" cy="1338383"/>
          </a:xfrm>
        </p:grpSpPr>
        <p:sp>
          <p:nvSpPr>
            <p:cNvPr name="Freeform 7" id="7"/>
            <p:cNvSpPr/>
            <p:nvPr/>
          </p:nvSpPr>
          <p:spPr>
            <a:xfrm flipH="false" flipV="false" rot="0">
              <a:off x="0" y="0"/>
              <a:ext cx="1155208" cy="1338384"/>
            </a:xfrm>
            <a:custGeom>
              <a:avLst/>
              <a:gdLst/>
              <a:ahLst/>
              <a:cxnLst/>
              <a:rect r="r" b="b" t="t" l="l"/>
              <a:pathLst>
                <a:path h="1338384" w="1155208">
                  <a:moveTo>
                    <a:pt x="90019" y="0"/>
                  </a:moveTo>
                  <a:lnTo>
                    <a:pt x="1065190" y="0"/>
                  </a:lnTo>
                  <a:cubicBezTo>
                    <a:pt x="1089064" y="0"/>
                    <a:pt x="1111961" y="9484"/>
                    <a:pt x="1128843" y="26366"/>
                  </a:cubicBezTo>
                  <a:cubicBezTo>
                    <a:pt x="1145724" y="43248"/>
                    <a:pt x="1155208" y="66144"/>
                    <a:pt x="1155208" y="90019"/>
                  </a:cubicBezTo>
                  <a:lnTo>
                    <a:pt x="1155208" y="1248365"/>
                  </a:lnTo>
                  <a:cubicBezTo>
                    <a:pt x="1155208" y="1272239"/>
                    <a:pt x="1145724" y="1295136"/>
                    <a:pt x="1128843" y="1312018"/>
                  </a:cubicBezTo>
                  <a:cubicBezTo>
                    <a:pt x="1111961" y="1328899"/>
                    <a:pt x="1089064" y="1338384"/>
                    <a:pt x="1065190" y="1338384"/>
                  </a:cubicBezTo>
                  <a:lnTo>
                    <a:pt x="90019" y="1338384"/>
                  </a:lnTo>
                  <a:cubicBezTo>
                    <a:pt x="66144" y="1338384"/>
                    <a:pt x="43248" y="1328899"/>
                    <a:pt x="26366" y="1312018"/>
                  </a:cubicBezTo>
                  <a:cubicBezTo>
                    <a:pt x="9484" y="1295136"/>
                    <a:pt x="0" y="1272239"/>
                    <a:pt x="0" y="1248365"/>
                  </a:cubicBezTo>
                  <a:lnTo>
                    <a:pt x="0" y="90019"/>
                  </a:lnTo>
                  <a:cubicBezTo>
                    <a:pt x="0" y="66144"/>
                    <a:pt x="9484" y="43248"/>
                    <a:pt x="26366" y="26366"/>
                  </a:cubicBezTo>
                  <a:cubicBezTo>
                    <a:pt x="43248" y="9484"/>
                    <a:pt x="66144" y="0"/>
                    <a:pt x="90019" y="0"/>
                  </a:cubicBezTo>
                  <a:close/>
                </a:path>
              </a:pathLst>
            </a:custGeom>
            <a:solidFill>
              <a:srgbClr val="FFFFFF"/>
            </a:solidFill>
            <a:ln w="95250" cap="rnd">
              <a:solidFill>
                <a:srgbClr val="FF4F63"/>
              </a:solidFill>
              <a:prstDash val="dash"/>
              <a:round/>
            </a:ln>
          </p:spPr>
        </p:sp>
        <p:sp>
          <p:nvSpPr>
            <p:cNvPr name="TextBox 8" id="8"/>
            <p:cNvSpPr txBox="true"/>
            <p:nvPr/>
          </p:nvSpPr>
          <p:spPr>
            <a:xfrm>
              <a:off x="0" y="-47625"/>
              <a:ext cx="1155208" cy="1386008"/>
            </a:xfrm>
            <a:prstGeom prst="rect">
              <a:avLst/>
            </a:prstGeom>
          </p:spPr>
          <p:txBody>
            <a:bodyPr anchor="ctr" rtlCol="false" tIns="50800" lIns="50800" bIns="50800" rIns="50800"/>
            <a:lstStyle/>
            <a:p>
              <a:pPr algn="ctr">
                <a:lnSpc>
                  <a:spcPts val="3359"/>
                </a:lnSpc>
              </a:pPr>
            </a:p>
          </p:txBody>
        </p:sp>
      </p:grpSp>
      <p:sp>
        <p:nvSpPr>
          <p:cNvPr name="Freeform 9" id="9"/>
          <p:cNvSpPr/>
          <p:nvPr/>
        </p:nvSpPr>
        <p:spPr>
          <a:xfrm flipH="false" flipV="false" rot="0">
            <a:off x="2607042" y="601461"/>
            <a:ext cx="2513273" cy="3564927"/>
          </a:xfrm>
          <a:custGeom>
            <a:avLst/>
            <a:gdLst/>
            <a:ahLst/>
            <a:cxnLst/>
            <a:rect r="r" b="b" t="t" l="l"/>
            <a:pathLst>
              <a:path h="3564927" w="2513273">
                <a:moveTo>
                  <a:pt x="0" y="0"/>
                </a:moveTo>
                <a:lnTo>
                  <a:pt x="2513274" y="0"/>
                </a:lnTo>
                <a:lnTo>
                  <a:pt x="2513274" y="3564927"/>
                </a:lnTo>
                <a:lnTo>
                  <a:pt x="0" y="3564927"/>
                </a:lnTo>
                <a:lnTo>
                  <a:pt x="0" y="0"/>
                </a:lnTo>
                <a:close/>
              </a:path>
            </a:pathLst>
          </a:custGeom>
          <a:blipFill>
            <a:blip r:embed="rId5"/>
            <a:stretch>
              <a:fillRect l="0" t="0" r="0" b="0"/>
            </a:stretch>
          </a:blipFill>
        </p:spPr>
      </p:sp>
      <p:grpSp>
        <p:nvGrpSpPr>
          <p:cNvPr name="Group 10" id="10"/>
          <p:cNvGrpSpPr/>
          <p:nvPr/>
        </p:nvGrpSpPr>
        <p:grpSpPr>
          <a:xfrm rot="0">
            <a:off x="6849801" y="2268920"/>
            <a:ext cx="4386182" cy="5081675"/>
            <a:chOff x="0" y="0"/>
            <a:chExt cx="1155208" cy="1338383"/>
          </a:xfrm>
        </p:grpSpPr>
        <p:sp>
          <p:nvSpPr>
            <p:cNvPr name="Freeform 11" id="11"/>
            <p:cNvSpPr/>
            <p:nvPr/>
          </p:nvSpPr>
          <p:spPr>
            <a:xfrm flipH="false" flipV="false" rot="0">
              <a:off x="0" y="0"/>
              <a:ext cx="1155208" cy="1338384"/>
            </a:xfrm>
            <a:custGeom>
              <a:avLst/>
              <a:gdLst/>
              <a:ahLst/>
              <a:cxnLst/>
              <a:rect r="r" b="b" t="t" l="l"/>
              <a:pathLst>
                <a:path h="1338384" w="1155208">
                  <a:moveTo>
                    <a:pt x="90019" y="0"/>
                  </a:moveTo>
                  <a:lnTo>
                    <a:pt x="1065190" y="0"/>
                  </a:lnTo>
                  <a:cubicBezTo>
                    <a:pt x="1089064" y="0"/>
                    <a:pt x="1111961" y="9484"/>
                    <a:pt x="1128843" y="26366"/>
                  </a:cubicBezTo>
                  <a:cubicBezTo>
                    <a:pt x="1145724" y="43248"/>
                    <a:pt x="1155208" y="66144"/>
                    <a:pt x="1155208" y="90019"/>
                  </a:cubicBezTo>
                  <a:lnTo>
                    <a:pt x="1155208" y="1248365"/>
                  </a:lnTo>
                  <a:cubicBezTo>
                    <a:pt x="1155208" y="1272239"/>
                    <a:pt x="1145724" y="1295136"/>
                    <a:pt x="1128843" y="1312018"/>
                  </a:cubicBezTo>
                  <a:cubicBezTo>
                    <a:pt x="1111961" y="1328899"/>
                    <a:pt x="1089064" y="1338384"/>
                    <a:pt x="1065190" y="1338384"/>
                  </a:cubicBezTo>
                  <a:lnTo>
                    <a:pt x="90019" y="1338384"/>
                  </a:lnTo>
                  <a:cubicBezTo>
                    <a:pt x="66144" y="1338384"/>
                    <a:pt x="43248" y="1328899"/>
                    <a:pt x="26366" y="1312018"/>
                  </a:cubicBezTo>
                  <a:cubicBezTo>
                    <a:pt x="9484" y="1295136"/>
                    <a:pt x="0" y="1272239"/>
                    <a:pt x="0" y="1248365"/>
                  </a:cubicBezTo>
                  <a:lnTo>
                    <a:pt x="0" y="90019"/>
                  </a:lnTo>
                  <a:cubicBezTo>
                    <a:pt x="0" y="66144"/>
                    <a:pt x="9484" y="43248"/>
                    <a:pt x="26366" y="26366"/>
                  </a:cubicBezTo>
                  <a:cubicBezTo>
                    <a:pt x="43248" y="9484"/>
                    <a:pt x="66144" y="0"/>
                    <a:pt x="90019" y="0"/>
                  </a:cubicBezTo>
                  <a:close/>
                </a:path>
              </a:pathLst>
            </a:custGeom>
            <a:solidFill>
              <a:srgbClr val="FFFFFF"/>
            </a:solidFill>
            <a:ln w="95250" cap="rnd">
              <a:solidFill>
                <a:srgbClr val="FF4F63"/>
              </a:solidFill>
              <a:prstDash val="dash"/>
              <a:round/>
            </a:ln>
          </p:spPr>
        </p:sp>
        <p:sp>
          <p:nvSpPr>
            <p:cNvPr name="TextBox 12" id="12"/>
            <p:cNvSpPr txBox="true"/>
            <p:nvPr/>
          </p:nvSpPr>
          <p:spPr>
            <a:xfrm>
              <a:off x="0" y="-47625"/>
              <a:ext cx="1155208" cy="1386008"/>
            </a:xfrm>
            <a:prstGeom prst="rect">
              <a:avLst/>
            </a:prstGeom>
          </p:spPr>
          <p:txBody>
            <a:bodyPr anchor="ctr" rtlCol="false" tIns="50800" lIns="50800" bIns="50800" rIns="50800"/>
            <a:lstStyle/>
            <a:p>
              <a:pPr algn="ctr">
                <a:lnSpc>
                  <a:spcPts val="3359"/>
                </a:lnSpc>
              </a:pPr>
            </a:p>
          </p:txBody>
        </p:sp>
      </p:grpSp>
      <p:sp>
        <p:nvSpPr>
          <p:cNvPr name="TextBox 13" id="13"/>
          <p:cNvSpPr txBox="true"/>
          <p:nvPr/>
        </p:nvSpPr>
        <p:spPr>
          <a:xfrm rot="0">
            <a:off x="7054158" y="4700739"/>
            <a:ext cx="3977469" cy="526097"/>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0F1A38"/>
                </a:solidFill>
                <a:latin typeface="Hagrid Text Bold"/>
                <a:ea typeface="Hagrid Text Bold"/>
                <a:cs typeface="Hagrid Text Bold"/>
                <a:sym typeface="Hagrid Text Bold"/>
              </a:rPr>
              <a:t>Name here</a:t>
            </a:r>
          </a:p>
        </p:txBody>
      </p:sp>
      <p:sp>
        <p:nvSpPr>
          <p:cNvPr name="TextBox 14" id="14"/>
          <p:cNvSpPr txBox="true"/>
          <p:nvPr/>
        </p:nvSpPr>
        <p:spPr>
          <a:xfrm rot="0">
            <a:off x="7867334" y="5494329"/>
            <a:ext cx="2351117" cy="1026795"/>
          </a:xfrm>
          <a:prstGeom prst="rect">
            <a:avLst/>
          </a:prstGeom>
        </p:spPr>
        <p:txBody>
          <a:bodyPr anchor="t" rtlCol="false" tIns="0" lIns="0" bIns="0" rIns="0">
            <a:spAutoFit/>
          </a:bodyPr>
          <a:lstStyle/>
          <a:p>
            <a:pPr algn="ctr">
              <a:lnSpc>
                <a:spcPts val="2700"/>
              </a:lnSpc>
            </a:pPr>
            <a:r>
              <a:rPr lang="en-US" sz="1800">
                <a:solidFill>
                  <a:srgbClr val="0F1A38"/>
                </a:solidFill>
                <a:latin typeface="Hagrid Text"/>
                <a:ea typeface="Hagrid Text"/>
                <a:cs typeface="Hagrid Text"/>
                <a:sym typeface="Hagrid Text"/>
              </a:rPr>
              <a:t>Briefly elaborate on what you want to discuss.</a:t>
            </a:r>
            <a:r>
              <a:rPr lang="en-US" sz="1800">
                <a:solidFill>
                  <a:srgbClr val="0F1A38"/>
                </a:solidFill>
                <a:latin typeface="Hagrid Text"/>
                <a:ea typeface="Hagrid Text"/>
                <a:cs typeface="Hagrid Text"/>
                <a:sym typeface="Hagrid Text"/>
              </a:rPr>
              <a:t> </a:t>
            </a:r>
          </a:p>
        </p:txBody>
      </p:sp>
      <p:grpSp>
        <p:nvGrpSpPr>
          <p:cNvPr name="Group 15" id="15"/>
          <p:cNvGrpSpPr/>
          <p:nvPr/>
        </p:nvGrpSpPr>
        <p:grpSpPr>
          <a:xfrm rot="0">
            <a:off x="12312308" y="2187047"/>
            <a:ext cx="4386182" cy="5081675"/>
            <a:chOff x="0" y="0"/>
            <a:chExt cx="1155208" cy="1338383"/>
          </a:xfrm>
        </p:grpSpPr>
        <p:sp>
          <p:nvSpPr>
            <p:cNvPr name="Freeform 16" id="16"/>
            <p:cNvSpPr/>
            <p:nvPr/>
          </p:nvSpPr>
          <p:spPr>
            <a:xfrm flipH="false" flipV="false" rot="0">
              <a:off x="0" y="0"/>
              <a:ext cx="1155208" cy="1338384"/>
            </a:xfrm>
            <a:custGeom>
              <a:avLst/>
              <a:gdLst/>
              <a:ahLst/>
              <a:cxnLst/>
              <a:rect r="r" b="b" t="t" l="l"/>
              <a:pathLst>
                <a:path h="1338384" w="1155208">
                  <a:moveTo>
                    <a:pt x="90019" y="0"/>
                  </a:moveTo>
                  <a:lnTo>
                    <a:pt x="1065190" y="0"/>
                  </a:lnTo>
                  <a:cubicBezTo>
                    <a:pt x="1089064" y="0"/>
                    <a:pt x="1111961" y="9484"/>
                    <a:pt x="1128843" y="26366"/>
                  </a:cubicBezTo>
                  <a:cubicBezTo>
                    <a:pt x="1145724" y="43248"/>
                    <a:pt x="1155208" y="66144"/>
                    <a:pt x="1155208" y="90019"/>
                  </a:cubicBezTo>
                  <a:lnTo>
                    <a:pt x="1155208" y="1248365"/>
                  </a:lnTo>
                  <a:cubicBezTo>
                    <a:pt x="1155208" y="1272239"/>
                    <a:pt x="1145724" y="1295136"/>
                    <a:pt x="1128843" y="1312018"/>
                  </a:cubicBezTo>
                  <a:cubicBezTo>
                    <a:pt x="1111961" y="1328899"/>
                    <a:pt x="1089064" y="1338384"/>
                    <a:pt x="1065190" y="1338384"/>
                  </a:cubicBezTo>
                  <a:lnTo>
                    <a:pt x="90019" y="1338384"/>
                  </a:lnTo>
                  <a:cubicBezTo>
                    <a:pt x="66144" y="1338384"/>
                    <a:pt x="43248" y="1328899"/>
                    <a:pt x="26366" y="1312018"/>
                  </a:cubicBezTo>
                  <a:cubicBezTo>
                    <a:pt x="9484" y="1295136"/>
                    <a:pt x="0" y="1272239"/>
                    <a:pt x="0" y="1248365"/>
                  </a:cubicBezTo>
                  <a:lnTo>
                    <a:pt x="0" y="90019"/>
                  </a:lnTo>
                  <a:cubicBezTo>
                    <a:pt x="0" y="66144"/>
                    <a:pt x="9484" y="43248"/>
                    <a:pt x="26366" y="26366"/>
                  </a:cubicBezTo>
                  <a:cubicBezTo>
                    <a:pt x="43248" y="9484"/>
                    <a:pt x="66144" y="0"/>
                    <a:pt x="90019" y="0"/>
                  </a:cubicBezTo>
                  <a:close/>
                </a:path>
              </a:pathLst>
            </a:custGeom>
            <a:solidFill>
              <a:srgbClr val="FFFFFF"/>
            </a:solidFill>
            <a:ln w="95250" cap="rnd">
              <a:solidFill>
                <a:srgbClr val="FF4F63"/>
              </a:solidFill>
              <a:prstDash val="dash"/>
              <a:round/>
            </a:ln>
          </p:spPr>
        </p:sp>
        <p:sp>
          <p:nvSpPr>
            <p:cNvPr name="TextBox 17" id="17"/>
            <p:cNvSpPr txBox="true"/>
            <p:nvPr/>
          </p:nvSpPr>
          <p:spPr>
            <a:xfrm>
              <a:off x="0" y="-47625"/>
              <a:ext cx="1155208" cy="1386008"/>
            </a:xfrm>
            <a:prstGeom prst="rect">
              <a:avLst/>
            </a:prstGeom>
          </p:spPr>
          <p:txBody>
            <a:bodyPr anchor="ctr" rtlCol="false" tIns="50800" lIns="50800" bIns="50800" rIns="50800"/>
            <a:lstStyle/>
            <a:p>
              <a:pPr algn="ctr">
                <a:lnSpc>
                  <a:spcPts val="3359"/>
                </a:lnSpc>
              </a:pPr>
            </a:p>
          </p:txBody>
        </p:sp>
      </p:grpSp>
      <p:sp>
        <p:nvSpPr>
          <p:cNvPr name="TextBox 18" id="18"/>
          <p:cNvSpPr txBox="true"/>
          <p:nvPr/>
        </p:nvSpPr>
        <p:spPr>
          <a:xfrm rot="0">
            <a:off x="12516665" y="4618866"/>
            <a:ext cx="3977469" cy="526097"/>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0F1A38"/>
                </a:solidFill>
                <a:latin typeface="Hagrid Text Bold"/>
                <a:ea typeface="Hagrid Text Bold"/>
                <a:cs typeface="Hagrid Text Bold"/>
                <a:sym typeface="Hagrid Text Bold"/>
              </a:rPr>
              <a:t>Name here</a:t>
            </a:r>
          </a:p>
        </p:txBody>
      </p:sp>
      <p:sp>
        <p:nvSpPr>
          <p:cNvPr name="TextBox 19" id="19"/>
          <p:cNvSpPr txBox="true"/>
          <p:nvPr/>
        </p:nvSpPr>
        <p:spPr>
          <a:xfrm rot="0">
            <a:off x="13329841" y="5412456"/>
            <a:ext cx="2351117" cy="1026795"/>
          </a:xfrm>
          <a:prstGeom prst="rect">
            <a:avLst/>
          </a:prstGeom>
        </p:spPr>
        <p:txBody>
          <a:bodyPr anchor="t" rtlCol="false" tIns="0" lIns="0" bIns="0" rIns="0">
            <a:spAutoFit/>
          </a:bodyPr>
          <a:lstStyle/>
          <a:p>
            <a:pPr algn="ctr">
              <a:lnSpc>
                <a:spcPts val="2700"/>
              </a:lnSpc>
            </a:pPr>
            <a:r>
              <a:rPr lang="en-US" sz="1800">
                <a:solidFill>
                  <a:srgbClr val="0F1A38"/>
                </a:solidFill>
                <a:latin typeface="Hagrid Text"/>
                <a:ea typeface="Hagrid Text"/>
                <a:cs typeface="Hagrid Text"/>
                <a:sym typeface="Hagrid Text"/>
              </a:rPr>
              <a:t>Briefly elaborate on what you want to discuss.</a:t>
            </a:r>
            <a:r>
              <a:rPr lang="en-US" sz="1800">
                <a:solidFill>
                  <a:srgbClr val="0F1A38"/>
                </a:solidFill>
                <a:latin typeface="Hagrid Text"/>
                <a:ea typeface="Hagrid Text"/>
                <a:cs typeface="Hagrid Text"/>
                <a:sym typeface="Hagrid Text"/>
              </a:rPr>
              <a:t> </a:t>
            </a:r>
          </a:p>
        </p:txBody>
      </p:sp>
      <p:sp>
        <p:nvSpPr>
          <p:cNvPr name="Freeform 20" id="20"/>
          <p:cNvSpPr/>
          <p:nvPr/>
        </p:nvSpPr>
        <p:spPr>
          <a:xfrm flipH="false" flipV="false" rot="0">
            <a:off x="7358567" y="856441"/>
            <a:ext cx="3368650" cy="3309947"/>
          </a:xfrm>
          <a:custGeom>
            <a:avLst/>
            <a:gdLst/>
            <a:ahLst/>
            <a:cxnLst/>
            <a:rect r="r" b="b" t="t" l="l"/>
            <a:pathLst>
              <a:path h="3309947" w="3368650">
                <a:moveTo>
                  <a:pt x="0" y="0"/>
                </a:moveTo>
                <a:lnTo>
                  <a:pt x="3368650" y="0"/>
                </a:lnTo>
                <a:lnTo>
                  <a:pt x="3368650" y="3309947"/>
                </a:lnTo>
                <a:lnTo>
                  <a:pt x="0" y="3309947"/>
                </a:lnTo>
                <a:lnTo>
                  <a:pt x="0" y="0"/>
                </a:lnTo>
                <a:close/>
              </a:path>
            </a:pathLst>
          </a:custGeom>
          <a:blipFill>
            <a:blip r:embed="rId6"/>
            <a:stretch>
              <a:fillRect l="0" t="0" r="0" b="0"/>
            </a:stretch>
          </a:blipFill>
        </p:spPr>
      </p:sp>
      <p:sp>
        <p:nvSpPr>
          <p:cNvPr name="Freeform 21" id="21"/>
          <p:cNvSpPr/>
          <p:nvPr/>
        </p:nvSpPr>
        <p:spPr>
          <a:xfrm flipH="false" flipV="false" rot="0">
            <a:off x="13329841" y="931843"/>
            <a:ext cx="2451935" cy="3159143"/>
          </a:xfrm>
          <a:custGeom>
            <a:avLst/>
            <a:gdLst/>
            <a:ahLst/>
            <a:cxnLst/>
            <a:rect r="r" b="b" t="t" l="l"/>
            <a:pathLst>
              <a:path h="3159143" w="2451935">
                <a:moveTo>
                  <a:pt x="0" y="0"/>
                </a:moveTo>
                <a:lnTo>
                  <a:pt x="2451935" y="0"/>
                </a:lnTo>
                <a:lnTo>
                  <a:pt x="2451935" y="3159143"/>
                </a:lnTo>
                <a:lnTo>
                  <a:pt x="0" y="3159143"/>
                </a:lnTo>
                <a:lnTo>
                  <a:pt x="0" y="0"/>
                </a:lnTo>
                <a:close/>
              </a:path>
            </a:pathLst>
          </a:custGeom>
          <a:blipFill>
            <a:blip r:embed="rId7"/>
            <a:stretch>
              <a:fillRect l="0" t="0" r="0" b="0"/>
            </a:stretch>
          </a:blipFill>
        </p:spPr>
      </p:sp>
      <p:sp>
        <p:nvSpPr>
          <p:cNvPr name="Freeform 22" id="22"/>
          <p:cNvSpPr/>
          <p:nvPr/>
        </p:nvSpPr>
        <p:spPr>
          <a:xfrm flipH="false" flipV="false" rot="0">
            <a:off x="-475743" y="8893668"/>
            <a:ext cx="18763743" cy="6139914"/>
          </a:xfrm>
          <a:custGeom>
            <a:avLst/>
            <a:gdLst/>
            <a:ahLst/>
            <a:cxnLst/>
            <a:rect r="r" b="b" t="t" l="l"/>
            <a:pathLst>
              <a:path h="6139914" w="18763743">
                <a:moveTo>
                  <a:pt x="0" y="0"/>
                </a:moveTo>
                <a:lnTo>
                  <a:pt x="18763743" y="0"/>
                </a:lnTo>
                <a:lnTo>
                  <a:pt x="18763743" y="6139913"/>
                </a:lnTo>
                <a:lnTo>
                  <a:pt x="0" y="6139913"/>
                </a:lnTo>
                <a:lnTo>
                  <a:pt x="0" y="0"/>
                </a:lnTo>
                <a:close/>
              </a:path>
            </a:pathLst>
          </a:custGeom>
          <a:blipFill>
            <a:blip r:embed="rId8">
              <a:alphaModFix amt="60000"/>
              <a:extLst>
                <a:ext uri="{96DAC541-7B7A-43D3-8B79-37D633B846F1}">
                  <asvg:svgBlip xmlns:asvg="http://schemas.microsoft.com/office/drawing/2016/SVG/main" r:embed="rId9"/>
                </a:ext>
              </a:extLst>
            </a:blip>
            <a:stretch>
              <a:fillRect l="0" t="0" r="0" b="0"/>
            </a:stretch>
          </a:blipFill>
        </p:spPr>
      </p:sp>
      <p:sp>
        <p:nvSpPr>
          <p:cNvPr name="TextBox 23" id="23"/>
          <p:cNvSpPr txBox="true"/>
          <p:nvPr/>
        </p:nvSpPr>
        <p:spPr>
          <a:xfrm rot="0">
            <a:off x="5683837" y="7798293"/>
            <a:ext cx="6718111" cy="1095375"/>
          </a:xfrm>
          <a:prstGeom prst="rect">
            <a:avLst/>
          </a:prstGeom>
        </p:spPr>
        <p:txBody>
          <a:bodyPr anchor="t" rtlCol="false" tIns="0" lIns="0" bIns="0" rIns="0">
            <a:spAutoFit/>
          </a:bodyPr>
          <a:lstStyle/>
          <a:p>
            <a:pPr algn="ctr" marL="0" indent="0" lvl="0">
              <a:lnSpc>
                <a:spcPts val="8640"/>
              </a:lnSpc>
              <a:spcBef>
                <a:spcPct val="0"/>
              </a:spcBef>
            </a:pPr>
            <a:r>
              <a:rPr lang="en-US" sz="7200">
                <a:solidFill>
                  <a:srgbClr val="1A347B"/>
                </a:solidFill>
                <a:latin typeface="Waterlily"/>
                <a:ea typeface="Waterlily"/>
                <a:cs typeface="Waterlily"/>
                <a:sym typeface="Waterlily"/>
              </a:rPr>
              <a:t>Main Characters</a:t>
            </a:r>
          </a:p>
        </p:txBody>
      </p:sp>
      <p:sp>
        <p:nvSpPr>
          <p:cNvPr name="TextBox 24" id="24"/>
          <p:cNvSpPr txBox="true"/>
          <p:nvPr/>
        </p:nvSpPr>
        <p:spPr>
          <a:xfrm rot="0">
            <a:off x="1793867" y="4700739"/>
            <a:ext cx="3977469" cy="526097"/>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0F1A38"/>
                </a:solidFill>
                <a:latin typeface="Hagrid Text Bold"/>
                <a:ea typeface="Hagrid Text Bold"/>
                <a:cs typeface="Hagrid Text Bold"/>
                <a:sym typeface="Hagrid Text Bold"/>
              </a:rPr>
              <a:t>Name here</a:t>
            </a:r>
          </a:p>
        </p:txBody>
      </p:sp>
      <p:sp>
        <p:nvSpPr>
          <p:cNvPr name="TextBox 25" id="25"/>
          <p:cNvSpPr txBox="true"/>
          <p:nvPr/>
        </p:nvSpPr>
        <p:spPr>
          <a:xfrm rot="0">
            <a:off x="2607042" y="5494329"/>
            <a:ext cx="2351117" cy="1026795"/>
          </a:xfrm>
          <a:prstGeom prst="rect">
            <a:avLst/>
          </a:prstGeom>
        </p:spPr>
        <p:txBody>
          <a:bodyPr anchor="t" rtlCol="false" tIns="0" lIns="0" bIns="0" rIns="0">
            <a:spAutoFit/>
          </a:bodyPr>
          <a:lstStyle/>
          <a:p>
            <a:pPr algn="ctr">
              <a:lnSpc>
                <a:spcPts val="2700"/>
              </a:lnSpc>
            </a:pPr>
            <a:r>
              <a:rPr lang="en-US" sz="1800">
                <a:solidFill>
                  <a:srgbClr val="0F1A38"/>
                </a:solidFill>
                <a:latin typeface="Hagrid Text"/>
                <a:ea typeface="Hagrid Text"/>
                <a:cs typeface="Hagrid Text"/>
                <a:sym typeface="Hagrid Text"/>
              </a:rPr>
              <a:t>Briefly elaborate on what you want to discuss.</a:t>
            </a:r>
            <a:r>
              <a:rPr lang="en-US" sz="1800">
                <a:solidFill>
                  <a:srgbClr val="0F1A38"/>
                </a:solidFill>
                <a:latin typeface="Hagrid Text"/>
                <a:ea typeface="Hagrid Text"/>
                <a:cs typeface="Hagrid Text"/>
                <a:sym typeface="Hagrid Text"/>
              </a:rPr>
              <a:t> </a:t>
            </a:r>
          </a:p>
        </p:txBody>
      </p:sp>
    </p:spTree>
  </p:cSld>
  <p:clrMapOvr>
    <a:masterClrMapping/>
  </p:clrMapOvr>
  <p:transition spd="slow">
    <p:fade/>
  </p:transition>
</p:sld>
</file>

<file path=ppt/slides/slide8.xml><?xml version="1.0" encoding="utf-8"?>
<p:sld xmlns:p="http://schemas.openxmlformats.org/presentationml/2006/main" xmlns:a="http://schemas.openxmlformats.org/drawingml/2006/main" xmlns:r="http://schemas.openxmlformats.org/officeDocument/2006/relationships">
  <p:cSld>
    <p:bg>
      <p:bgPr>
        <a:gradFill rotWithShape="true">
          <a:gsLst>
            <a:gs pos="0">
              <a:srgbClr val="DFEDFF">
                <a:alpha val="100000"/>
              </a:srgbClr>
            </a:gs>
            <a:gs pos="100000">
              <a:srgbClr val="FDFCDC">
                <a:alpha val="100000"/>
              </a:srgbClr>
            </a:gs>
          </a:gsLst>
          <a:lin ang="5400000"/>
        </a:gradFill>
      </p:bgPr>
    </p:bg>
    <p:spTree>
      <p:nvGrpSpPr>
        <p:cNvPr id="1" name=""/>
        <p:cNvGrpSpPr/>
        <p:nvPr/>
      </p:nvGrpSpPr>
      <p:grpSpPr>
        <a:xfrm>
          <a:off x="0" y="0"/>
          <a:ext cx="0" cy="0"/>
          <a:chOff x="0" y="0"/>
          <a:chExt cx="0" cy="0"/>
        </a:xfrm>
      </p:grpSpPr>
      <p:sp>
        <p:nvSpPr>
          <p:cNvPr name="Freeform 2" id="2"/>
          <p:cNvSpPr/>
          <p:nvPr/>
        </p:nvSpPr>
        <p:spPr>
          <a:xfrm flipH="false" flipV="false" rot="2881305">
            <a:off x="8898284" y="-1535913"/>
            <a:ext cx="8413576" cy="8131974"/>
          </a:xfrm>
          <a:custGeom>
            <a:avLst/>
            <a:gdLst/>
            <a:ahLst/>
            <a:cxnLst/>
            <a:rect r="r" b="b" t="t" l="l"/>
            <a:pathLst>
              <a:path h="8131974" w="8413576">
                <a:moveTo>
                  <a:pt x="0" y="0"/>
                </a:moveTo>
                <a:lnTo>
                  <a:pt x="8413576" y="0"/>
                </a:lnTo>
                <a:lnTo>
                  <a:pt x="8413576" y="8131974"/>
                </a:lnTo>
                <a:lnTo>
                  <a:pt x="0" y="8131974"/>
                </a:lnTo>
                <a:lnTo>
                  <a:pt x="0" y="0"/>
                </a:lnTo>
                <a:close/>
              </a:path>
            </a:pathLst>
          </a:custGeom>
          <a:blipFill>
            <a:blip r:embed="rId2">
              <a:alphaModFix amt="40000"/>
            </a:blip>
            <a:stretch>
              <a:fillRect l="0" t="0" r="0" b="0"/>
            </a:stretch>
          </a:blipFill>
        </p:spPr>
      </p:sp>
      <p:sp>
        <p:nvSpPr>
          <p:cNvPr name="Freeform 3" id="3"/>
          <p:cNvSpPr/>
          <p:nvPr/>
        </p:nvSpPr>
        <p:spPr>
          <a:xfrm flipH="false" flipV="false" rot="0">
            <a:off x="-475743" y="7746717"/>
            <a:ext cx="18763743" cy="6139914"/>
          </a:xfrm>
          <a:custGeom>
            <a:avLst/>
            <a:gdLst/>
            <a:ahLst/>
            <a:cxnLst/>
            <a:rect r="r" b="b" t="t" l="l"/>
            <a:pathLst>
              <a:path h="6139914" w="18763743">
                <a:moveTo>
                  <a:pt x="0" y="0"/>
                </a:moveTo>
                <a:lnTo>
                  <a:pt x="18763743" y="0"/>
                </a:lnTo>
                <a:lnTo>
                  <a:pt x="18763743" y="6139914"/>
                </a:lnTo>
                <a:lnTo>
                  <a:pt x="0" y="6139914"/>
                </a:lnTo>
                <a:lnTo>
                  <a:pt x="0" y="0"/>
                </a:lnTo>
                <a:close/>
              </a:path>
            </a:pathLst>
          </a:custGeom>
          <a:blipFill>
            <a:blip r:embed="rId3">
              <a:alphaModFix amt="60000"/>
              <a:extLst>
                <a:ext uri="{96DAC541-7B7A-43D3-8B79-37D633B846F1}">
                  <asvg:svgBlip xmlns:asvg="http://schemas.microsoft.com/office/drawing/2016/SVG/main" r:embed="rId4"/>
                </a:ext>
              </a:extLst>
            </a:blip>
            <a:stretch>
              <a:fillRect l="0" t="0" r="0" b="0"/>
            </a:stretch>
          </a:blipFill>
        </p:spPr>
      </p:sp>
      <p:grpSp>
        <p:nvGrpSpPr>
          <p:cNvPr name="Group 4" id="4"/>
          <p:cNvGrpSpPr/>
          <p:nvPr/>
        </p:nvGrpSpPr>
        <p:grpSpPr>
          <a:xfrm rot="0">
            <a:off x="376064" y="808265"/>
            <a:ext cx="7893101" cy="7893101"/>
            <a:chOff x="0" y="0"/>
            <a:chExt cx="812800" cy="812800"/>
          </a:xfrm>
        </p:grpSpPr>
        <p:sp>
          <p:nvSpPr>
            <p:cNvPr name="Freeform 5" id="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DE59">
                <a:alpha val="69804"/>
              </a:srgbClr>
            </a:solidFill>
          </p:spPr>
        </p:sp>
        <p:sp>
          <p:nvSpPr>
            <p:cNvPr name="TextBox 6" id="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7" id="7"/>
          <p:cNvSpPr/>
          <p:nvPr/>
        </p:nvSpPr>
        <p:spPr>
          <a:xfrm flipH="true" flipV="false" rot="217852">
            <a:off x="8058898" y="-81724"/>
            <a:ext cx="9614768" cy="9673079"/>
          </a:xfrm>
          <a:custGeom>
            <a:avLst/>
            <a:gdLst/>
            <a:ahLst/>
            <a:cxnLst/>
            <a:rect r="r" b="b" t="t" l="l"/>
            <a:pathLst>
              <a:path h="9673079" w="9614768">
                <a:moveTo>
                  <a:pt x="9614768" y="0"/>
                </a:moveTo>
                <a:lnTo>
                  <a:pt x="0" y="0"/>
                </a:lnTo>
                <a:lnTo>
                  <a:pt x="0" y="9673079"/>
                </a:lnTo>
                <a:lnTo>
                  <a:pt x="9614768" y="9673079"/>
                </a:lnTo>
                <a:lnTo>
                  <a:pt x="9614768" y="0"/>
                </a:lnTo>
                <a:close/>
              </a:path>
            </a:pathLst>
          </a:custGeom>
          <a:blipFill>
            <a:blip r:embed="rId5"/>
            <a:stretch>
              <a:fillRect l="0" t="0" r="0" b="0"/>
            </a:stretch>
          </a:blipFill>
        </p:spPr>
      </p:sp>
      <p:sp>
        <p:nvSpPr>
          <p:cNvPr name="Freeform 8" id="8"/>
          <p:cNvSpPr/>
          <p:nvPr/>
        </p:nvSpPr>
        <p:spPr>
          <a:xfrm flipH="true" flipV="false" rot="1280637">
            <a:off x="9172675" y="2225669"/>
            <a:ext cx="3018052" cy="4280924"/>
          </a:xfrm>
          <a:custGeom>
            <a:avLst/>
            <a:gdLst/>
            <a:ahLst/>
            <a:cxnLst/>
            <a:rect r="r" b="b" t="t" l="l"/>
            <a:pathLst>
              <a:path h="4280924" w="3018052">
                <a:moveTo>
                  <a:pt x="3018052" y="0"/>
                </a:moveTo>
                <a:lnTo>
                  <a:pt x="0" y="0"/>
                </a:lnTo>
                <a:lnTo>
                  <a:pt x="0" y="4280924"/>
                </a:lnTo>
                <a:lnTo>
                  <a:pt x="3018052" y="4280924"/>
                </a:lnTo>
                <a:lnTo>
                  <a:pt x="3018052" y="0"/>
                </a:lnTo>
                <a:close/>
              </a:path>
            </a:pathLst>
          </a:custGeom>
          <a:blipFill>
            <a:blip r:embed="rId6"/>
            <a:stretch>
              <a:fillRect l="0" t="0" r="0" b="0"/>
            </a:stretch>
          </a:blipFill>
        </p:spPr>
      </p:sp>
      <p:sp>
        <p:nvSpPr>
          <p:cNvPr name="TextBox 9" id="9"/>
          <p:cNvSpPr txBox="true"/>
          <p:nvPr/>
        </p:nvSpPr>
        <p:spPr>
          <a:xfrm rot="0">
            <a:off x="1504652" y="4135815"/>
            <a:ext cx="5635924" cy="2190750"/>
          </a:xfrm>
          <a:prstGeom prst="rect">
            <a:avLst/>
          </a:prstGeom>
        </p:spPr>
        <p:txBody>
          <a:bodyPr anchor="t" rtlCol="false" tIns="0" lIns="0" bIns="0" rIns="0">
            <a:spAutoFit/>
          </a:bodyPr>
          <a:lstStyle/>
          <a:p>
            <a:pPr algn="ctr" marL="0" indent="0" lvl="0">
              <a:lnSpc>
                <a:spcPts val="8640"/>
              </a:lnSpc>
              <a:spcBef>
                <a:spcPct val="0"/>
              </a:spcBef>
            </a:pPr>
            <a:r>
              <a:rPr lang="en-US" sz="7200">
                <a:solidFill>
                  <a:srgbClr val="1A347B"/>
                </a:solidFill>
                <a:latin typeface="Waterlily"/>
                <a:ea typeface="Waterlily"/>
                <a:cs typeface="Waterlily"/>
                <a:sym typeface="Waterlily"/>
              </a:rPr>
              <a:t>Add Section Title Here</a:t>
            </a:r>
          </a:p>
        </p:txBody>
      </p:sp>
      <p:sp>
        <p:nvSpPr>
          <p:cNvPr name="TextBox 10" id="10"/>
          <p:cNvSpPr txBox="true"/>
          <p:nvPr/>
        </p:nvSpPr>
        <p:spPr>
          <a:xfrm rot="0">
            <a:off x="2002783" y="6504446"/>
            <a:ext cx="4639663" cy="908685"/>
          </a:xfrm>
          <a:prstGeom prst="rect">
            <a:avLst/>
          </a:prstGeom>
        </p:spPr>
        <p:txBody>
          <a:bodyPr anchor="t" rtlCol="false" tIns="0" lIns="0" bIns="0" rIns="0">
            <a:spAutoFit/>
          </a:bodyPr>
          <a:lstStyle/>
          <a:p>
            <a:pPr algn="ctr">
              <a:lnSpc>
                <a:spcPts val="3600"/>
              </a:lnSpc>
            </a:pPr>
            <a:r>
              <a:rPr lang="en-US" sz="2400">
                <a:solidFill>
                  <a:srgbClr val="0F1A38"/>
                </a:solidFill>
                <a:latin typeface="Hagrid Text"/>
                <a:ea typeface="Hagrid Text"/>
                <a:cs typeface="Hagrid Text"/>
                <a:sym typeface="Hagrid Text"/>
              </a:rPr>
              <a:t>Briefly elaborate on what you want to discuss.</a:t>
            </a:r>
            <a:r>
              <a:rPr lang="en-US" sz="2400">
                <a:solidFill>
                  <a:srgbClr val="0F1A38"/>
                </a:solidFill>
                <a:latin typeface="Hagrid Text"/>
                <a:ea typeface="Hagrid Text"/>
                <a:cs typeface="Hagrid Text"/>
                <a:sym typeface="Hagrid Text"/>
              </a:rPr>
              <a:t> </a:t>
            </a:r>
          </a:p>
        </p:txBody>
      </p:sp>
      <p:grpSp>
        <p:nvGrpSpPr>
          <p:cNvPr name="Group 11" id="11"/>
          <p:cNvGrpSpPr/>
          <p:nvPr/>
        </p:nvGrpSpPr>
        <p:grpSpPr>
          <a:xfrm rot="0">
            <a:off x="2506764" y="734430"/>
            <a:ext cx="3631701" cy="3631701"/>
            <a:chOff x="0" y="0"/>
            <a:chExt cx="4842269" cy="4842269"/>
          </a:xfrm>
        </p:grpSpPr>
        <p:grpSp>
          <p:nvGrpSpPr>
            <p:cNvPr name="Group 12" id="12"/>
            <p:cNvGrpSpPr/>
            <p:nvPr/>
          </p:nvGrpSpPr>
          <p:grpSpPr>
            <a:xfrm rot="2700000">
              <a:off x="709134" y="709134"/>
              <a:ext cx="3424001" cy="3424001"/>
              <a:chOff x="0" y="0"/>
              <a:chExt cx="812800" cy="812800"/>
            </a:xfrm>
          </p:grpSpPr>
          <p:sp>
            <p:nvSpPr>
              <p:cNvPr name="Freeform 13" id="13"/>
              <p:cNvSpPr/>
              <p:nvPr/>
            </p:nvSpPr>
            <p:spPr>
              <a:xfrm flipH="false" flipV="false" rot="0">
                <a:off x="0" y="0"/>
                <a:ext cx="812800" cy="812800"/>
              </a:xfrm>
              <a:custGeom>
                <a:avLst/>
                <a:gdLst/>
                <a:ahLst/>
                <a:cxnLst/>
                <a:rect r="r" b="b" t="t" l="l"/>
                <a:pathLst>
                  <a:path h="812800" w="812800">
                    <a:moveTo>
                      <a:pt x="558800" y="0"/>
                    </a:moveTo>
                    <a:lnTo>
                      <a:pt x="254000" y="0"/>
                    </a:lnTo>
                    <a:lnTo>
                      <a:pt x="254000" y="254000"/>
                    </a:lnTo>
                    <a:lnTo>
                      <a:pt x="0" y="254000"/>
                    </a:lnTo>
                    <a:lnTo>
                      <a:pt x="0" y="558800"/>
                    </a:lnTo>
                    <a:lnTo>
                      <a:pt x="254000" y="558800"/>
                    </a:lnTo>
                    <a:lnTo>
                      <a:pt x="254000" y="812800"/>
                    </a:lnTo>
                    <a:lnTo>
                      <a:pt x="558800" y="812800"/>
                    </a:lnTo>
                    <a:lnTo>
                      <a:pt x="558800" y="558800"/>
                    </a:lnTo>
                    <a:lnTo>
                      <a:pt x="812800" y="558800"/>
                    </a:lnTo>
                    <a:lnTo>
                      <a:pt x="812800" y="254000"/>
                    </a:lnTo>
                    <a:lnTo>
                      <a:pt x="558800" y="254000"/>
                    </a:lnTo>
                    <a:lnTo>
                      <a:pt x="558800" y="0"/>
                    </a:lnTo>
                    <a:close/>
                  </a:path>
                </a:pathLst>
              </a:custGeom>
              <a:solidFill>
                <a:srgbClr val="FF4F63"/>
              </a:solidFill>
            </p:spPr>
          </p:sp>
          <p:sp>
            <p:nvSpPr>
              <p:cNvPr name="TextBox 14" id="14"/>
              <p:cNvSpPr txBox="true"/>
              <p:nvPr/>
            </p:nvSpPr>
            <p:spPr>
              <a:xfrm>
                <a:off x="190500" y="142875"/>
                <a:ext cx="431800" cy="479425"/>
              </a:xfrm>
              <a:prstGeom prst="rect">
                <a:avLst/>
              </a:prstGeom>
            </p:spPr>
            <p:txBody>
              <a:bodyPr anchor="ctr" rtlCol="false" tIns="50800" lIns="50800" bIns="50800" rIns="50800"/>
              <a:lstStyle/>
              <a:p>
                <a:pPr algn="ctr">
                  <a:lnSpc>
                    <a:spcPts val="3359"/>
                  </a:lnSpc>
                </a:pPr>
              </a:p>
            </p:txBody>
          </p:sp>
        </p:grpSp>
        <p:sp>
          <p:nvSpPr>
            <p:cNvPr name="TextBox 15" id="15"/>
            <p:cNvSpPr txBox="true"/>
            <p:nvPr/>
          </p:nvSpPr>
          <p:spPr>
            <a:xfrm rot="0">
              <a:off x="1258192" y="1792484"/>
              <a:ext cx="2389384" cy="12382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FFFFF"/>
                  </a:solidFill>
                  <a:latin typeface="Waterlily"/>
                  <a:ea typeface="Waterlily"/>
                  <a:cs typeface="Waterlily"/>
                  <a:sym typeface="Waterlily"/>
                </a:rPr>
                <a:t>01</a:t>
              </a:r>
            </a:p>
          </p:txBody>
        </p:sp>
      </p:grpSp>
    </p:spTree>
  </p:cSld>
  <p:clrMapOvr>
    <a:masterClrMapping/>
  </p:clrMapOvr>
  <p:transition spd="slow">
    <p:fade/>
  </p:transition>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grpSp>
        <p:nvGrpSpPr>
          <p:cNvPr name="Group 2" id="2"/>
          <p:cNvGrpSpPr/>
          <p:nvPr/>
        </p:nvGrpSpPr>
        <p:grpSpPr>
          <a:xfrm rot="0">
            <a:off x="12010754" y="-1393584"/>
            <a:ext cx="6908141" cy="6908141"/>
            <a:chOff x="0" y="0"/>
            <a:chExt cx="812800" cy="812800"/>
          </a:xfrm>
        </p:grpSpPr>
        <p:sp>
          <p:nvSpPr>
            <p:cNvPr name="Freeform 3" id="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DE59">
                <a:alpha val="69804"/>
              </a:srgbClr>
            </a:solidFill>
          </p:spPr>
        </p:sp>
        <p:sp>
          <p:nvSpPr>
            <p:cNvPr name="TextBox 4" id="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false" flipV="false" rot="1667949">
            <a:off x="2288638" y="-593557"/>
            <a:ext cx="6182646" cy="5975713"/>
          </a:xfrm>
          <a:custGeom>
            <a:avLst/>
            <a:gdLst/>
            <a:ahLst/>
            <a:cxnLst/>
            <a:rect r="r" b="b" t="t" l="l"/>
            <a:pathLst>
              <a:path h="5975713" w="6182646">
                <a:moveTo>
                  <a:pt x="0" y="0"/>
                </a:moveTo>
                <a:lnTo>
                  <a:pt x="6182646" y="0"/>
                </a:lnTo>
                <a:lnTo>
                  <a:pt x="6182646" y="5975713"/>
                </a:lnTo>
                <a:lnTo>
                  <a:pt x="0" y="5975713"/>
                </a:lnTo>
                <a:lnTo>
                  <a:pt x="0" y="0"/>
                </a:lnTo>
                <a:close/>
              </a:path>
            </a:pathLst>
          </a:custGeom>
          <a:blipFill>
            <a:blip r:embed="rId2">
              <a:alphaModFix amt="40000"/>
            </a:blip>
            <a:stretch>
              <a:fillRect l="0" t="0" r="0" b="0"/>
            </a:stretch>
          </a:blipFill>
        </p:spPr>
      </p:sp>
      <p:grpSp>
        <p:nvGrpSpPr>
          <p:cNvPr name="Group 6" id="6"/>
          <p:cNvGrpSpPr/>
          <p:nvPr/>
        </p:nvGrpSpPr>
        <p:grpSpPr>
          <a:xfrm rot="0">
            <a:off x="7717451" y="2394300"/>
            <a:ext cx="10276350" cy="5714554"/>
            <a:chOff x="0" y="0"/>
            <a:chExt cx="2706528" cy="1505068"/>
          </a:xfrm>
        </p:grpSpPr>
        <p:sp>
          <p:nvSpPr>
            <p:cNvPr name="Freeform 7" id="7"/>
            <p:cNvSpPr/>
            <p:nvPr/>
          </p:nvSpPr>
          <p:spPr>
            <a:xfrm flipH="false" flipV="false" rot="0">
              <a:off x="0" y="0"/>
              <a:ext cx="2706528" cy="1505068"/>
            </a:xfrm>
            <a:custGeom>
              <a:avLst/>
              <a:gdLst/>
              <a:ahLst/>
              <a:cxnLst/>
              <a:rect r="r" b="b" t="t" l="l"/>
              <a:pathLst>
                <a:path h="1505068" w="2706528">
                  <a:moveTo>
                    <a:pt x="38422" y="0"/>
                  </a:moveTo>
                  <a:lnTo>
                    <a:pt x="2668106" y="0"/>
                  </a:lnTo>
                  <a:cubicBezTo>
                    <a:pt x="2678296" y="0"/>
                    <a:pt x="2688069" y="4048"/>
                    <a:pt x="2695275" y="11254"/>
                  </a:cubicBezTo>
                  <a:cubicBezTo>
                    <a:pt x="2702480" y="18459"/>
                    <a:pt x="2706528" y="28232"/>
                    <a:pt x="2706528" y="38422"/>
                  </a:cubicBezTo>
                  <a:lnTo>
                    <a:pt x="2706528" y="1466646"/>
                  </a:lnTo>
                  <a:cubicBezTo>
                    <a:pt x="2706528" y="1487866"/>
                    <a:pt x="2689326" y="1505068"/>
                    <a:pt x="2668106" y="1505068"/>
                  </a:cubicBezTo>
                  <a:lnTo>
                    <a:pt x="38422" y="1505068"/>
                  </a:lnTo>
                  <a:cubicBezTo>
                    <a:pt x="17202" y="1505068"/>
                    <a:pt x="0" y="1487866"/>
                    <a:pt x="0" y="1466646"/>
                  </a:cubicBezTo>
                  <a:lnTo>
                    <a:pt x="0" y="38422"/>
                  </a:lnTo>
                  <a:cubicBezTo>
                    <a:pt x="0" y="17202"/>
                    <a:pt x="17202" y="0"/>
                    <a:pt x="38422" y="0"/>
                  </a:cubicBezTo>
                  <a:close/>
                </a:path>
              </a:pathLst>
            </a:custGeom>
            <a:solidFill>
              <a:srgbClr val="FFFFFF"/>
            </a:solidFill>
            <a:ln w="95250" cap="rnd">
              <a:solidFill>
                <a:srgbClr val="FF4F63"/>
              </a:solidFill>
              <a:prstDash val="dash"/>
              <a:round/>
            </a:ln>
          </p:spPr>
        </p:sp>
        <p:sp>
          <p:nvSpPr>
            <p:cNvPr name="TextBox 8" id="8"/>
            <p:cNvSpPr txBox="true"/>
            <p:nvPr/>
          </p:nvSpPr>
          <p:spPr>
            <a:xfrm>
              <a:off x="0" y="-47625"/>
              <a:ext cx="2706528" cy="1552693"/>
            </a:xfrm>
            <a:prstGeom prst="rect">
              <a:avLst/>
            </a:prstGeom>
          </p:spPr>
          <p:txBody>
            <a:bodyPr anchor="ctr" rtlCol="false" tIns="50800" lIns="50800" bIns="50800" rIns="50800"/>
            <a:lstStyle/>
            <a:p>
              <a:pPr algn="ctr">
                <a:lnSpc>
                  <a:spcPts val="3359"/>
                </a:lnSpc>
              </a:pPr>
            </a:p>
          </p:txBody>
        </p:sp>
      </p:grpSp>
      <p:sp>
        <p:nvSpPr>
          <p:cNvPr name="Freeform 9" id="9"/>
          <p:cNvSpPr/>
          <p:nvPr/>
        </p:nvSpPr>
        <p:spPr>
          <a:xfrm flipH="false" flipV="false" rot="0">
            <a:off x="-475743" y="126037"/>
            <a:ext cx="9077212" cy="9132263"/>
          </a:xfrm>
          <a:custGeom>
            <a:avLst/>
            <a:gdLst/>
            <a:ahLst/>
            <a:cxnLst/>
            <a:rect r="r" b="b" t="t" l="l"/>
            <a:pathLst>
              <a:path h="9132263" w="9077212">
                <a:moveTo>
                  <a:pt x="0" y="0"/>
                </a:moveTo>
                <a:lnTo>
                  <a:pt x="9077212" y="0"/>
                </a:lnTo>
                <a:lnTo>
                  <a:pt x="9077212" y="9132263"/>
                </a:lnTo>
                <a:lnTo>
                  <a:pt x="0" y="9132263"/>
                </a:lnTo>
                <a:lnTo>
                  <a:pt x="0" y="0"/>
                </a:lnTo>
                <a:close/>
              </a:path>
            </a:pathLst>
          </a:custGeom>
          <a:blipFill>
            <a:blip r:embed="rId3"/>
            <a:stretch>
              <a:fillRect l="0" t="0" r="0" b="0"/>
            </a:stretch>
          </a:blipFill>
        </p:spPr>
      </p:sp>
      <p:sp>
        <p:nvSpPr>
          <p:cNvPr name="TextBox 10" id="10"/>
          <p:cNvSpPr txBox="true"/>
          <p:nvPr/>
        </p:nvSpPr>
        <p:spPr>
          <a:xfrm rot="0">
            <a:off x="9204427" y="3116463"/>
            <a:ext cx="7639348" cy="1095375"/>
          </a:xfrm>
          <a:prstGeom prst="rect">
            <a:avLst/>
          </a:prstGeom>
        </p:spPr>
        <p:txBody>
          <a:bodyPr anchor="t" rtlCol="false" tIns="0" lIns="0" bIns="0" rIns="0">
            <a:spAutoFit/>
          </a:bodyPr>
          <a:lstStyle/>
          <a:p>
            <a:pPr algn="l" marL="0" indent="0" lvl="0">
              <a:lnSpc>
                <a:spcPts val="8640"/>
              </a:lnSpc>
              <a:spcBef>
                <a:spcPct val="0"/>
              </a:spcBef>
            </a:pPr>
            <a:r>
              <a:rPr lang="en-US" sz="7200">
                <a:solidFill>
                  <a:srgbClr val="1A347B"/>
                </a:solidFill>
                <a:latin typeface="Waterlily"/>
                <a:ea typeface="Waterlily"/>
                <a:cs typeface="Waterlily"/>
                <a:sym typeface="Waterlily"/>
              </a:rPr>
              <a:t>Add Story Here</a:t>
            </a:r>
          </a:p>
        </p:txBody>
      </p:sp>
      <p:sp>
        <p:nvSpPr>
          <p:cNvPr name="TextBox 11" id="11"/>
          <p:cNvSpPr txBox="true"/>
          <p:nvPr/>
        </p:nvSpPr>
        <p:spPr>
          <a:xfrm rot="0">
            <a:off x="9204427" y="4614968"/>
            <a:ext cx="3651199" cy="2741295"/>
          </a:xfrm>
          <a:prstGeom prst="rect">
            <a:avLst/>
          </a:prstGeom>
        </p:spPr>
        <p:txBody>
          <a:bodyPr anchor="t" rtlCol="false" tIns="0" lIns="0" bIns="0" rIns="0">
            <a:spAutoFit/>
          </a:bodyPr>
          <a:lstStyle/>
          <a:p>
            <a:pPr algn="l">
              <a:lnSpc>
                <a:spcPts val="2700"/>
              </a:lnSpc>
            </a:pPr>
            <a:r>
              <a:rPr lang="en-US" sz="1800">
                <a:solidFill>
                  <a:srgbClr val="0F1A38"/>
                </a:solidFill>
                <a:latin typeface="Hagrid Text"/>
                <a:ea typeface="Hagrid Text"/>
                <a:cs typeface="Hagrid Text"/>
                <a:sym typeface="Hagrid Text"/>
              </a:rPr>
              <a:t>Lorem ipsum dolor sit amet, consectetur adipiscing elit, sed do eiusmod tempor incididunt ut labore et dolore magna aliqua. Feugiat vivamus at augue eget arcu dictum. Faucibus ornare suspendisse sed nisi.</a:t>
            </a:r>
          </a:p>
        </p:txBody>
      </p:sp>
      <p:sp>
        <p:nvSpPr>
          <p:cNvPr name="Freeform 12" id="12"/>
          <p:cNvSpPr/>
          <p:nvPr/>
        </p:nvSpPr>
        <p:spPr>
          <a:xfrm flipH="false" flipV="false" rot="0">
            <a:off x="-475743" y="8488864"/>
            <a:ext cx="18763743" cy="6139914"/>
          </a:xfrm>
          <a:custGeom>
            <a:avLst/>
            <a:gdLst/>
            <a:ahLst/>
            <a:cxnLst/>
            <a:rect r="r" b="b" t="t" l="l"/>
            <a:pathLst>
              <a:path h="6139914" w="18763743">
                <a:moveTo>
                  <a:pt x="0" y="0"/>
                </a:moveTo>
                <a:lnTo>
                  <a:pt x="18763743" y="0"/>
                </a:lnTo>
                <a:lnTo>
                  <a:pt x="18763743" y="6139913"/>
                </a:lnTo>
                <a:lnTo>
                  <a:pt x="0" y="6139913"/>
                </a:lnTo>
                <a:lnTo>
                  <a:pt x="0" y="0"/>
                </a:lnTo>
                <a:close/>
              </a:path>
            </a:pathLst>
          </a:custGeom>
          <a:blipFill>
            <a:blip r:embed="rId4">
              <a:alphaModFix amt="60000"/>
              <a:extLst>
                <a:ext uri="{96DAC541-7B7A-43D3-8B79-37D633B846F1}">
                  <asvg:svgBlip xmlns:asvg="http://schemas.microsoft.com/office/drawing/2016/SVG/main" r:embed="rId5"/>
                </a:ext>
              </a:extLst>
            </a:blip>
            <a:stretch>
              <a:fillRect l="0" t="0" r="0" b="0"/>
            </a:stretch>
          </a:blipFill>
        </p:spPr>
      </p:sp>
      <p:sp>
        <p:nvSpPr>
          <p:cNvPr name="Freeform 13" id="13"/>
          <p:cNvSpPr/>
          <p:nvPr/>
        </p:nvSpPr>
        <p:spPr>
          <a:xfrm flipH="false" flipV="false" rot="0">
            <a:off x="-3029490" y="6358565"/>
            <a:ext cx="9381337" cy="3928435"/>
          </a:xfrm>
          <a:custGeom>
            <a:avLst/>
            <a:gdLst/>
            <a:ahLst/>
            <a:cxnLst/>
            <a:rect r="r" b="b" t="t" l="l"/>
            <a:pathLst>
              <a:path h="3928435" w="9381337">
                <a:moveTo>
                  <a:pt x="0" y="0"/>
                </a:moveTo>
                <a:lnTo>
                  <a:pt x="9381337" y="0"/>
                </a:lnTo>
                <a:lnTo>
                  <a:pt x="9381337" y="3928435"/>
                </a:lnTo>
                <a:lnTo>
                  <a:pt x="0" y="3928435"/>
                </a:lnTo>
                <a:lnTo>
                  <a:pt x="0" y="0"/>
                </a:lnTo>
                <a:close/>
              </a:path>
            </a:pathLst>
          </a:custGeom>
          <a:blipFill>
            <a:blip r:embed="rId6"/>
            <a:stretch>
              <a:fillRect l="0" t="0" r="0" b="0"/>
            </a:stretch>
          </a:blipFill>
        </p:spPr>
      </p:sp>
      <p:sp>
        <p:nvSpPr>
          <p:cNvPr name="Freeform 14" id="14"/>
          <p:cNvSpPr/>
          <p:nvPr/>
        </p:nvSpPr>
        <p:spPr>
          <a:xfrm flipH="true" flipV="false" rot="0">
            <a:off x="1448920" y="4875146"/>
            <a:ext cx="3191742" cy="4112330"/>
          </a:xfrm>
          <a:custGeom>
            <a:avLst/>
            <a:gdLst/>
            <a:ahLst/>
            <a:cxnLst/>
            <a:rect r="r" b="b" t="t" l="l"/>
            <a:pathLst>
              <a:path h="4112330" w="3191742">
                <a:moveTo>
                  <a:pt x="3191742" y="0"/>
                </a:moveTo>
                <a:lnTo>
                  <a:pt x="0" y="0"/>
                </a:lnTo>
                <a:lnTo>
                  <a:pt x="0" y="4112330"/>
                </a:lnTo>
                <a:lnTo>
                  <a:pt x="3191742" y="4112330"/>
                </a:lnTo>
                <a:lnTo>
                  <a:pt x="3191742" y="0"/>
                </a:lnTo>
                <a:close/>
              </a:path>
            </a:pathLst>
          </a:custGeom>
          <a:blipFill>
            <a:blip r:embed="rId7"/>
            <a:stretch>
              <a:fillRect l="0" t="0" r="0" b="0"/>
            </a:stretch>
          </a:blipFill>
        </p:spPr>
      </p:sp>
      <p:sp>
        <p:nvSpPr>
          <p:cNvPr name="TextBox 15" id="15"/>
          <p:cNvSpPr txBox="true"/>
          <p:nvPr/>
        </p:nvSpPr>
        <p:spPr>
          <a:xfrm rot="0">
            <a:off x="13608101" y="4614968"/>
            <a:ext cx="3651199" cy="2741295"/>
          </a:xfrm>
          <a:prstGeom prst="rect">
            <a:avLst/>
          </a:prstGeom>
        </p:spPr>
        <p:txBody>
          <a:bodyPr anchor="t" rtlCol="false" tIns="0" lIns="0" bIns="0" rIns="0">
            <a:spAutoFit/>
          </a:bodyPr>
          <a:lstStyle/>
          <a:p>
            <a:pPr algn="l">
              <a:lnSpc>
                <a:spcPts val="2700"/>
              </a:lnSpc>
            </a:pPr>
            <a:r>
              <a:rPr lang="en-US" sz="1800">
                <a:solidFill>
                  <a:srgbClr val="0F1A38"/>
                </a:solidFill>
                <a:latin typeface="Hagrid Text"/>
                <a:ea typeface="Hagrid Text"/>
                <a:cs typeface="Hagrid Text"/>
                <a:sym typeface="Hagrid Text"/>
              </a:rPr>
              <a:t>Lorem ipsum dolor sit amet, consectetur adipiscing elit, sed do eiusmod tempor incididunt ut labore et dolore magna aliqua. Feugiat vivamus at augue eget arcu dictum. Faucibus ornare suspendisse sed nisi.</a:t>
            </a:r>
          </a:p>
        </p:txBody>
      </p:sp>
    </p:spTree>
  </p:cSld>
  <p:clrMapOvr>
    <a:masterClrMapping/>
  </p:clrMapOvr>
  <p:transition spd="slow">
    <p:fade/>
  </p:transition>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sp>
        <p:nvSpPr>
          <p:cNvPr name="Freeform 2" id="2"/>
          <p:cNvSpPr/>
          <p:nvPr/>
        </p:nvSpPr>
        <p:spPr>
          <a:xfrm flipH="false" flipV="false" rot="2817660">
            <a:off x="1120242" y="-2153516"/>
            <a:ext cx="10790472" cy="10429315"/>
          </a:xfrm>
          <a:custGeom>
            <a:avLst/>
            <a:gdLst/>
            <a:ahLst/>
            <a:cxnLst/>
            <a:rect r="r" b="b" t="t" l="l"/>
            <a:pathLst>
              <a:path h="10429315" w="10790472">
                <a:moveTo>
                  <a:pt x="0" y="0"/>
                </a:moveTo>
                <a:lnTo>
                  <a:pt x="10790472" y="0"/>
                </a:lnTo>
                <a:lnTo>
                  <a:pt x="10790472" y="10429315"/>
                </a:lnTo>
                <a:lnTo>
                  <a:pt x="0" y="10429315"/>
                </a:lnTo>
                <a:lnTo>
                  <a:pt x="0" y="0"/>
                </a:lnTo>
                <a:close/>
              </a:path>
            </a:pathLst>
          </a:custGeom>
          <a:blipFill>
            <a:blip r:embed="rId2">
              <a:alphaModFix amt="40000"/>
            </a:blip>
            <a:stretch>
              <a:fillRect l="0" t="0" r="0" b="0"/>
            </a:stretch>
          </a:blipFill>
        </p:spPr>
      </p:sp>
      <p:sp>
        <p:nvSpPr>
          <p:cNvPr name="Freeform 3" id="3"/>
          <p:cNvSpPr/>
          <p:nvPr/>
        </p:nvSpPr>
        <p:spPr>
          <a:xfrm flipH="false" flipV="false" rot="0">
            <a:off x="-237871" y="8594993"/>
            <a:ext cx="18763743" cy="6139914"/>
          </a:xfrm>
          <a:custGeom>
            <a:avLst/>
            <a:gdLst/>
            <a:ahLst/>
            <a:cxnLst/>
            <a:rect r="r" b="b" t="t" l="l"/>
            <a:pathLst>
              <a:path h="6139914" w="18763743">
                <a:moveTo>
                  <a:pt x="0" y="0"/>
                </a:moveTo>
                <a:lnTo>
                  <a:pt x="18763742" y="0"/>
                </a:lnTo>
                <a:lnTo>
                  <a:pt x="18763742" y="6139914"/>
                </a:lnTo>
                <a:lnTo>
                  <a:pt x="0" y="6139914"/>
                </a:lnTo>
                <a:lnTo>
                  <a:pt x="0" y="0"/>
                </a:lnTo>
                <a:close/>
              </a:path>
            </a:pathLst>
          </a:custGeom>
          <a:blipFill>
            <a:blip r:embed="rId3">
              <a:alphaModFix amt="60000"/>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true" flipV="false" rot="217852">
            <a:off x="8351370" y="-1731085"/>
            <a:ext cx="12018312" cy="12091200"/>
          </a:xfrm>
          <a:custGeom>
            <a:avLst/>
            <a:gdLst/>
            <a:ahLst/>
            <a:cxnLst/>
            <a:rect r="r" b="b" t="t" l="l"/>
            <a:pathLst>
              <a:path h="12091200" w="12018312">
                <a:moveTo>
                  <a:pt x="12018312" y="0"/>
                </a:moveTo>
                <a:lnTo>
                  <a:pt x="0" y="0"/>
                </a:lnTo>
                <a:lnTo>
                  <a:pt x="0" y="12091199"/>
                </a:lnTo>
                <a:lnTo>
                  <a:pt x="12018312" y="12091199"/>
                </a:lnTo>
                <a:lnTo>
                  <a:pt x="12018312" y="0"/>
                </a:lnTo>
                <a:close/>
              </a:path>
            </a:pathLst>
          </a:custGeom>
          <a:blipFill>
            <a:blip r:embed="rId5"/>
            <a:stretch>
              <a:fillRect l="0" t="0" r="0" b="0"/>
            </a:stretch>
          </a:blipFill>
        </p:spPr>
      </p:sp>
      <p:sp>
        <p:nvSpPr>
          <p:cNvPr name="Freeform 5" id="5"/>
          <p:cNvSpPr/>
          <p:nvPr/>
        </p:nvSpPr>
        <p:spPr>
          <a:xfrm flipH="true" flipV="false" rot="1280637">
            <a:off x="8348553" y="1883393"/>
            <a:ext cx="3018052" cy="4280924"/>
          </a:xfrm>
          <a:custGeom>
            <a:avLst/>
            <a:gdLst/>
            <a:ahLst/>
            <a:cxnLst/>
            <a:rect r="r" b="b" t="t" l="l"/>
            <a:pathLst>
              <a:path h="4280924" w="3018052">
                <a:moveTo>
                  <a:pt x="3018052" y="0"/>
                </a:moveTo>
                <a:lnTo>
                  <a:pt x="0" y="0"/>
                </a:lnTo>
                <a:lnTo>
                  <a:pt x="0" y="4280924"/>
                </a:lnTo>
                <a:lnTo>
                  <a:pt x="3018052" y="4280924"/>
                </a:lnTo>
                <a:lnTo>
                  <a:pt x="3018052" y="0"/>
                </a:lnTo>
                <a:close/>
              </a:path>
            </a:pathLst>
          </a:custGeom>
          <a:blipFill>
            <a:blip r:embed="rId6"/>
            <a:stretch>
              <a:fillRect l="0" t="0" r="0" b="0"/>
            </a:stretch>
          </a:blipFill>
        </p:spPr>
      </p:sp>
      <p:sp>
        <p:nvSpPr>
          <p:cNvPr name="Freeform 6" id="6"/>
          <p:cNvSpPr/>
          <p:nvPr/>
        </p:nvSpPr>
        <p:spPr>
          <a:xfrm flipH="false" flipV="false" rot="966098">
            <a:off x="14404128" y="5375709"/>
            <a:ext cx="3055908" cy="3002655"/>
          </a:xfrm>
          <a:custGeom>
            <a:avLst/>
            <a:gdLst/>
            <a:ahLst/>
            <a:cxnLst/>
            <a:rect r="r" b="b" t="t" l="l"/>
            <a:pathLst>
              <a:path h="3002655" w="3055908">
                <a:moveTo>
                  <a:pt x="0" y="0"/>
                </a:moveTo>
                <a:lnTo>
                  <a:pt x="3055908" y="0"/>
                </a:lnTo>
                <a:lnTo>
                  <a:pt x="3055908" y="3002655"/>
                </a:lnTo>
                <a:lnTo>
                  <a:pt x="0" y="3002655"/>
                </a:lnTo>
                <a:lnTo>
                  <a:pt x="0" y="0"/>
                </a:lnTo>
                <a:close/>
              </a:path>
            </a:pathLst>
          </a:custGeom>
          <a:blipFill>
            <a:blip r:embed="rId7"/>
            <a:stretch>
              <a:fillRect l="0" t="0" r="0" b="0"/>
            </a:stretch>
          </a:blipFill>
        </p:spPr>
      </p:sp>
      <p:sp>
        <p:nvSpPr>
          <p:cNvPr name="Freeform 7" id="7"/>
          <p:cNvSpPr/>
          <p:nvPr/>
        </p:nvSpPr>
        <p:spPr>
          <a:xfrm flipH="false" flipV="false" rot="1142849">
            <a:off x="11991660" y="3307087"/>
            <a:ext cx="2960087" cy="3813861"/>
          </a:xfrm>
          <a:custGeom>
            <a:avLst/>
            <a:gdLst/>
            <a:ahLst/>
            <a:cxnLst/>
            <a:rect r="r" b="b" t="t" l="l"/>
            <a:pathLst>
              <a:path h="3813861" w="2960087">
                <a:moveTo>
                  <a:pt x="0" y="0"/>
                </a:moveTo>
                <a:lnTo>
                  <a:pt x="2960087" y="0"/>
                </a:lnTo>
                <a:lnTo>
                  <a:pt x="2960087" y="3813861"/>
                </a:lnTo>
                <a:lnTo>
                  <a:pt x="0" y="3813861"/>
                </a:lnTo>
                <a:lnTo>
                  <a:pt x="0" y="0"/>
                </a:lnTo>
                <a:close/>
              </a:path>
            </a:pathLst>
          </a:custGeom>
          <a:blipFill>
            <a:blip r:embed="rId8"/>
            <a:stretch>
              <a:fillRect l="0" t="0" r="0" b="0"/>
            </a:stretch>
          </a:blipFill>
        </p:spPr>
      </p:sp>
      <p:grpSp>
        <p:nvGrpSpPr>
          <p:cNvPr name="Group 8" id="8"/>
          <p:cNvGrpSpPr/>
          <p:nvPr/>
        </p:nvGrpSpPr>
        <p:grpSpPr>
          <a:xfrm rot="0">
            <a:off x="322892" y="1424583"/>
            <a:ext cx="7100505" cy="7451313"/>
            <a:chOff x="0" y="0"/>
            <a:chExt cx="1870092" cy="1962486"/>
          </a:xfrm>
        </p:grpSpPr>
        <p:sp>
          <p:nvSpPr>
            <p:cNvPr name="Freeform 9" id="9"/>
            <p:cNvSpPr/>
            <p:nvPr/>
          </p:nvSpPr>
          <p:spPr>
            <a:xfrm flipH="false" flipV="false" rot="0">
              <a:off x="0" y="0"/>
              <a:ext cx="1870092" cy="1962486"/>
            </a:xfrm>
            <a:custGeom>
              <a:avLst/>
              <a:gdLst/>
              <a:ahLst/>
              <a:cxnLst/>
              <a:rect r="r" b="b" t="t" l="l"/>
              <a:pathLst>
                <a:path h="1962486" w="1870092">
                  <a:moveTo>
                    <a:pt x="55607" y="0"/>
                  </a:moveTo>
                  <a:lnTo>
                    <a:pt x="1814485" y="0"/>
                  </a:lnTo>
                  <a:cubicBezTo>
                    <a:pt x="1845196" y="0"/>
                    <a:pt x="1870092" y="24896"/>
                    <a:pt x="1870092" y="55607"/>
                  </a:cubicBezTo>
                  <a:lnTo>
                    <a:pt x="1870092" y="1906879"/>
                  </a:lnTo>
                  <a:cubicBezTo>
                    <a:pt x="1870092" y="1937590"/>
                    <a:pt x="1845196" y="1962486"/>
                    <a:pt x="1814485" y="1962486"/>
                  </a:cubicBezTo>
                  <a:lnTo>
                    <a:pt x="55607" y="1962486"/>
                  </a:lnTo>
                  <a:cubicBezTo>
                    <a:pt x="24896" y="1962486"/>
                    <a:pt x="0" y="1937590"/>
                    <a:pt x="0" y="1906879"/>
                  </a:cubicBezTo>
                  <a:lnTo>
                    <a:pt x="0" y="55607"/>
                  </a:lnTo>
                  <a:cubicBezTo>
                    <a:pt x="0" y="24896"/>
                    <a:pt x="24896" y="0"/>
                    <a:pt x="55607" y="0"/>
                  </a:cubicBezTo>
                  <a:close/>
                </a:path>
              </a:pathLst>
            </a:custGeom>
            <a:solidFill>
              <a:srgbClr val="FFFFFF"/>
            </a:solidFill>
            <a:ln w="95250" cap="rnd">
              <a:solidFill>
                <a:srgbClr val="FF4F63"/>
              </a:solidFill>
              <a:prstDash val="dash"/>
              <a:round/>
            </a:ln>
          </p:spPr>
        </p:sp>
        <p:sp>
          <p:nvSpPr>
            <p:cNvPr name="TextBox 10" id="10"/>
            <p:cNvSpPr txBox="true"/>
            <p:nvPr/>
          </p:nvSpPr>
          <p:spPr>
            <a:xfrm>
              <a:off x="0" y="-47625"/>
              <a:ext cx="1870092" cy="2010111"/>
            </a:xfrm>
            <a:prstGeom prst="rect">
              <a:avLst/>
            </a:prstGeom>
          </p:spPr>
          <p:txBody>
            <a:bodyPr anchor="ctr" rtlCol="false" tIns="50800" lIns="50800" bIns="50800" rIns="50800"/>
            <a:lstStyle/>
            <a:p>
              <a:pPr algn="ctr">
                <a:lnSpc>
                  <a:spcPts val="3359"/>
                </a:lnSpc>
              </a:pPr>
            </a:p>
          </p:txBody>
        </p:sp>
      </p:grpSp>
      <p:sp>
        <p:nvSpPr>
          <p:cNvPr name="TextBox 11" id="11"/>
          <p:cNvSpPr txBox="true"/>
          <p:nvPr/>
        </p:nvSpPr>
        <p:spPr>
          <a:xfrm rot="0">
            <a:off x="1028700" y="2479984"/>
            <a:ext cx="7639348" cy="1095375"/>
          </a:xfrm>
          <a:prstGeom prst="rect">
            <a:avLst/>
          </a:prstGeom>
        </p:spPr>
        <p:txBody>
          <a:bodyPr anchor="t" rtlCol="false" tIns="0" lIns="0" bIns="0" rIns="0">
            <a:spAutoFit/>
          </a:bodyPr>
          <a:lstStyle/>
          <a:p>
            <a:pPr algn="l" marL="0" indent="0" lvl="0">
              <a:lnSpc>
                <a:spcPts val="8640"/>
              </a:lnSpc>
              <a:spcBef>
                <a:spcPct val="0"/>
              </a:spcBef>
            </a:pPr>
            <a:r>
              <a:rPr lang="en-US" sz="7200">
                <a:solidFill>
                  <a:srgbClr val="1A347B"/>
                </a:solidFill>
                <a:latin typeface="Waterlily"/>
                <a:ea typeface="Waterlily"/>
                <a:cs typeface="Waterlily"/>
                <a:sym typeface="Waterlily"/>
              </a:rPr>
              <a:t>Add Story Here</a:t>
            </a:r>
          </a:p>
        </p:txBody>
      </p:sp>
      <p:sp>
        <p:nvSpPr>
          <p:cNvPr name="TextBox 12" id="12"/>
          <p:cNvSpPr txBox="true"/>
          <p:nvPr/>
        </p:nvSpPr>
        <p:spPr>
          <a:xfrm rot="0">
            <a:off x="1028700" y="4005021"/>
            <a:ext cx="5486778" cy="1712595"/>
          </a:xfrm>
          <a:prstGeom prst="rect">
            <a:avLst/>
          </a:prstGeom>
        </p:spPr>
        <p:txBody>
          <a:bodyPr anchor="t" rtlCol="false" tIns="0" lIns="0" bIns="0" rIns="0">
            <a:spAutoFit/>
          </a:bodyPr>
          <a:lstStyle/>
          <a:p>
            <a:pPr algn="l">
              <a:lnSpc>
                <a:spcPts val="2700"/>
              </a:lnSpc>
            </a:pPr>
            <a:r>
              <a:rPr lang="en-US" sz="1800">
                <a:solidFill>
                  <a:srgbClr val="0F1A38"/>
                </a:solidFill>
                <a:latin typeface="Hagrid Text"/>
                <a:ea typeface="Hagrid Text"/>
                <a:cs typeface="Hagrid Text"/>
                <a:sym typeface="Hagrid Text"/>
              </a:rPr>
              <a:t>Lorem ipsum dolor sit amet, consectetur adipiscing elit, sed do eiusmod tempor incididunt ut labore et dolore magna aliqua. Feugiat vivamus at augue eget arcu dictum. Faucibus ornare suspendisse sed nisi.</a:t>
            </a:r>
          </a:p>
        </p:txBody>
      </p:sp>
      <p:sp>
        <p:nvSpPr>
          <p:cNvPr name="TextBox 13" id="13"/>
          <p:cNvSpPr txBox="true"/>
          <p:nvPr/>
        </p:nvSpPr>
        <p:spPr>
          <a:xfrm rot="0">
            <a:off x="1028700" y="6107900"/>
            <a:ext cx="5486778" cy="1712595"/>
          </a:xfrm>
          <a:prstGeom prst="rect">
            <a:avLst/>
          </a:prstGeom>
        </p:spPr>
        <p:txBody>
          <a:bodyPr anchor="t" rtlCol="false" tIns="0" lIns="0" bIns="0" rIns="0">
            <a:spAutoFit/>
          </a:bodyPr>
          <a:lstStyle/>
          <a:p>
            <a:pPr algn="l">
              <a:lnSpc>
                <a:spcPts val="2700"/>
              </a:lnSpc>
            </a:pPr>
            <a:r>
              <a:rPr lang="en-US" sz="1800">
                <a:solidFill>
                  <a:srgbClr val="0F1A38"/>
                </a:solidFill>
                <a:latin typeface="Hagrid Text"/>
                <a:ea typeface="Hagrid Text"/>
                <a:cs typeface="Hagrid Text"/>
                <a:sym typeface="Hagrid Text"/>
              </a:rPr>
              <a:t>Lorem ipsum dolor sit amet, consectetur adipiscing elit, sed do eiusmod tempor incididunt ut labore et dolore magna aliqua. Feugiat vivamus at augue eget arcu dictum. Faucibus ornare suspendisse sed nisi.</a:t>
            </a:r>
          </a:p>
        </p:txBody>
      </p:sp>
    </p:spTree>
  </p:cSld>
  <p:clrMapOvr>
    <a:masterClrMapping/>
  </p:clrMapOvr>
  <p:transition spd="slow">
    <p:fade/>
  </p:transition>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sp>
        <p:nvSpPr>
          <p:cNvPr name="Freeform 2" id="2"/>
          <p:cNvSpPr/>
          <p:nvPr/>
        </p:nvSpPr>
        <p:spPr>
          <a:xfrm flipH="false" flipV="false" rot="0">
            <a:off x="-237871" y="8594993"/>
            <a:ext cx="18763743" cy="6139914"/>
          </a:xfrm>
          <a:custGeom>
            <a:avLst/>
            <a:gdLst/>
            <a:ahLst/>
            <a:cxnLst/>
            <a:rect r="r" b="b" t="t" l="l"/>
            <a:pathLst>
              <a:path h="6139914" w="18763743">
                <a:moveTo>
                  <a:pt x="0" y="0"/>
                </a:moveTo>
                <a:lnTo>
                  <a:pt x="18763742" y="0"/>
                </a:lnTo>
                <a:lnTo>
                  <a:pt x="18763742" y="6139914"/>
                </a:lnTo>
                <a:lnTo>
                  <a:pt x="0" y="6139914"/>
                </a:lnTo>
                <a:lnTo>
                  <a:pt x="0" y="0"/>
                </a:lnTo>
                <a:close/>
              </a:path>
            </a:pathLst>
          </a:custGeom>
          <a:blipFill>
            <a:blip r:embed="rId2">
              <a:alphaModFix amt="60000"/>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2700000">
            <a:off x="1741796" y="-2118275"/>
            <a:ext cx="10137928" cy="9798612"/>
          </a:xfrm>
          <a:custGeom>
            <a:avLst/>
            <a:gdLst/>
            <a:ahLst/>
            <a:cxnLst/>
            <a:rect r="r" b="b" t="t" l="l"/>
            <a:pathLst>
              <a:path h="9798612" w="10137928">
                <a:moveTo>
                  <a:pt x="0" y="0"/>
                </a:moveTo>
                <a:lnTo>
                  <a:pt x="10137928" y="0"/>
                </a:lnTo>
                <a:lnTo>
                  <a:pt x="10137928" y="9798612"/>
                </a:lnTo>
                <a:lnTo>
                  <a:pt x="0" y="9798612"/>
                </a:lnTo>
                <a:lnTo>
                  <a:pt x="0" y="0"/>
                </a:lnTo>
                <a:close/>
              </a:path>
            </a:pathLst>
          </a:custGeom>
          <a:blipFill>
            <a:blip r:embed="rId4">
              <a:alphaModFix amt="40000"/>
            </a:blip>
            <a:stretch>
              <a:fillRect l="0" t="0" r="0" b="0"/>
            </a:stretch>
          </a:blipFill>
        </p:spPr>
      </p:sp>
      <p:sp>
        <p:nvSpPr>
          <p:cNvPr name="Freeform 4" id="4"/>
          <p:cNvSpPr/>
          <p:nvPr/>
        </p:nvSpPr>
        <p:spPr>
          <a:xfrm flipH="false" flipV="false" rot="0">
            <a:off x="11317889" y="6250687"/>
            <a:ext cx="8546808" cy="3578976"/>
          </a:xfrm>
          <a:custGeom>
            <a:avLst/>
            <a:gdLst/>
            <a:ahLst/>
            <a:cxnLst/>
            <a:rect r="r" b="b" t="t" l="l"/>
            <a:pathLst>
              <a:path h="3578976" w="8546808">
                <a:moveTo>
                  <a:pt x="0" y="0"/>
                </a:moveTo>
                <a:lnTo>
                  <a:pt x="8546808" y="0"/>
                </a:lnTo>
                <a:lnTo>
                  <a:pt x="8546808" y="3578975"/>
                </a:lnTo>
                <a:lnTo>
                  <a:pt x="0" y="3578975"/>
                </a:lnTo>
                <a:lnTo>
                  <a:pt x="0" y="0"/>
                </a:lnTo>
                <a:close/>
              </a:path>
            </a:pathLst>
          </a:custGeom>
          <a:blipFill>
            <a:blip r:embed="rId5"/>
            <a:stretch>
              <a:fillRect l="0" t="0" r="0" b="0"/>
            </a:stretch>
          </a:blipFill>
        </p:spPr>
      </p:sp>
      <p:sp>
        <p:nvSpPr>
          <p:cNvPr name="Freeform 5" id="5"/>
          <p:cNvSpPr/>
          <p:nvPr/>
        </p:nvSpPr>
        <p:spPr>
          <a:xfrm flipH="true" flipV="false" rot="0">
            <a:off x="14082267" y="2539557"/>
            <a:ext cx="3018052" cy="4280924"/>
          </a:xfrm>
          <a:custGeom>
            <a:avLst/>
            <a:gdLst/>
            <a:ahLst/>
            <a:cxnLst/>
            <a:rect r="r" b="b" t="t" l="l"/>
            <a:pathLst>
              <a:path h="4280924" w="3018052">
                <a:moveTo>
                  <a:pt x="3018052" y="0"/>
                </a:moveTo>
                <a:lnTo>
                  <a:pt x="0" y="0"/>
                </a:lnTo>
                <a:lnTo>
                  <a:pt x="0" y="4280925"/>
                </a:lnTo>
                <a:lnTo>
                  <a:pt x="3018052" y="4280925"/>
                </a:lnTo>
                <a:lnTo>
                  <a:pt x="3018052" y="0"/>
                </a:lnTo>
                <a:close/>
              </a:path>
            </a:pathLst>
          </a:custGeom>
          <a:blipFill>
            <a:blip r:embed="rId6"/>
            <a:stretch>
              <a:fillRect l="0" t="0" r="0" b="0"/>
            </a:stretch>
          </a:blipFill>
        </p:spPr>
      </p:sp>
      <p:sp>
        <p:nvSpPr>
          <p:cNvPr name="Freeform 6" id="6"/>
          <p:cNvSpPr/>
          <p:nvPr/>
        </p:nvSpPr>
        <p:spPr>
          <a:xfrm flipH="false" flipV="false" rot="0">
            <a:off x="11097617" y="4441151"/>
            <a:ext cx="3084190" cy="3973758"/>
          </a:xfrm>
          <a:custGeom>
            <a:avLst/>
            <a:gdLst/>
            <a:ahLst/>
            <a:cxnLst/>
            <a:rect r="r" b="b" t="t" l="l"/>
            <a:pathLst>
              <a:path h="3973758" w="3084190">
                <a:moveTo>
                  <a:pt x="0" y="0"/>
                </a:moveTo>
                <a:lnTo>
                  <a:pt x="3084190" y="0"/>
                </a:lnTo>
                <a:lnTo>
                  <a:pt x="3084190" y="3973758"/>
                </a:lnTo>
                <a:lnTo>
                  <a:pt x="0" y="3973758"/>
                </a:lnTo>
                <a:lnTo>
                  <a:pt x="0" y="0"/>
                </a:lnTo>
                <a:close/>
              </a:path>
            </a:pathLst>
          </a:custGeom>
          <a:blipFill>
            <a:blip r:embed="rId7"/>
            <a:stretch>
              <a:fillRect l="0" t="0" r="0" b="0"/>
            </a:stretch>
          </a:blipFill>
        </p:spPr>
      </p:sp>
      <p:sp>
        <p:nvSpPr>
          <p:cNvPr name="Freeform 7" id="7"/>
          <p:cNvSpPr/>
          <p:nvPr/>
        </p:nvSpPr>
        <p:spPr>
          <a:xfrm flipH="false" flipV="false" rot="0">
            <a:off x="14415650" y="6428030"/>
            <a:ext cx="3055908" cy="3002655"/>
          </a:xfrm>
          <a:custGeom>
            <a:avLst/>
            <a:gdLst/>
            <a:ahLst/>
            <a:cxnLst/>
            <a:rect r="r" b="b" t="t" l="l"/>
            <a:pathLst>
              <a:path h="3002655" w="3055908">
                <a:moveTo>
                  <a:pt x="0" y="0"/>
                </a:moveTo>
                <a:lnTo>
                  <a:pt x="3055908" y="0"/>
                </a:lnTo>
                <a:lnTo>
                  <a:pt x="3055908" y="3002655"/>
                </a:lnTo>
                <a:lnTo>
                  <a:pt x="0" y="3002655"/>
                </a:lnTo>
                <a:lnTo>
                  <a:pt x="0" y="0"/>
                </a:lnTo>
                <a:close/>
              </a:path>
            </a:pathLst>
          </a:custGeom>
          <a:blipFill>
            <a:blip r:embed="rId8"/>
            <a:stretch>
              <a:fillRect l="0" t="0" r="0" b="0"/>
            </a:stretch>
          </a:blipFill>
        </p:spPr>
      </p:sp>
      <p:sp>
        <p:nvSpPr>
          <p:cNvPr name="TextBox 8" id="8"/>
          <p:cNvSpPr txBox="true"/>
          <p:nvPr/>
        </p:nvSpPr>
        <p:spPr>
          <a:xfrm rot="0">
            <a:off x="11553839" y="3646776"/>
            <a:ext cx="1320979" cy="1342063"/>
          </a:xfrm>
          <a:prstGeom prst="rect">
            <a:avLst/>
          </a:prstGeom>
        </p:spPr>
        <p:txBody>
          <a:bodyPr anchor="t" rtlCol="false" tIns="0" lIns="0" bIns="0" rIns="0">
            <a:spAutoFit/>
          </a:bodyPr>
          <a:lstStyle/>
          <a:p>
            <a:pPr algn="ctr" marL="0" indent="0" lvl="0">
              <a:lnSpc>
                <a:spcPts val="10510"/>
              </a:lnSpc>
              <a:spcBef>
                <a:spcPct val="0"/>
              </a:spcBef>
            </a:pPr>
            <a:r>
              <a:rPr lang="en-US" sz="8758">
                <a:solidFill>
                  <a:srgbClr val="FF4F63"/>
                </a:solidFill>
                <a:latin typeface="Waterlily"/>
                <a:ea typeface="Waterlily"/>
                <a:cs typeface="Waterlily"/>
                <a:sym typeface="Waterlily"/>
              </a:rPr>
              <a:t>?</a:t>
            </a:r>
          </a:p>
        </p:txBody>
      </p:sp>
      <p:sp>
        <p:nvSpPr>
          <p:cNvPr name="TextBox 9" id="9"/>
          <p:cNvSpPr txBox="true"/>
          <p:nvPr/>
        </p:nvSpPr>
        <p:spPr>
          <a:xfrm rot="0">
            <a:off x="12538413" y="2771506"/>
            <a:ext cx="1320979" cy="1342063"/>
          </a:xfrm>
          <a:prstGeom prst="rect">
            <a:avLst/>
          </a:prstGeom>
        </p:spPr>
        <p:txBody>
          <a:bodyPr anchor="t" rtlCol="false" tIns="0" lIns="0" bIns="0" rIns="0">
            <a:spAutoFit/>
          </a:bodyPr>
          <a:lstStyle/>
          <a:p>
            <a:pPr algn="ctr" marL="0" indent="0" lvl="0">
              <a:lnSpc>
                <a:spcPts val="10510"/>
              </a:lnSpc>
              <a:spcBef>
                <a:spcPct val="0"/>
              </a:spcBef>
            </a:pPr>
            <a:r>
              <a:rPr lang="en-US" sz="8758">
                <a:solidFill>
                  <a:srgbClr val="FF4F63"/>
                </a:solidFill>
                <a:latin typeface="Waterlily"/>
                <a:ea typeface="Waterlily"/>
                <a:cs typeface="Waterlily"/>
                <a:sym typeface="Waterlily"/>
              </a:rPr>
              <a:t>?</a:t>
            </a:r>
          </a:p>
        </p:txBody>
      </p:sp>
      <p:sp>
        <p:nvSpPr>
          <p:cNvPr name="TextBox 10" id="10"/>
          <p:cNvSpPr txBox="true"/>
          <p:nvPr/>
        </p:nvSpPr>
        <p:spPr>
          <a:xfrm rot="0">
            <a:off x="14082267" y="2578800"/>
            <a:ext cx="1320979" cy="1342063"/>
          </a:xfrm>
          <a:prstGeom prst="rect">
            <a:avLst/>
          </a:prstGeom>
        </p:spPr>
        <p:txBody>
          <a:bodyPr anchor="t" rtlCol="false" tIns="0" lIns="0" bIns="0" rIns="0">
            <a:spAutoFit/>
          </a:bodyPr>
          <a:lstStyle/>
          <a:p>
            <a:pPr algn="ctr" marL="0" indent="0" lvl="0">
              <a:lnSpc>
                <a:spcPts val="10510"/>
              </a:lnSpc>
              <a:spcBef>
                <a:spcPct val="0"/>
              </a:spcBef>
            </a:pPr>
            <a:r>
              <a:rPr lang="en-US" sz="8758">
                <a:solidFill>
                  <a:srgbClr val="FF4F63"/>
                </a:solidFill>
                <a:latin typeface="Waterlily"/>
                <a:ea typeface="Waterlily"/>
                <a:cs typeface="Waterlily"/>
                <a:sym typeface="Waterlily"/>
              </a:rPr>
              <a:t>?</a:t>
            </a:r>
          </a:p>
        </p:txBody>
      </p:sp>
      <p:grpSp>
        <p:nvGrpSpPr>
          <p:cNvPr name="Group 11" id="11"/>
          <p:cNvGrpSpPr/>
          <p:nvPr/>
        </p:nvGrpSpPr>
        <p:grpSpPr>
          <a:xfrm rot="0">
            <a:off x="756537" y="1028700"/>
            <a:ext cx="10102955" cy="5596902"/>
            <a:chOff x="0" y="0"/>
            <a:chExt cx="2660861" cy="1474081"/>
          </a:xfrm>
        </p:grpSpPr>
        <p:sp>
          <p:nvSpPr>
            <p:cNvPr name="Freeform 12" id="12"/>
            <p:cNvSpPr/>
            <p:nvPr/>
          </p:nvSpPr>
          <p:spPr>
            <a:xfrm flipH="false" flipV="false" rot="0">
              <a:off x="0" y="0"/>
              <a:ext cx="2660861" cy="1474081"/>
            </a:xfrm>
            <a:custGeom>
              <a:avLst/>
              <a:gdLst/>
              <a:ahLst/>
              <a:cxnLst/>
              <a:rect r="r" b="b" t="t" l="l"/>
              <a:pathLst>
                <a:path h="1474081" w="2660861">
                  <a:moveTo>
                    <a:pt x="39081" y="0"/>
                  </a:moveTo>
                  <a:lnTo>
                    <a:pt x="2621779" y="0"/>
                  </a:lnTo>
                  <a:cubicBezTo>
                    <a:pt x="2643363" y="0"/>
                    <a:pt x="2660861" y="17497"/>
                    <a:pt x="2660861" y="39081"/>
                  </a:cubicBezTo>
                  <a:lnTo>
                    <a:pt x="2660861" y="1435000"/>
                  </a:lnTo>
                  <a:cubicBezTo>
                    <a:pt x="2660861" y="1445365"/>
                    <a:pt x="2656743" y="1455305"/>
                    <a:pt x="2649414" y="1462634"/>
                  </a:cubicBezTo>
                  <a:cubicBezTo>
                    <a:pt x="2642085" y="1469964"/>
                    <a:pt x="2632144" y="1474081"/>
                    <a:pt x="2621779" y="1474081"/>
                  </a:cubicBezTo>
                  <a:lnTo>
                    <a:pt x="39081" y="1474081"/>
                  </a:lnTo>
                  <a:cubicBezTo>
                    <a:pt x="28716" y="1474081"/>
                    <a:pt x="18776" y="1469964"/>
                    <a:pt x="11447" y="1462634"/>
                  </a:cubicBezTo>
                  <a:cubicBezTo>
                    <a:pt x="4117" y="1455305"/>
                    <a:pt x="0" y="1445365"/>
                    <a:pt x="0" y="1435000"/>
                  </a:cubicBezTo>
                  <a:lnTo>
                    <a:pt x="0" y="39081"/>
                  </a:lnTo>
                  <a:cubicBezTo>
                    <a:pt x="0" y="28716"/>
                    <a:pt x="4117" y="18776"/>
                    <a:pt x="11447" y="11447"/>
                  </a:cubicBezTo>
                  <a:cubicBezTo>
                    <a:pt x="18776" y="4117"/>
                    <a:pt x="28716" y="0"/>
                    <a:pt x="39081" y="0"/>
                  </a:cubicBezTo>
                  <a:close/>
                </a:path>
              </a:pathLst>
            </a:custGeom>
            <a:solidFill>
              <a:srgbClr val="FFFFFF"/>
            </a:solidFill>
            <a:ln w="95250" cap="rnd">
              <a:solidFill>
                <a:srgbClr val="FF4F63"/>
              </a:solidFill>
              <a:prstDash val="dash"/>
              <a:round/>
            </a:ln>
          </p:spPr>
        </p:sp>
        <p:sp>
          <p:nvSpPr>
            <p:cNvPr name="TextBox 13" id="13"/>
            <p:cNvSpPr txBox="true"/>
            <p:nvPr/>
          </p:nvSpPr>
          <p:spPr>
            <a:xfrm>
              <a:off x="0" y="-47625"/>
              <a:ext cx="2660861" cy="1521706"/>
            </a:xfrm>
            <a:prstGeom prst="rect">
              <a:avLst/>
            </a:prstGeom>
          </p:spPr>
          <p:txBody>
            <a:bodyPr anchor="ctr" rtlCol="false" tIns="50800" lIns="50800" bIns="50800" rIns="50800"/>
            <a:lstStyle/>
            <a:p>
              <a:pPr algn="ctr">
                <a:lnSpc>
                  <a:spcPts val="3359"/>
                </a:lnSpc>
              </a:pPr>
            </a:p>
          </p:txBody>
        </p:sp>
      </p:grpSp>
      <p:sp>
        <p:nvSpPr>
          <p:cNvPr name="TextBox 14" id="14"/>
          <p:cNvSpPr txBox="true"/>
          <p:nvPr/>
        </p:nvSpPr>
        <p:spPr>
          <a:xfrm rot="0">
            <a:off x="2194492" y="1776076"/>
            <a:ext cx="7639348" cy="1095375"/>
          </a:xfrm>
          <a:prstGeom prst="rect">
            <a:avLst/>
          </a:prstGeom>
        </p:spPr>
        <p:txBody>
          <a:bodyPr anchor="t" rtlCol="false" tIns="0" lIns="0" bIns="0" rIns="0">
            <a:spAutoFit/>
          </a:bodyPr>
          <a:lstStyle/>
          <a:p>
            <a:pPr algn="l" marL="0" indent="0" lvl="0">
              <a:lnSpc>
                <a:spcPts val="8640"/>
              </a:lnSpc>
              <a:spcBef>
                <a:spcPct val="0"/>
              </a:spcBef>
            </a:pPr>
            <a:r>
              <a:rPr lang="en-US" sz="7200">
                <a:solidFill>
                  <a:srgbClr val="1A347B"/>
                </a:solidFill>
                <a:latin typeface="Waterlily"/>
                <a:ea typeface="Waterlily"/>
                <a:cs typeface="Waterlily"/>
                <a:sym typeface="Waterlily"/>
              </a:rPr>
              <a:t>Add Story Here</a:t>
            </a:r>
          </a:p>
        </p:txBody>
      </p:sp>
      <p:sp>
        <p:nvSpPr>
          <p:cNvPr name="TextBox 15" id="15"/>
          <p:cNvSpPr txBox="true"/>
          <p:nvPr/>
        </p:nvSpPr>
        <p:spPr>
          <a:xfrm rot="0">
            <a:off x="2194492" y="3136931"/>
            <a:ext cx="3730915" cy="2741295"/>
          </a:xfrm>
          <a:prstGeom prst="rect">
            <a:avLst/>
          </a:prstGeom>
        </p:spPr>
        <p:txBody>
          <a:bodyPr anchor="t" rtlCol="false" tIns="0" lIns="0" bIns="0" rIns="0">
            <a:spAutoFit/>
          </a:bodyPr>
          <a:lstStyle/>
          <a:p>
            <a:pPr algn="l">
              <a:lnSpc>
                <a:spcPts val="2700"/>
              </a:lnSpc>
            </a:pPr>
            <a:r>
              <a:rPr lang="en-US" sz="1800">
                <a:solidFill>
                  <a:srgbClr val="0F1A38"/>
                </a:solidFill>
                <a:latin typeface="Hagrid Text"/>
                <a:ea typeface="Hagrid Text"/>
                <a:cs typeface="Hagrid Text"/>
                <a:sym typeface="Hagrid Text"/>
              </a:rPr>
              <a:t>Lorem ipsum dolor sit amet, consectetur adipiscing elit, sed do eiusmod tempor incididunt ut labore et dolore magna aliqua. Feugiat vivamus at augue eget arcu dictum. Faucibus ornare suspendisse sed nisi.</a:t>
            </a:r>
          </a:p>
        </p:txBody>
      </p:sp>
      <p:sp>
        <p:nvSpPr>
          <p:cNvPr name="TextBox 16" id="16"/>
          <p:cNvSpPr txBox="true"/>
          <p:nvPr/>
        </p:nvSpPr>
        <p:spPr>
          <a:xfrm rot="0">
            <a:off x="6353267" y="3102641"/>
            <a:ext cx="3730915" cy="2741295"/>
          </a:xfrm>
          <a:prstGeom prst="rect">
            <a:avLst/>
          </a:prstGeom>
        </p:spPr>
        <p:txBody>
          <a:bodyPr anchor="t" rtlCol="false" tIns="0" lIns="0" bIns="0" rIns="0">
            <a:spAutoFit/>
          </a:bodyPr>
          <a:lstStyle/>
          <a:p>
            <a:pPr algn="l">
              <a:lnSpc>
                <a:spcPts val="2700"/>
              </a:lnSpc>
            </a:pPr>
            <a:r>
              <a:rPr lang="en-US" sz="1800">
                <a:solidFill>
                  <a:srgbClr val="0F1A38"/>
                </a:solidFill>
                <a:latin typeface="Hagrid Text"/>
                <a:ea typeface="Hagrid Text"/>
                <a:cs typeface="Hagrid Text"/>
                <a:sym typeface="Hagrid Text"/>
              </a:rPr>
              <a:t>Lorem ipsum dolor sit amet, consectetur adipiscing elit, sed do eiusmod tempor incididunt ut labore et dolore magna aliqua. Feugiat vivamus at augue eget arcu dictum. Faucibus ornare suspendisse sed nisi.</a:t>
            </a:r>
          </a:p>
        </p:txBody>
      </p:sp>
      <p:sp>
        <p:nvSpPr>
          <p:cNvPr name="Freeform 17" id="17"/>
          <p:cNvSpPr/>
          <p:nvPr/>
        </p:nvSpPr>
        <p:spPr>
          <a:xfrm flipH="false" flipV="false" rot="92109">
            <a:off x="80448" y="5356624"/>
            <a:ext cx="8270448" cy="6116570"/>
          </a:xfrm>
          <a:custGeom>
            <a:avLst/>
            <a:gdLst/>
            <a:ahLst/>
            <a:cxnLst/>
            <a:rect r="r" b="b" t="t" l="l"/>
            <a:pathLst>
              <a:path h="6116570" w="8270448">
                <a:moveTo>
                  <a:pt x="0" y="0"/>
                </a:moveTo>
                <a:lnTo>
                  <a:pt x="8270449" y="0"/>
                </a:lnTo>
                <a:lnTo>
                  <a:pt x="8270449" y="6116570"/>
                </a:lnTo>
                <a:lnTo>
                  <a:pt x="0" y="6116570"/>
                </a:lnTo>
                <a:lnTo>
                  <a:pt x="0" y="0"/>
                </a:lnTo>
                <a:close/>
              </a:path>
            </a:pathLst>
          </a:custGeom>
          <a:blipFill>
            <a:blip r:embed="rId9"/>
            <a:stretch>
              <a:fillRect l="0" t="0" r="0" b="0"/>
            </a:stretch>
          </a:blipFill>
        </p:spPr>
      </p:sp>
      <p:sp>
        <p:nvSpPr>
          <p:cNvPr name="Freeform 18" id="18"/>
          <p:cNvSpPr/>
          <p:nvPr/>
        </p:nvSpPr>
        <p:spPr>
          <a:xfrm flipH="false" flipV="false" rot="-1195348">
            <a:off x="3512837" y="7351479"/>
            <a:ext cx="2042447" cy="1606925"/>
          </a:xfrm>
          <a:custGeom>
            <a:avLst/>
            <a:gdLst/>
            <a:ahLst/>
            <a:cxnLst/>
            <a:rect r="r" b="b" t="t" l="l"/>
            <a:pathLst>
              <a:path h="1606925" w="2042447">
                <a:moveTo>
                  <a:pt x="0" y="0"/>
                </a:moveTo>
                <a:lnTo>
                  <a:pt x="2042446" y="0"/>
                </a:lnTo>
                <a:lnTo>
                  <a:pt x="2042446" y="1606924"/>
                </a:lnTo>
                <a:lnTo>
                  <a:pt x="0" y="1606924"/>
                </a:lnTo>
                <a:lnTo>
                  <a:pt x="0" y="0"/>
                </a:lnTo>
                <a:close/>
              </a:path>
            </a:pathLst>
          </a:custGeom>
          <a:blipFill>
            <a:blip r:embed="rId10"/>
            <a:stretch>
              <a:fillRect l="0" t="0" r="0" b="0"/>
            </a:stretch>
          </a:blipFill>
        </p:spPr>
      </p:sp>
    </p:spTree>
  </p:cSld>
  <p:clrMapOvr>
    <a:masterClrMapping/>
  </p:clrMapOvr>
  <p:transition spd="slow">
    <p:fade/>
  </p:transition>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sp>
        <p:nvSpPr>
          <p:cNvPr name="Freeform 2" id="2"/>
          <p:cNvSpPr/>
          <p:nvPr/>
        </p:nvSpPr>
        <p:spPr>
          <a:xfrm flipH="false" flipV="false" rot="0">
            <a:off x="-237871" y="8594993"/>
            <a:ext cx="18763743" cy="6139914"/>
          </a:xfrm>
          <a:custGeom>
            <a:avLst/>
            <a:gdLst/>
            <a:ahLst/>
            <a:cxnLst/>
            <a:rect r="r" b="b" t="t" l="l"/>
            <a:pathLst>
              <a:path h="6139914" w="18763743">
                <a:moveTo>
                  <a:pt x="0" y="0"/>
                </a:moveTo>
                <a:lnTo>
                  <a:pt x="18763742" y="0"/>
                </a:lnTo>
                <a:lnTo>
                  <a:pt x="18763742" y="6139914"/>
                </a:lnTo>
                <a:lnTo>
                  <a:pt x="0" y="6139914"/>
                </a:lnTo>
                <a:lnTo>
                  <a:pt x="0" y="0"/>
                </a:lnTo>
                <a:close/>
              </a:path>
            </a:pathLst>
          </a:custGeom>
          <a:blipFill>
            <a:blip r:embed="rId2">
              <a:alphaModFix amt="60000"/>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13036595" y="2324148"/>
            <a:ext cx="5395801" cy="5395801"/>
            <a:chOff x="0" y="0"/>
            <a:chExt cx="812800" cy="812800"/>
          </a:xfrm>
        </p:grpSpPr>
        <p:sp>
          <p:nvSpPr>
            <p:cNvPr name="Freeform 4" id="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DE59">
                <a:alpha val="69804"/>
              </a:srgbClr>
            </a:solidFill>
          </p:spPr>
        </p:sp>
        <p:sp>
          <p:nvSpPr>
            <p:cNvPr name="TextBox 5" id="5"/>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6" id="6"/>
          <p:cNvSpPr/>
          <p:nvPr/>
        </p:nvSpPr>
        <p:spPr>
          <a:xfrm flipH="false" flipV="false" rot="2881305">
            <a:off x="321344" y="-1532760"/>
            <a:ext cx="8413576" cy="8131974"/>
          </a:xfrm>
          <a:custGeom>
            <a:avLst/>
            <a:gdLst/>
            <a:ahLst/>
            <a:cxnLst/>
            <a:rect r="r" b="b" t="t" l="l"/>
            <a:pathLst>
              <a:path h="8131974" w="8413576">
                <a:moveTo>
                  <a:pt x="0" y="0"/>
                </a:moveTo>
                <a:lnTo>
                  <a:pt x="8413576" y="0"/>
                </a:lnTo>
                <a:lnTo>
                  <a:pt x="8413576" y="8131974"/>
                </a:lnTo>
                <a:lnTo>
                  <a:pt x="0" y="8131974"/>
                </a:lnTo>
                <a:lnTo>
                  <a:pt x="0" y="0"/>
                </a:lnTo>
                <a:close/>
              </a:path>
            </a:pathLst>
          </a:custGeom>
          <a:blipFill>
            <a:blip r:embed="rId4">
              <a:alphaModFix amt="40000"/>
            </a:blip>
            <a:stretch>
              <a:fillRect l="0" t="0" r="0" b="0"/>
            </a:stretch>
          </a:blipFill>
        </p:spPr>
      </p:sp>
      <p:grpSp>
        <p:nvGrpSpPr>
          <p:cNvPr name="Group 7" id="7"/>
          <p:cNvGrpSpPr/>
          <p:nvPr/>
        </p:nvGrpSpPr>
        <p:grpSpPr>
          <a:xfrm rot="0">
            <a:off x="5803855" y="1453217"/>
            <a:ext cx="6680290" cy="6637663"/>
            <a:chOff x="0" y="0"/>
            <a:chExt cx="1759418" cy="1748191"/>
          </a:xfrm>
        </p:grpSpPr>
        <p:sp>
          <p:nvSpPr>
            <p:cNvPr name="Freeform 8" id="8"/>
            <p:cNvSpPr/>
            <p:nvPr/>
          </p:nvSpPr>
          <p:spPr>
            <a:xfrm flipH="false" flipV="false" rot="0">
              <a:off x="0" y="0"/>
              <a:ext cx="1759418" cy="1748191"/>
            </a:xfrm>
            <a:custGeom>
              <a:avLst/>
              <a:gdLst/>
              <a:ahLst/>
              <a:cxnLst/>
              <a:rect r="r" b="b" t="t" l="l"/>
              <a:pathLst>
                <a:path h="1748191" w="1759418">
                  <a:moveTo>
                    <a:pt x="59105" y="0"/>
                  </a:moveTo>
                  <a:lnTo>
                    <a:pt x="1700313" y="0"/>
                  </a:lnTo>
                  <a:cubicBezTo>
                    <a:pt x="1715989" y="0"/>
                    <a:pt x="1731022" y="6227"/>
                    <a:pt x="1742107" y="17311"/>
                  </a:cubicBezTo>
                  <a:cubicBezTo>
                    <a:pt x="1753191" y="28396"/>
                    <a:pt x="1759418" y="43429"/>
                    <a:pt x="1759418" y="59105"/>
                  </a:cubicBezTo>
                  <a:lnTo>
                    <a:pt x="1759418" y="1689086"/>
                  </a:lnTo>
                  <a:cubicBezTo>
                    <a:pt x="1759418" y="1704762"/>
                    <a:pt x="1753191" y="1719795"/>
                    <a:pt x="1742107" y="1730880"/>
                  </a:cubicBezTo>
                  <a:cubicBezTo>
                    <a:pt x="1731022" y="1741964"/>
                    <a:pt x="1715989" y="1748191"/>
                    <a:pt x="1700313" y="1748191"/>
                  </a:cubicBezTo>
                  <a:lnTo>
                    <a:pt x="59105" y="1748191"/>
                  </a:lnTo>
                  <a:cubicBezTo>
                    <a:pt x="43429" y="1748191"/>
                    <a:pt x="28396" y="1741964"/>
                    <a:pt x="17311" y="1730880"/>
                  </a:cubicBezTo>
                  <a:cubicBezTo>
                    <a:pt x="6227" y="1719795"/>
                    <a:pt x="0" y="1704762"/>
                    <a:pt x="0" y="1689086"/>
                  </a:cubicBezTo>
                  <a:lnTo>
                    <a:pt x="0" y="59105"/>
                  </a:lnTo>
                  <a:cubicBezTo>
                    <a:pt x="0" y="43429"/>
                    <a:pt x="6227" y="28396"/>
                    <a:pt x="17311" y="17311"/>
                  </a:cubicBezTo>
                  <a:cubicBezTo>
                    <a:pt x="28396" y="6227"/>
                    <a:pt x="43429" y="0"/>
                    <a:pt x="59105" y="0"/>
                  </a:cubicBezTo>
                  <a:close/>
                </a:path>
              </a:pathLst>
            </a:custGeom>
            <a:solidFill>
              <a:srgbClr val="FFFFFF"/>
            </a:solidFill>
            <a:ln w="95250" cap="rnd">
              <a:solidFill>
                <a:srgbClr val="FF4F63"/>
              </a:solidFill>
              <a:prstDash val="dash"/>
              <a:round/>
            </a:ln>
          </p:spPr>
        </p:sp>
        <p:sp>
          <p:nvSpPr>
            <p:cNvPr name="TextBox 9" id="9"/>
            <p:cNvSpPr txBox="true"/>
            <p:nvPr/>
          </p:nvSpPr>
          <p:spPr>
            <a:xfrm>
              <a:off x="0" y="-47625"/>
              <a:ext cx="1759418" cy="1795816"/>
            </a:xfrm>
            <a:prstGeom prst="rect">
              <a:avLst/>
            </a:prstGeom>
          </p:spPr>
          <p:txBody>
            <a:bodyPr anchor="ctr" rtlCol="false" tIns="50800" lIns="50800" bIns="50800" rIns="50800"/>
            <a:lstStyle/>
            <a:p>
              <a:pPr algn="ctr">
                <a:lnSpc>
                  <a:spcPts val="3359"/>
                </a:lnSpc>
              </a:pPr>
            </a:p>
          </p:txBody>
        </p:sp>
      </p:grpSp>
      <p:sp>
        <p:nvSpPr>
          <p:cNvPr name="Freeform 10" id="10"/>
          <p:cNvSpPr/>
          <p:nvPr/>
        </p:nvSpPr>
        <p:spPr>
          <a:xfrm flipH="false" flipV="false" rot="0">
            <a:off x="-1881954" y="1453217"/>
            <a:ext cx="8085925" cy="8134964"/>
          </a:xfrm>
          <a:custGeom>
            <a:avLst/>
            <a:gdLst/>
            <a:ahLst/>
            <a:cxnLst/>
            <a:rect r="r" b="b" t="t" l="l"/>
            <a:pathLst>
              <a:path h="8134964" w="8085925">
                <a:moveTo>
                  <a:pt x="0" y="0"/>
                </a:moveTo>
                <a:lnTo>
                  <a:pt x="8085925" y="0"/>
                </a:lnTo>
                <a:lnTo>
                  <a:pt x="8085925" y="8134963"/>
                </a:lnTo>
                <a:lnTo>
                  <a:pt x="0" y="8134963"/>
                </a:lnTo>
                <a:lnTo>
                  <a:pt x="0" y="0"/>
                </a:lnTo>
                <a:close/>
              </a:path>
            </a:pathLst>
          </a:custGeom>
          <a:blipFill>
            <a:blip r:embed="rId5"/>
            <a:stretch>
              <a:fillRect l="0" t="0" r="0" b="0"/>
            </a:stretch>
          </a:blipFill>
        </p:spPr>
      </p:sp>
      <p:sp>
        <p:nvSpPr>
          <p:cNvPr name="TextBox 11" id="11"/>
          <p:cNvSpPr txBox="true"/>
          <p:nvPr/>
        </p:nvSpPr>
        <p:spPr>
          <a:xfrm rot="0">
            <a:off x="6731511" y="2533227"/>
            <a:ext cx="4824978" cy="2190750"/>
          </a:xfrm>
          <a:prstGeom prst="rect">
            <a:avLst/>
          </a:prstGeom>
        </p:spPr>
        <p:txBody>
          <a:bodyPr anchor="t" rtlCol="false" tIns="0" lIns="0" bIns="0" rIns="0">
            <a:spAutoFit/>
          </a:bodyPr>
          <a:lstStyle/>
          <a:p>
            <a:pPr algn="ctr" marL="0" indent="0" lvl="0">
              <a:lnSpc>
                <a:spcPts val="8640"/>
              </a:lnSpc>
              <a:spcBef>
                <a:spcPct val="0"/>
              </a:spcBef>
            </a:pPr>
            <a:r>
              <a:rPr lang="en-US" sz="7200">
                <a:solidFill>
                  <a:srgbClr val="1A347B"/>
                </a:solidFill>
                <a:latin typeface="Waterlily"/>
                <a:ea typeface="Waterlily"/>
                <a:cs typeface="Waterlily"/>
                <a:sym typeface="Waterlily"/>
              </a:rPr>
              <a:t>Add Story Here</a:t>
            </a:r>
          </a:p>
        </p:txBody>
      </p:sp>
      <p:sp>
        <p:nvSpPr>
          <p:cNvPr name="TextBox 12" id="12"/>
          <p:cNvSpPr txBox="true"/>
          <p:nvPr/>
        </p:nvSpPr>
        <p:spPr>
          <a:xfrm rot="0">
            <a:off x="6721364" y="4955374"/>
            <a:ext cx="4845271" cy="2055495"/>
          </a:xfrm>
          <a:prstGeom prst="rect">
            <a:avLst/>
          </a:prstGeom>
        </p:spPr>
        <p:txBody>
          <a:bodyPr anchor="t" rtlCol="false" tIns="0" lIns="0" bIns="0" rIns="0">
            <a:spAutoFit/>
          </a:bodyPr>
          <a:lstStyle/>
          <a:p>
            <a:pPr algn="ctr">
              <a:lnSpc>
                <a:spcPts val="2700"/>
              </a:lnSpc>
            </a:pPr>
            <a:r>
              <a:rPr lang="en-US" sz="1800">
                <a:solidFill>
                  <a:srgbClr val="0F1A38"/>
                </a:solidFill>
                <a:latin typeface="Hagrid Text"/>
                <a:ea typeface="Hagrid Text"/>
                <a:cs typeface="Hagrid Text"/>
                <a:sym typeface="Hagrid Text"/>
              </a:rPr>
              <a:t>Lorem ipsum dolor sit amet, consectetur adipiscing elit, sed do eiusmod tempor incididunt ut labore et dolore magna aliqua. Feugiat vivamus at augue eget arcu dictum. Faucibus ornare suspendisse sed nisi.</a:t>
            </a:r>
          </a:p>
        </p:txBody>
      </p:sp>
      <p:sp>
        <p:nvSpPr>
          <p:cNvPr name="Freeform 13" id="13"/>
          <p:cNvSpPr/>
          <p:nvPr/>
        </p:nvSpPr>
        <p:spPr>
          <a:xfrm flipH="false" flipV="false" rot="0">
            <a:off x="11884079" y="6414382"/>
            <a:ext cx="8007150" cy="3352994"/>
          </a:xfrm>
          <a:custGeom>
            <a:avLst/>
            <a:gdLst/>
            <a:ahLst/>
            <a:cxnLst/>
            <a:rect r="r" b="b" t="t" l="l"/>
            <a:pathLst>
              <a:path h="3352994" w="8007150">
                <a:moveTo>
                  <a:pt x="0" y="0"/>
                </a:moveTo>
                <a:lnTo>
                  <a:pt x="8007151" y="0"/>
                </a:lnTo>
                <a:lnTo>
                  <a:pt x="8007151" y="3352995"/>
                </a:lnTo>
                <a:lnTo>
                  <a:pt x="0" y="3352995"/>
                </a:lnTo>
                <a:lnTo>
                  <a:pt x="0" y="0"/>
                </a:lnTo>
                <a:close/>
              </a:path>
            </a:pathLst>
          </a:custGeom>
          <a:blipFill>
            <a:blip r:embed="rId6"/>
            <a:stretch>
              <a:fillRect l="0" t="0" r="0" b="0"/>
            </a:stretch>
          </a:blipFill>
        </p:spPr>
      </p:sp>
      <p:sp>
        <p:nvSpPr>
          <p:cNvPr name="Freeform 14" id="14"/>
          <p:cNvSpPr/>
          <p:nvPr/>
        </p:nvSpPr>
        <p:spPr>
          <a:xfrm flipH="false" flipV="false" rot="0">
            <a:off x="14300417" y="4338802"/>
            <a:ext cx="3146283" cy="3080470"/>
          </a:xfrm>
          <a:custGeom>
            <a:avLst/>
            <a:gdLst/>
            <a:ahLst/>
            <a:cxnLst/>
            <a:rect r="r" b="b" t="t" l="l"/>
            <a:pathLst>
              <a:path h="3080470" w="3146283">
                <a:moveTo>
                  <a:pt x="0" y="0"/>
                </a:moveTo>
                <a:lnTo>
                  <a:pt x="3146283" y="0"/>
                </a:lnTo>
                <a:lnTo>
                  <a:pt x="3146283" y="3080470"/>
                </a:lnTo>
                <a:lnTo>
                  <a:pt x="0" y="3080470"/>
                </a:lnTo>
                <a:lnTo>
                  <a:pt x="0" y="0"/>
                </a:lnTo>
                <a:close/>
              </a:path>
            </a:pathLst>
          </a:custGeom>
          <a:blipFill>
            <a:blip r:embed="rId7"/>
            <a:stretch>
              <a:fillRect l="0" t="0" r="0" b="0"/>
            </a:stretch>
          </a:blipFill>
        </p:spPr>
      </p:sp>
      <p:sp>
        <p:nvSpPr>
          <p:cNvPr name="Freeform 15" id="15"/>
          <p:cNvSpPr/>
          <p:nvPr/>
        </p:nvSpPr>
        <p:spPr>
          <a:xfrm flipH="false" flipV="false" rot="0">
            <a:off x="12286951" y="7010869"/>
            <a:ext cx="2013466" cy="1584124"/>
          </a:xfrm>
          <a:custGeom>
            <a:avLst/>
            <a:gdLst/>
            <a:ahLst/>
            <a:cxnLst/>
            <a:rect r="r" b="b" t="t" l="l"/>
            <a:pathLst>
              <a:path h="1584124" w="2013466">
                <a:moveTo>
                  <a:pt x="0" y="0"/>
                </a:moveTo>
                <a:lnTo>
                  <a:pt x="2013466" y="0"/>
                </a:lnTo>
                <a:lnTo>
                  <a:pt x="2013466" y="1584124"/>
                </a:lnTo>
                <a:lnTo>
                  <a:pt x="0" y="1584124"/>
                </a:lnTo>
                <a:lnTo>
                  <a:pt x="0" y="0"/>
                </a:lnTo>
                <a:close/>
              </a:path>
            </a:pathLst>
          </a:custGeom>
          <a:blipFill>
            <a:blip r:embed="rId8"/>
            <a:stretch>
              <a:fillRect l="0" t="0" r="0" b="0"/>
            </a:stretch>
          </a:blipFill>
        </p:spPr>
      </p:sp>
      <p:sp>
        <p:nvSpPr>
          <p:cNvPr name="Freeform 16" id="16"/>
          <p:cNvSpPr/>
          <p:nvPr/>
        </p:nvSpPr>
        <p:spPr>
          <a:xfrm flipH="false" flipV="false" rot="175401">
            <a:off x="13380775" y="-300736"/>
            <a:ext cx="3629381" cy="3507906"/>
          </a:xfrm>
          <a:custGeom>
            <a:avLst/>
            <a:gdLst/>
            <a:ahLst/>
            <a:cxnLst/>
            <a:rect r="r" b="b" t="t" l="l"/>
            <a:pathLst>
              <a:path h="3507906" w="3629381">
                <a:moveTo>
                  <a:pt x="0" y="0"/>
                </a:moveTo>
                <a:lnTo>
                  <a:pt x="3629381" y="0"/>
                </a:lnTo>
                <a:lnTo>
                  <a:pt x="3629381" y="3507905"/>
                </a:lnTo>
                <a:lnTo>
                  <a:pt x="0" y="3507905"/>
                </a:lnTo>
                <a:lnTo>
                  <a:pt x="0" y="0"/>
                </a:lnTo>
                <a:close/>
              </a:path>
            </a:pathLst>
          </a:custGeom>
          <a:blipFill>
            <a:blip r:embed="rId4">
              <a:alphaModFix amt="40000"/>
            </a:blip>
            <a:stretch>
              <a:fillRect l="0" t="0" r="0" b="0"/>
            </a:stretch>
          </a:blipFill>
        </p:spPr>
      </p:sp>
    </p:spTree>
  </p:cSld>
  <p:clrMapOvr>
    <a:masterClrMapping/>
  </p:clrMapOvr>
  <p:transition spd="slow">
    <p:fade/>
  </p:transition>
</p:sld>
</file>

<file path=ppt/slides/slide13.xml><?xml version="1.0" encoding="utf-8"?>
<p:sld xmlns:p="http://schemas.openxmlformats.org/presentationml/2006/main" xmlns:a="http://schemas.openxmlformats.org/drawingml/2006/main" xmlns:r="http://schemas.openxmlformats.org/officeDocument/2006/relationships">
  <p:cSld>
    <p:bg>
      <p:bgPr>
        <a:gradFill rotWithShape="true">
          <a:gsLst>
            <a:gs pos="0">
              <a:srgbClr val="DFEDFF">
                <a:alpha val="100000"/>
              </a:srgbClr>
            </a:gs>
            <a:gs pos="100000">
              <a:srgbClr val="FDFCDC">
                <a:alpha val="100000"/>
              </a:srgbClr>
            </a:gs>
          </a:gsLst>
          <a:lin ang="5400000"/>
        </a:gradFill>
      </p:bgPr>
    </p:bg>
    <p:spTree>
      <p:nvGrpSpPr>
        <p:cNvPr id="1" name=""/>
        <p:cNvGrpSpPr/>
        <p:nvPr/>
      </p:nvGrpSpPr>
      <p:grpSpPr>
        <a:xfrm>
          <a:off x="0" y="0"/>
          <a:ext cx="0" cy="0"/>
          <a:chOff x="0" y="0"/>
          <a:chExt cx="0" cy="0"/>
        </a:xfrm>
      </p:grpSpPr>
      <p:sp>
        <p:nvSpPr>
          <p:cNvPr name="Freeform 2" id="2"/>
          <p:cNvSpPr/>
          <p:nvPr/>
        </p:nvSpPr>
        <p:spPr>
          <a:xfrm flipH="false" flipV="false" rot="0">
            <a:off x="-237871" y="8594993"/>
            <a:ext cx="18763743" cy="6139914"/>
          </a:xfrm>
          <a:custGeom>
            <a:avLst/>
            <a:gdLst/>
            <a:ahLst/>
            <a:cxnLst/>
            <a:rect r="r" b="b" t="t" l="l"/>
            <a:pathLst>
              <a:path h="6139914" w="18763743">
                <a:moveTo>
                  <a:pt x="0" y="0"/>
                </a:moveTo>
                <a:lnTo>
                  <a:pt x="18763742" y="0"/>
                </a:lnTo>
                <a:lnTo>
                  <a:pt x="18763742" y="6139914"/>
                </a:lnTo>
                <a:lnTo>
                  <a:pt x="0" y="6139914"/>
                </a:lnTo>
                <a:lnTo>
                  <a:pt x="0" y="0"/>
                </a:lnTo>
                <a:close/>
              </a:path>
            </a:pathLst>
          </a:custGeom>
          <a:blipFill>
            <a:blip r:embed="rId2">
              <a:alphaModFix amt="60000"/>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8949292" y="6030103"/>
            <a:ext cx="9338708" cy="3910584"/>
          </a:xfrm>
          <a:custGeom>
            <a:avLst/>
            <a:gdLst/>
            <a:ahLst/>
            <a:cxnLst/>
            <a:rect r="r" b="b" t="t" l="l"/>
            <a:pathLst>
              <a:path h="3910584" w="9338708">
                <a:moveTo>
                  <a:pt x="0" y="0"/>
                </a:moveTo>
                <a:lnTo>
                  <a:pt x="9338708" y="0"/>
                </a:lnTo>
                <a:lnTo>
                  <a:pt x="9338708" y="3910584"/>
                </a:lnTo>
                <a:lnTo>
                  <a:pt x="0" y="3910584"/>
                </a:lnTo>
                <a:lnTo>
                  <a:pt x="0" y="0"/>
                </a:lnTo>
                <a:close/>
              </a:path>
            </a:pathLst>
          </a:custGeom>
          <a:blipFill>
            <a:blip r:embed="rId4"/>
            <a:stretch>
              <a:fillRect l="0" t="0" r="0" b="0"/>
            </a:stretch>
          </a:blipFill>
        </p:spPr>
      </p:sp>
      <p:grpSp>
        <p:nvGrpSpPr>
          <p:cNvPr name="Group 4" id="4"/>
          <p:cNvGrpSpPr/>
          <p:nvPr/>
        </p:nvGrpSpPr>
        <p:grpSpPr>
          <a:xfrm rot="0">
            <a:off x="12711344" y="634302"/>
            <a:ext cx="5395801" cy="5395801"/>
            <a:chOff x="0" y="0"/>
            <a:chExt cx="812800" cy="812800"/>
          </a:xfrm>
        </p:grpSpPr>
        <p:sp>
          <p:nvSpPr>
            <p:cNvPr name="Freeform 5" id="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DE59">
                <a:alpha val="69804"/>
              </a:srgbClr>
            </a:solidFill>
          </p:spPr>
        </p:sp>
        <p:sp>
          <p:nvSpPr>
            <p:cNvPr name="TextBox 6" id="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7" id="7"/>
          <p:cNvSpPr/>
          <p:nvPr/>
        </p:nvSpPr>
        <p:spPr>
          <a:xfrm flipH="false" flipV="false" rot="0">
            <a:off x="10765565" y="1229502"/>
            <a:ext cx="5243515" cy="6755893"/>
          </a:xfrm>
          <a:custGeom>
            <a:avLst/>
            <a:gdLst/>
            <a:ahLst/>
            <a:cxnLst/>
            <a:rect r="r" b="b" t="t" l="l"/>
            <a:pathLst>
              <a:path h="6755893" w="5243515">
                <a:moveTo>
                  <a:pt x="0" y="0"/>
                </a:moveTo>
                <a:lnTo>
                  <a:pt x="5243514" y="0"/>
                </a:lnTo>
                <a:lnTo>
                  <a:pt x="5243514" y="6755893"/>
                </a:lnTo>
                <a:lnTo>
                  <a:pt x="0" y="6755893"/>
                </a:lnTo>
                <a:lnTo>
                  <a:pt x="0" y="0"/>
                </a:lnTo>
                <a:close/>
              </a:path>
            </a:pathLst>
          </a:custGeom>
          <a:blipFill>
            <a:blip r:embed="rId5"/>
            <a:stretch>
              <a:fillRect l="0" t="0" r="0" b="0"/>
            </a:stretch>
          </a:blipFill>
        </p:spPr>
      </p:sp>
      <p:sp>
        <p:nvSpPr>
          <p:cNvPr name="TextBox 8" id="8"/>
          <p:cNvSpPr txBox="true"/>
          <p:nvPr/>
        </p:nvSpPr>
        <p:spPr>
          <a:xfrm rot="0">
            <a:off x="1028700" y="2232883"/>
            <a:ext cx="8884070" cy="3676650"/>
          </a:xfrm>
          <a:prstGeom prst="rect">
            <a:avLst/>
          </a:prstGeom>
        </p:spPr>
        <p:txBody>
          <a:bodyPr anchor="t" rtlCol="false" tIns="0" lIns="0" bIns="0" rIns="0">
            <a:spAutoFit/>
          </a:bodyPr>
          <a:lstStyle/>
          <a:p>
            <a:pPr algn="l" marL="0" indent="0" lvl="0">
              <a:lnSpc>
                <a:spcPts val="7200"/>
              </a:lnSpc>
              <a:spcBef>
                <a:spcPct val="0"/>
              </a:spcBef>
            </a:pPr>
            <a:r>
              <a:rPr lang="en-US" sz="6000">
                <a:solidFill>
                  <a:srgbClr val="FF4F63"/>
                </a:solidFill>
                <a:latin typeface="Waterlily"/>
                <a:ea typeface="Waterlily"/>
                <a:cs typeface="Waterlily"/>
                <a:sym typeface="Waterlily"/>
              </a:rPr>
              <a:t>"Arrr me hearties, ye best be keepin' a weather eye on the horizon, for we be sailin' into uncharted waters!"</a:t>
            </a:r>
          </a:p>
        </p:txBody>
      </p:sp>
      <p:sp>
        <p:nvSpPr>
          <p:cNvPr name="TextBox 9" id="9"/>
          <p:cNvSpPr txBox="true"/>
          <p:nvPr/>
        </p:nvSpPr>
        <p:spPr>
          <a:xfrm rot="0">
            <a:off x="1028700" y="6437521"/>
            <a:ext cx="4848119" cy="402908"/>
          </a:xfrm>
          <a:prstGeom prst="rect">
            <a:avLst/>
          </a:prstGeom>
        </p:spPr>
        <p:txBody>
          <a:bodyPr anchor="t" rtlCol="false" tIns="0" lIns="0" bIns="0" rIns="0">
            <a:spAutoFit/>
          </a:bodyPr>
          <a:lstStyle/>
          <a:p>
            <a:pPr algn="l" marL="0" indent="0" lvl="0">
              <a:lnSpc>
                <a:spcPts val="3120"/>
              </a:lnSpc>
              <a:spcBef>
                <a:spcPct val="0"/>
              </a:spcBef>
            </a:pPr>
            <a:r>
              <a:rPr lang="en-US" sz="2400">
                <a:solidFill>
                  <a:srgbClr val="0F1A38"/>
                </a:solidFill>
                <a:latin typeface="Hagrid Text Bold"/>
                <a:ea typeface="Hagrid Text Bold"/>
                <a:cs typeface="Hagrid Text Bold"/>
                <a:sym typeface="Hagrid Text Bold"/>
              </a:rPr>
              <a:t>Insert Pirate Quote</a:t>
            </a:r>
          </a:p>
        </p:txBody>
      </p:sp>
      <p:sp>
        <p:nvSpPr>
          <p:cNvPr name="Freeform 10" id="10"/>
          <p:cNvSpPr/>
          <p:nvPr/>
        </p:nvSpPr>
        <p:spPr>
          <a:xfrm flipH="false" flipV="false" rot="-357665">
            <a:off x="9076173" y="6039427"/>
            <a:ext cx="2635856" cy="2580720"/>
          </a:xfrm>
          <a:custGeom>
            <a:avLst/>
            <a:gdLst/>
            <a:ahLst/>
            <a:cxnLst/>
            <a:rect r="r" b="b" t="t" l="l"/>
            <a:pathLst>
              <a:path h="2580720" w="2635856">
                <a:moveTo>
                  <a:pt x="0" y="0"/>
                </a:moveTo>
                <a:lnTo>
                  <a:pt x="2635856" y="0"/>
                </a:lnTo>
                <a:lnTo>
                  <a:pt x="2635856" y="2580719"/>
                </a:lnTo>
                <a:lnTo>
                  <a:pt x="0" y="2580719"/>
                </a:lnTo>
                <a:lnTo>
                  <a:pt x="0" y="0"/>
                </a:lnTo>
                <a:close/>
              </a:path>
            </a:pathLst>
          </a:custGeom>
          <a:blipFill>
            <a:blip r:embed="rId6"/>
            <a:stretch>
              <a:fillRect l="0" t="0" r="0" b="0"/>
            </a:stretch>
          </a:blipFill>
        </p:spPr>
      </p:sp>
    </p:spTree>
  </p:cSld>
  <p:clrMapOvr>
    <a:masterClrMapping/>
  </p:clrMapOvr>
  <p:transition spd="slow">
    <p:fade/>
  </p:transition>
</p:sld>
</file>

<file path=ppt/slides/slide14.xml><?xml version="1.0" encoding="utf-8"?>
<p:sld xmlns:p="http://schemas.openxmlformats.org/presentationml/2006/main" xmlns:a="http://schemas.openxmlformats.org/drawingml/2006/main" xmlns:r="http://schemas.openxmlformats.org/officeDocument/2006/relationships">
  <p:cSld>
    <p:bg>
      <p:bgPr>
        <a:gradFill rotWithShape="true">
          <a:gsLst>
            <a:gs pos="0">
              <a:srgbClr val="DFEDFF">
                <a:alpha val="100000"/>
              </a:srgbClr>
            </a:gs>
            <a:gs pos="100000">
              <a:srgbClr val="FDFCDC">
                <a:alpha val="100000"/>
              </a:srgbClr>
            </a:gs>
          </a:gsLst>
          <a:lin ang="5400000"/>
        </a:gradFill>
      </p:bgPr>
    </p:bg>
    <p:spTree>
      <p:nvGrpSpPr>
        <p:cNvPr id="1" name=""/>
        <p:cNvGrpSpPr/>
        <p:nvPr/>
      </p:nvGrpSpPr>
      <p:grpSpPr>
        <a:xfrm>
          <a:off x="0" y="0"/>
          <a:ext cx="0" cy="0"/>
          <a:chOff x="0" y="0"/>
          <a:chExt cx="0" cy="0"/>
        </a:xfrm>
      </p:grpSpPr>
      <p:grpSp>
        <p:nvGrpSpPr>
          <p:cNvPr name="Group 2" id="2"/>
          <p:cNvGrpSpPr/>
          <p:nvPr/>
        </p:nvGrpSpPr>
        <p:grpSpPr>
          <a:xfrm rot="0">
            <a:off x="9793517" y="1453217"/>
            <a:ext cx="6680290" cy="3690283"/>
            <a:chOff x="0" y="0"/>
            <a:chExt cx="1759418" cy="971926"/>
          </a:xfrm>
        </p:grpSpPr>
        <p:sp>
          <p:nvSpPr>
            <p:cNvPr name="Freeform 3" id="3"/>
            <p:cNvSpPr/>
            <p:nvPr/>
          </p:nvSpPr>
          <p:spPr>
            <a:xfrm flipH="false" flipV="false" rot="0">
              <a:off x="0" y="0"/>
              <a:ext cx="1759418" cy="971927"/>
            </a:xfrm>
            <a:custGeom>
              <a:avLst/>
              <a:gdLst/>
              <a:ahLst/>
              <a:cxnLst/>
              <a:rect r="r" b="b" t="t" l="l"/>
              <a:pathLst>
                <a:path h="971927" w="1759418">
                  <a:moveTo>
                    <a:pt x="59105" y="0"/>
                  </a:moveTo>
                  <a:lnTo>
                    <a:pt x="1700313" y="0"/>
                  </a:lnTo>
                  <a:cubicBezTo>
                    <a:pt x="1715989" y="0"/>
                    <a:pt x="1731022" y="6227"/>
                    <a:pt x="1742107" y="17311"/>
                  </a:cubicBezTo>
                  <a:cubicBezTo>
                    <a:pt x="1753191" y="28396"/>
                    <a:pt x="1759418" y="43429"/>
                    <a:pt x="1759418" y="59105"/>
                  </a:cubicBezTo>
                  <a:lnTo>
                    <a:pt x="1759418" y="912822"/>
                  </a:lnTo>
                  <a:cubicBezTo>
                    <a:pt x="1759418" y="928497"/>
                    <a:pt x="1753191" y="943531"/>
                    <a:pt x="1742107" y="954615"/>
                  </a:cubicBezTo>
                  <a:cubicBezTo>
                    <a:pt x="1731022" y="965699"/>
                    <a:pt x="1715989" y="971927"/>
                    <a:pt x="1700313" y="971927"/>
                  </a:cubicBezTo>
                  <a:lnTo>
                    <a:pt x="59105" y="971927"/>
                  </a:lnTo>
                  <a:cubicBezTo>
                    <a:pt x="26462" y="971927"/>
                    <a:pt x="0" y="945464"/>
                    <a:pt x="0" y="912822"/>
                  </a:cubicBezTo>
                  <a:lnTo>
                    <a:pt x="0" y="59105"/>
                  </a:lnTo>
                  <a:cubicBezTo>
                    <a:pt x="0" y="43429"/>
                    <a:pt x="6227" y="28396"/>
                    <a:pt x="17311" y="17311"/>
                  </a:cubicBezTo>
                  <a:cubicBezTo>
                    <a:pt x="28396" y="6227"/>
                    <a:pt x="43429" y="0"/>
                    <a:pt x="59105" y="0"/>
                  </a:cubicBezTo>
                  <a:close/>
                </a:path>
              </a:pathLst>
            </a:custGeom>
            <a:solidFill>
              <a:srgbClr val="FFFFFF"/>
            </a:solidFill>
            <a:ln w="95250" cap="rnd">
              <a:solidFill>
                <a:srgbClr val="FF4F63"/>
              </a:solidFill>
              <a:prstDash val="dash"/>
              <a:round/>
            </a:ln>
          </p:spPr>
        </p:sp>
        <p:sp>
          <p:nvSpPr>
            <p:cNvPr name="TextBox 4" id="4"/>
            <p:cNvSpPr txBox="true"/>
            <p:nvPr/>
          </p:nvSpPr>
          <p:spPr>
            <a:xfrm>
              <a:off x="0" y="-47625"/>
              <a:ext cx="1759418" cy="1019551"/>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false" flipV="false" rot="0">
            <a:off x="-237871" y="8594993"/>
            <a:ext cx="18763743" cy="6139914"/>
          </a:xfrm>
          <a:custGeom>
            <a:avLst/>
            <a:gdLst/>
            <a:ahLst/>
            <a:cxnLst/>
            <a:rect r="r" b="b" t="t" l="l"/>
            <a:pathLst>
              <a:path h="6139914" w="18763743">
                <a:moveTo>
                  <a:pt x="0" y="0"/>
                </a:moveTo>
                <a:lnTo>
                  <a:pt x="18763742" y="0"/>
                </a:lnTo>
                <a:lnTo>
                  <a:pt x="18763742" y="6139914"/>
                </a:lnTo>
                <a:lnTo>
                  <a:pt x="0" y="6139914"/>
                </a:lnTo>
                <a:lnTo>
                  <a:pt x="0" y="0"/>
                </a:lnTo>
                <a:close/>
              </a:path>
            </a:pathLst>
          </a:custGeom>
          <a:blipFill>
            <a:blip r:embed="rId2">
              <a:alphaModFix amt="60000"/>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false" rot="0">
            <a:off x="-132661" y="6371643"/>
            <a:ext cx="10367408" cy="4341352"/>
          </a:xfrm>
          <a:custGeom>
            <a:avLst/>
            <a:gdLst/>
            <a:ahLst/>
            <a:cxnLst/>
            <a:rect r="r" b="b" t="t" l="l"/>
            <a:pathLst>
              <a:path h="4341352" w="10367408">
                <a:moveTo>
                  <a:pt x="0" y="0"/>
                </a:moveTo>
                <a:lnTo>
                  <a:pt x="10367408" y="0"/>
                </a:lnTo>
                <a:lnTo>
                  <a:pt x="10367408" y="4341352"/>
                </a:lnTo>
                <a:lnTo>
                  <a:pt x="0" y="4341352"/>
                </a:lnTo>
                <a:lnTo>
                  <a:pt x="0" y="0"/>
                </a:lnTo>
                <a:close/>
              </a:path>
            </a:pathLst>
          </a:custGeom>
          <a:blipFill>
            <a:blip r:embed="rId4"/>
            <a:stretch>
              <a:fillRect l="0" t="0" r="0" b="0"/>
            </a:stretch>
          </a:blipFill>
        </p:spPr>
      </p:sp>
      <p:sp>
        <p:nvSpPr>
          <p:cNvPr name="Freeform 7" id="7"/>
          <p:cNvSpPr/>
          <p:nvPr/>
        </p:nvSpPr>
        <p:spPr>
          <a:xfrm flipH="true" flipV="false" rot="92109">
            <a:off x="10106910" y="4683480"/>
            <a:ext cx="8270448" cy="6116570"/>
          </a:xfrm>
          <a:custGeom>
            <a:avLst/>
            <a:gdLst/>
            <a:ahLst/>
            <a:cxnLst/>
            <a:rect r="r" b="b" t="t" l="l"/>
            <a:pathLst>
              <a:path h="6116570" w="8270448">
                <a:moveTo>
                  <a:pt x="8270448" y="0"/>
                </a:moveTo>
                <a:lnTo>
                  <a:pt x="0" y="0"/>
                </a:lnTo>
                <a:lnTo>
                  <a:pt x="0" y="6116570"/>
                </a:lnTo>
                <a:lnTo>
                  <a:pt x="8270448" y="6116570"/>
                </a:lnTo>
                <a:lnTo>
                  <a:pt x="8270448" y="0"/>
                </a:lnTo>
                <a:close/>
              </a:path>
            </a:pathLst>
          </a:custGeom>
          <a:blipFill>
            <a:blip r:embed="rId5"/>
            <a:stretch>
              <a:fillRect l="0" t="0" r="0" b="0"/>
            </a:stretch>
          </a:blipFill>
        </p:spPr>
      </p:sp>
      <p:sp>
        <p:nvSpPr>
          <p:cNvPr name="Freeform 8" id="8"/>
          <p:cNvSpPr/>
          <p:nvPr/>
        </p:nvSpPr>
        <p:spPr>
          <a:xfrm flipH="false" flipV="false" rot="486962">
            <a:off x="13235401" y="7035867"/>
            <a:ext cx="2013466" cy="1584124"/>
          </a:xfrm>
          <a:custGeom>
            <a:avLst/>
            <a:gdLst/>
            <a:ahLst/>
            <a:cxnLst/>
            <a:rect r="r" b="b" t="t" l="l"/>
            <a:pathLst>
              <a:path h="1584124" w="2013466">
                <a:moveTo>
                  <a:pt x="0" y="0"/>
                </a:moveTo>
                <a:lnTo>
                  <a:pt x="2013466" y="0"/>
                </a:lnTo>
                <a:lnTo>
                  <a:pt x="2013466" y="1584124"/>
                </a:lnTo>
                <a:lnTo>
                  <a:pt x="0" y="1584124"/>
                </a:lnTo>
                <a:lnTo>
                  <a:pt x="0" y="0"/>
                </a:lnTo>
                <a:close/>
              </a:path>
            </a:pathLst>
          </a:custGeom>
          <a:blipFill>
            <a:blip r:embed="rId6"/>
            <a:stretch>
              <a:fillRect l="0" t="0" r="0" b="0"/>
            </a:stretch>
          </a:blipFill>
        </p:spPr>
      </p:sp>
      <p:sp>
        <p:nvSpPr>
          <p:cNvPr name="TextBox 9" id="9"/>
          <p:cNvSpPr txBox="true"/>
          <p:nvPr/>
        </p:nvSpPr>
        <p:spPr>
          <a:xfrm rot="0">
            <a:off x="10721173" y="2202983"/>
            <a:ext cx="4824978" cy="1095375"/>
          </a:xfrm>
          <a:prstGeom prst="rect">
            <a:avLst/>
          </a:prstGeom>
        </p:spPr>
        <p:txBody>
          <a:bodyPr anchor="t" rtlCol="false" tIns="0" lIns="0" bIns="0" rIns="0">
            <a:spAutoFit/>
          </a:bodyPr>
          <a:lstStyle/>
          <a:p>
            <a:pPr algn="ctr" marL="0" indent="0" lvl="0">
              <a:lnSpc>
                <a:spcPts val="8640"/>
              </a:lnSpc>
              <a:spcBef>
                <a:spcPct val="0"/>
              </a:spcBef>
            </a:pPr>
            <a:r>
              <a:rPr lang="en-US" sz="7200">
                <a:solidFill>
                  <a:srgbClr val="1A347B"/>
                </a:solidFill>
                <a:latin typeface="Waterlily"/>
                <a:ea typeface="Waterlily"/>
                <a:cs typeface="Waterlily"/>
                <a:sym typeface="Waterlily"/>
              </a:rPr>
              <a:t>The End!</a:t>
            </a:r>
          </a:p>
        </p:txBody>
      </p:sp>
      <p:sp>
        <p:nvSpPr>
          <p:cNvPr name="TextBox 10" id="10"/>
          <p:cNvSpPr txBox="true"/>
          <p:nvPr/>
        </p:nvSpPr>
        <p:spPr>
          <a:xfrm rot="0">
            <a:off x="10721173" y="3546999"/>
            <a:ext cx="4845271" cy="1026795"/>
          </a:xfrm>
          <a:prstGeom prst="rect">
            <a:avLst/>
          </a:prstGeom>
        </p:spPr>
        <p:txBody>
          <a:bodyPr anchor="t" rtlCol="false" tIns="0" lIns="0" bIns="0" rIns="0">
            <a:spAutoFit/>
          </a:bodyPr>
          <a:lstStyle/>
          <a:p>
            <a:pPr algn="ctr">
              <a:lnSpc>
                <a:spcPts val="2700"/>
              </a:lnSpc>
            </a:pPr>
            <a:r>
              <a:rPr lang="en-US" sz="1800">
                <a:solidFill>
                  <a:srgbClr val="0F1A38"/>
                </a:solidFill>
                <a:latin typeface="Hagrid Text"/>
                <a:ea typeface="Hagrid Text"/>
                <a:cs typeface="Hagrid Text"/>
                <a:sym typeface="Hagrid Text"/>
              </a:rPr>
              <a:t>Lorem ipsum dolor sit amet, consectetur adipiscing elit, sed do eiusmod tempor.</a:t>
            </a:r>
          </a:p>
        </p:txBody>
      </p:sp>
      <p:sp>
        <p:nvSpPr>
          <p:cNvPr name="Freeform 11" id="11"/>
          <p:cNvSpPr/>
          <p:nvPr/>
        </p:nvSpPr>
        <p:spPr>
          <a:xfrm flipH="false" flipV="false" rot="93924">
            <a:off x="-2387708" y="-2252211"/>
            <a:ext cx="12018312" cy="12091200"/>
          </a:xfrm>
          <a:custGeom>
            <a:avLst/>
            <a:gdLst/>
            <a:ahLst/>
            <a:cxnLst/>
            <a:rect r="r" b="b" t="t" l="l"/>
            <a:pathLst>
              <a:path h="12091200" w="12018312">
                <a:moveTo>
                  <a:pt x="0" y="0"/>
                </a:moveTo>
                <a:lnTo>
                  <a:pt x="12018313" y="0"/>
                </a:lnTo>
                <a:lnTo>
                  <a:pt x="12018313" y="12091200"/>
                </a:lnTo>
                <a:lnTo>
                  <a:pt x="0" y="12091200"/>
                </a:lnTo>
                <a:lnTo>
                  <a:pt x="0" y="0"/>
                </a:lnTo>
                <a:close/>
              </a:path>
            </a:pathLst>
          </a:custGeom>
          <a:blipFill>
            <a:blip r:embed="rId7"/>
            <a:stretch>
              <a:fillRect l="0" t="0" r="0" b="0"/>
            </a:stretch>
          </a:blipFill>
        </p:spPr>
      </p:sp>
      <p:sp>
        <p:nvSpPr>
          <p:cNvPr name="Freeform 12" id="12"/>
          <p:cNvSpPr/>
          <p:nvPr/>
        </p:nvSpPr>
        <p:spPr>
          <a:xfrm flipH="false" flipV="false" rot="-609296">
            <a:off x="303086" y="4292959"/>
            <a:ext cx="2585827" cy="3667840"/>
          </a:xfrm>
          <a:custGeom>
            <a:avLst/>
            <a:gdLst/>
            <a:ahLst/>
            <a:cxnLst/>
            <a:rect r="r" b="b" t="t" l="l"/>
            <a:pathLst>
              <a:path h="3667840" w="2585827">
                <a:moveTo>
                  <a:pt x="0" y="0"/>
                </a:moveTo>
                <a:lnTo>
                  <a:pt x="2585827" y="0"/>
                </a:lnTo>
                <a:lnTo>
                  <a:pt x="2585827" y="3667840"/>
                </a:lnTo>
                <a:lnTo>
                  <a:pt x="0" y="3667840"/>
                </a:lnTo>
                <a:lnTo>
                  <a:pt x="0" y="0"/>
                </a:lnTo>
                <a:close/>
              </a:path>
            </a:pathLst>
          </a:custGeom>
          <a:blipFill>
            <a:blip r:embed="rId8"/>
            <a:stretch>
              <a:fillRect l="0" t="0" r="0" b="0"/>
            </a:stretch>
          </a:blipFill>
        </p:spPr>
      </p:sp>
      <p:sp>
        <p:nvSpPr>
          <p:cNvPr name="Freeform 13" id="13"/>
          <p:cNvSpPr/>
          <p:nvPr/>
        </p:nvSpPr>
        <p:spPr>
          <a:xfrm flipH="true" flipV="false" rot="-170335">
            <a:off x="2501895" y="3695728"/>
            <a:ext cx="3396134" cy="3336952"/>
          </a:xfrm>
          <a:custGeom>
            <a:avLst/>
            <a:gdLst/>
            <a:ahLst/>
            <a:cxnLst/>
            <a:rect r="r" b="b" t="t" l="l"/>
            <a:pathLst>
              <a:path h="3336952" w="3396134">
                <a:moveTo>
                  <a:pt x="3396134" y="0"/>
                </a:moveTo>
                <a:lnTo>
                  <a:pt x="0" y="0"/>
                </a:lnTo>
                <a:lnTo>
                  <a:pt x="0" y="3336952"/>
                </a:lnTo>
                <a:lnTo>
                  <a:pt x="3396134" y="3336952"/>
                </a:lnTo>
                <a:lnTo>
                  <a:pt x="3396134" y="0"/>
                </a:lnTo>
                <a:close/>
              </a:path>
            </a:pathLst>
          </a:custGeom>
          <a:blipFill>
            <a:blip r:embed="rId9"/>
            <a:stretch>
              <a:fillRect l="0" t="0" r="0" b="0"/>
            </a:stretch>
          </a:blipFill>
        </p:spPr>
      </p:sp>
      <p:sp>
        <p:nvSpPr>
          <p:cNvPr name="Freeform 14" id="14"/>
          <p:cNvSpPr/>
          <p:nvPr/>
        </p:nvSpPr>
        <p:spPr>
          <a:xfrm flipH="true" flipV="false" rot="-223389">
            <a:off x="5592338" y="2463788"/>
            <a:ext cx="2960087" cy="3813861"/>
          </a:xfrm>
          <a:custGeom>
            <a:avLst/>
            <a:gdLst/>
            <a:ahLst/>
            <a:cxnLst/>
            <a:rect r="r" b="b" t="t" l="l"/>
            <a:pathLst>
              <a:path h="3813861" w="2960087">
                <a:moveTo>
                  <a:pt x="2960087" y="0"/>
                </a:moveTo>
                <a:lnTo>
                  <a:pt x="0" y="0"/>
                </a:lnTo>
                <a:lnTo>
                  <a:pt x="0" y="3813860"/>
                </a:lnTo>
                <a:lnTo>
                  <a:pt x="2960087" y="3813860"/>
                </a:lnTo>
                <a:lnTo>
                  <a:pt x="2960087" y="0"/>
                </a:lnTo>
                <a:close/>
              </a:path>
            </a:pathLst>
          </a:custGeom>
          <a:blipFill>
            <a:blip r:embed="rId10"/>
            <a:stretch>
              <a:fillRect l="0" t="0" r="0" b="0"/>
            </a:stretch>
          </a:blipFill>
        </p:spPr>
      </p:sp>
      <p:sp>
        <p:nvSpPr>
          <p:cNvPr name="Freeform 15" id="15"/>
          <p:cNvSpPr/>
          <p:nvPr/>
        </p:nvSpPr>
        <p:spPr>
          <a:xfrm flipH="false" flipV="false" rot="0">
            <a:off x="5757021" y="6901671"/>
            <a:ext cx="3146283" cy="3080470"/>
          </a:xfrm>
          <a:custGeom>
            <a:avLst/>
            <a:gdLst/>
            <a:ahLst/>
            <a:cxnLst/>
            <a:rect r="r" b="b" t="t" l="l"/>
            <a:pathLst>
              <a:path h="3080470" w="3146283">
                <a:moveTo>
                  <a:pt x="0" y="0"/>
                </a:moveTo>
                <a:lnTo>
                  <a:pt x="3146283" y="0"/>
                </a:lnTo>
                <a:lnTo>
                  <a:pt x="3146283" y="3080470"/>
                </a:lnTo>
                <a:lnTo>
                  <a:pt x="0" y="3080470"/>
                </a:lnTo>
                <a:lnTo>
                  <a:pt x="0" y="0"/>
                </a:lnTo>
                <a:close/>
              </a:path>
            </a:pathLst>
          </a:custGeom>
          <a:blipFill>
            <a:blip r:embed="rId11"/>
            <a:stretch>
              <a:fillRect l="0" t="0" r="0" b="0"/>
            </a:stretch>
          </a:blipFill>
        </p:spPr>
      </p:sp>
      <p:sp>
        <p:nvSpPr>
          <p:cNvPr name="TextBox 16" id="16"/>
          <p:cNvSpPr txBox="true"/>
          <p:nvPr/>
        </p:nvSpPr>
        <p:spPr>
          <a:xfrm rot="0">
            <a:off x="7328113" y="371207"/>
            <a:ext cx="1815887" cy="1831776"/>
          </a:xfrm>
          <a:prstGeom prst="rect">
            <a:avLst/>
          </a:prstGeom>
        </p:spPr>
        <p:txBody>
          <a:bodyPr anchor="t" rtlCol="false" tIns="0" lIns="0" bIns="0" rIns="0">
            <a:spAutoFit/>
          </a:bodyPr>
          <a:lstStyle/>
          <a:p>
            <a:pPr algn="ctr" marL="0" indent="0" lvl="0">
              <a:lnSpc>
                <a:spcPts val="14448"/>
              </a:lnSpc>
              <a:spcBef>
                <a:spcPct val="0"/>
              </a:spcBef>
            </a:pPr>
            <a:r>
              <a:rPr lang="en-US" sz="12040">
                <a:solidFill>
                  <a:srgbClr val="FF4F63"/>
                </a:solidFill>
                <a:latin typeface="Waterlily"/>
                <a:ea typeface="Waterlily"/>
                <a:cs typeface="Waterlily"/>
                <a:sym typeface="Waterlily"/>
              </a:rPr>
              <a:t>!</a:t>
            </a:r>
          </a:p>
        </p:txBody>
      </p:sp>
      <p:sp>
        <p:nvSpPr>
          <p:cNvPr name="TextBox 17" id="17"/>
          <p:cNvSpPr txBox="true"/>
          <p:nvPr/>
        </p:nvSpPr>
        <p:spPr>
          <a:xfrm rot="0">
            <a:off x="8236057" y="1466582"/>
            <a:ext cx="1815887" cy="1831776"/>
          </a:xfrm>
          <a:prstGeom prst="rect">
            <a:avLst/>
          </a:prstGeom>
        </p:spPr>
        <p:txBody>
          <a:bodyPr anchor="t" rtlCol="false" tIns="0" lIns="0" bIns="0" rIns="0">
            <a:spAutoFit/>
          </a:bodyPr>
          <a:lstStyle/>
          <a:p>
            <a:pPr algn="ctr" marL="0" indent="0" lvl="0">
              <a:lnSpc>
                <a:spcPts val="14448"/>
              </a:lnSpc>
              <a:spcBef>
                <a:spcPct val="0"/>
              </a:spcBef>
            </a:pPr>
            <a:r>
              <a:rPr lang="en-US" sz="12040">
                <a:solidFill>
                  <a:srgbClr val="FF4F63"/>
                </a:solidFill>
                <a:latin typeface="Waterlily"/>
                <a:ea typeface="Waterlily"/>
                <a:cs typeface="Waterlily"/>
                <a:sym typeface="Waterlily"/>
              </a:rPr>
              <a:t>!</a:t>
            </a:r>
          </a:p>
        </p:txBody>
      </p:sp>
      <p:sp>
        <p:nvSpPr>
          <p:cNvPr name="TextBox 18" id="18"/>
          <p:cNvSpPr txBox="true"/>
          <p:nvPr/>
        </p:nvSpPr>
        <p:spPr>
          <a:xfrm rot="0">
            <a:off x="6164438" y="918895"/>
            <a:ext cx="1815887" cy="1831776"/>
          </a:xfrm>
          <a:prstGeom prst="rect">
            <a:avLst/>
          </a:prstGeom>
        </p:spPr>
        <p:txBody>
          <a:bodyPr anchor="t" rtlCol="false" tIns="0" lIns="0" bIns="0" rIns="0">
            <a:spAutoFit/>
          </a:bodyPr>
          <a:lstStyle/>
          <a:p>
            <a:pPr algn="ctr" marL="0" indent="0" lvl="0">
              <a:lnSpc>
                <a:spcPts val="14448"/>
              </a:lnSpc>
              <a:spcBef>
                <a:spcPct val="0"/>
              </a:spcBef>
            </a:pPr>
            <a:r>
              <a:rPr lang="en-US" sz="12040">
                <a:solidFill>
                  <a:srgbClr val="FF4F63"/>
                </a:solidFill>
                <a:latin typeface="Waterlily"/>
                <a:ea typeface="Waterlily"/>
                <a:cs typeface="Waterlily"/>
                <a:sym typeface="Waterlily"/>
              </a:rPr>
              <a:t>!</a:t>
            </a:r>
          </a:p>
        </p:txBody>
      </p:sp>
    </p:spTree>
  </p:cSld>
  <p:clrMapOvr>
    <a:masterClrMapping/>
  </p:clrMapOvr>
  <p:transition spd="slow">
    <p:fade/>
  </p:transition>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sp>
        <p:nvSpPr>
          <p:cNvPr name="Freeform 2" id="2"/>
          <p:cNvSpPr/>
          <p:nvPr/>
        </p:nvSpPr>
        <p:spPr>
          <a:xfrm flipH="false" flipV="false" rot="-252411">
            <a:off x="-1770762" y="-298912"/>
            <a:ext cx="8413576" cy="8131974"/>
          </a:xfrm>
          <a:custGeom>
            <a:avLst/>
            <a:gdLst/>
            <a:ahLst/>
            <a:cxnLst/>
            <a:rect r="r" b="b" t="t" l="l"/>
            <a:pathLst>
              <a:path h="8131974" w="8413576">
                <a:moveTo>
                  <a:pt x="0" y="0"/>
                </a:moveTo>
                <a:lnTo>
                  <a:pt x="8413576" y="0"/>
                </a:lnTo>
                <a:lnTo>
                  <a:pt x="8413576" y="8131974"/>
                </a:lnTo>
                <a:lnTo>
                  <a:pt x="0" y="8131974"/>
                </a:lnTo>
                <a:lnTo>
                  <a:pt x="0" y="0"/>
                </a:lnTo>
                <a:close/>
              </a:path>
            </a:pathLst>
          </a:custGeom>
          <a:blipFill>
            <a:blip r:embed="rId2">
              <a:alphaModFix amt="40000"/>
            </a:blip>
            <a:stretch>
              <a:fillRect l="0" t="0" r="0" b="0"/>
            </a:stretch>
          </a:blipFill>
        </p:spPr>
      </p:sp>
      <p:sp>
        <p:nvSpPr>
          <p:cNvPr name="Freeform 3" id="3"/>
          <p:cNvSpPr/>
          <p:nvPr/>
        </p:nvSpPr>
        <p:spPr>
          <a:xfrm flipH="false" flipV="false" rot="0">
            <a:off x="-237871" y="8594993"/>
            <a:ext cx="18763743" cy="6139914"/>
          </a:xfrm>
          <a:custGeom>
            <a:avLst/>
            <a:gdLst/>
            <a:ahLst/>
            <a:cxnLst/>
            <a:rect r="r" b="b" t="t" l="l"/>
            <a:pathLst>
              <a:path h="6139914" w="18763743">
                <a:moveTo>
                  <a:pt x="0" y="0"/>
                </a:moveTo>
                <a:lnTo>
                  <a:pt x="18763742" y="0"/>
                </a:lnTo>
                <a:lnTo>
                  <a:pt x="18763742" y="6139914"/>
                </a:lnTo>
                <a:lnTo>
                  <a:pt x="0" y="6139914"/>
                </a:lnTo>
                <a:lnTo>
                  <a:pt x="0" y="0"/>
                </a:lnTo>
                <a:close/>
              </a:path>
            </a:pathLst>
          </a:custGeom>
          <a:blipFill>
            <a:blip r:embed="rId3">
              <a:alphaModFix amt="60000"/>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0">
            <a:off x="-798353" y="6636796"/>
            <a:ext cx="8007150" cy="3352994"/>
          </a:xfrm>
          <a:custGeom>
            <a:avLst/>
            <a:gdLst/>
            <a:ahLst/>
            <a:cxnLst/>
            <a:rect r="r" b="b" t="t" l="l"/>
            <a:pathLst>
              <a:path h="3352994" w="8007150">
                <a:moveTo>
                  <a:pt x="0" y="0"/>
                </a:moveTo>
                <a:lnTo>
                  <a:pt x="8007150" y="0"/>
                </a:lnTo>
                <a:lnTo>
                  <a:pt x="8007150" y="3352995"/>
                </a:lnTo>
                <a:lnTo>
                  <a:pt x="0" y="3352995"/>
                </a:lnTo>
                <a:lnTo>
                  <a:pt x="0" y="0"/>
                </a:lnTo>
                <a:close/>
              </a:path>
            </a:pathLst>
          </a:custGeom>
          <a:blipFill>
            <a:blip r:embed="rId5"/>
            <a:stretch>
              <a:fillRect l="0" t="0" r="0" b="0"/>
            </a:stretch>
          </a:blipFill>
        </p:spPr>
      </p:sp>
      <p:grpSp>
        <p:nvGrpSpPr>
          <p:cNvPr name="Group 5" id="5"/>
          <p:cNvGrpSpPr/>
          <p:nvPr/>
        </p:nvGrpSpPr>
        <p:grpSpPr>
          <a:xfrm rot="0">
            <a:off x="6738095" y="6019065"/>
            <a:ext cx="5194482" cy="3239235"/>
            <a:chOff x="0" y="0"/>
            <a:chExt cx="1368094" cy="853132"/>
          </a:xfrm>
        </p:grpSpPr>
        <p:sp>
          <p:nvSpPr>
            <p:cNvPr name="Freeform 6" id="6"/>
            <p:cNvSpPr/>
            <p:nvPr/>
          </p:nvSpPr>
          <p:spPr>
            <a:xfrm flipH="false" flipV="false" rot="0">
              <a:off x="0" y="0"/>
              <a:ext cx="1368094" cy="853132"/>
            </a:xfrm>
            <a:custGeom>
              <a:avLst/>
              <a:gdLst/>
              <a:ahLst/>
              <a:cxnLst/>
              <a:rect r="r" b="b" t="t" l="l"/>
              <a:pathLst>
                <a:path h="853132" w="1368094">
                  <a:moveTo>
                    <a:pt x="76011" y="0"/>
                  </a:moveTo>
                  <a:lnTo>
                    <a:pt x="1292083" y="0"/>
                  </a:lnTo>
                  <a:cubicBezTo>
                    <a:pt x="1312242" y="0"/>
                    <a:pt x="1331576" y="8008"/>
                    <a:pt x="1345831" y="22263"/>
                  </a:cubicBezTo>
                  <a:cubicBezTo>
                    <a:pt x="1360086" y="36518"/>
                    <a:pt x="1368094" y="55852"/>
                    <a:pt x="1368094" y="76011"/>
                  </a:cubicBezTo>
                  <a:lnTo>
                    <a:pt x="1368094" y="777121"/>
                  </a:lnTo>
                  <a:cubicBezTo>
                    <a:pt x="1368094" y="819100"/>
                    <a:pt x="1334063" y="853132"/>
                    <a:pt x="1292083" y="853132"/>
                  </a:cubicBezTo>
                  <a:lnTo>
                    <a:pt x="76011" y="853132"/>
                  </a:lnTo>
                  <a:cubicBezTo>
                    <a:pt x="55852" y="853132"/>
                    <a:pt x="36518" y="845123"/>
                    <a:pt x="22263" y="830869"/>
                  </a:cubicBezTo>
                  <a:cubicBezTo>
                    <a:pt x="8008" y="816614"/>
                    <a:pt x="0" y="797280"/>
                    <a:pt x="0" y="777121"/>
                  </a:cubicBezTo>
                  <a:lnTo>
                    <a:pt x="0" y="76011"/>
                  </a:lnTo>
                  <a:cubicBezTo>
                    <a:pt x="0" y="55852"/>
                    <a:pt x="8008" y="36518"/>
                    <a:pt x="22263" y="22263"/>
                  </a:cubicBezTo>
                  <a:cubicBezTo>
                    <a:pt x="36518" y="8008"/>
                    <a:pt x="55852" y="0"/>
                    <a:pt x="76011" y="0"/>
                  </a:cubicBezTo>
                  <a:close/>
                </a:path>
              </a:pathLst>
            </a:custGeom>
            <a:solidFill>
              <a:srgbClr val="FFFFFF"/>
            </a:solidFill>
            <a:ln w="95250" cap="rnd">
              <a:solidFill>
                <a:srgbClr val="FF4F63"/>
              </a:solidFill>
              <a:prstDash val="dash"/>
              <a:round/>
            </a:ln>
          </p:spPr>
        </p:sp>
        <p:sp>
          <p:nvSpPr>
            <p:cNvPr name="TextBox 7" id="7"/>
            <p:cNvSpPr txBox="true"/>
            <p:nvPr/>
          </p:nvSpPr>
          <p:spPr>
            <a:xfrm>
              <a:off x="0" y="-47625"/>
              <a:ext cx="1368094" cy="900757"/>
            </a:xfrm>
            <a:prstGeom prst="rect">
              <a:avLst/>
            </a:prstGeom>
          </p:spPr>
          <p:txBody>
            <a:bodyPr anchor="ctr" rtlCol="false" tIns="50800" lIns="50800" bIns="50800" rIns="50800"/>
            <a:lstStyle/>
            <a:p>
              <a:pPr algn="ctr">
                <a:lnSpc>
                  <a:spcPts val="3359"/>
                </a:lnSpc>
              </a:pPr>
            </a:p>
          </p:txBody>
        </p:sp>
      </p:grpSp>
      <p:sp>
        <p:nvSpPr>
          <p:cNvPr name="Freeform 8" id="8"/>
          <p:cNvSpPr/>
          <p:nvPr/>
        </p:nvSpPr>
        <p:spPr>
          <a:xfrm flipH="true" flipV="false" rot="0">
            <a:off x="745020" y="1973706"/>
            <a:ext cx="4920403" cy="6339587"/>
          </a:xfrm>
          <a:custGeom>
            <a:avLst/>
            <a:gdLst/>
            <a:ahLst/>
            <a:cxnLst/>
            <a:rect r="r" b="b" t="t" l="l"/>
            <a:pathLst>
              <a:path h="6339587" w="4920403">
                <a:moveTo>
                  <a:pt x="4920403" y="0"/>
                </a:moveTo>
                <a:lnTo>
                  <a:pt x="0" y="0"/>
                </a:lnTo>
                <a:lnTo>
                  <a:pt x="0" y="6339588"/>
                </a:lnTo>
                <a:lnTo>
                  <a:pt x="4920403" y="6339588"/>
                </a:lnTo>
                <a:lnTo>
                  <a:pt x="4920403" y="0"/>
                </a:lnTo>
                <a:close/>
              </a:path>
            </a:pathLst>
          </a:custGeom>
          <a:blipFill>
            <a:blip r:embed="rId6"/>
            <a:stretch>
              <a:fillRect l="0" t="0" r="0" b="0"/>
            </a:stretch>
          </a:blipFill>
        </p:spPr>
      </p:sp>
      <p:sp>
        <p:nvSpPr>
          <p:cNvPr name="TextBox 9" id="9"/>
          <p:cNvSpPr txBox="true"/>
          <p:nvPr/>
        </p:nvSpPr>
        <p:spPr>
          <a:xfrm rot="0">
            <a:off x="7562742" y="7572008"/>
            <a:ext cx="3545189" cy="1026795"/>
          </a:xfrm>
          <a:prstGeom prst="rect">
            <a:avLst/>
          </a:prstGeom>
        </p:spPr>
        <p:txBody>
          <a:bodyPr anchor="t" rtlCol="false" tIns="0" lIns="0" bIns="0" rIns="0">
            <a:spAutoFit/>
          </a:bodyPr>
          <a:lstStyle/>
          <a:p>
            <a:pPr algn="ctr">
              <a:lnSpc>
                <a:spcPts val="2700"/>
              </a:lnSpc>
            </a:pPr>
            <a:r>
              <a:rPr lang="en-US" sz="1800">
                <a:solidFill>
                  <a:srgbClr val="0F1A38"/>
                </a:solidFill>
                <a:latin typeface="Hagrid Text"/>
                <a:ea typeface="Hagrid Text"/>
                <a:cs typeface="Hagrid Text"/>
                <a:sym typeface="Hagrid Text"/>
              </a:rPr>
              <a:t>Lorem ipsum dolor sit amet, consectetur adipiscing elit, sed do eiusmod tempor?</a:t>
            </a:r>
          </a:p>
        </p:txBody>
      </p:sp>
      <p:sp>
        <p:nvSpPr>
          <p:cNvPr name="TextBox 10" id="10"/>
          <p:cNvSpPr txBox="true"/>
          <p:nvPr/>
        </p:nvSpPr>
        <p:spPr>
          <a:xfrm rot="0">
            <a:off x="6731511" y="2191640"/>
            <a:ext cx="4824978" cy="2190750"/>
          </a:xfrm>
          <a:prstGeom prst="rect">
            <a:avLst/>
          </a:prstGeom>
        </p:spPr>
        <p:txBody>
          <a:bodyPr anchor="t" rtlCol="false" tIns="0" lIns="0" bIns="0" rIns="0">
            <a:spAutoFit/>
          </a:bodyPr>
          <a:lstStyle/>
          <a:p>
            <a:pPr algn="ctr" marL="0" indent="0" lvl="0">
              <a:lnSpc>
                <a:spcPts val="8640"/>
              </a:lnSpc>
              <a:spcBef>
                <a:spcPct val="0"/>
              </a:spcBef>
            </a:pPr>
            <a:r>
              <a:rPr lang="en-US" sz="7200">
                <a:solidFill>
                  <a:srgbClr val="1A347B"/>
                </a:solidFill>
                <a:latin typeface="Waterlily"/>
                <a:ea typeface="Waterlily"/>
                <a:cs typeface="Waterlily"/>
                <a:sym typeface="Waterlily"/>
              </a:rPr>
              <a:t>Questions &amp; Answers</a:t>
            </a:r>
          </a:p>
        </p:txBody>
      </p:sp>
      <p:grpSp>
        <p:nvGrpSpPr>
          <p:cNvPr name="Group 11" id="11"/>
          <p:cNvGrpSpPr/>
          <p:nvPr/>
        </p:nvGrpSpPr>
        <p:grpSpPr>
          <a:xfrm rot="0">
            <a:off x="7743229" y="4648877"/>
            <a:ext cx="3184215" cy="3184215"/>
            <a:chOff x="0" y="0"/>
            <a:chExt cx="4245620" cy="4245620"/>
          </a:xfrm>
        </p:grpSpPr>
        <p:grpSp>
          <p:nvGrpSpPr>
            <p:cNvPr name="Group 12" id="12"/>
            <p:cNvGrpSpPr/>
            <p:nvPr/>
          </p:nvGrpSpPr>
          <p:grpSpPr>
            <a:xfrm rot="2700000">
              <a:off x="621757" y="621757"/>
              <a:ext cx="3002107" cy="3002107"/>
              <a:chOff x="0" y="0"/>
              <a:chExt cx="812800" cy="812800"/>
            </a:xfrm>
          </p:grpSpPr>
          <p:sp>
            <p:nvSpPr>
              <p:cNvPr name="Freeform 13" id="13"/>
              <p:cNvSpPr/>
              <p:nvPr/>
            </p:nvSpPr>
            <p:spPr>
              <a:xfrm flipH="false" flipV="false" rot="0">
                <a:off x="0" y="0"/>
                <a:ext cx="812800" cy="812800"/>
              </a:xfrm>
              <a:custGeom>
                <a:avLst/>
                <a:gdLst/>
                <a:ahLst/>
                <a:cxnLst/>
                <a:rect r="r" b="b" t="t" l="l"/>
                <a:pathLst>
                  <a:path h="812800" w="812800">
                    <a:moveTo>
                      <a:pt x="558800" y="0"/>
                    </a:moveTo>
                    <a:lnTo>
                      <a:pt x="254000" y="0"/>
                    </a:lnTo>
                    <a:lnTo>
                      <a:pt x="254000" y="254000"/>
                    </a:lnTo>
                    <a:lnTo>
                      <a:pt x="0" y="254000"/>
                    </a:lnTo>
                    <a:lnTo>
                      <a:pt x="0" y="558800"/>
                    </a:lnTo>
                    <a:lnTo>
                      <a:pt x="254000" y="558800"/>
                    </a:lnTo>
                    <a:lnTo>
                      <a:pt x="254000" y="812800"/>
                    </a:lnTo>
                    <a:lnTo>
                      <a:pt x="558800" y="812800"/>
                    </a:lnTo>
                    <a:lnTo>
                      <a:pt x="558800" y="558800"/>
                    </a:lnTo>
                    <a:lnTo>
                      <a:pt x="812800" y="558800"/>
                    </a:lnTo>
                    <a:lnTo>
                      <a:pt x="812800" y="254000"/>
                    </a:lnTo>
                    <a:lnTo>
                      <a:pt x="558800" y="254000"/>
                    </a:lnTo>
                    <a:lnTo>
                      <a:pt x="558800" y="0"/>
                    </a:lnTo>
                    <a:close/>
                  </a:path>
                </a:pathLst>
              </a:custGeom>
              <a:solidFill>
                <a:srgbClr val="FF4F63"/>
              </a:solidFill>
            </p:spPr>
          </p:sp>
          <p:sp>
            <p:nvSpPr>
              <p:cNvPr name="TextBox 14" id="14"/>
              <p:cNvSpPr txBox="true"/>
              <p:nvPr/>
            </p:nvSpPr>
            <p:spPr>
              <a:xfrm>
                <a:off x="190500" y="142875"/>
                <a:ext cx="431800" cy="479425"/>
              </a:xfrm>
              <a:prstGeom prst="rect">
                <a:avLst/>
              </a:prstGeom>
            </p:spPr>
            <p:txBody>
              <a:bodyPr anchor="ctr" rtlCol="false" tIns="50800" lIns="50800" bIns="50800" rIns="50800"/>
              <a:lstStyle/>
              <a:p>
                <a:pPr algn="ctr">
                  <a:lnSpc>
                    <a:spcPts val="3359"/>
                  </a:lnSpc>
                </a:pPr>
              </a:p>
            </p:txBody>
          </p:sp>
        </p:grpSp>
        <p:sp>
          <p:nvSpPr>
            <p:cNvPr name="TextBox 15" id="15"/>
            <p:cNvSpPr txBox="true"/>
            <p:nvPr/>
          </p:nvSpPr>
          <p:spPr>
            <a:xfrm rot="0">
              <a:off x="928118" y="1494160"/>
              <a:ext cx="2389384" cy="12382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FFFFF"/>
                  </a:solidFill>
                  <a:latin typeface="Waterlily"/>
                  <a:ea typeface="Waterlily"/>
                  <a:cs typeface="Waterlily"/>
                  <a:sym typeface="Waterlily"/>
                </a:rPr>
                <a:t>02</a:t>
              </a:r>
            </a:p>
          </p:txBody>
        </p:sp>
      </p:grpSp>
      <p:grpSp>
        <p:nvGrpSpPr>
          <p:cNvPr name="Group 16" id="16"/>
          <p:cNvGrpSpPr/>
          <p:nvPr/>
        </p:nvGrpSpPr>
        <p:grpSpPr>
          <a:xfrm rot="0">
            <a:off x="12366811" y="1667398"/>
            <a:ext cx="5194482" cy="3239235"/>
            <a:chOff x="0" y="0"/>
            <a:chExt cx="1368094" cy="853132"/>
          </a:xfrm>
        </p:grpSpPr>
        <p:sp>
          <p:nvSpPr>
            <p:cNvPr name="Freeform 17" id="17"/>
            <p:cNvSpPr/>
            <p:nvPr/>
          </p:nvSpPr>
          <p:spPr>
            <a:xfrm flipH="false" flipV="false" rot="0">
              <a:off x="0" y="0"/>
              <a:ext cx="1368094" cy="853132"/>
            </a:xfrm>
            <a:custGeom>
              <a:avLst/>
              <a:gdLst/>
              <a:ahLst/>
              <a:cxnLst/>
              <a:rect r="r" b="b" t="t" l="l"/>
              <a:pathLst>
                <a:path h="853132" w="1368094">
                  <a:moveTo>
                    <a:pt x="76011" y="0"/>
                  </a:moveTo>
                  <a:lnTo>
                    <a:pt x="1292083" y="0"/>
                  </a:lnTo>
                  <a:cubicBezTo>
                    <a:pt x="1312242" y="0"/>
                    <a:pt x="1331576" y="8008"/>
                    <a:pt x="1345831" y="22263"/>
                  </a:cubicBezTo>
                  <a:cubicBezTo>
                    <a:pt x="1360086" y="36518"/>
                    <a:pt x="1368094" y="55852"/>
                    <a:pt x="1368094" y="76011"/>
                  </a:cubicBezTo>
                  <a:lnTo>
                    <a:pt x="1368094" y="777121"/>
                  </a:lnTo>
                  <a:cubicBezTo>
                    <a:pt x="1368094" y="819100"/>
                    <a:pt x="1334063" y="853132"/>
                    <a:pt x="1292083" y="853132"/>
                  </a:cubicBezTo>
                  <a:lnTo>
                    <a:pt x="76011" y="853132"/>
                  </a:lnTo>
                  <a:cubicBezTo>
                    <a:pt x="55852" y="853132"/>
                    <a:pt x="36518" y="845123"/>
                    <a:pt x="22263" y="830869"/>
                  </a:cubicBezTo>
                  <a:cubicBezTo>
                    <a:pt x="8008" y="816614"/>
                    <a:pt x="0" y="797280"/>
                    <a:pt x="0" y="777121"/>
                  </a:cubicBezTo>
                  <a:lnTo>
                    <a:pt x="0" y="76011"/>
                  </a:lnTo>
                  <a:cubicBezTo>
                    <a:pt x="0" y="55852"/>
                    <a:pt x="8008" y="36518"/>
                    <a:pt x="22263" y="22263"/>
                  </a:cubicBezTo>
                  <a:cubicBezTo>
                    <a:pt x="36518" y="8008"/>
                    <a:pt x="55852" y="0"/>
                    <a:pt x="76011" y="0"/>
                  </a:cubicBezTo>
                  <a:close/>
                </a:path>
              </a:pathLst>
            </a:custGeom>
            <a:solidFill>
              <a:srgbClr val="FFFFFF"/>
            </a:solidFill>
            <a:ln w="95250" cap="rnd">
              <a:solidFill>
                <a:srgbClr val="FF4F63"/>
              </a:solidFill>
              <a:prstDash val="dash"/>
              <a:round/>
            </a:ln>
          </p:spPr>
        </p:sp>
        <p:sp>
          <p:nvSpPr>
            <p:cNvPr name="TextBox 18" id="18"/>
            <p:cNvSpPr txBox="true"/>
            <p:nvPr/>
          </p:nvSpPr>
          <p:spPr>
            <a:xfrm>
              <a:off x="0" y="-47625"/>
              <a:ext cx="1368094" cy="900757"/>
            </a:xfrm>
            <a:prstGeom prst="rect">
              <a:avLst/>
            </a:prstGeom>
          </p:spPr>
          <p:txBody>
            <a:bodyPr anchor="ctr" rtlCol="false" tIns="50800" lIns="50800" bIns="50800" rIns="50800"/>
            <a:lstStyle/>
            <a:p>
              <a:pPr algn="ctr">
                <a:lnSpc>
                  <a:spcPts val="3359"/>
                </a:lnSpc>
              </a:pPr>
            </a:p>
          </p:txBody>
        </p:sp>
      </p:grpSp>
      <p:sp>
        <p:nvSpPr>
          <p:cNvPr name="TextBox 19" id="19"/>
          <p:cNvSpPr txBox="true"/>
          <p:nvPr/>
        </p:nvSpPr>
        <p:spPr>
          <a:xfrm rot="0">
            <a:off x="13191457" y="3220340"/>
            <a:ext cx="3545189" cy="1026795"/>
          </a:xfrm>
          <a:prstGeom prst="rect">
            <a:avLst/>
          </a:prstGeom>
        </p:spPr>
        <p:txBody>
          <a:bodyPr anchor="t" rtlCol="false" tIns="0" lIns="0" bIns="0" rIns="0">
            <a:spAutoFit/>
          </a:bodyPr>
          <a:lstStyle/>
          <a:p>
            <a:pPr algn="ctr">
              <a:lnSpc>
                <a:spcPts val="2700"/>
              </a:lnSpc>
            </a:pPr>
            <a:r>
              <a:rPr lang="en-US" sz="1800">
                <a:solidFill>
                  <a:srgbClr val="0F1A38"/>
                </a:solidFill>
                <a:latin typeface="Hagrid Text"/>
                <a:ea typeface="Hagrid Text"/>
                <a:cs typeface="Hagrid Text"/>
                <a:sym typeface="Hagrid Text"/>
              </a:rPr>
              <a:t>Lorem ipsum dolor sit amet, consectetur adipiscing elit, sed do eiusmod tempor?</a:t>
            </a:r>
          </a:p>
        </p:txBody>
      </p:sp>
      <p:grpSp>
        <p:nvGrpSpPr>
          <p:cNvPr name="Group 20" id="20"/>
          <p:cNvGrpSpPr/>
          <p:nvPr/>
        </p:nvGrpSpPr>
        <p:grpSpPr>
          <a:xfrm rot="0">
            <a:off x="13371944" y="297209"/>
            <a:ext cx="3184215" cy="3184215"/>
            <a:chOff x="0" y="0"/>
            <a:chExt cx="4245620" cy="4245620"/>
          </a:xfrm>
        </p:grpSpPr>
        <p:grpSp>
          <p:nvGrpSpPr>
            <p:cNvPr name="Group 21" id="21"/>
            <p:cNvGrpSpPr/>
            <p:nvPr/>
          </p:nvGrpSpPr>
          <p:grpSpPr>
            <a:xfrm rot="2700000">
              <a:off x="621757" y="621757"/>
              <a:ext cx="3002107" cy="3002107"/>
              <a:chOff x="0" y="0"/>
              <a:chExt cx="812800" cy="812800"/>
            </a:xfrm>
          </p:grpSpPr>
          <p:sp>
            <p:nvSpPr>
              <p:cNvPr name="Freeform 22" id="22"/>
              <p:cNvSpPr/>
              <p:nvPr/>
            </p:nvSpPr>
            <p:spPr>
              <a:xfrm flipH="false" flipV="false" rot="0">
                <a:off x="0" y="0"/>
                <a:ext cx="812800" cy="812800"/>
              </a:xfrm>
              <a:custGeom>
                <a:avLst/>
                <a:gdLst/>
                <a:ahLst/>
                <a:cxnLst/>
                <a:rect r="r" b="b" t="t" l="l"/>
                <a:pathLst>
                  <a:path h="812800" w="812800">
                    <a:moveTo>
                      <a:pt x="558800" y="0"/>
                    </a:moveTo>
                    <a:lnTo>
                      <a:pt x="254000" y="0"/>
                    </a:lnTo>
                    <a:lnTo>
                      <a:pt x="254000" y="254000"/>
                    </a:lnTo>
                    <a:lnTo>
                      <a:pt x="0" y="254000"/>
                    </a:lnTo>
                    <a:lnTo>
                      <a:pt x="0" y="558800"/>
                    </a:lnTo>
                    <a:lnTo>
                      <a:pt x="254000" y="558800"/>
                    </a:lnTo>
                    <a:lnTo>
                      <a:pt x="254000" y="812800"/>
                    </a:lnTo>
                    <a:lnTo>
                      <a:pt x="558800" y="812800"/>
                    </a:lnTo>
                    <a:lnTo>
                      <a:pt x="558800" y="558800"/>
                    </a:lnTo>
                    <a:lnTo>
                      <a:pt x="812800" y="558800"/>
                    </a:lnTo>
                    <a:lnTo>
                      <a:pt x="812800" y="254000"/>
                    </a:lnTo>
                    <a:lnTo>
                      <a:pt x="558800" y="254000"/>
                    </a:lnTo>
                    <a:lnTo>
                      <a:pt x="558800" y="0"/>
                    </a:lnTo>
                    <a:close/>
                  </a:path>
                </a:pathLst>
              </a:custGeom>
              <a:solidFill>
                <a:srgbClr val="FF4F63"/>
              </a:solidFill>
            </p:spPr>
          </p:sp>
          <p:sp>
            <p:nvSpPr>
              <p:cNvPr name="TextBox 23" id="23"/>
              <p:cNvSpPr txBox="true"/>
              <p:nvPr/>
            </p:nvSpPr>
            <p:spPr>
              <a:xfrm>
                <a:off x="190500" y="142875"/>
                <a:ext cx="431800" cy="479425"/>
              </a:xfrm>
              <a:prstGeom prst="rect">
                <a:avLst/>
              </a:prstGeom>
            </p:spPr>
            <p:txBody>
              <a:bodyPr anchor="ctr" rtlCol="false" tIns="50800" lIns="50800" bIns="50800" rIns="50800"/>
              <a:lstStyle/>
              <a:p>
                <a:pPr algn="ctr">
                  <a:lnSpc>
                    <a:spcPts val="3359"/>
                  </a:lnSpc>
                </a:pPr>
              </a:p>
            </p:txBody>
          </p:sp>
        </p:grpSp>
        <p:sp>
          <p:nvSpPr>
            <p:cNvPr name="TextBox 24" id="24"/>
            <p:cNvSpPr txBox="true"/>
            <p:nvPr/>
          </p:nvSpPr>
          <p:spPr>
            <a:xfrm rot="0">
              <a:off x="928118" y="1494160"/>
              <a:ext cx="2389384" cy="12382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FFFFF"/>
                  </a:solidFill>
                  <a:latin typeface="Waterlily"/>
                  <a:ea typeface="Waterlily"/>
                  <a:cs typeface="Waterlily"/>
                  <a:sym typeface="Waterlily"/>
                </a:rPr>
                <a:t>01</a:t>
              </a:r>
            </a:p>
          </p:txBody>
        </p:sp>
      </p:grpSp>
      <p:grpSp>
        <p:nvGrpSpPr>
          <p:cNvPr name="Group 25" id="25"/>
          <p:cNvGrpSpPr/>
          <p:nvPr/>
        </p:nvGrpSpPr>
        <p:grpSpPr>
          <a:xfrm rot="0">
            <a:off x="12366811" y="6019065"/>
            <a:ext cx="5194482" cy="3239235"/>
            <a:chOff x="0" y="0"/>
            <a:chExt cx="1368094" cy="853132"/>
          </a:xfrm>
        </p:grpSpPr>
        <p:sp>
          <p:nvSpPr>
            <p:cNvPr name="Freeform 26" id="26"/>
            <p:cNvSpPr/>
            <p:nvPr/>
          </p:nvSpPr>
          <p:spPr>
            <a:xfrm flipH="false" flipV="false" rot="0">
              <a:off x="0" y="0"/>
              <a:ext cx="1368094" cy="853132"/>
            </a:xfrm>
            <a:custGeom>
              <a:avLst/>
              <a:gdLst/>
              <a:ahLst/>
              <a:cxnLst/>
              <a:rect r="r" b="b" t="t" l="l"/>
              <a:pathLst>
                <a:path h="853132" w="1368094">
                  <a:moveTo>
                    <a:pt x="76011" y="0"/>
                  </a:moveTo>
                  <a:lnTo>
                    <a:pt x="1292083" y="0"/>
                  </a:lnTo>
                  <a:cubicBezTo>
                    <a:pt x="1312242" y="0"/>
                    <a:pt x="1331576" y="8008"/>
                    <a:pt x="1345831" y="22263"/>
                  </a:cubicBezTo>
                  <a:cubicBezTo>
                    <a:pt x="1360086" y="36518"/>
                    <a:pt x="1368094" y="55852"/>
                    <a:pt x="1368094" y="76011"/>
                  </a:cubicBezTo>
                  <a:lnTo>
                    <a:pt x="1368094" y="777121"/>
                  </a:lnTo>
                  <a:cubicBezTo>
                    <a:pt x="1368094" y="819100"/>
                    <a:pt x="1334063" y="853132"/>
                    <a:pt x="1292083" y="853132"/>
                  </a:cubicBezTo>
                  <a:lnTo>
                    <a:pt x="76011" y="853132"/>
                  </a:lnTo>
                  <a:cubicBezTo>
                    <a:pt x="55852" y="853132"/>
                    <a:pt x="36518" y="845123"/>
                    <a:pt x="22263" y="830869"/>
                  </a:cubicBezTo>
                  <a:cubicBezTo>
                    <a:pt x="8008" y="816614"/>
                    <a:pt x="0" y="797280"/>
                    <a:pt x="0" y="777121"/>
                  </a:cubicBezTo>
                  <a:lnTo>
                    <a:pt x="0" y="76011"/>
                  </a:lnTo>
                  <a:cubicBezTo>
                    <a:pt x="0" y="55852"/>
                    <a:pt x="8008" y="36518"/>
                    <a:pt x="22263" y="22263"/>
                  </a:cubicBezTo>
                  <a:cubicBezTo>
                    <a:pt x="36518" y="8008"/>
                    <a:pt x="55852" y="0"/>
                    <a:pt x="76011" y="0"/>
                  </a:cubicBezTo>
                  <a:close/>
                </a:path>
              </a:pathLst>
            </a:custGeom>
            <a:solidFill>
              <a:srgbClr val="FFFFFF"/>
            </a:solidFill>
            <a:ln w="95250" cap="rnd">
              <a:solidFill>
                <a:srgbClr val="FF4F63"/>
              </a:solidFill>
              <a:prstDash val="dash"/>
              <a:round/>
            </a:ln>
          </p:spPr>
        </p:sp>
        <p:sp>
          <p:nvSpPr>
            <p:cNvPr name="TextBox 27" id="27"/>
            <p:cNvSpPr txBox="true"/>
            <p:nvPr/>
          </p:nvSpPr>
          <p:spPr>
            <a:xfrm>
              <a:off x="0" y="-47625"/>
              <a:ext cx="1368094" cy="900757"/>
            </a:xfrm>
            <a:prstGeom prst="rect">
              <a:avLst/>
            </a:prstGeom>
          </p:spPr>
          <p:txBody>
            <a:bodyPr anchor="ctr" rtlCol="false" tIns="50800" lIns="50800" bIns="50800" rIns="50800"/>
            <a:lstStyle/>
            <a:p>
              <a:pPr algn="ctr">
                <a:lnSpc>
                  <a:spcPts val="3359"/>
                </a:lnSpc>
              </a:pPr>
            </a:p>
          </p:txBody>
        </p:sp>
      </p:grpSp>
      <p:sp>
        <p:nvSpPr>
          <p:cNvPr name="TextBox 28" id="28"/>
          <p:cNvSpPr txBox="true"/>
          <p:nvPr/>
        </p:nvSpPr>
        <p:spPr>
          <a:xfrm rot="0">
            <a:off x="13191457" y="7572008"/>
            <a:ext cx="3545189" cy="1026795"/>
          </a:xfrm>
          <a:prstGeom prst="rect">
            <a:avLst/>
          </a:prstGeom>
        </p:spPr>
        <p:txBody>
          <a:bodyPr anchor="t" rtlCol="false" tIns="0" lIns="0" bIns="0" rIns="0">
            <a:spAutoFit/>
          </a:bodyPr>
          <a:lstStyle/>
          <a:p>
            <a:pPr algn="ctr">
              <a:lnSpc>
                <a:spcPts val="2700"/>
              </a:lnSpc>
            </a:pPr>
            <a:r>
              <a:rPr lang="en-US" sz="1800">
                <a:solidFill>
                  <a:srgbClr val="0F1A38"/>
                </a:solidFill>
                <a:latin typeface="Hagrid Text"/>
                <a:ea typeface="Hagrid Text"/>
                <a:cs typeface="Hagrid Text"/>
                <a:sym typeface="Hagrid Text"/>
              </a:rPr>
              <a:t>Lorem ipsum dolor sit amet, consectetur adipiscing elit, sed do eiusmod tempor?</a:t>
            </a:r>
          </a:p>
        </p:txBody>
      </p:sp>
      <p:grpSp>
        <p:nvGrpSpPr>
          <p:cNvPr name="Group 29" id="29"/>
          <p:cNvGrpSpPr/>
          <p:nvPr/>
        </p:nvGrpSpPr>
        <p:grpSpPr>
          <a:xfrm rot="0">
            <a:off x="13371944" y="4648877"/>
            <a:ext cx="3184215" cy="3184215"/>
            <a:chOff x="0" y="0"/>
            <a:chExt cx="4245620" cy="4245620"/>
          </a:xfrm>
        </p:grpSpPr>
        <p:grpSp>
          <p:nvGrpSpPr>
            <p:cNvPr name="Group 30" id="30"/>
            <p:cNvGrpSpPr/>
            <p:nvPr/>
          </p:nvGrpSpPr>
          <p:grpSpPr>
            <a:xfrm rot="2700000">
              <a:off x="621757" y="621757"/>
              <a:ext cx="3002107" cy="3002107"/>
              <a:chOff x="0" y="0"/>
              <a:chExt cx="812800" cy="812800"/>
            </a:xfrm>
          </p:grpSpPr>
          <p:sp>
            <p:nvSpPr>
              <p:cNvPr name="Freeform 31" id="31"/>
              <p:cNvSpPr/>
              <p:nvPr/>
            </p:nvSpPr>
            <p:spPr>
              <a:xfrm flipH="false" flipV="false" rot="0">
                <a:off x="0" y="0"/>
                <a:ext cx="812800" cy="812800"/>
              </a:xfrm>
              <a:custGeom>
                <a:avLst/>
                <a:gdLst/>
                <a:ahLst/>
                <a:cxnLst/>
                <a:rect r="r" b="b" t="t" l="l"/>
                <a:pathLst>
                  <a:path h="812800" w="812800">
                    <a:moveTo>
                      <a:pt x="558800" y="0"/>
                    </a:moveTo>
                    <a:lnTo>
                      <a:pt x="254000" y="0"/>
                    </a:lnTo>
                    <a:lnTo>
                      <a:pt x="254000" y="254000"/>
                    </a:lnTo>
                    <a:lnTo>
                      <a:pt x="0" y="254000"/>
                    </a:lnTo>
                    <a:lnTo>
                      <a:pt x="0" y="558800"/>
                    </a:lnTo>
                    <a:lnTo>
                      <a:pt x="254000" y="558800"/>
                    </a:lnTo>
                    <a:lnTo>
                      <a:pt x="254000" y="812800"/>
                    </a:lnTo>
                    <a:lnTo>
                      <a:pt x="558800" y="812800"/>
                    </a:lnTo>
                    <a:lnTo>
                      <a:pt x="558800" y="558800"/>
                    </a:lnTo>
                    <a:lnTo>
                      <a:pt x="812800" y="558800"/>
                    </a:lnTo>
                    <a:lnTo>
                      <a:pt x="812800" y="254000"/>
                    </a:lnTo>
                    <a:lnTo>
                      <a:pt x="558800" y="254000"/>
                    </a:lnTo>
                    <a:lnTo>
                      <a:pt x="558800" y="0"/>
                    </a:lnTo>
                    <a:close/>
                  </a:path>
                </a:pathLst>
              </a:custGeom>
              <a:solidFill>
                <a:srgbClr val="FF4F63"/>
              </a:solidFill>
            </p:spPr>
          </p:sp>
          <p:sp>
            <p:nvSpPr>
              <p:cNvPr name="TextBox 32" id="32"/>
              <p:cNvSpPr txBox="true"/>
              <p:nvPr/>
            </p:nvSpPr>
            <p:spPr>
              <a:xfrm>
                <a:off x="190500" y="142875"/>
                <a:ext cx="431800" cy="479425"/>
              </a:xfrm>
              <a:prstGeom prst="rect">
                <a:avLst/>
              </a:prstGeom>
            </p:spPr>
            <p:txBody>
              <a:bodyPr anchor="ctr" rtlCol="false" tIns="50800" lIns="50800" bIns="50800" rIns="50800"/>
              <a:lstStyle/>
              <a:p>
                <a:pPr algn="ctr">
                  <a:lnSpc>
                    <a:spcPts val="3359"/>
                  </a:lnSpc>
                </a:pPr>
              </a:p>
            </p:txBody>
          </p:sp>
        </p:grpSp>
        <p:sp>
          <p:nvSpPr>
            <p:cNvPr name="TextBox 33" id="33"/>
            <p:cNvSpPr txBox="true"/>
            <p:nvPr/>
          </p:nvSpPr>
          <p:spPr>
            <a:xfrm rot="0">
              <a:off x="928118" y="1494160"/>
              <a:ext cx="2389384" cy="123825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FFFFFF"/>
                  </a:solidFill>
                  <a:latin typeface="Waterlily"/>
                  <a:ea typeface="Waterlily"/>
                  <a:cs typeface="Waterlily"/>
                  <a:sym typeface="Waterlily"/>
                </a:rPr>
                <a:t>03</a:t>
              </a:r>
            </a:p>
          </p:txBody>
        </p:sp>
      </p:grpSp>
    </p:spTree>
  </p:cSld>
  <p:clrMapOvr>
    <a:masterClrMapping/>
  </p:clrMapOvr>
  <p:transition spd="slow">
    <p:fade/>
  </p:transition>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grpSp>
        <p:nvGrpSpPr>
          <p:cNvPr name="Group 2" id="2"/>
          <p:cNvGrpSpPr>
            <a:grpSpLocks noChangeAspect="true"/>
          </p:cNvGrpSpPr>
          <p:nvPr/>
        </p:nvGrpSpPr>
        <p:grpSpPr>
          <a:xfrm rot="0">
            <a:off x="0" y="0"/>
            <a:ext cx="3415660" cy="3415646"/>
            <a:chOff x="0" y="0"/>
            <a:chExt cx="6350025" cy="6350000"/>
          </a:xfrm>
        </p:grpSpPr>
        <p:sp>
          <p:nvSpPr>
            <p:cNvPr name="Freeform 3" id="3"/>
            <p:cNvSpPr/>
            <p:nvPr/>
          </p:nvSpPr>
          <p:spPr>
            <a:xfrm flipH="false" flipV="false" rot="0">
              <a:off x="0" y="0"/>
              <a:ext cx="6350026" cy="6350000"/>
            </a:xfrm>
            <a:custGeom>
              <a:avLst/>
              <a:gdLst/>
              <a:ahLst/>
              <a:cxnLst/>
              <a:rect r="r" b="b" t="t" l="l"/>
              <a:pathLst>
                <a:path h="6350000" w="6350026">
                  <a:moveTo>
                    <a:pt x="0" y="0"/>
                  </a:moveTo>
                  <a:lnTo>
                    <a:pt x="6350026" y="0"/>
                  </a:lnTo>
                  <a:lnTo>
                    <a:pt x="6350026" y="6350000"/>
                  </a:lnTo>
                  <a:lnTo>
                    <a:pt x="0" y="6350000"/>
                  </a:lnTo>
                  <a:close/>
                </a:path>
              </a:pathLst>
            </a:custGeom>
            <a:blipFill>
              <a:blip r:embed="rId2"/>
              <a:stretch>
                <a:fillRect l="-37260" t="-37482" r="-250449" b="-243472"/>
              </a:stretch>
            </a:blipFill>
          </p:spPr>
        </p:sp>
      </p:grpSp>
      <p:sp>
        <p:nvSpPr>
          <p:cNvPr name="Freeform 4" id="4"/>
          <p:cNvSpPr/>
          <p:nvPr/>
        </p:nvSpPr>
        <p:spPr>
          <a:xfrm flipH="false" flipV="false" rot="2881305">
            <a:off x="10168715" y="-102653"/>
            <a:ext cx="8413576" cy="8131974"/>
          </a:xfrm>
          <a:custGeom>
            <a:avLst/>
            <a:gdLst/>
            <a:ahLst/>
            <a:cxnLst/>
            <a:rect r="r" b="b" t="t" l="l"/>
            <a:pathLst>
              <a:path h="8131974" w="8413576">
                <a:moveTo>
                  <a:pt x="0" y="0"/>
                </a:moveTo>
                <a:lnTo>
                  <a:pt x="8413577" y="0"/>
                </a:lnTo>
                <a:lnTo>
                  <a:pt x="8413577" y="8131974"/>
                </a:lnTo>
                <a:lnTo>
                  <a:pt x="0" y="8131974"/>
                </a:lnTo>
                <a:lnTo>
                  <a:pt x="0" y="0"/>
                </a:lnTo>
                <a:close/>
              </a:path>
            </a:pathLst>
          </a:custGeom>
          <a:blipFill>
            <a:blip r:embed="rId3">
              <a:alphaModFix amt="40000"/>
            </a:blip>
            <a:stretch>
              <a:fillRect l="0" t="0" r="0" b="0"/>
            </a:stretch>
          </a:blipFill>
        </p:spPr>
      </p:sp>
      <p:grpSp>
        <p:nvGrpSpPr>
          <p:cNvPr name="Group 5" id="5"/>
          <p:cNvGrpSpPr>
            <a:grpSpLocks noChangeAspect="true"/>
          </p:cNvGrpSpPr>
          <p:nvPr/>
        </p:nvGrpSpPr>
        <p:grpSpPr>
          <a:xfrm rot="0">
            <a:off x="6831320" y="0"/>
            <a:ext cx="3415660" cy="3415646"/>
            <a:chOff x="0" y="0"/>
            <a:chExt cx="6350025" cy="6350000"/>
          </a:xfrm>
        </p:grpSpPr>
        <p:sp>
          <p:nvSpPr>
            <p:cNvPr name="Freeform 6" id="6"/>
            <p:cNvSpPr/>
            <p:nvPr/>
          </p:nvSpPr>
          <p:spPr>
            <a:xfrm flipH="false" flipV="false" rot="0">
              <a:off x="0" y="0"/>
              <a:ext cx="6350026" cy="6350000"/>
            </a:xfrm>
            <a:custGeom>
              <a:avLst/>
              <a:gdLst/>
              <a:ahLst/>
              <a:cxnLst/>
              <a:rect r="r" b="b" t="t" l="l"/>
              <a:pathLst>
                <a:path h="6350000" w="6350026">
                  <a:moveTo>
                    <a:pt x="0" y="0"/>
                  </a:moveTo>
                  <a:lnTo>
                    <a:pt x="6350026" y="0"/>
                  </a:lnTo>
                  <a:lnTo>
                    <a:pt x="6350026" y="6350000"/>
                  </a:lnTo>
                  <a:lnTo>
                    <a:pt x="0" y="6350000"/>
                  </a:lnTo>
                  <a:close/>
                </a:path>
              </a:pathLst>
            </a:custGeom>
            <a:blipFill>
              <a:blip r:embed="rId2"/>
              <a:stretch>
                <a:fillRect l="-142339" t="-26943" r="-128067" b="-237009"/>
              </a:stretch>
            </a:blipFill>
          </p:spPr>
        </p:sp>
      </p:grpSp>
      <p:grpSp>
        <p:nvGrpSpPr>
          <p:cNvPr name="Group 7" id="7"/>
          <p:cNvGrpSpPr>
            <a:grpSpLocks noChangeAspect="true"/>
          </p:cNvGrpSpPr>
          <p:nvPr/>
        </p:nvGrpSpPr>
        <p:grpSpPr>
          <a:xfrm rot="0">
            <a:off x="6850488" y="3435677"/>
            <a:ext cx="3415660" cy="3415646"/>
            <a:chOff x="0" y="0"/>
            <a:chExt cx="6350025" cy="6350000"/>
          </a:xfrm>
        </p:grpSpPr>
        <p:sp>
          <p:nvSpPr>
            <p:cNvPr name="Freeform 8" id="8"/>
            <p:cNvSpPr/>
            <p:nvPr/>
          </p:nvSpPr>
          <p:spPr>
            <a:xfrm flipH="false" flipV="false" rot="0">
              <a:off x="0" y="0"/>
              <a:ext cx="6350026" cy="6350000"/>
            </a:xfrm>
            <a:custGeom>
              <a:avLst/>
              <a:gdLst/>
              <a:ahLst/>
              <a:cxnLst/>
              <a:rect r="r" b="b" t="t" l="l"/>
              <a:pathLst>
                <a:path h="6350000" w="6350026">
                  <a:moveTo>
                    <a:pt x="0" y="0"/>
                  </a:moveTo>
                  <a:lnTo>
                    <a:pt x="6350026" y="0"/>
                  </a:lnTo>
                  <a:lnTo>
                    <a:pt x="6350026" y="6350000"/>
                  </a:lnTo>
                  <a:lnTo>
                    <a:pt x="0" y="6350000"/>
                  </a:lnTo>
                  <a:close/>
                </a:path>
              </a:pathLst>
            </a:custGeom>
            <a:blipFill>
              <a:blip r:embed="rId2"/>
              <a:stretch>
                <a:fillRect l="-235294" t="-21447" r="-17828" b="-225523"/>
              </a:stretch>
            </a:blipFill>
          </p:spPr>
        </p:sp>
      </p:grpSp>
      <p:grpSp>
        <p:nvGrpSpPr>
          <p:cNvPr name="Group 9" id="9"/>
          <p:cNvGrpSpPr>
            <a:grpSpLocks noChangeAspect="true"/>
          </p:cNvGrpSpPr>
          <p:nvPr/>
        </p:nvGrpSpPr>
        <p:grpSpPr>
          <a:xfrm rot="0">
            <a:off x="3415660" y="6871354"/>
            <a:ext cx="3415660" cy="3415646"/>
            <a:chOff x="0" y="0"/>
            <a:chExt cx="6350025" cy="6350000"/>
          </a:xfrm>
        </p:grpSpPr>
        <p:sp>
          <p:nvSpPr>
            <p:cNvPr name="Freeform 10" id="10"/>
            <p:cNvSpPr/>
            <p:nvPr/>
          </p:nvSpPr>
          <p:spPr>
            <a:xfrm flipH="false" flipV="false" rot="0">
              <a:off x="0" y="0"/>
              <a:ext cx="6350026" cy="6350000"/>
            </a:xfrm>
            <a:custGeom>
              <a:avLst/>
              <a:gdLst/>
              <a:ahLst/>
              <a:cxnLst/>
              <a:rect r="r" b="b" t="t" l="l"/>
              <a:pathLst>
                <a:path h="6350000" w="6350026">
                  <a:moveTo>
                    <a:pt x="0" y="0"/>
                  </a:moveTo>
                  <a:lnTo>
                    <a:pt x="6350026" y="0"/>
                  </a:lnTo>
                  <a:lnTo>
                    <a:pt x="6350026" y="6350000"/>
                  </a:lnTo>
                  <a:lnTo>
                    <a:pt x="0" y="6350000"/>
                  </a:lnTo>
                  <a:close/>
                </a:path>
              </a:pathLst>
            </a:custGeom>
            <a:blipFill>
              <a:blip r:embed="rId2"/>
              <a:stretch>
                <a:fillRect l="-34260" t="-126273" r="-229961" b="-131602"/>
              </a:stretch>
            </a:blipFill>
          </p:spPr>
        </p:sp>
      </p:grpSp>
      <p:grpSp>
        <p:nvGrpSpPr>
          <p:cNvPr name="Group 11" id="11"/>
          <p:cNvGrpSpPr>
            <a:grpSpLocks noChangeAspect="true"/>
          </p:cNvGrpSpPr>
          <p:nvPr/>
        </p:nvGrpSpPr>
        <p:grpSpPr>
          <a:xfrm rot="0">
            <a:off x="3425303" y="3435677"/>
            <a:ext cx="3415660" cy="3415646"/>
            <a:chOff x="0" y="0"/>
            <a:chExt cx="6350025" cy="6350000"/>
          </a:xfrm>
        </p:grpSpPr>
        <p:sp>
          <p:nvSpPr>
            <p:cNvPr name="Freeform 12" id="12"/>
            <p:cNvSpPr/>
            <p:nvPr/>
          </p:nvSpPr>
          <p:spPr>
            <a:xfrm flipH="false" flipV="false" rot="0">
              <a:off x="0" y="0"/>
              <a:ext cx="6350026" cy="6350000"/>
            </a:xfrm>
            <a:custGeom>
              <a:avLst/>
              <a:gdLst/>
              <a:ahLst/>
              <a:cxnLst/>
              <a:rect r="r" b="b" t="t" l="l"/>
              <a:pathLst>
                <a:path h="6350000" w="6350026">
                  <a:moveTo>
                    <a:pt x="0" y="0"/>
                  </a:moveTo>
                  <a:lnTo>
                    <a:pt x="6350026" y="0"/>
                  </a:lnTo>
                  <a:lnTo>
                    <a:pt x="6350026" y="6350000"/>
                  </a:lnTo>
                  <a:lnTo>
                    <a:pt x="0" y="6350000"/>
                  </a:lnTo>
                  <a:close/>
                </a:path>
              </a:pathLst>
            </a:custGeom>
            <a:blipFill>
              <a:blip r:embed="rId2"/>
              <a:stretch>
                <a:fillRect l="-115073" t="-100205" r="-100314" b="-98651"/>
              </a:stretch>
            </a:blipFill>
          </p:spPr>
        </p:sp>
      </p:grpSp>
      <p:grpSp>
        <p:nvGrpSpPr>
          <p:cNvPr name="Group 13" id="13"/>
          <p:cNvGrpSpPr>
            <a:grpSpLocks noChangeAspect="true"/>
          </p:cNvGrpSpPr>
          <p:nvPr/>
        </p:nvGrpSpPr>
        <p:grpSpPr>
          <a:xfrm rot="0">
            <a:off x="9762" y="6871354"/>
            <a:ext cx="3415660" cy="3415646"/>
            <a:chOff x="0" y="0"/>
            <a:chExt cx="6350025" cy="6350000"/>
          </a:xfrm>
        </p:grpSpPr>
        <p:sp>
          <p:nvSpPr>
            <p:cNvPr name="Freeform 14" id="14"/>
            <p:cNvSpPr/>
            <p:nvPr/>
          </p:nvSpPr>
          <p:spPr>
            <a:xfrm flipH="false" flipV="false" rot="0">
              <a:off x="0" y="0"/>
              <a:ext cx="6350026" cy="6350000"/>
            </a:xfrm>
            <a:custGeom>
              <a:avLst/>
              <a:gdLst/>
              <a:ahLst/>
              <a:cxnLst/>
              <a:rect r="r" b="b" t="t" l="l"/>
              <a:pathLst>
                <a:path h="6350000" w="6350026">
                  <a:moveTo>
                    <a:pt x="0" y="0"/>
                  </a:moveTo>
                  <a:lnTo>
                    <a:pt x="6350026" y="0"/>
                  </a:lnTo>
                  <a:lnTo>
                    <a:pt x="6350026" y="6350000"/>
                  </a:lnTo>
                  <a:lnTo>
                    <a:pt x="0" y="6350000"/>
                  </a:lnTo>
                  <a:close/>
                </a:path>
              </a:pathLst>
            </a:custGeom>
            <a:blipFill>
              <a:blip r:embed="rId2"/>
              <a:stretch>
                <a:fillRect l="-228265" t="-115761" r="-11734" b="-118314"/>
              </a:stretch>
            </a:blipFill>
          </p:spPr>
        </p:sp>
      </p:grpSp>
      <p:grpSp>
        <p:nvGrpSpPr>
          <p:cNvPr name="Group 15" id="15"/>
          <p:cNvGrpSpPr>
            <a:grpSpLocks noChangeAspect="true"/>
          </p:cNvGrpSpPr>
          <p:nvPr/>
        </p:nvGrpSpPr>
        <p:grpSpPr>
          <a:xfrm rot="0">
            <a:off x="-19169" y="3435677"/>
            <a:ext cx="3415660" cy="3415646"/>
            <a:chOff x="0" y="0"/>
            <a:chExt cx="6350025" cy="6350000"/>
          </a:xfrm>
        </p:grpSpPr>
        <p:sp>
          <p:nvSpPr>
            <p:cNvPr name="Freeform 16" id="16"/>
            <p:cNvSpPr/>
            <p:nvPr/>
          </p:nvSpPr>
          <p:spPr>
            <a:xfrm flipH="false" flipV="false" rot="0">
              <a:off x="0" y="0"/>
              <a:ext cx="6350026" cy="6350000"/>
            </a:xfrm>
            <a:custGeom>
              <a:avLst/>
              <a:gdLst/>
              <a:ahLst/>
              <a:cxnLst/>
              <a:rect r="r" b="b" t="t" l="l"/>
              <a:pathLst>
                <a:path h="6350000" w="6350026">
                  <a:moveTo>
                    <a:pt x="0" y="0"/>
                  </a:moveTo>
                  <a:lnTo>
                    <a:pt x="6350026" y="0"/>
                  </a:lnTo>
                  <a:lnTo>
                    <a:pt x="6350026" y="6350000"/>
                  </a:lnTo>
                  <a:lnTo>
                    <a:pt x="0" y="6350000"/>
                  </a:lnTo>
                  <a:close/>
                </a:path>
              </a:pathLst>
            </a:custGeom>
            <a:blipFill>
              <a:blip r:embed="rId2"/>
              <a:stretch>
                <a:fillRect l="-31179" t="-219269" r="-218887" b="-24697"/>
              </a:stretch>
            </a:blipFill>
          </p:spPr>
        </p:sp>
      </p:grpSp>
      <p:grpSp>
        <p:nvGrpSpPr>
          <p:cNvPr name="Group 17" id="17"/>
          <p:cNvGrpSpPr>
            <a:grpSpLocks noChangeAspect="true"/>
          </p:cNvGrpSpPr>
          <p:nvPr/>
        </p:nvGrpSpPr>
        <p:grpSpPr>
          <a:xfrm rot="0">
            <a:off x="6831320" y="6871354"/>
            <a:ext cx="3415660" cy="3415646"/>
            <a:chOff x="0" y="0"/>
            <a:chExt cx="6350025" cy="6350000"/>
          </a:xfrm>
        </p:grpSpPr>
        <p:sp>
          <p:nvSpPr>
            <p:cNvPr name="Freeform 18" id="18"/>
            <p:cNvSpPr/>
            <p:nvPr/>
          </p:nvSpPr>
          <p:spPr>
            <a:xfrm flipH="false" flipV="false" rot="0">
              <a:off x="0" y="0"/>
              <a:ext cx="6350026" cy="6350000"/>
            </a:xfrm>
            <a:custGeom>
              <a:avLst/>
              <a:gdLst/>
              <a:ahLst/>
              <a:cxnLst/>
              <a:rect r="r" b="b" t="t" l="l"/>
              <a:pathLst>
                <a:path h="6350000" w="6350026">
                  <a:moveTo>
                    <a:pt x="0" y="0"/>
                  </a:moveTo>
                  <a:lnTo>
                    <a:pt x="6350026" y="0"/>
                  </a:lnTo>
                  <a:lnTo>
                    <a:pt x="6350026" y="6350000"/>
                  </a:lnTo>
                  <a:lnTo>
                    <a:pt x="0" y="6350000"/>
                  </a:lnTo>
                  <a:close/>
                </a:path>
              </a:pathLst>
            </a:custGeom>
            <a:blipFill>
              <a:blip r:embed="rId2"/>
              <a:stretch>
                <a:fillRect l="-133648" t="-222523" r="-117193" b="-22205"/>
              </a:stretch>
            </a:blipFill>
          </p:spPr>
        </p:sp>
      </p:grpSp>
      <p:grpSp>
        <p:nvGrpSpPr>
          <p:cNvPr name="Group 19" id="19"/>
          <p:cNvGrpSpPr>
            <a:grpSpLocks noChangeAspect="true"/>
          </p:cNvGrpSpPr>
          <p:nvPr/>
        </p:nvGrpSpPr>
        <p:grpSpPr>
          <a:xfrm rot="0">
            <a:off x="3415660" y="0"/>
            <a:ext cx="3415660" cy="3415646"/>
            <a:chOff x="0" y="0"/>
            <a:chExt cx="6350025" cy="6350000"/>
          </a:xfrm>
        </p:grpSpPr>
        <p:sp>
          <p:nvSpPr>
            <p:cNvPr name="Freeform 20" id="20"/>
            <p:cNvSpPr/>
            <p:nvPr/>
          </p:nvSpPr>
          <p:spPr>
            <a:xfrm flipH="false" flipV="false" rot="0">
              <a:off x="0" y="0"/>
              <a:ext cx="6350026" cy="6350000"/>
            </a:xfrm>
            <a:custGeom>
              <a:avLst/>
              <a:gdLst/>
              <a:ahLst/>
              <a:cxnLst/>
              <a:rect r="r" b="b" t="t" l="l"/>
              <a:pathLst>
                <a:path h="6350000" w="6350026">
                  <a:moveTo>
                    <a:pt x="0" y="0"/>
                  </a:moveTo>
                  <a:lnTo>
                    <a:pt x="6350026" y="0"/>
                  </a:lnTo>
                  <a:lnTo>
                    <a:pt x="6350026" y="6350000"/>
                  </a:lnTo>
                  <a:lnTo>
                    <a:pt x="0" y="6350000"/>
                  </a:lnTo>
                  <a:close/>
                </a:path>
              </a:pathLst>
            </a:custGeom>
            <a:blipFill>
              <a:blip r:embed="rId2"/>
              <a:stretch>
                <a:fillRect l="-235202" t="-224467" r="-16681" b="-21285"/>
              </a:stretch>
            </a:blipFill>
          </p:spPr>
        </p:sp>
      </p:grpSp>
      <p:sp>
        <p:nvSpPr>
          <p:cNvPr name="TextBox 21" id="21"/>
          <p:cNvSpPr txBox="true"/>
          <p:nvPr/>
        </p:nvSpPr>
        <p:spPr>
          <a:xfrm rot="0">
            <a:off x="11527385" y="6299135"/>
            <a:ext cx="5696237" cy="1095375"/>
          </a:xfrm>
          <a:prstGeom prst="rect">
            <a:avLst/>
          </a:prstGeom>
        </p:spPr>
        <p:txBody>
          <a:bodyPr anchor="t" rtlCol="false" tIns="0" lIns="0" bIns="0" rIns="0">
            <a:spAutoFit/>
          </a:bodyPr>
          <a:lstStyle/>
          <a:p>
            <a:pPr algn="ctr" marL="0" indent="0" lvl="0">
              <a:lnSpc>
                <a:spcPts val="8640"/>
              </a:lnSpc>
              <a:spcBef>
                <a:spcPct val="0"/>
              </a:spcBef>
            </a:pPr>
            <a:r>
              <a:rPr lang="en-US" sz="7200">
                <a:solidFill>
                  <a:srgbClr val="1A347B"/>
                </a:solidFill>
                <a:latin typeface="Waterlily"/>
                <a:ea typeface="Waterlily"/>
                <a:cs typeface="Waterlily"/>
                <a:sym typeface="Waterlily"/>
              </a:rPr>
              <a:t>Puzzle Game!</a:t>
            </a:r>
          </a:p>
        </p:txBody>
      </p:sp>
      <p:sp>
        <p:nvSpPr>
          <p:cNvPr name="TextBox 22" id="22"/>
          <p:cNvSpPr txBox="true"/>
          <p:nvPr/>
        </p:nvSpPr>
        <p:spPr>
          <a:xfrm rot="0">
            <a:off x="11796266" y="7806113"/>
            <a:ext cx="5158475" cy="1365885"/>
          </a:xfrm>
          <a:prstGeom prst="rect">
            <a:avLst/>
          </a:prstGeom>
        </p:spPr>
        <p:txBody>
          <a:bodyPr anchor="t" rtlCol="false" tIns="0" lIns="0" bIns="0" rIns="0">
            <a:spAutoFit/>
          </a:bodyPr>
          <a:lstStyle/>
          <a:p>
            <a:pPr algn="ctr">
              <a:lnSpc>
                <a:spcPts val="3600"/>
              </a:lnSpc>
            </a:pPr>
            <a:r>
              <a:rPr lang="en-US" sz="2400">
                <a:solidFill>
                  <a:srgbClr val="0F1A38"/>
                </a:solidFill>
                <a:latin typeface="Hagrid Text"/>
                <a:ea typeface="Hagrid Text"/>
                <a:cs typeface="Hagrid Text"/>
                <a:sym typeface="Hagrid Text"/>
              </a:rPr>
              <a:t>Lorem ipsum dolor sit amet, consectetur adipiscing elit, sed do eiusmod tempor.</a:t>
            </a:r>
          </a:p>
        </p:txBody>
      </p:sp>
      <p:grpSp>
        <p:nvGrpSpPr>
          <p:cNvPr name="Group 23" id="23"/>
          <p:cNvGrpSpPr/>
          <p:nvPr/>
        </p:nvGrpSpPr>
        <p:grpSpPr>
          <a:xfrm rot="0">
            <a:off x="11920131" y="1028700"/>
            <a:ext cx="4910744" cy="4426520"/>
            <a:chOff x="0" y="0"/>
            <a:chExt cx="1293365" cy="1165832"/>
          </a:xfrm>
        </p:grpSpPr>
        <p:sp>
          <p:nvSpPr>
            <p:cNvPr name="Freeform 24" id="24"/>
            <p:cNvSpPr/>
            <p:nvPr/>
          </p:nvSpPr>
          <p:spPr>
            <a:xfrm flipH="false" flipV="false" rot="0">
              <a:off x="0" y="0"/>
              <a:ext cx="1293365" cy="1165832"/>
            </a:xfrm>
            <a:custGeom>
              <a:avLst/>
              <a:gdLst/>
              <a:ahLst/>
              <a:cxnLst/>
              <a:rect r="r" b="b" t="t" l="l"/>
              <a:pathLst>
                <a:path h="1165832" w="1293365">
                  <a:moveTo>
                    <a:pt x="80403" y="0"/>
                  </a:moveTo>
                  <a:lnTo>
                    <a:pt x="1212962" y="0"/>
                  </a:lnTo>
                  <a:cubicBezTo>
                    <a:pt x="1234286" y="0"/>
                    <a:pt x="1254737" y="8471"/>
                    <a:pt x="1269815" y="23549"/>
                  </a:cubicBezTo>
                  <a:cubicBezTo>
                    <a:pt x="1284894" y="38628"/>
                    <a:pt x="1293365" y="59079"/>
                    <a:pt x="1293365" y="80403"/>
                  </a:cubicBezTo>
                  <a:lnTo>
                    <a:pt x="1293365" y="1085430"/>
                  </a:lnTo>
                  <a:cubicBezTo>
                    <a:pt x="1293365" y="1106754"/>
                    <a:pt x="1284894" y="1127205"/>
                    <a:pt x="1269815" y="1142283"/>
                  </a:cubicBezTo>
                  <a:cubicBezTo>
                    <a:pt x="1254737" y="1157361"/>
                    <a:pt x="1234286" y="1165832"/>
                    <a:pt x="1212962" y="1165832"/>
                  </a:cubicBezTo>
                  <a:lnTo>
                    <a:pt x="80403" y="1165832"/>
                  </a:lnTo>
                  <a:cubicBezTo>
                    <a:pt x="59079" y="1165832"/>
                    <a:pt x="38628" y="1157361"/>
                    <a:pt x="23549" y="1142283"/>
                  </a:cubicBezTo>
                  <a:cubicBezTo>
                    <a:pt x="8471" y="1127205"/>
                    <a:pt x="0" y="1106754"/>
                    <a:pt x="0" y="1085430"/>
                  </a:cubicBezTo>
                  <a:lnTo>
                    <a:pt x="0" y="80403"/>
                  </a:lnTo>
                  <a:cubicBezTo>
                    <a:pt x="0" y="59079"/>
                    <a:pt x="8471" y="38628"/>
                    <a:pt x="23549" y="23549"/>
                  </a:cubicBezTo>
                  <a:cubicBezTo>
                    <a:pt x="38628" y="8471"/>
                    <a:pt x="59079" y="0"/>
                    <a:pt x="80403" y="0"/>
                  </a:cubicBezTo>
                  <a:close/>
                </a:path>
              </a:pathLst>
            </a:custGeom>
            <a:solidFill>
              <a:srgbClr val="FFFFFF"/>
            </a:solidFill>
            <a:ln w="95250" cap="rnd">
              <a:solidFill>
                <a:srgbClr val="FF4F63"/>
              </a:solidFill>
              <a:prstDash val="dash"/>
              <a:round/>
            </a:ln>
          </p:spPr>
        </p:sp>
        <p:sp>
          <p:nvSpPr>
            <p:cNvPr name="TextBox 25" id="25"/>
            <p:cNvSpPr txBox="true"/>
            <p:nvPr/>
          </p:nvSpPr>
          <p:spPr>
            <a:xfrm>
              <a:off x="0" y="-47625"/>
              <a:ext cx="1293365" cy="1213457"/>
            </a:xfrm>
            <a:prstGeom prst="rect">
              <a:avLst/>
            </a:prstGeom>
          </p:spPr>
          <p:txBody>
            <a:bodyPr anchor="ctr" rtlCol="false" tIns="50800" lIns="50800" bIns="50800" rIns="50800"/>
            <a:lstStyle/>
            <a:p>
              <a:pPr algn="ctr">
                <a:lnSpc>
                  <a:spcPts val="3359"/>
                </a:lnSpc>
              </a:pPr>
            </a:p>
          </p:txBody>
        </p:sp>
      </p:grpSp>
      <p:sp>
        <p:nvSpPr>
          <p:cNvPr name="Freeform 26" id="26"/>
          <p:cNvSpPr/>
          <p:nvPr/>
        </p:nvSpPr>
        <p:spPr>
          <a:xfrm flipH="false" flipV="false" rot="0">
            <a:off x="12677088" y="1573141"/>
            <a:ext cx="3396831" cy="3337637"/>
          </a:xfrm>
          <a:custGeom>
            <a:avLst/>
            <a:gdLst/>
            <a:ahLst/>
            <a:cxnLst/>
            <a:rect r="r" b="b" t="t" l="l"/>
            <a:pathLst>
              <a:path h="3337637" w="3396831">
                <a:moveTo>
                  <a:pt x="0" y="0"/>
                </a:moveTo>
                <a:lnTo>
                  <a:pt x="3396831" y="0"/>
                </a:lnTo>
                <a:lnTo>
                  <a:pt x="3396831" y="3337638"/>
                </a:lnTo>
                <a:lnTo>
                  <a:pt x="0" y="3337638"/>
                </a:lnTo>
                <a:lnTo>
                  <a:pt x="0" y="0"/>
                </a:lnTo>
                <a:close/>
              </a:path>
            </a:pathLst>
          </a:custGeom>
          <a:blipFill>
            <a:blip r:embed="rId2"/>
            <a:stretch>
              <a:fillRect l="0" t="0" r="0" b="0"/>
            </a:stretch>
          </a:blipFill>
        </p:spPr>
      </p:sp>
    </p:spTree>
  </p:cSld>
  <p:clrMapOvr>
    <a:masterClrMapping/>
  </p:clrMapOvr>
  <p:transition spd="slow">
    <p:fade/>
  </p:transition>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sp>
        <p:nvSpPr>
          <p:cNvPr name="Freeform 2" id="2"/>
          <p:cNvSpPr/>
          <p:nvPr/>
        </p:nvSpPr>
        <p:spPr>
          <a:xfrm flipH="false" flipV="false" rot="2881305">
            <a:off x="-1526227" y="617365"/>
            <a:ext cx="8413576" cy="8131974"/>
          </a:xfrm>
          <a:custGeom>
            <a:avLst/>
            <a:gdLst/>
            <a:ahLst/>
            <a:cxnLst/>
            <a:rect r="r" b="b" t="t" l="l"/>
            <a:pathLst>
              <a:path h="8131974" w="8413576">
                <a:moveTo>
                  <a:pt x="0" y="0"/>
                </a:moveTo>
                <a:lnTo>
                  <a:pt x="8413577" y="0"/>
                </a:lnTo>
                <a:lnTo>
                  <a:pt x="8413577" y="8131974"/>
                </a:lnTo>
                <a:lnTo>
                  <a:pt x="0" y="8131974"/>
                </a:lnTo>
                <a:lnTo>
                  <a:pt x="0" y="0"/>
                </a:lnTo>
                <a:close/>
              </a:path>
            </a:pathLst>
          </a:custGeom>
          <a:blipFill>
            <a:blip r:embed="rId2">
              <a:alphaModFix amt="40000"/>
            </a:blip>
            <a:stretch>
              <a:fillRect l="0" t="0" r="0" b="0"/>
            </a:stretch>
          </a:blipFill>
        </p:spPr>
      </p:sp>
      <p:sp>
        <p:nvSpPr>
          <p:cNvPr name="Freeform 3" id="3"/>
          <p:cNvSpPr/>
          <p:nvPr/>
        </p:nvSpPr>
        <p:spPr>
          <a:xfrm flipH="false" flipV="false" rot="0">
            <a:off x="-237871" y="8594993"/>
            <a:ext cx="18763743" cy="6139914"/>
          </a:xfrm>
          <a:custGeom>
            <a:avLst/>
            <a:gdLst/>
            <a:ahLst/>
            <a:cxnLst/>
            <a:rect r="r" b="b" t="t" l="l"/>
            <a:pathLst>
              <a:path h="6139914" w="18763743">
                <a:moveTo>
                  <a:pt x="0" y="0"/>
                </a:moveTo>
                <a:lnTo>
                  <a:pt x="18763742" y="0"/>
                </a:lnTo>
                <a:lnTo>
                  <a:pt x="18763742" y="6139914"/>
                </a:lnTo>
                <a:lnTo>
                  <a:pt x="0" y="6139914"/>
                </a:lnTo>
                <a:lnTo>
                  <a:pt x="0" y="0"/>
                </a:lnTo>
                <a:close/>
              </a:path>
            </a:pathLst>
          </a:custGeom>
          <a:blipFill>
            <a:blip r:embed="rId3">
              <a:alphaModFix amt="60000"/>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2881305">
            <a:off x="13482223" y="165290"/>
            <a:ext cx="4225284" cy="4083864"/>
          </a:xfrm>
          <a:custGeom>
            <a:avLst/>
            <a:gdLst/>
            <a:ahLst/>
            <a:cxnLst/>
            <a:rect r="r" b="b" t="t" l="l"/>
            <a:pathLst>
              <a:path h="4083864" w="4225284">
                <a:moveTo>
                  <a:pt x="0" y="0"/>
                </a:moveTo>
                <a:lnTo>
                  <a:pt x="4225283" y="0"/>
                </a:lnTo>
                <a:lnTo>
                  <a:pt x="4225283" y="4083864"/>
                </a:lnTo>
                <a:lnTo>
                  <a:pt x="0" y="4083864"/>
                </a:lnTo>
                <a:lnTo>
                  <a:pt x="0" y="0"/>
                </a:lnTo>
                <a:close/>
              </a:path>
            </a:pathLst>
          </a:custGeom>
          <a:blipFill>
            <a:blip r:embed="rId2">
              <a:alphaModFix amt="40000"/>
            </a:blip>
            <a:stretch>
              <a:fillRect l="0" t="0" r="0" b="0"/>
            </a:stretch>
          </a:blipFill>
        </p:spPr>
      </p:sp>
      <p:sp>
        <p:nvSpPr>
          <p:cNvPr name="Freeform 5" id="5"/>
          <p:cNvSpPr/>
          <p:nvPr/>
        </p:nvSpPr>
        <p:spPr>
          <a:xfrm flipH="false" flipV="false" rot="0">
            <a:off x="7429626" y="684406"/>
            <a:ext cx="7997893" cy="7997893"/>
          </a:xfrm>
          <a:custGeom>
            <a:avLst/>
            <a:gdLst/>
            <a:ahLst/>
            <a:cxnLst/>
            <a:rect r="r" b="b" t="t" l="l"/>
            <a:pathLst>
              <a:path h="7997893" w="7997893">
                <a:moveTo>
                  <a:pt x="0" y="0"/>
                </a:moveTo>
                <a:lnTo>
                  <a:pt x="7997893" y="0"/>
                </a:lnTo>
                <a:lnTo>
                  <a:pt x="7997893" y="7997893"/>
                </a:lnTo>
                <a:lnTo>
                  <a:pt x="0" y="7997893"/>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6" id="6"/>
          <p:cNvSpPr/>
          <p:nvPr/>
        </p:nvSpPr>
        <p:spPr>
          <a:xfrm flipH="false" flipV="false" rot="0">
            <a:off x="5022979" y="684406"/>
            <a:ext cx="2067306" cy="1626483"/>
          </a:xfrm>
          <a:custGeom>
            <a:avLst/>
            <a:gdLst/>
            <a:ahLst/>
            <a:cxnLst/>
            <a:rect r="r" b="b" t="t" l="l"/>
            <a:pathLst>
              <a:path h="1626483" w="2067306">
                <a:moveTo>
                  <a:pt x="0" y="0"/>
                </a:moveTo>
                <a:lnTo>
                  <a:pt x="2067306" y="0"/>
                </a:lnTo>
                <a:lnTo>
                  <a:pt x="2067306" y="1626483"/>
                </a:lnTo>
                <a:lnTo>
                  <a:pt x="0" y="1626483"/>
                </a:lnTo>
                <a:lnTo>
                  <a:pt x="0" y="0"/>
                </a:lnTo>
                <a:close/>
              </a:path>
            </a:pathLst>
          </a:custGeom>
          <a:blipFill>
            <a:blip r:embed="rId7"/>
            <a:stretch>
              <a:fillRect l="0" t="0" r="0" b="0"/>
            </a:stretch>
          </a:blipFill>
        </p:spPr>
      </p:sp>
      <p:sp>
        <p:nvSpPr>
          <p:cNvPr name="Freeform 7" id="7"/>
          <p:cNvSpPr/>
          <p:nvPr/>
        </p:nvSpPr>
        <p:spPr>
          <a:xfrm flipH="false" flipV="false" rot="0">
            <a:off x="15906293" y="7034549"/>
            <a:ext cx="1682953" cy="1647749"/>
          </a:xfrm>
          <a:custGeom>
            <a:avLst/>
            <a:gdLst/>
            <a:ahLst/>
            <a:cxnLst/>
            <a:rect r="r" b="b" t="t" l="l"/>
            <a:pathLst>
              <a:path h="1647749" w="1682953">
                <a:moveTo>
                  <a:pt x="0" y="0"/>
                </a:moveTo>
                <a:lnTo>
                  <a:pt x="1682953" y="0"/>
                </a:lnTo>
                <a:lnTo>
                  <a:pt x="1682953" y="1647750"/>
                </a:lnTo>
                <a:lnTo>
                  <a:pt x="0" y="1647750"/>
                </a:lnTo>
                <a:lnTo>
                  <a:pt x="0" y="0"/>
                </a:lnTo>
                <a:close/>
              </a:path>
            </a:pathLst>
          </a:custGeom>
          <a:blipFill>
            <a:blip r:embed="rId8"/>
            <a:stretch>
              <a:fillRect l="0" t="0" r="0" b="0"/>
            </a:stretch>
          </a:blipFill>
        </p:spPr>
      </p:sp>
      <p:sp>
        <p:nvSpPr>
          <p:cNvPr name="TextBox 8" id="8"/>
          <p:cNvSpPr txBox="true"/>
          <p:nvPr/>
        </p:nvSpPr>
        <p:spPr>
          <a:xfrm rot="0">
            <a:off x="1353060" y="4048125"/>
            <a:ext cx="4703572" cy="1095375"/>
          </a:xfrm>
          <a:prstGeom prst="rect">
            <a:avLst/>
          </a:prstGeom>
        </p:spPr>
        <p:txBody>
          <a:bodyPr anchor="t" rtlCol="false" tIns="0" lIns="0" bIns="0" rIns="0">
            <a:spAutoFit/>
          </a:bodyPr>
          <a:lstStyle/>
          <a:p>
            <a:pPr algn="l" marL="0" indent="0" lvl="0">
              <a:lnSpc>
                <a:spcPts val="8640"/>
              </a:lnSpc>
              <a:spcBef>
                <a:spcPct val="0"/>
              </a:spcBef>
            </a:pPr>
            <a:r>
              <a:rPr lang="en-US" sz="7200">
                <a:solidFill>
                  <a:srgbClr val="1A347B"/>
                </a:solidFill>
                <a:latin typeface="Waterlily"/>
                <a:ea typeface="Waterlily"/>
                <a:cs typeface="Waterlily"/>
                <a:sym typeface="Waterlily"/>
              </a:rPr>
              <a:t>Maze Game!</a:t>
            </a:r>
          </a:p>
        </p:txBody>
      </p:sp>
      <p:sp>
        <p:nvSpPr>
          <p:cNvPr name="TextBox 9" id="9"/>
          <p:cNvSpPr txBox="true"/>
          <p:nvPr/>
        </p:nvSpPr>
        <p:spPr>
          <a:xfrm rot="0">
            <a:off x="1341054" y="5695345"/>
            <a:ext cx="3681925" cy="1365885"/>
          </a:xfrm>
          <a:prstGeom prst="rect">
            <a:avLst/>
          </a:prstGeom>
        </p:spPr>
        <p:txBody>
          <a:bodyPr anchor="t" rtlCol="false" tIns="0" lIns="0" bIns="0" rIns="0">
            <a:spAutoFit/>
          </a:bodyPr>
          <a:lstStyle/>
          <a:p>
            <a:pPr algn="l">
              <a:lnSpc>
                <a:spcPts val="3600"/>
              </a:lnSpc>
            </a:pPr>
            <a:r>
              <a:rPr lang="en-US" sz="2400">
                <a:solidFill>
                  <a:srgbClr val="0F1A38"/>
                </a:solidFill>
                <a:latin typeface="Hagrid Text"/>
                <a:ea typeface="Hagrid Text"/>
                <a:cs typeface="Hagrid Text"/>
                <a:sym typeface="Hagrid Text"/>
              </a:rPr>
              <a:t>Lorem ipsum dolor sit amet, consectetur adipiscing elit.</a:t>
            </a:r>
          </a:p>
        </p:txBody>
      </p:sp>
      <p:sp>
        <p:nvSpPr>
          <p:cNvPr name="TextBox 10" id="10"/>
          <p:cNvSpPr txBox="true"/>
          <p:nvPr/>
        </p:nvSpPr>
        <p:spPr>
          <a:xfrm rot="0">
            <a:off x="15882879" y="4920421"/>
            <a:ext cx="1706366" cy="1721298"/>
          </a:xfrm>
          <a:prstGeom prst="rect">
            <a:avLst/>
          </a:prstGeom>
        </p:spPr>
        <p:txBody>
          <a:bodyPr anchor="t" rtlCol="false" tIns="0" lIns="0" bIns="0" rIns="0">
            <a:spAutoFit/>
          </a:bodyPr>
          <a:lstStyle/>
          <a:p>
            <a:pPr algn="ctr" marL="0" indent="0" lvl="0">
              <a:lnSpc>
                <a:spcPts val="13577"/>
              </a:lnSpc>
              <a:spcBef>
                <a:spcPct val="0"/>
              </a:spcBef>
            </a:pPr>
            <a:r>
              <a:rPr lang="en-US" sz="11314">
                <a:solidFill>
                  <a:srgbClr val="FF4F63"/>
                </a:solidFill>
                <a:latin typeface="Waterlily"/>
                <a:ea typeface="Waterlily"/>
                <a:cs typeface="Waterlily"/>
                <a:sym typeface="Waterlily"/>
              </a:rPr>
              <a:t>!</a:t>
            </a:r>
          </a:p>
        </p:txBody>
      </p:sp>
    </p:spTree>
  </p:cSld>
  <p:clrMapOvr>
    <a:masterClrMapping/>
  </p:clrMapOvr>
  <p:transition spd="slow">
    <p:fade/>
  </p:transition>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sp>
        <p:nvSpPr>
          <p:cNvPr name="Freeform 2" id="2"/>
          <p:cNvSpPr/>
          <p:nvPr/>
        </p:nvSpPr>
        <p:spPr>
          <a:xfrm flipH="false" flipV="false" rot="2881305">
            <a:off x="-1539832" y="-654537"/>
            <a:ext cx="8413576" cy="8131974"/>
          </a:xfrm>
          <a:custGeom>
            <a:avLst/>
            <a:gdLst/>
            <a:ahLst/>
            <a:cxnLst/>
            <a:rect r="r" b="b" t="t" l="l"/>
            <a:pathLst>
              <a:path h="8131974" w="8413576">
                <a:moveTo>
                  <a:pt x="0" y="0"/>
                </a:moveTo>
                <a:lnTo>
                  <a:pt x="8413576" y="0"/>
                </a:lnTo>
                <a:lnTo>
                  <a:pt x="8413576" y="8131974"/>
                </a:lnTo>
                <a:lnTo>
                  <a:pt x="0" y="8131974"/>
                </a:lnTo>
                <a:lnTo>
                  <a:pt x="0" y="0"/>
                </a:lnTo>
                <a:close/>
              </a:path>
            </a:pathLst>
          </a:custGeom>
          <a:blipFill>
            <a:blip r:embed="rId2">
              <a:alphaModFix amt="40000"/>
            </a:blip>
            <a:stretch>
              <a:fillRect l="0" t="0" r="0" b="0"/>
            </a:stretch>
          </a:blipFill>
        </p:spPr>
      </p:sp>
      <p:sp>
        <p:nvSpPr>
          <p:cNvPr name="Freeform 3" id="3"/>
          <p:cNvSpPr/>
          <p:nvPr/>
        </p:nvSpPr>
        <p:spPr>
          <a:xfrm flipH="false" flipV="false" rot="1200574">
            <a:off x="12245948" y="-215068"/>
            <a:ext cx="7073868" cy="6837106"/>
          </a:xfrm>
          <a:custGeom>
            <a:avLst/>
            <a:gdLst/>
            <a:ahLst/>
            <a:cxnLst/>
            <a:rect r="r" b="b" t="t" l="l"/>
            <a:pathLst>
              <a:path h="6837106" w="7073868">
                <a:moveTo>
                  <a:pt x="0" y="0"/>
                </a:moveTo>
                <a:lnTo>
                  <a:pt x="7073868" y="0"/>
                </a:lnTo>
                <a:lnTo>
                  <a:pt x="7073868" y="6837106"/>
                </a:lnTo>
                <a:lnTo>
                  <a:pt x="0" y="6837106"/>
                </a:lnTo>
                <a:lnTo>
                  <a:pt x="0" y="0"/>
                </a:lnTo>
                <a:close/>
              </a:path>
            </a:pathLst>
          </a:custGeom>
          <a:blipFill>
            <a:blip r:embed="rId2">
              <a:alphaModFix amt="40000"/>
            </a:blip>
            <a:stretch>
              <a:fillRect l="0" t="0" r="0" b="0"/>
            </a:stretch>
          </a:blipFill>
        </p:spPr>
      </p:sp>
      <p:grpSp>
        <p:nvGrpSpPr>
          <p:cNvPr name="Group 4" id="4"/>
          <p:cNvGrpSpPr/>
          <p:nvPr/>
        </p:nvGrpSpPr>
        <p:grpSpPr>
          <a:xfrm rot="0">
            <a:off x="847845" y="2167680"/>
            <a:ext cx="5326200" cy="3619395"/>
            <a:chOff x="0" y="0"/>
            <a:chExt cx="7101600" cy="4825859"/>
          </a:xfrm>
        </p:grpSpPr>
        <p:pic>
          <p:nvPicPr>
            <p:cNvPr name="Picture 5" id="5"/>
            <p:cNvPicPr>
              <a:picLocks noChangeAspect="true"/>
            </p:cNvPicPr>
            <p:nvPr/>
          </p:nvPicPr>
          <p:blipFill>
            <a:blip r:embed="rId3"/>
            <a:srcRect l="0" t="17679" r="0" b="17679"/>
            <a:stretch>
              <a:fillRect/>
            </a:stretch>
          </p:blipFill>
          <p:spPr>
            <a:xfrm flipH="false" flipV="false">
              <a:off x="0" y="0"/>
              <a:ext cx="7101600" cy="4825859"/>
            </a:xfrm>
            <a:prstGeom prst="rect">
              <a:avLst/>
            </a:prstGeom>
          </p:spPr>
        </p:pic>
      </p:grpSp>
      <p:grpSp>
        <p:nvGrpSpPr>
          <p:cNvPr name="Group 6" id="6"/>
          <p:cNvGrpSpPr/>
          <p:nvPr/>
        </p:nvGrpSpPr>
        <p:grpSpPr>
          <a:xfrm rot="0">
            <a:off x="1223307" y="2455268"/>
            <a:ext cx="4575277" cy="3044218"/>
            <a:chOff x="0" y="0"/>
            <a:chExt cx="6100369" cy="4058958"/>
          </a:xfrm>
        </p:grpSpPr>
        <p:pic>
          <p:nvPicPr>
            <p:cNvPr name="Picture 7" id="7"/>
            <p:cNvPicPr>
              <a:picLocks noChangeAspect="true"/>
            </p:cNvPicPr>
            <p:nvPr/>
          </p:nvPicPr>
          <p:blipFill>
            <a:blip r:embed="rId4"/>
            <a:srcRect l="0" t="66" r="0" b="66"/>
            <a:stretch>
              <a:fillRect/>
            </a:stretch>
          </p:blipFill>
          <p:spPr>
            <a:xfrm flipH="false" flipV="false">
              <a:off x="0" y="0"/>
              <a:ext cx="6100369" cy="4058958"/>
            </a:xfrm>
            <a:prstGeom prst="rect">
              <a:avLst/>
            </a:prstGeom>
          </p:spPr>
        </p:pic>
      </p:grpSp>
      <p:grpSp>
        <p:nvGrpSpPr>
          <p:cNvPr name="Group 8" id="8"/>
          <p:cNvGrpSpPr/>
          <p:nvPr/>
        </p:nvGrpSpPr>
        <p:grpSpPr>
          <a:xfrm rot="0">
            <a:off x="6478935" y="2167680"/>
            <a:ext cx="5326200" cy="3619395"/>
            <a:chOff x="0" y="0"/>
            <a:chExt cx="7101600" cy="4825859"/>
          </a:xfrm>
        </p:grpSpPr>
        <p:pic>
          <p:nvPicPr>
            <p:cNvPr name="Picture 9" id="9"/>
            <p:cNvPicPr>
              <a:picLocks noChangeAspect="true"/>
            </p:cNvPicPr>
            <p:nvPr/>
          </p:nvPicPr>
          <p:blipFill>
            <a:blip r:embed="rId3"/>
            <a:srcRect l="0" t="17679" r="0" b="17679"/>
            <a:stretch>
              <a:fillRect/>
            </a:stretch>
          </p:blipFill>
          <p:spPr>
            <a:xfrm flipH="false" flipV="false">
              <a:off x="0" y="0"/>
              <a:ext cx="7101600" cy="4825859"/>
            </a:xfrm>
            <a:prstGeom prst="rect">
              <a:avLst/>
            </a:prstGeom>
          </p:spPr>
        </p:pic>
      </p:grpSp>
      <p:grpSp>
        <p:nvGrpSpPr>
          <p:cNvPr name="Group 10" id="10"/>
          <p:cNvGrpSpPr/>
          <p:nvPr/>
        </p:nvGrpSpPr>
        <p:grpSpPr>
          <a:xfrm rot="0">
            <a:off x="6854396" y="2455268"/>
            <a:ext cx="4575277" cy="3044218"/>
            <a:chOff x="0" y="0"/>
            <a:chExt cx="6100369" cy="4058958"/>
          </a:xfrm>
        </p:grpSpPr>
        <p:pic>
          <p:nvPicPr>
            <p:cNvPr name="Picture 11" id="11"/>
            <p:cNvPicPr>
              <a:picLocks noChangeAspect="true"/>
            </p:cNvPicPr>
            <p:nvPr/>
          </p:nvPicPr>
          <p:blipFill>
            <a:blip r:embed="rId5"/>
            <a:srcRect l="7729" t="0" r="7729" b="0"/>
            <a:stretch>
              <a:fillRect/>
            </a:stretch>
          </p:blipFill>
          <p:spPr>
            <a:xfrm flipH="false" flipV="false">
              <a:off x="0" y="0"/>
              <a:ext cx="6100369" cy="4058958"/>
            </a:xfrm>
            <a:prstGeom prst="rect">
              <a:avLst/>
            </a:prstGeom>
          </p:spPr>
        </p:pic>
      </p:grpSp>
      <p:sp>
        <p:nvSpPr>
          <p:cNvPr name="Freeform 12" id="12"/>
          <p:cNvSpPr/>
          <p:nvPr/>
        </p:nvSpPr>
        <p:spPr>
          <a:xfrm flipH="false" flipV="false" rot="0">
            <a:off x="-237871" y="8594993"/>
            <a:ext cx="18763743" cy="6139914"/>
          </a:xfrm>
          <a:custGeom>
            <a:avLst/>
            <a:gdLst/>
            <a:ahLst/>
            <a:cxnLst/>
            <a:rect r="r" b="b" t="t" l="l"/>
            <a:pathLst>
              <a:path h="6139914" w="18763743">
                <a:moveTo>
                  <a:pt x="0" y="0"/>
                </a:moveTo>
                <a:lnTo>
                  <a:pt x="18763742" y="0"/>
                </a:lnTo>
                <a:lnTo>
                  <a:pt x="18763742" y="6139914"/>
                </a:lnTo>
                <a:lnTo>
                  <a:pt x="0" y="6139914"/>
                </a:lnTo>
                <a:lnTo>
                  <a:pt x="0" y="0"/>
                </a:lnTo>
                <a:close/>
              </a:path>
            </a:pathLst>
          </a:custGeom>
          <a:blipFill>
            <a:blip r:embed="rId6">
              <a:alphaModFix amt="60000"/>
              <a:extLst>
                <a:ext uri="{96DAC541-7B7A-43D3-8B79-37D633B846F1}">
                  <asvg:svgBlip xmlns:asvg="http://schemas.microsoft.com/office/drawing/2016/SVG/main" r:embed="rId7"/>
                </a:ext>
              </a:extLst>
            </a:blip>
            <a:stretch>
              <a:fillRect l="0" t="0" r="0" b="0"/>
            </a:stretch>
          </a:blipFill>
        </p:spPr>
      </p:sp>
      <p:grpSp>
        <p:nvGrpSpPr>
          <p:cNvPr name="Group 13" id="13"/>
          <p:cNvGrpSpPr/>
          <p:nvPr/>
        </p:nvGrpSpPr>
        <p:grpSpPr>
          <a:xfrm rot="0">
            <a:off x="847845" y="6019679"/>
            <a:ext cx="5326200" cy="3619395"/>
            <a:chOff x="0" y="0"/>
            <a:chExt cx="7101600" cy="4825859"/>
          </a:xfrm>
        </p:grpSpPr>
        <p:pic>
          <p:nvPicPr>
            <p:cNvPr name="Picture 14" id="14"/>
            <p:cNvPicPr>
              <a:picLocks noChangeAspect="true"/>
            </p:cNvPicPr>
            <p:nvPr/>
          </p:nvPicPr>
          <p:blipFill>
            <a:blip r:embed="rId3"/>
            <a:srcRect l="0" t="17679" r="0" b="17679"/>
            <a:stretch>
              <a:fillRect/>
            </a:stretch>
          </p:blipFill>
          <p:spPr>
            <a:xfrm flipH="false" flipV="false">
              <a:off x="0" y="0"/>
              <a:ext cx="7101600" cy="4825859"/>
            </a:xfrm>
            <a:prstGeom prst="rect">
              <a:avLst/>
            </a:prstGeom>
          </p:spPr>
        </p:pic>
      </p:grpSp>
      <p:grpSp>
        <p:nvGrpSpPr>
          <p:cNvPr name="Group 15" id="15"/>
          <p:cNvGrpSpPr/>
          <p:nvPr/>
        </p:nvGrpSpPr>
        <p:grpSpPr>
          <a:xfrm rot="0">
            <a:off x="1223307" y="6307267"/>
            <a:ext cx="4575277" cy="3044218"/>
            <a:chOff x="0" y="0"/>
            <a:chExt cx="6100369" cy="4058958"/>
          </a:xfrm>
        </p:grpSpPr>
        <p:pic>
          <p:nvPicPr>
            <p:cNvPr name="Picture 16" id="16"/>
            <p:cNvPicPr>
              <a:picLocks noChangeAspect="true"/>
            </p:cNvPicPr>
            <p:nvPr/>
          </p:nvPicPr>
          <p:blipFill>
            <a:blip r:embed="rId8"/>
            <a:srcRect l="0" t="6665" r="25660" b="19093"/>
            <a:stretch>
              <a:fillRect/>
            </a:stretch>
          </p:blipFill>
          <p:spPr>
            <a:xfrm flipH="false" flipV="false">
              <a:off x="0" y="0"/>
              <a:ext cx="6100369" cy="4058958"/>
            </a:xfrm>
            <a:prstGeom prst="rect">
              <a:avLst/>
            </a:prstGeom>
          </p:spPr>
        </p:pic>
      </p:grpSp>
      <p:grpSp>
        <p:nvGrpSpPr>
          <p:cNvPr name="Group 17" id="17"/>
          <p:cNvGrpSpPr/>
          <p:nvPr/>
        </p:nvGrpSpPr>
        <p:grpSpPr>
          <a:xfrm rot="0">
            <a:off x="6478935" y="6019679"/>
            <a:ext cx="5326200" cy="3619395"/>
            <a:chOff x="0" y="0"/>
            <a:chExt cx="7101600" cy="4825859"/>
          </a:xfrm>
        </p:grpSpPr>
        <p:pic>
          <p:nvPicPr>
            <p:cNvPr name="Picture 18" id="18"/>
            <p:cNvPicPr>
              <a:picLocks noChangeAspect="true"/>
            </p:cNvPicPr>
            <p:nvPr/>
          </p:nvPicPr>
          <p:blipFill>
            <a:blip r:embed="rId3"/>
            <a:srcRect l="0" t="17679" r="0" b="17679"/>
            <a:stretch>
              <a:fillRect/>
            </a:stretch>
          </p:blipFill>
          <p:spPr>
            <a:xfrm flipH="false" flipV="false">
              <a:off x="0" y="0"/>
              <a:ext cx="7101600" cy="4825859"/>
            </a:xfrm>
            <a:prstGeom prst="rect">
              <a:avLst/>
            </a:prstGeom>
          </p:spPr>
        </p:pic>
      </p:grpSp>
      <p:grpSp>
        <p:nvGrpSpPr>
          <p:cNvPr name="Group 19" id="19"/>
          <p:cNvGrpSpPr/>
          <p:nvPr/>
        </p:nvGrpSpPr>
        <p:grpSpPr>
          <a:xfrm rot="0">
            <a:off x="6854396" y="6307267"/>
            <a:ext cx="4575277" cy="3044218"/>
            <a:chOff x="0" y="0"/>
            <a:chExt cx="6100369" cy="4058958"/>
          </a:xfrm>
        </p:grpSpPr>
        <p:pic>
          <p:nvPicPr>
            <p:cNvPr name="Picture 20" id="20"/>
            <p:cNvPicPr>
              <a:picLocks noChangeAspect="true"/>
            </p:cNvPicPr>
            <p:nvPr/>
          </p:nvPicPr>
          <p:blipFill>
            <a:blip r:embed="rId9"/>
            <a:srcRect l="7729" t="0" r="7729" b="0"/>
            <a:stretch>
              <a:fillRect/>
            </a:stretch>
          </p:blipFill>
          <p:spPr>
            <a:xfrm flipH="false" flipV="false">
              <a:off x="0" y="0"/>
              <a:ext cx="6100369" cy="4058958"/>
            </a:xfrm>
            <a:prstGeom prst="rect">
              <a:avLst/>
            </a:prstGeom>
          </p:spPr>
        </p:pic>
      </p:grpSp>
      <p:grpSp>
        <p:nvGrpSpPr>
          <p:cNvPr name="Group 21" id="21"/>
          <p:cNvGrpSpPr/>
          <p:nvPr/>
        </p:nvGrpSpPr>
        <p:grpSpPr>
          <a:xfrm rot="0">
            <a:off x="12113955" y="2167680"/>
            <a:ext cx="5326200" cy="7471394"/>
            <a:chOff x="0" y="0"/>
            <a:chExt cx="7101600" cy="9961858"/>
          </a:xfrm>
        </p:grpSpPr>
        <p:pic>
          <p:nvPicPr>
            <p:cNvPr name="Picture 22" id="22"/>
            <p:cNvPicPr>
              <a:picLocks noChangeAspect="true"/>
            </p:cNvPicPr>
            <p:nvPr/>
          </p:nvPicPr>
          <p:blipFill>
            <a:blip r:embed="rId3"/>
            <a:srcRect l="12529" t="0" r="12529" b="0"/>
            <a:stretch>
              <a:fillRect/>
            </a:stretch>
          </p:blipFill>
          <p:spPr>
            <a:xfrm flipH="false" flipV="false">
              <a:off x="0" y="0"/>
              <a:ext cx="7101600" cy="9961858"/>
            </a:xfrm>
            <a:prstGeom prst="rect">
              <a:avLst/>
            </a:prstGeom>
          </p:spPr>
        </p:pic>
      </p:grpSp>
      <p:grpSp>
        <p:nvGrpSpPr>
          <p:cNvPr name="Group 23" id="23"/>
          <p:cNvGrpSpPr/>
          <p:nvPr/>
        </p:nvGrpSpPr>
        <p:grpSpPr>
          <a:xfrm rot="0">
            <a:off x="12489416" y="2455268"/>
            <a:ext cx="4575277" cy="6896217"/>
            <a:chOff x="0" y="0"/>
            <a:chExt cx="6100369" cy="9194956"/>
          </a:xfrm>
        </p:grpSpPr>
        <p:pic>
          <p:nvPicPr>
            <p:cNvPr name="Picture 24" id="24"/>
            <p:cNvPicPr>
              <a:picLocks noChangeAspect="true"/>
            </p:cNvPicPr>
            <p:nvPr/>
          </p:nvPicPr>
          <p:blipFill>
            <a:blip r:embed="rId10"/>
            <a:srcRect l="9012" t="6884" r="13322" b="5612"/>
            <a:stretch>
              <a:fillRect/>
            </a:stretch>
          </p:blipFill>
          <p:spPr>
            <a:xfrm flipH="false" flipV="false">
              <a:off x="0" y="0"/>
              <a:ext cx="6100369" cy="9194956"/>
            </a:xfrm>
            <a:prstGeom prst="rect">
              <a:avLst/>
            </a:prstGeom>
          </p:spPr>
        </p:pic>
      </p:grpSp>
      <p:sp>
        <p:nvSpPr>
          <p:cNvPr name="TextBox 25" id="25"/>
          <p:cNvSpPr txBox="true"/>
          <p:nvPr/>
        </p:nvSpPr>
        <p:spPr>
          <a:xfrm rot="0">
            <a:off x="6478935" y="548430"/>
            <a:ext cx="4703572" cy="1095375"/>
          </a:xfrm>
          <a:prstGeom prst="rect">
            <a:avLst/>
          </a:prstGeom>
        </p:spPr>
        <p:txBody>
          <a:bodyPr anchor="t" rtlCol="false" tIns="0" lIns="0" bIns="0" rIns="0">
            <a:spAutoFit/>
          </a:bodyPr>
          <a:lstStyle/>
          <a:p>
            <a:pPr algn="ctr" marL="0" indent="0" lvl="0">
              <a:lnSpc>
                <a:spcPts val="8640"/>
              </a:lnSpc>
              <a:spcBef>
                <a:spcPct val="0"/>
              </a:spcBef>
            </a:pPr>
            <a:r>
              <a:rPr lang="en-US" sz="7200">
                <a:solidFill>
                  <a:srgbClr val="1A347B"/>
                </a:solidFill>
                <a:latin typeface="Waterlily"/>
                <a:ea typeface="Waterlily"/>
                <a:cs typeface="Waterlily"/>
                <a:sym typeface="Waterlily"/>
              </a:rPr>
              <a:t>Gallery 01</a:t>
            </a:r>
          </a:p>
        </p:txBody>
      </p:sp>
    </p:spTree>
  </p:cSld>
  <p:clrMapOvr>
    <a:masterClrMapping/>
  </p:clrMapOvr>
  <p:transition spd="slow">
    <p:fade/>
  </p:transition>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grpSp>
        <p:nvGrpSpPr>
          <p:cNvPr name="Group 2" id="2"/>
          <p:cNvGrpSpPr/>
          <p:nvPr/>
        </p:nvGrpSpPr>
        <p:grpSpPr>
          <a:xfrm rot="0">
            <a:off x="12494615" y="530643"/>
            <a:ext cx="5708232" cy="5708232"/>
            <a:chOff x="0" y="0"/>
            <a:chExt cx="812800" cy="812800"/>
          </a:xfrm>
        </p:grpSpPr>
        <p:sp>
          <p:nvSpPr>
            <p:cNvPr name="Freeform 3" id="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DE59">
                <a:alpha val="69804"/>
              </a:srgbClr>
            </a:solidFill>
          </p:spPr>
        </p:sp>
        <p:sp>
          <p:nvSpPr>
            <p:cNvPr name="TextBox 4" id="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false" flipV="false" rot="1200574">
            <a:off x="1160585" y="-1874384"/>
            <a:ext cx="10345148" cy="9998897"/>
          </a:xfrm>
          <a:custGeom>
            <a:avLst/>
            <a:gdLst/>
            <a:ahLst/>
            <a:cxnLst/>
            <a:rect r="r" b="b" t="t" l="l"/>
            <a:pathLst>
              <a:path h="9998897" w="10345148">
                <a:moveTo>
                  <a:pt x="0" y="0"/>
                </a:moveTo>
                <a:lnTo>
                  <a:pt x="10345148" y="0"/>
                </a:lnTo>
                <a:lnTo>
                  <a:pt x="10345148" y="9998897"/>
                </a:lnTo>
                <a:lnTo>
                  <a:pt x="0" y="9998897"/>
                </a:lnTo>
                <a:lnTo>
                  <a:pt x="0" y="0"/>
                </a:lnTo>
                <a:close/>
              </a:path>
            </a:pathLst>
          </a:custGeom>
          <a:blipFill>
            <a:blip r:embed="rId2">
              <a:alphaModFix amt="40000"/>
            </a:blip>
            <a:stretch>
              <a:fillRect l="0" t="0" r="0" b="0"/>
            </a:stretch>
          </a:blipFill>
        </p:spPr>
      </p:sp>
      <p:grpSp>
        <p:nvGrpSpPr>
          <p:cNvPr name="Group 6" id="6"/>
          <p:cNvGrpSpPr/>
          <p:nvPr/>
        </p:nvGrpSpPr>
        <p:grpSpPr>
          <a:xfrm rot="0">
            <a:off x="0" y="0"/>
            <a:ext cx="5961120" cy="4050851"/>
            <a:chOff x="0" y="0"/>
            <a:chExt cx="7948160" cy="5401135"/>
          </a:xfrm>
        </p:grpSpPr>
        <p:pic>
          <p:nvPicPr>
            <p:cNvPr name="Picture 7" id="7"/>
            <p:cNvPicPr>
              <a:picLocks noChangeAspect="true"/>
            </p:cNvPicPr>
            <p:nvPr/>
          </p:nvPicPr>
          <p:blipFill>
            <a:blip r:embed="rId3"/>
            <a:srcRect l="0" t="17679" r="0" b="17679"/>
            <a:stretch>
              <a:fillRect/>
            </a:stretch>
          </p:blipFill>
          <p:spPr>
            <a:xfrm flipH="false" flipV="false">
              <a:off x="0" y="0"/>
              <a:ext cx="7948160" cy="5401135"/>
            </a:xfrm>
            <a:prstGeom prst="rect">
              <a:avLst/>
            </a:prstGeom>
          </p:spPr>
        </p:pic>
      </p:grpSp>
      <p:grpSp>
        <p:nvGrpSpPr>
          <p:cNvPr name="Group 8" id="8"/>
          <p:cNvGrpSpPr/>
          <p:nvPr/>
        </p:nvGrpSpPr>
        <p:grpSpPr>
          <a:xfrm rot="0">
            <a:off x="420219" y="321871"/>
            <a:ext cx="5120682" cy="3407110"/>
            <a:chOff x="0" y="0"/>
            <a:chExt cx="6827576" cy="4542813"/>
          </a:xfrm>
        </p:grpSpPr>
        <p:pic>
          <p:nvPicPr>
            <p:cNvPr name="Picture 9" id="9"/>
            <p:cNvPicPr>
              <a:picLocks noChangeAspect="true"/>
            </p:cNvPicPr>
            <p:nvPr/>
          </p:nvPicPr>
          <p:blipFill>
            <a:blip r:embed="rId4"/>
            <a:srcRect l="0" t="97" r="0" b="97"/>
            <a:stretch>
              <a:fillRect/>
            </a:stretch>
          </p:blipFill>
          <p:spPr>
            <a:xfrm flipH="false" flipV="false">
              <a:off x="0" y="0"/>
              <a:ext cx="6827576" cy="4542813"/>
            </a:xfrm>
            <a:prstGeom prst="rect">
              <a:avLst/>
            </a:prstGeom>
          </p:spPr>
        </p:pic>
      </p:grpSp>
      <p:sp>
        <p:nvSpPr>
          <p:cNvPr name="Freeform 10" id="10"/>
          <p:cNvSpPr/>
          <p:nvPr/>
        </p:nvSpPr>
        <p:spPr>
          <a:xfrm flipH="false" flipV="false" rot="0">
            <a:off x="-237871" y="8594993"/>
            <a:ext cx="18763743" cy="6139914"/>
          </a:xfrm>
          <a:custGeom>
            <a:avLst/>
            <a:gdLst/>
            <a:ahLst/>
            <a:cxnLst/>
            <a:rect r="r" b="b" t="t" l="l"/>
            <a:pathLst>
              <a:path h="6139914" w="18763743">
                <a:moveTo>
                  <a:pt x="0" y="0"/>
                </a:moveTo>
                <a:lnTo>
                  <a:pt x="18763742" y="0"/>
                </a:lnTo>
                <a:lnTo>
                  <a:pt x="18763742" y="6139914"/>
                </a:lnTo>
                <a:lnTo>
                  <a:pt x="0" y="6139914"/>
                </a:lnTo>
                <a:lnTo>
                  <a:pt x="0" y="0"/>
                </a:lnTo>
                <a:close/>
              </a:path>
            </a:pathLst>
          </a:custGeom>
          <a:blipFill>
            <a:blip r:embed="rId5">
              <a:alphaModFix amt="60000"/>
              <a:extLst>
                <a:ext uri="{96DAC541-7B7A-43D3-8B79-37D633B846F1}">
                  <asvg:svgBlip xmlns:asvg="http://schemas.microsoft.com/office/drawing/2016/SVG/main" r:embed="rId6"/>
                </a:ext>
              </a:extLst>
            </a:blip>
            <a:stretch>
              <a:fillRect l="0" t="0" r="0" b="0"/>
            </a:stretch>
          </a:blipFill>
        </p:spPr>
      </p:sp>
      <p:grpSp>
        <p:nvGrpSpPr>
          <p:cNvPr name="Group 11" id="11"/>
          <p:cNvGrpSpPr/>
          <p:nvPr/>
        </p:nvGrpSpPr>
        <p:grpSpPr>
          <a:xfrm rot="0">
            <a:off x="6294531" y="1028700"/>
            <a:ext cx="5866710" cy="8229600"/>
            <a:chOff x="0" y="0"/>
            <a:chExt cx="7822279" cy="10972800"/>
          </a:xfrm>
        </p:grpSpPr>
        <p:pic>
          <p:nvPicPr>
            <p:cNvPr name="Picture 12" id="12"/>
            <p:cNvPicPr>
              <a:picLocks noChangeAspect="true"/>
            </p:cNvPicPr>
            <p:nvPr/>
          </p:nvPicPr>
          <p:blipFill>
            <a:blip r:embed="rId3"/>
            <a:srcRect l="12529" t="0" r="12529" b="0"/>
            <a:stretch>
              <a:fillRect/>
            </a:stretch>
          </p:blipFill>
          <p:spPr>
            <a:xfrm flipH="false" flipV="false">
              <a:off x="0" y="0"/>
              <a:ext cx="7822279" cy="10972800"/>
            </a:xfrm>
            <a:prstGeom prst="rect">
              <a:avLst/>
            </a:prstGeom>
          </p:spPr>
        </p:pic>
      </p:grpSp>
      <p:grpSp>
        <p:nvGrpSpPr>
          <p:cNvPr name="Group 13" id="13"/>
          <p:cNvGrpSpPr/>
          <p:nvPr/>
        </p:nvGrpSpPr>
        <p:grpSpPr>
          <a:xfrm rot="0">
            <a:off x="6708094" y="1345473"/>
            <a:ext cx="5039582" cy="7596054"/>
            <a:chOff x="0" y="0"/>
            <a:chExt cx="6719443" cy="10128072"/>
          </a:xfrm>
        </p:grpSpPr>
        <p:pic>
          <p:nvPicPr>
            <p:cNvPr name="Picture 14" id="14"/>
            <p:cNvPicPr>
              <a:picLocks noChangeAspect="true"/>
            </p:cNvPicPr>
            <p:nvPr/>
          </p:nvPicPr>
          <p:blipFill>
            <a:blip r:embed="rId7"/>
            <a:srcRect l="241" t="0" r="241" b="0"/>
            <a:stretch>
              <a:fillRect/>
            </a:stretch>
          </p:blipFill>
          <p:spPr>
            <a:xfrm flipH="false" flipV="false">
              <a:off x="0" y="0"/>
              <a:ext cx="6719443" cy="10128072"/>
            </a:xfrm>
            <a:prstGeom prst="rect">
              <a:avLst/>
            </a:prstGeom>
          </p:spPr>
        </p:pic>
      </p:grpSp>
      <p:grpSp>
        <p:nvGrpSpPr>
          <p:cNvPr name="Group 15" id="15"/>
          <p:cNvGrpSpPr/>
          <p:nvPr/>
        </p:nvGrpSpPr>
        <p:grpSpPr>
          <a:xfrm rot="0">
            <a:off x="12537877" y="6379531"/>
            <a:ext cx="5750123" cy="3907469"/>
            <a:chOff x="0" y="0"/>
            <a:chExt cx="7666830" cy="5209959"/>
          </a:xfrm>
        </p:grpSpPr>
        <p:pic>
          <p:nvPicPr>
            <p:cNvPr name="Picture 16" id="16"/>
            <p:cNvPicPr>
              <a:picLocks noChangeAspect="true"/>
            </p:cNvPicPr>
            <p:nvPr/>
          </p:nvPicPr>
          <p:blipFill>
            <a:blip r:embed="rId3"/>
            <a:srcRect l="0" t="17679" r="0" b="17679"/>
            <a:stretch>
              <a:fillRect/>
            </a:stretch>
          </p:blipFill>
          <p:spPr>
            <a:xfrm flipH="false" flipV="false">
              <a:off x="0" y="0"/>
              <a:ext cx="7666830" cy="5209959"/>
            </a:xfrm>
            <a:prstGeom prst="rect">
              <a:avLst/>
            </a:prstGeom>
          </p:spPr>
        </p:pic>
      </p:grpSp>
      <p:grpSp>
        <p:nvGrpSpPr>
          <p:cNvPr name="Group 17" id="17"/>
          <p:cNvGrpSpPr/>
          <p:nvPr/>
        </p:nvGrpSpPr>
        <p:grpSpPr>
          <a:xfrm rot="0">
            <a:off x="12943223" y="6690009"/>
            <a:ext cx="4939432" cy="3286513"/>
            <a:chOff x="0" y="0"/>
            <a:chExt cx="6585910" cy="4382018"/>
          </a:xfrm>
        </p:grpSpPr>
        <p:pic>
          <p:nvPicPr>
            <p:cNvPr name="Picture 18" id="18"/>
            <p:cNvPicPr>
              <a:picLocks noChangeAspect="true"/>
            </p:cNvPicPr>
            <p:nvPr/>
          </p:nvPicPr>
          <p:blipFill>
            <a:blip r:embed="rId8"/>
            <a:srcRect l="0" t="16810" r="0" b="33287"/>
            <a:stretch>
              <a:fillRect/>
            </a:stretch>
          </p:blipFill>
          <p:spPr>
            <a:xfrm flipH="false" flipV="false">
              <a:off x="0" y="0"/>
              <a:ext cx="6585910" cy="4382018"/>
            </a:xfrm>
            <a:prstGeom prst="rect">
              <a:avLst/>
            </a:prstGeom>
          </p:spPr>
        </p:pic>
      </p:grpSp>
      <p:sp>
        <p:nvSpPr>
          <p:cNvPr name="Freeform 19" id="19"/>
          <p:cNvSpPr/>
          <p:nvPr/>
        </p:nvSpPr>
        <p:spPr>
          <a:xfrm flipH="true" flipV="false" rot="0">
            <a:off x="13237565" y="553315"/>
            <a:ext cx="3626168" cy="5143500"/>
          </a:xfrm>
          <a:custGeom>
            <a:avLst/>
            <a:gdLst/>
            <a:ahLst/>
            <a:cxnLst/>
            <a:rect r="r" b="b" t="t" l="l"/>
            <a:pathLst>
              <a:path h="5143500" w="3626168">
                <a:moveTo>
                  <a:pt x="3626168" y="0"/>
                </a:moveTo>
                <a:lnTo>
                  <a:pt x="0" y="0"/>
                </a:lnTo>
                <a:lnTo>
                  <a:pt x="0" y="5143500"/>
                </a:lnTo>
                <a:lnTo>
                  <a:pt x="3626168" y="5143500"/>
                </a:lnTo>
                <a:lnTo>
                  <a:pt x="3626168" y="0"/>
                </a:lnTo>
                <a:close/>
              </a:path>
            </a:pathLst>
          </a:custGeom>
          <a:blipFill>
            <a:blip r:embed="rId9"/>
            <a:stretch>
              <a:fillRect l="0" t="0" r="0" b="0"/>
            </a:stretch>
          </a:blipFill>
        </p:spPr>
      </p:sp>
      <p:sp>
        <p:nvSpPr>
          <p:cNvPr name="Freeform 20" id="20"/>
          <p:cNvSpPr/>
          <p:nvPr/>
        </p:nvSpPr>
        <p:spPr>
          <a:xfrm flipH="false" flipV="false" rot="0">
            <a:off x="-1559268" y="5143500"/>
            <a:ext cx="7110849" cy="5258966"/>
          </a:xfrm>
          <a:custGeom>
            <a:avLst/>
            <a:gdLst/>
            <a:ahLst/>
            <a:cxnLst/>
            <a:rect r="r" b="b" t="t" l="l"/>
            <a:pathLst>
              <a:path h="5258966" w="7110849">
                <a:moveTo>
                  <a:pt x="0" y="0"/>
                </a:moveTo>
                <a:lnTo>
                  <a:pt x="7110849" y="0"/>
                </a:lnTo>
                <a:lnTo>
                  <a:pt x="7110849" y="5258966"/>
                </a:lnTo>
                <a:lnTo>
                  <a:pt x="0" y="5258966"/>
                </a:lnTo>
                <a:lnTo>
                  <a:pt x="0" y="0"/>
                </a:lnTo>
                <a:close/>
              </a:path>
            </a:pathLst>
          </a:custGeom>
          <a:blipFill>
            <a:blip r:embed="rId10"/>
            <a:stretch>
              <a:fillRect l="0" t="0" r="0" b="0"/>
            </a:stretch>
          </a:blipFill>
        </p:spPr>
      </p:sp>
      <p:sp>
        <p:nvSpPr>
          <p:cNvPr name="TextBox 21" id="21"/>
          <p:cNvSpPr txBox="true"/>
          <p:nvPr/>
        </p:nvSpPr>
        <p:spPr>
          <a:xfrm rot="0">
            <a:off x="1028700" y="5143500"/>
            <a:ext cx="4703572" cy="1095375"/>
          </a:xfrm>
          <a:prstGeom prst="rect">
            <a:avLst/>
          </a:prstGeom>
        </p:spPr>
        <p:txBody>
          <a:bodyPr anchor="t" rtlCol="false" tIns="0" lIns="0" bIns="0" rIns="0">
            <a:spAutoFit/>
          </a:bodyPr>
          <a:lstStyle/>
          <a:p>
            <a:pPr algn="l" marL="0" indent="0" lvl="0">
              <a:lnSpc>
                <a:spcPts val="8640"/>
              </a:lnSpc>
              <a:spcBef>
                <a:spcPct val="0"/>
              </a:spcBef>
            </a:pPr>
            <a:r>
              <a:rPr lang="en-US" sz="7200">
                <a:solidFill>
                  <a:srgbClr val="1A347B"/>
                </a:solidFill>
                <a:latin typeface="Waterlily"/>
                <a:ea typeface="Waterlily"/>
                <a:cs typeface="Waterlily"/>
                <a:sym typeface="Waterlily"/>
              </a:rPr>
              <a:t>Gallery 02</a:t>
            </a:r>
          </a:p>
        </p:txBody>
      </p:sp>
    </p:spTree>
  </p:cSld>
  <p:clrMapOvr>
    <a:masterClrMapping/>
  </p:clrMapOvr>
  <p:transition spd="slow">
    <p:fade/>
  </p:transition>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sp>
        <p:nvSpPr>
          <p:cNvPr name="TextBox 2" id="2"/>
          <p:cNvSpPr txBox="true"/>
          <p:nvPr/>
        </p:nvSpPr>
        <p:spPr>
          <a:xfrm rot="0">
            <a:off x="1073956" y="1773160"/>
            <a:ext cx="5421453" cy="1066800"/>
          </a:xfrm>
          <a:prstGeom prst="rect">
            <a:avLst/>
          </a:prstGeom>
        </p:spPr>
        <p:txBody>
          <a:bodyPr anchor="t" rtlCol="false" tIns="0" lIns="0" bIns="0" rIns="0">
            <a:spAutoFit/>
          </a:bodyPr>
          <a:lstStyle/>
          <a:p>
            <a:pPr algn="l">
              <a:lnSpc>
                <a:spcPts val="8399"/>
              </a:lnSpc>
            </a:pPr>
            <a:r>
              <a:rPr lang="en-US" sz="6999">
                <a:solidFill>
                  <a:srgbClr val="1A347B"/>
                </a:solidFill>
                <a:latin typeface="Waterlily"/>
                <a:ea typeface="Waterlily"/>
                <a:cs typeface="Waterlily"/>
                <a:sym typeface="Waterlily"/>
              </a:rPr>
              <a:t>Resource Page</a:t>
            </a:r>
          </a:p>
        </p:txBody>
      </p:sp>
      <p:sp>
        <p:nvSpPr>
          <p:cNvPr name="TextBox 3" id="3"/>
          <p:cNvSpPr txBox="true"/>
          <p:nvPr/>
        </p:nvSpPr>
        <p:spPr>
          <a:xfrm rot="0">
            <a:off x="1073956" y="3443117"/>
            <a:ext cx="5421453" cy="5580697"/>
          </a:xfrm>
          <a:prstGeom prst="rect">
            <a:avLst/>
          </a:prstGeom>
        </p:spPr>
        <p:txBody>
          <a:bodyPr anchor="t" rtlCol="false" tIns="0" lIns="0" bIns="0" rIns="0">
            <a:spAutoFit/>
          </a:bodyPr>
          <a:lstStyle/>
          <a:p>
            <a:pPr algn="l">
              <a:lnSpc>
                <a:spcPts val="2940"/>
              </a:lnSpc>
            </a:pPr>
            <a:r>
              <a:rPr lang="en-US" sz="2100">
                <a:solidFill>
                  <a:srgbClr val="0F1A38"/>
                </a:solidFill>
                <a:latin typeface="Hagrid Text"/>
                <a:ea typeface="Hagrid Text"/>
                <a:cs typeface="Hagrid Text"/>
                <a:sym typeface="Hagrid Text"/>
              </a:rPr>
              <a:t>Use these design resources in your Canva Presentation.</a:t>
            </a:r>
          </a:p>
          <a:p>
            <a:pPr algn="l">
              <a:lnSpc>
                <a:spcPts val="2940"/>
              </a:lnSpc>
            </a:pPr>
          </a:p>
          <a:p>
            <a:pPr algn="l">
              <a:lnSpc>
                <a:spcPts val="2940"/>
              </a:lnSpc>
            </a:pPr>
            <a:r>
              <a:rPr lang="en-US" sz="2100">
                <a:solidFill>
                  <a:srgbClr val="0F1A38"/>
                </a:solidFill>
                <a:latin typeface="Hagrid Text"/>
                <a:ea typeface="Hagrid Text"/>
                <a:cs typeface="Hagrid Text"/>
                <a:sym typeface="Hagrid Text"/>
              </a:rPr>
              <a:t>This presentation template uses the following free fonts:</a:t>
            </a:r>
          </a:p>
          <a:p>
            <a:pPr algn="l">
              <a:lnSpc>
                <a:spcPts val="2940"/>
              </a:lnSpc>
            </a:pPr>
          </a:p>
          <a:p>
            <a:pPr algn="l">
              <a:lnSpc>
                <a:spcPts val="2940"/>
              </a:lnSpc>
            </a:pPr>
            <a:r>
              <a:rPr lang="en-US" sz="2100">
                <a:solidFill>
                  <a:srgbClr val="0F1A38"/>
                </a:solidFill>
                <a:latin typeface="Hagrid Text Bold"/>
                <a:ea typeface="Hagrid Text Bold"/>
                <a:cs typeface="Hagrid Text Bold"/>
                <a:sym typeface="Hagrid Text Bold"/>
              </a:rPr>
              <a:t>Titles: Waterlily</a:t>
            </a:r>
          </a:p>
          <a:p>
            <a:pPr algn="l">
              <a:lnSpc>
                <a:spcPts val="2940"/>
              </a:lnSpc>
            </a:pPr>
            <a:r>
              <a:rPr lang="en-US" sz="2100">
                <a:solidFill>
                  <a:srgbClr val="0F1A38"/>
                </a:solidFill>
                <a:latin typeface="Hagrid Text Bold"/>
                <a:ea typeface="Hagrid Text Bold"/>
                <a:cs typeface="Hagrid Text Bold"/>
                <a:sym typeface="Hagrid Text Bold"/>
              </a:rPr>
              <a:t>Headers: Hagrid Text Bold</a:t>
            </a:r>
          </a:p>
          <a:p>
            <a:pPr algn="l">
              <a:lnSpc>
                <a:spcPts val="2940"/>
              </a:lnSpc>
            </a:pPr>
            <a:r>
              <a:rPr lang="en-US" sz="2100">
                <a:solidFill>
                  <a:srgbClr val="0F1A38"/>
                </a:solidFill>
                <a:latin typeface="Hagrid Text Bold"/>
                <a:ea typeface="Hagrid Text Bold"/>
                <a:cs typeface="Hagrid Text Bold"/>
                <a:sym typeface="Hagrid Text Bold"/>
              </a:rPr>
              <a:t>Body Copy: Hagrid Text Regular</a:t>
            </a:r>
          </a:p>
          <a:p>
            <a:pPr algn="l">
              <a:lnSpc>
                <a:spcPts val="2940"/>
              </a:lnSpc>
            </a:pPr>
          </a:p>
          <a:p>
            <a:pPr algn="l">
              <a:lnSpc>
                <a:spcPts val="2940"/>
              </a:lnSpc>
            </a:pPr>
            <a:r>
              <a:rPr lang="en-US" sz="2100">
                <a:solidFill>
                  <a:srgbClr val="0F1A38"/>
                </a:solidFill>
                <a:latin typeface="Hagrid Text"/>
                <a:ea typeface="Hagrid Text"/>
                <a:cs typeface="Hagrid Text"/>
                <a:sym typeface="Hagrid Text"/>
              </a:rPr>
              <a:t>You can find these fonts online too. Happy designing! </a:t>
            </a:r>
          </a:p>
          <a:p>
            <a:pPr algn="l">
              <a:lnSpc>
                <a:spcPts val="2940"/>
              </a:lnSpc>
            </a:pPr>
          </a:p>
          <a:p>
            <a:pPr algn="l">
              <a:lnSpc>
                <a:spcPts val="2940"/>
              </a:lnSpc>
              <a:spcBef>
                <a:spcPct val="0"/>
              </a:spcBef>
            </a:pPr>
            <a:r>
              <a:rPr lang="en-US" sz="2100">
                <a:solidFill>
                  <a:srgbClr val="0F1A38"/>
                </a:solidFill>
                <a:latin typeface="Hagrid Text"/>
                <a:ea typeface="Hagrid Text"/>
                <a:cs typeface="Hagrid Text"/>
                <a:sym typeface="Hagrid Text"/>
              </a:rPr>
              <a:t>Don't forget to delete this page before presenting. </a:t>
            </a:r>
          </a:p>
        </p:txBody>
      </p:sp>
      <p:sp>
        <p:nvSpPr>
          <p:cNvPr name="Freeform 4" id="4"/>
          <p:cNvSpPr/>
          <p:nvPr/>
        </p:nvSpPr>
        <p:spPr>
          <a:xfrm flipH="false" flipV="false" rot="0">
            <a:off x="7497212" y="1582895"/>
            <a:ext cx="1950122" cy="2766130"/>
          </a:xfrm>
          <a:custGeom>
            <a:avLst/>
            <a:gdLst/>
            <a:ahLst/>
            <a:cxnLst/>
            <a:rect r="r" b="b" t="t" l="l"/>
            <a:pathLst>
              <a:path h="2766130" w="1950122">
                <a:moveTo>
                  <a:pt x="0" y="0"/>
                </a:moveTo>
                <a:lnTo>
                  <a:pt x="1950122" y="0"/>
                </a:lnTo>
                <a:lnTo>
                  <a:pt x="1950122" y="2766130"/>
                </a:lnTo>
                <a:lnTo>
                  <a:pt x="0" y="2766130"/>
                </a:lnTo>
                <a:lnTo>
                  <a:pt x="0" y="0"/>
                </a:lnTo>
                <a:close/>
              </a:path>
            </a:pathLst>
          </a:custGeom>
          <a:blipFill>
            <a:blip r:embed="rId2"/>
            <a:stretch>
              <a:fillRect l="0" t="0" r="0" b="0"/>
            </a:stretch>
          </a:blipFill>
        </p:spPr>
      </p:sp>
      <p:sp>
        <p:nvSpPr>
          <p:cNvPr name="Freeform 5" id="5"/>
          <p:cNvSpPr/>
          <p:nvPr/>
        </p:nvSpPr>
        <p:spPr>
          <a:xfrm flipH="false" flipV="false" rot="0">
            <a:off x="14476528" y="1879781"/>
            <a:ext cx="2533064" cy="2548426"/>
          </a:xfrm>
          <a:custGeom>
            <a:avLst/>
            <a:gdLst/>
            <a:ahLst/>
            <a:cxnLst/>
            <a:rect r="r" b="b" t="t" l="l"/>
            <a:pathLst>
              <a:path h="2548426" w="2533064">
                <a:moveTo>
                  <a:pt x="0" y="0"/>
                </a:moveTo>
                <a:lnTo>
                  <a:pt x="2533064" y="0"/>
                </a:lnTo>
                <a:lnTo>
                  <a:pt x="2533064" y="2548427"/>
                </a:lnTo>
                <a:lnTo>
                  <a:pt x="0" y="2548427"/>
                </a:lnTo>
                <a:lnTo>
                  <a:pt x="0" y="0"/>
                </a:lnTo>
                <a:close/>
              </a:path>
            </a:pathLst>
          </a:custGeom>
          <a:blipFill>
            <a:blip r:embed="rId3"/>
            <a:stretch>
              <a:fillRect l="0" t="0" r="0" b="0"/>
            </a:stretch>
          </a:blipFill>
        </p:spPr>
      </p:sp>
      <p:sp>
        <p:nvSpPr>
          <p:cNvPr name="Freeform 6" id="6"/>
          <p:cNvSpPr/>
          <p:nvPr/>
        </p:nvSpPr>
        <p:spPr>
          <a:xfrm flipH="false" flipV="false" rot="0">
            <a:off x="9447334" y="1996549"/>
            <a:ext cx="2355946" cy="2314890"/>
          </a:xfrm>
          <a:custGeom>
            <a:avLst/>
            <a:gdLst/>
            <a:ahLst/>
            <a:cxnLst/>
            <a:rect r="r" b="b" t="t" l="l"/>
            <a:pathLst>
              <a:path h="2314890" w="2355946">
                <a:moveTo>
                  <a:pt x="0" y="0"/>
                </a:moveTo>
                <a:lnTo>
                  <a:pt x="2355946" y="0"/>
                </a:lnTo>
                <a:lnTo>
                  <a:pt x="2355946" y="2314891"/>
                </a:lnTo>
                <a:lnTo>
                  <a:pt x="0" y="2314891"/>
                </a:lnTo>
                <a:lnTo>
                  <a:pt x="0" y="0"/>
                </a:lnTo>
                <a:close/>
              </a:path>
            </a:pathLst>
          </a:custGeom>
          <a:blipFill>
            <a:blip r:embed="rId4"/>
            <a:stretch>
              <a:fillRect l="0" t="0" r="0" b="0"/>
            </a:stretch>
          </a:blipFill>
        </p:spPr>
      </p:sp>
      <p:sp>
        <p:nvSpPr>
          <p:cNvPr name="Freeform 7" id="7"/>
          <p:cNvSpPr/>
          <p:nvPr/>
        </p:nvSpPr>
        <p:spPr>
          <a:xfrm flipH="false" flipV="false" rot="0">
            <a:off x="13020003" y="5031803"/>
            <a:ext cx="1692735" cy="1331784"/>
          </a:xfrm>
          <a:custGeom>
            <a:avLst/>
            <a:gdLst/>
            <a:ahLst/>
            <a:cxnLst/>
            <a:rect r="r" b="b" t="t" l="l"/>
            <a:pathLst>
              <a:path h="1331784" w="1692735">
                <a:moveTo>
                  <a:pt x="0" y="0"/>
                </a:moveTo>
                <a:lnTo>
                  <a:pt x="1692735" y="0"/>
                </a:lnTo>
                <a:lnTo>
                  <a:pt x="1692735" y="1331784"/>
                </a:lnTo>
                <a:lnTo>
                  <a:pt x="0" y="1331784"/>
                </a:lnTo>
                <a:lnTo>
                  <a:pt x="0" y="0"/>
                </a:lnTo>
                <a:close/>
              </a:path>
            </a:pathLst>
          </a:custGeom>
          <a:blipFill>
            <a:blip r:embed="rId5"/>
            <a:stretch>
              <a:fillRect l="0" t="0" r="0" b="0"/>
            </a:stretch>
          </a:blipFill>
        </p:spPr>
      </p:sp>
      <p:sp>
        <p:nvSpPr>
          <p:cNvPr name="Freeform 8" id="8"/>
          <p:cNvSpPr/>
          <p:nvPr/>
        </p:nvSpPr>
        <p:spPr>
          <a:xfrm flipH="false" flipV="false" rot="0">
            <a:off x="10096710" y="4790494"/>
            <a:ext cx="2453322" cy="1814401"/>
          </a:xfrm>
          <a:custGeom>
            <a:avLst/>
            <a:gdLst/>
            <a:ahLst/>
            <a:cxnLst/>
            <a:rect r="r" b="b" t="t" l="l"/>
            <a:pathLst>
              <a:path h="1814401" w="2453322">
                <a:moveTo>
                  <a:pt x="0" y="0"/>
                </a:moveTo>
                <a:lnTo>
                  <a:pt x="2453322" y="0"/>
                </a:lnTo>
                <a:lnTo>
                  <a:pt x="2453322" y="1814401"/>
                </a:lnTo>
                <a:lnTo>
                  <a:pt x="0" y="1814401"/>
                </a:lnTo>
                <a:lnTo>
                  <a:pt x="0" y="0"/>
                </a:lnTo>
                <a:close/>
              </a:path>
            </a:pathLst>
          </a:custGeom>
          <a:blipFill>
            <a:blip r:embed="rId6"/>
            <a:stretch>
              <a:fillRect l="0" t="0" r="0" b="0"/>
            </a:stretch>
          </a:blipFill>
        </p:spPr>
      </p:sp>
      <p:sp>
        <p:nvSpPr>
          <p:cNvPr name="Freeform 9" id="9"/>
          <p:cNvSpPr/>
          <p:nvPr/>
        </p:nvSpPr>
        <p:spPr>
          <a:xfrm flipH="false" flipV="false" rot="0">
            <a:off x="15070217" y="4930707"/>
            <a:ext cx="1587095" cy="1533975"/>
          </a:xfrm>
          <a:custGeom>
            <a:avLst/>
            <a:gdLst/>
            <a:ahLst/>
            <a:cxnLst/>
            <a:rect r="r" b="b" t="t" l="l"/>
            <a:pathLst>
              <a:path h="1533975" w="1587095">
                <a:moveTo>
                  <a:pt x="0" y="0"/>
                </a:moveTo>
                <a:lnTo>
                  <a:pt x="1587095" y="0"/>
                </a:lnTo>
                <a:lnTo>
                  <a:pt x="1587095" y="1533975"/>
                </a:lnTo>
                <a:lnTo>
                  <a:pt x="0" y="1533975"/>
                </a:lnTo>
                <a:lnTo>
                  <a:pt x="0" y="0"/>
                </a:lnTo>
                <a:close/>
              </a:path>
            </a:pathLst>
          </a:custGeom>
          <a:blipFill>
            <a:blip r:embed="rId7"/>
            <a:stretch>
              <a:fillRect l="0" t="0" r="0" b="0"/>
            </a:stretch>
          </a:blipFill>
        </p:spPr>
      </p:sp>
      <p:sp>
        <p:nvSpPr>
          <p:cNvPr name="Freeform 10" id="10"/>
          <p:cNvSpPr/>
          <p:nvPr/>
        </p:nvSpPr>
        <p:spPr>
          <a:xfrm flipH="false" flipV="false" rot="0">
            <a:off x="7747642" y="4757316"/>
            <a:ext cx="1920940" cy="1880758"/>
          </a:xfrm>
          <a:custGeom>
            <a:avLst/>
            <a:gdLst/>
            <a:ahLst/>
            <a:cxnLst/>
            <a:rect r="r" b="b" t="t" l="l"/>
            <a:pathLst>
              <a:path h="1880758" w="1920940">
                <a:moveTo>
                  <a:pt x="0" y="0"/>
                </a:moveTo>
                <a:lnTo>
                  <a:pt x="1920940" y="0"/>
                </a:lnTo>
                <a:lnTo>
                  <a:pt x="1920940" y="1880758"/>
                </a:lnTo>
                <a:lnTo>
                  <a:pt x="0" y="1880758"/>
                </a:lnTo>
                <a:lnTo>
                  <a:pt x="0" y="0"/>
                </a:lnTo>
                <a:close/>
              </a:path>
            </a:pathLst>
          </a:custGeom>
          <a:blipFill>
            <a:blip r:embed="rId8"/>
            <a:stretch>
              <a:fillRect l="0" t="0" r="0" b="0"/>
            </a:stretch>
          </a:blipFill>
        </p:spPr>
      </p:sp>
      <p:sp>
        <p:nvSpPr>
          <p:cNvPr name="Freeform 11" id="11"/>
          <p:cNvSpPr/>
          <p:nvPr/>
        </p:nvSpPr>
        <p:spPr>
          <a:xfrm flipH="false" flipV="false" rot="0">
            <a:off x="12202477" y="1946736"/>
            <a:ext cx="1874001" cy="2414516"/>
          </a:xfrm>
          <a:custGeom>
            <a:avLst/>
            <a:gdLst/>
            <a:ahLst/>
            <a:cxnLst/>
            <a:rect r="r" b="b" t="t" l="l"/>
            <a:pathLst>
              <a:path h="2414516" w="1874001">
                <a:moveTo>
                  <a:pt x="0" y="0"/>
                </a:moveTo>
                <a:lnTo>
                  <a:pt x="1874001" y="0"/>
                </a:lnTo>
                <a:lnTo>
                  <a:pt x="1874001" y="2414516"/>
                </a:lnTo>
                <a:lnTo>
                  <a:pt x="0" y="2414516"/>
                </a:lnTo>
                <a:lnTo>
                  <a:pt x="0" y="0"/>
                </a:lnTo>
                <a:close/>
              </a:path>
            </a:pathLst>
          </a:custGeom>
          <a:blipFill>
            <a:blip r:embed="rId9"/>
            <a:stretch>
              <a:fillRect l="0" t="0" r="0" b="0"/>
            </a:stretch>
          </a:blipFill>
        </p:spPr>
      </p:sp>
      <p:sp>
        <p:nvSpPr>
          <p:cNvPr name="Freeform 12" id="12"/>
          <p:cNvSpPr/>
          <p:nvPr/>
        </p:nvSpPr>
        <p:spPr>
          <a:xfrm flipH="false" flipV="false" rot="0">
            <a:off x="7747642" y="7702258"/>
            <a:ext cx="2825568" cy="924589"/>
          </a:xfrm>
          <a:custGeom>
            <a:avLst/>
            <a:gdLst/>
            <a:ahLst/>
            <a:cxnLst/>
            <a:rect r="r" b="b" t="t" l="l"/>
            <a:pathLst>
              <a:path h="924589" w="2825568">
                <a:moveTo>
                  <a:pt x="0" y="0"/>
                </a:moveTo>
                <a:lnTo>
                  <a:pt x="2825568" y="0"/>
                </a:lnTo>
                <a:lnTo>
                  <a:pt x="2825568" y="924589"/>
                </a:lnTo>
                <a:lnTo>
                  <a:pt x="0" y="924589"/>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3" id="13"/>
          <p:cNvSpPr/>
          <p:nvPr/>
        </p:nvSpPr>
        <p:spPr>
          <a:xfrm flipH="false" flipV="false" rot="0">
            <a:off x="10810610" y="7690722"/>
            <a:ext cx="2235522" cy="936125"/>
          </a:xfrm>
          <a:custGeom>
            <a:avLst/>
            <a:gdLst/>
            <a:ahLst/>
            <a:cxnLst/>
            <a:rect r="r" b="b" t="t" l="l"/>
            <a:pathLst>
              <a:path h="936125" w="2235522">
                <a:moveTo>
                  <a:pt x="0" y="0"/>
                </a:moveTo>
                <a:lnTo>
                  <a:pt x="2235522" y="0"/>
                </a:lnTo>
                <a:lnTo>
                  <a:pt x="2235522" y="936125"/>
                </a:lnTo>
                <a:lnTo>
                  <a:pt x="0" y="936125"/>
                </a:lnTo>
                <a:lnTo>
                  <a:pt x="0" y="0"/>
                </a:lnTo>
                <a:close/>
              </a:path>
            </a:pathLst>
          </a:custGeom>
          <a:blipFill>
            <a:blip r:embed="rId12"/>
            <a:stretch>
              <a:fillRect l="0" t="0" r="0" b="0"/>
            </a:stretch>
          </a:blipFill>
        </p:spPr>
      </p:sp>
      <p:sp>
        <p:nvSpPr>
          <p:cNvPr name="Freeform 14" id="14"/>
          <p:cNvSpPr/>
          <p:nvPr/>
        </p:nvSpPr>
        <p:spPr>
          <a:xfrm flipH="false" flipV="false" rot="0">
            <a:off x="12700515" y="6971449"/>
            <a:ext cx="2334536" cy="1655398"/>
          </a:xfrm>
          <a:custGeom>
            <a:avLst/>
            <a:gdLst/>
            <a:ahLst/>
            <a:cxnLst/>
            <a:rect r="r" b="b" t="t" l="l"/>
            <a:pathLst>
              <a:path h="1655398" w="2334536">
                <a:moveTo>
                  <a:pt x="0" y="0"/>
                </a:moveTo>
                <a:lnTo>
                  <a:pt x="2334536" y="0"/>
                </a:lnTo>
                <a:lnTo>
                  <a:pt x="2334536" y="1655398"/>
                </a:lnTo>
                <a:lnTo>
                  <a:pt x="0" y="1655398"/>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15" id="15"/>
          <p:cNvSpPr/>
          <p:nvPr/>
        </p:nvSpPr>
        <p:spPr>
          <a:xfrm flipH="false" flipV="false" rot="0">
            <a:off x="15313585" y="7171909"/>
            <a:ext cx="1454938" cy="1454938"/>
          </a:xfrm>
          <a:custGeom>
            <a:avLst/>
            <a:gdLst/>
            <a:ahLst/>
            <a:cxnLst/>
            <a:rect r="r" b="b" t="t" l="l"/>
            <a:pathLst>
              <a:path h="1454938" w="1454938">
                <a:moveTo>
                  <a:pt x="0" y="0"/>
                </a:moveTo>
                <a:lnTo>
                  <a:pt x="1454938" y="0"/>
                </a:lnTo>
                <a:lnTo>
                  <a:pt x="1454938" y="1454938"/>
                </a:lnTo>
                <a:lnTo>
                  <a:pt x="0" y="1454938"/>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Tree>
  </p:cSld>
  <p:clrMapOvr>
    <a:masterClrMapping/>
  </p:clrMapOvr>
  <p:transition spd="slow">
    <p:fade/>
  </p:transition>
</p:sld>
</file>

<file path=ppt/slides/slide21.xml><?xml version="1.0" encoding="utf-8"?>
<p:sld xmlns:p="http://schemas.openxmlformats.org/presentationml/2006/main" xmlns:a="http://schemas.openxmlformats.org/drawingml/2006/main" xmlns:r="http://schemas.openxmlformats.org/officeDocument/2006/relationships">
  <p:cSld>
    <p:bg>
      <p:bgPr>
        <a:solidFill>
          <a:srgbClr val="E1FDFD"/>
        </a:solidFill>
      </p:bgPr>
    </p:bg>
    <p:spTree>
      <p:nvGrpSpPr>
        <p:cNvPr id="1" name=""/>
        <p:cNvGrpSpPr/>
        <p:nvPr/>
      </p:nvGrpSpPr>
      <p:grpSpPr>
        <a:xfrm>
          <a:off x="0" y="0"/>
          <a:ext cx="0" cy="0"/>
          <a:chOff x="0" y="0"/>
          <a:chExt cx="0" cy="0"/>
        </a:xfrm>
      </p:grpSpPr>
      <p:sp>
        <p:nvSpPr>
          <p:cNvPr name="Freeform 2" id="2"/>
          <p:cNvSpPr/>
          <p:nvPr/>
        </p:nvSpPr>
        <p:spPr>
          <a:xfrm flipH="false" flipV="false" rot="0">
            <a:off x="-237871" y="8594993"/>
            <a:ext cx="18763743" cy="6139914"/>
          </a:xfrm>
          <a:custGeom>
            <a:avLst/>
            <a:gdLst/>
            <a:ahLst/>
            <a:cxnLst/>
            <a:rect r="r" b="b" t="t" l="l"/>
            <a:pathLst>
              <a:path h="6139914" w="18763743">
                <a:moveTo>
                  <a:pt x="0" y="0"/>
                </a:moveTo>
                <a:lnTo>
                  <a:pt x="18763742" y="0"/>
                </a:lnTo>
                <a:lnTo>
                  <a:pt x="18763742" y="6139914"/>
                </a:lnTo>
                <a:lnTo>
                  <a:pt x="0" y="6139914"/>
                </a:lnTo>
                <a:lnTo>
                  <a:pt x="0" y="0"/>
                </a:lnTo>
                <a:close/>
              </a:path>
            </a:pathLst>
          </a:custGeom>
          <a:blipFill>
            <a:blip r:embed="rId2">
              <a:alphaModFix amt="60000"/>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0" y="1028700"/>
            <a:ext cx="5708232" cy="5708232"/>
            <a:chOff x="0" y="0"/>
            <a:chExt cx="812800" cy="812800"/>
          </a:xfrm>
        </p:grpSpPr>
        <p:sp>
          <p:nvSpPr>
            <p:cNvPr name="Freeform 4" id="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DE59">
                <a:alpha val="69804"/>
              </a:srgbClr>
            </a:solidFill>
          </p:spPr>
        </p:sp>
        <p:sp>
          <p:nvSpPr>
            <p:cNvPr name="TextBox 5" id="5"/>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6" id="6"/>
          <p:cNvGrpSpPr/>
          <p:nvPr/>
        </p:nvGrpSpPr>
        <p:grpSpPr>
          <a:xfrm rot="0">
            <a:off x="7971468" y="1028700"/>
            <a:ext cx="9287832" cy="7566293"/>
            <a:chOff x="0" y="0"/>
            <a:chExt cx="2446178" cy="1992768"/>
          </a:xfrm>
        </p:grpSpPr>
        <p:sp>
          <p:nvSpPr>
            <p:cNvPr name="Freeform 7" id="7"/>
            <p:cNvSpPr/>
            <p:nvPr/>
          </p:nvSpPr>
          <p:spPr>
            <a:xfrm flipH="false" flipV="false" rot="0">
              <a:off x="0" y="0"/>
              <a:ext cx="2446178" cy="1992768"/>
            </a:xfrm>
            <a:custGeom>
              <a:avLst/>
              <a:gdLst/>
              <a:ahLst/>
              <a:cxnLst/>
              <a:rect r="r" b="b" t="t" l="l"/>
              <a:pathLst>
                <a:path h="1992768" w="2446178">
                  <a:moveTo>
                    <a:pt x="42511" y="0"/>
                  </a:moveTo>
                  <a:lnTo>
                    <a:pt x="2403667" y="0"/>
                  </a:lnTo>
                  <a:cubicBezTo>
                    <a:pt x="2414941" y="0"/>
                    <a:pt x="2425754" y="4479"/>
                    <a:pt x="2433727" y="12451"/>
                  </a:cubicBezTo>
                  <a:cubicBezTo>
                    <a:pt x="2441699" y="20424"/>
                    <a:pt x="2446178" y="31237"/>
                    <a:pt x="2446178" y="42511"/>
                  </a:cubicBezTo>
                  <a:lnTo>
                    <a:pt x="2446178" y="1950257"/>
                  </a:lnTo>
                  <a:cubicBezTo>
                    <a:pt x="2446178" y="1961532"/>
                    <a:pt x="2441699" y="1972345"/>
                    <a:pt x="2433727" y="1980317"/>
                  </a:cubicBezTo>
                  <a:cubicBezTo>
                    <a:pt x="2425754" y="1988290"/>
                    <a:pt x="2414941" y="1992768"/>
                    <a:pt x="2403667" y="1992768"/>
                  </a:cubicBezTo>
                  <a:lnTo>
                    <a:pt x="42511" y="1992768"/>
                  </a:lnTo>
                  <a:cubicBezTo>
                    <a:pt x="31237" y="1992768"/>
                    <a:pt x="20424" y="1988290"/>
                    <a:pt x="12451" y="1980317"/>
                  </a:cubicBezTo>
                  <a:cubicBezTo>
                    <a:pt x="4479" y="1972345"/>
                    <a:pt x="0" y="1961532"/>
                    <a:pt x="0" y="1950257"/>
                  </a:cubicBezTo>
                  <a:lnTo>
                    <a:pt x="0" y="42511"/>
                  </a:lnTo>
                  <a:cubicBezTo>
                    <a:pt x="0" y="31237"/>
                    <a:pt x="4479" y="20424"/>
                    <a:pt x="12451" y="12451"/>
                  </a:cubicBezTo>
                  <a:cubicBezTo>
                    <a:pt x="20424" y="4479"/>
                    <a:pt x="31237" y="0"/>
                    <a:pt x="42511" y="0"/>
                  </a:cubicBezTo>
                  <a:close/>
                </a:path>
              </a:pathLst>
            </a:custGeom>
            <a:solidFill>
              <a:srgbClr val="FFFFFF"/>
            </a:solidFill>
            <a:ln w="95250" cap="rnd">
              <a:solidFill>
                <a:srgbClr val="FF4F63"/>
              </a:solidFill>
              <a:prstDash val="dash"/>
              <a:round/>
            </a:ln>
          </p:spPr>
        </p:sp>
        <p:sp>
          <p:nvSpPr>
            <p:cNvPr name="TextBox 8" id="8"/>
            <p:cNvSpPr txBox="true"/>
            <p:nvPr/>
          </p:nvSpPr>
          <p:spPr>
            <a:xfrm>
              <a:off x="0" y="-47625"/>
              <a:ext cx="2446178" cy="2040393"/>
            </a:xfrm>
            <a:prstGeom prst="rect">
              <a:avLst/>
            </a:prstGeom>
          </p:spPr>
          <p:txBody>
            <a:bodyPr anchor="ctr" rtlCol="false" tIns="50800" lIns="50800" bIns="50800" rIns="50800"/>
            <a:lstStyle/>
            <a:p>
              <a:pPr algn="ctr">
                <a:lnSpc>
                  <a:spcPts val="3359"/>
                </a:lnSpc>
              </a:pPr>
            </a:p>
          </p:txBody>
        </p:sp>
      </p:grpSp>
      <p:sp>
        <p:nvSpPr>
          <p:cNvPr name="Freeform 9" id="9"/>
          <p:cNvSpPr/>
          <p:nvPr/>
        </p:nvSpPr>
        <p:spPr>
          <a:xfrm flipH="false" flipV="false" rot="0">
            <a:off x="0" y="237455"/>
            <a:ext cx="9510715" cy="9568395"/>
          </a:xfrm>
          <a:custGeom>
            <a:avLst/>
            <a:gdLst/>
            <a:ahLst/>
            <a:cxnLst/>
            <a:rect r="r" b="b" t="t" l="l"/>
            <a:pathLst>
              <a:path h="9568395" w="9510715">
                <a:moveTo>
                  <a:pt x="0" y="0"/>
                </a:moveTo>
                <a:lnTo>
                  <a:pt x="9510715" y="0"/>
                </a:lnTo>
                <a:lnTo>
                  <a:pt x="9510715" y="9568395"/>
                </a:lnTo>
                <a:lnTo>
                  <a:pt x="0" y="9568395"/>
                </a:lnTo>
                <a:lnTo>
                  <a:pt x="0" y="0"/>
                </a:lnTo>
                <a:close/>
              </a:path>
            </a:pathLst>
          </a:custGeom>
          <a:blipFill>
            <a:blip r:embed="rId4"/>
            <a:stretch>
              <a:fillRect l="0" t="0" r="0" b="0"/>
            </a:stretch>
          </a:blipFill>
        </p:spPr>
      </p:sp>
      <p:sp>
        <p:nvSpPr>
          <p:cNvPr name="TextBox 10" id="10"/>
          <p:cNvSpPr txBox="true"/>
          <p:nvPr/>
        </p:nvSpPr>
        <p:spPr>
          <a:xfrm rot="0">
            <a:off x="10993505" y="2039128"/>
            <a:ext cx="3243758" cy="106680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0F1A38"/>
                </a:solidFill>
                <a:latin typeface="Waterlily"/>
                <a:ea typeface="Waterlily"/>
                <a:cs typeface="Waterlily"/>
                <a:sym typeface="Waterlily"/>
              </a:rPr>
              <a:t>Credits</a:t>
            </a:r>
          </a:p>
        </p:txBody>
      </p:sp>
      <p:sp>
        <p:nvSpPr>
          <p:cNvPr name="TextBox 11" id="11"/>
          <p:cNvSpPr txBox="true"/>
          <p:nvPr/>
        </p:nvSpPr>
        <p:spPr>
          <a:xfrm rot="0">
            <a:off x="9510715" y="5095875"/>
            <a:ext cx="6209338" cy="2202180"/>
          </a:xfrm>
          <a:prstGeom prst="rect">
            <a:avLst/>
          </a:prstGeom>
        </p:spPr>
        <p:txBody>
          <a:bodyPr anchor="t" rtlCol="false" tIns="0" lIns="0" bIns="0" rIns="0">
            <a:spAutoFit/>
          </a:bodyPr>
          <a:lstStyle/>
          <a:p>
            <a:pPr algn="ctr">
              <a:lnSpc>
                <a:spcPts val="2520"/>
              </a:lnSpc>
            </a:pPr>
            <a:r>
              <a:rPr lang="en-US" sz="1800">
                <a:solidFill>
                  <a:srgbClr val="0F1A38"/>
                </a:solidFill>
                <a:latin typeface="Hagrid Text"/>
                <a:ea typeface="Hagrid Text"/>
                <a:cs typeface="Hagrid Text"/>
                <a:sym typeface="Hagrid Text"/>
              </a:rPr>
              <a:t>This presentation template is free for everyone to use thanks to the following:</a:t>
            </a:r>
          </a:p>
          <a:p>
            <a:pPr algn="ctr">
              <a:lnSpc>
                <a:spcPts val="2520"/>
              </a:lnSpc>
            </a:pPr>
          </a:p>
          <a:p>
            <a:pPr algn="ctr">
              <a:lnSpc>
                <a:spcPts val="2520"/>
              </a:lnSpc>
            </a:pPr>
            <a:r>
              <a:rPr lang="en-US" sz="1800">
                <a:solidFill>
                  <a:srgbClr val="0F1A38"/>
                </a:solidFill>
                <a:latin typeface="Hagrid Text"/>
                <a:ea typeface="Hagrid Text"/>
                <a:cs typeface="Hagrid Text"/>
                <a:sym typeface="Hagrid Text"/>
              </a:rPr>
              <a:t>SlidesCarnival for the presentation template</a:t>
            </a:r>
          </a:p>
          <a:p>
            <a:pPr algn="ctr">
              <a:lnSpc>
                <a:spcPts val="2520"/>
              </a:lnSpc>
            </a:pPr>
            <a:r>
              <a:rPr lang="en-US" sz="1800">
                <a:solidFill>
                  <a:srgbClr val="0F1A38"/>
                </a:solidFill>
                <a:latin typeface="Hagrid Text"/>
                <a:ea typeface="Hagrid Text"/>
                <a:cs typeface="Hagrid Text"/>
                <a:sym typeface="Hagrid Text"/>
              </a:rPr>
              <a:t>Pexels and Pixabay for the photos</a:t>
            </a:r>
          </a:p>
          <a:p>
            <a:pPr algn="ctr">
              <a:lnSpc>
                <a:spcPts val="2520"/>
              </a:lnSpc>
            </a:pPr>
          </a:p>
          <a:p>
            <a:pPr algn="ctr">
              <a:lnSpc>
                <a:spcPts val="2520"/>
              </a:lnSpc>
              <a:spcBef>
                <a:spcPct val="0"/>
              </a:spcBef>
            </a:pPr>
            <a:r>
              <a:rPr lang="en-US" sz="1800">
                <a:solidFill>
                  <a:srgbClr val="0F1A38"/>
                </a:solidFill>
                <a:latin typeface="Hagrid Text"/>
                <a:ea typeface="Hagrid Text"/>
                <a:cs typeface="Hagrid Text"/>
                <a:sym typeface="Hagrid Text"/>
              </a:rPr>
              <a:t>Happy Designing!</a:t>
            </a:r>
          </a:p>
        </p:txBody>
      </p:sp>
      <p:sp>
        <p:nvSpPr>
          <p:cNvPr name="Freeform 12" id="12"/>
          <p:cNvSpPr/>
          <p:nvPr/>
        </p:nvSpPr>
        <p:spPr>
          <a:xfrm flipH="false" flipV="false" rot="0">
            <a:off x="10601613" y="3621271"/>
            <a:ext cx="4027543" cy="1006886"/>
          </a:xfrm>
          <a:custGeom>
            <a:avLst/>
            <a:gdLst/>
            <a:ahLst/>
            <a:cxnLst/>
            <a:rect r="r" b="b" t="t" l="l"/>
            <a:pathLst>
              <a:path h="1006886" w="4027543">
                <a:moveTo>
                  <a:pt x="0" y="0"/>
                </a:moveTo>
                <a:lnTo>
                  <a:pt x="4027543" y="0"/>
                </a:lnTo>
                <a:lnTo>
                  <a:pt x="4027543" y="1006886"/>
                </a:lnTo>
                <a:lnTo>
                  <a:pt x="0" y="1006886"/>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3" id="13"/>
          <p:cNvSpPr/>
          <p:nvPr/>
        </p:nvSpPr>
        <p:spPr>
          <a:xfrm flipH="false" flipV="false" rot="1726954">
            <a:off x="15215658" y="-55169"/>
            <a:ext cx="3431593" cy="3316738"/>
          </a:xfrm>
          <a:custGeom>
            <a:avLst/>
            <a:gdLst/>
            <a:ahLst/>
            <a:cxnLst/>
            <a:rect r="r" b="b" t="t" l="l"/>
            <a:pathLst>
              <a:path h="3316738" w="3431593">
                <a:moveTo>
                  <a:pt x="0" y="0"/>
                </a:moveTo>
                <a:lnTo>
                  <a:pt x="3431593" y="0"/>
                </a:lnTo>
                <a:lnTo>
                  <a:pt x="3431593" y="3316738"/>
                </a:lnTo>
                <a:lnTo>
                  <a:pt x="0" y="3316738"/>
                </a:lnTo>
                <a:lnTo>
                  <a:pt x="0" y="0"/>
                </a:lnTo>
                <a:close/>
              </a:path>
            </a:pathLst>
          </a:custGeom>
          <a:blipFill>
            <a:blip r:embed="rId7">
              <a:alphaModFix amt="40000"/>
            </a:blip>
            <a:stretch>
              <a:fillRect l="0" t="0" r="0" b="0"/>
            </a:stretch>
          </a:blipFill>
        </p:spPr>
      </p:sp>
    </p:spTree>
  </p:cSld>
  <p:clrMapOvr>
    <a:masterClrMapping/>
  </p:clrMapOvr>
  <p:transition spd="slow">
    <p:fade/>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DAGK6F1-EX8</dc:identifier>
  <dcterms:modified xsi:type="dcterms:W3CDTF">2011-08-01T06:04:30Z</dcterms:modified>
  <cp:revision>1</cp:revision>
  <dc:title>Copia de Cute Maritime Adventure Storybook Presentation</dc:title>
</cp:coreProperties>
</file>