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</p:sldIdLst>
  <p:sldSz cy="10058400" cx="7772400"/>
  <p:notesSz cx="6858000" cy="9144000"/>
  <p:embeddedFontLst>
    <p:embeddedFont>
      <p:font typeface="Amatic SC"/>
      <p:regular r:id="rId35"/>
      <p:bold r:id="rId36"/>
    </p:embeddedFont>
    <p:embeddedFont>
      <p:font typeface="Poppins"/>
      <p:regular r:id="rId37"/>
      <p:bold r:id="rId38"/>
      <p:italic r:id="rId39"/>
      <p:boldItalic r:id="rId40"/>
    </p:embeddedFont>
    <p:embeddedFont>
      <p:font typeface="Barlow Condensed"/>
      <p:regular r:id="rId41"/>
      <p:bold r:id="rId42"/>
      <p:italic r:id="rId43"/>
      <p:boldItalic r:id="rId44"/>
    </p:embeddedFont>
    <p:embeddedFont>
      <p:font typeface="DM Sans"/>
      <p:regular r:id="rId45"/>
      <p:bold r:id="rId46"/>
      <p:italic r:id="rId47"/>
      <p:boldItalic r:id="rId48"/>
    </p:embeddedFont>
    <p:embeddedFont>
      <p:font typeface="Homemade Apple"/>
      <p:regular r:id="rId4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3168">
          <p15:clr>
            <a:srgbClr val="A4A3A4"/>
          </p15:clr>
        </p15:guide>
        <p15:guide id="2" pos="2448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A69CDC57-FD01-4577-A3E4-59B959F3FCCF}">
  <a:tblStyle styleId="{A69CDC57-FD01-4577-A3E4-59B959F3FCC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3168" orient="horz"/>
        <p:guide pos="2448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oppins-boldItalic.fntdata"/><Relationship Id="rId42" Type="http://schemas.openxmlformats.org/officeDocument/2006/relationships/font" Target="fonts/BarlowCondensed-bold.fntdata"/><Relationship Id="rId41" Type="http://schemas.openxmlformats.org/officeDocument/2006/relationships/font" Target="fonts/BarlowCondensed-regular.fntdata"/><Relationship Id="rId44" Type="http://schemas.openxmlformats.org/officeDocument/2006/relationships/font" Target="fonts/BarlowCondensed-boldItalic.fntdata"/><Relationship Id="rId43" Type="http://schemas.openxmlformats.org/officeDocument/2006/relationships/font" Target="fonts/BarlowCondensed-italic.fntdata"/><Relationship Id="rId46" Type="http://schemas.openxmlformats.org/officeDocument/2006/relationships/font" Target="fonts/DMSans-bold.fntdata"/><Relationship Id="rId45" Type="http://schemas.openxmlformats.org/officeDocument/2006/relationships/font" Target="fonts/DMSans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48" Type="http://schemas.openxmlformats.org/officeDocument/2006/relationships/font" Target="fonts/DMSans-boldItalic.fntdata"/><Relationship Id="rId47" Type="http://schemas.openxmlformats.org/officeDocument/2006/relationships/font" Target="fonts/DMSans-italic.fntdata"/><Relationship Id="rId49" Type="http://schemas.openxmlformats.org/officeDocument/2006/relationships/font" Target="fonts/HomemadeApple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slide" Target="slides/slide27.xml"/><Relationship Id="rId32" Type="http://schemas.openxmlformats.org/officeDocument/2006/relationships/slide" Target="slides/slide26.xml"/><Relationship Id="rId35" Type="http://schemas.openxmlformats.org/officeDocument/2006/relationships/font" Target="fonts/AmaticSC-regular.fntdata"/><Relationship Id="rId34" Type="http://schemas.openxmlformats.org/officeDocument/2006/relationships/slide" Target="slides/slide28.xml"/><Relationship Id="rId37" Type="http://schemas.openxmlformats.org/officeDocument/2006/relationships/font" Target="fonts/Poppins-regular.fntdata"/><Relationship Id="rId36" Type="http://schemas.openxmlformats.org/officeDocument/2006/relationships/font" Target="fonts/AmaticSC-bold.fntdata"/><Relationship Id="rId39" Type="http://schemas.openxmlformats.org/officeDocument/2006/relationships/font" Target="fonts/Poppins-italic.fntdata"/><Relationship Id="rId38" Type="http://schemas.openxmlformats.org/officeDocument/2006/relationships/font" Target="fonts/Poppins-bold.fntdata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1" name="Shape 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2" name="Google Shape;922;ga073618e60_0_16:notes"/>
          <p:cNvSpPr/>
          <p:nvPr>
            <p:ph idx="2" type="sldImg"/>
          </p:nvPr>
        </p:nvSpPr>
        <p:spPr>
          <a:xfrm>
            <a:off x="2104457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3" name="Google Shape;923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3" name="Shape 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4" name="Google Shape;954;gf21270c644_0_325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5" name="Google Shape;955;gf21270c644_0_3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01" name="Shape 1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2" name="Google Shape;1302;gf21270c644_0_2261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3" name="Google Shape;1303;gf21270c644_0_22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34" name="Shape 1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5" name="Google Shape;1335;gf21270c644_0_2267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6" name="Google Shape;1336;gf21270c644_0_22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67" name="Shape 1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8" name="Google Shape;1368;gf21270c644_0_2331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9" name="Google Shape;1369;gf21270c644_0_23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0" name="Shape 1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1" name="Google Shape;1401;gf21270c644_0_2337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2" name="Google Shape;1402;gf21270c644_0_23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3" name="Shape 1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4" name="Google Shape;1434;gf21270c644_0_2343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5" name="Google Shape;1435;gf21270c644_0_23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66" name="Shape 1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7" name="Google Shape;1467;gf21270c644_0_2349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68" name="Google Shape;1468;gf21270c644_0_23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99" name="Shape 1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0" name="Google Shape;1500;gf21270c644_0_2355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1" name="Google Shape;1501;gf21270c644_0_23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32" name="Shape 1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3" name="Google Shape;1533;gf21270c644_0_2361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4" name="Google Shape;1534;gf21270c644_0_23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65" name="Shape 1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6" name="Google Shape;1566;gf21270c644_0_2367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7" name="Google Shape;1567;gf21270c644_0_23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98" name="Shape 1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9" name="Google Shape;1599;gf21270c644_0_2373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0" name="Google Shape;1600;gf21270c644_0_2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31" name="Shape 1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2" name="Google Shape;1632;gf21270c644_0_2379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3" name="Google Shape;1633;gf21270c644_0_2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64" name="Shape 1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5" name="Google Shape;1665;gf21270c644_0_2385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66" name="Google Shape;1666;gf21270c644_0_23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7" name="Shape 1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8" name="Google Shape;1698;gf21270c644_0_2391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9" name="Google Shape;1699;gf21270c644_0_23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30" name="Shape 17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1" name="Google Shape;1731;gf21270c644_0_2397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2" name="Google Shape;1732;gf21270c644_0_23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3" name="Shape 1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4" name="Google Shape;1764;gf21270c644_0_2403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5" name="Google Shape;1765;gf21270c644_0_24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96" name="Shape 1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7" name="Google Shape;1797;gf21270c644_0_2409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8" name="Google Shape;1798;gf21270c644_0_24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29" name="Shape 1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0" name="Google Shape;1830;gf21270c644_0_2415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1" name="Google Shape;1831;gf21270c644_0_24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62" name="Shape 1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3" name="Google Shape;1863;gf21270c644_0_2421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4" name="Google Shape;1864;gf21270c644_0_2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5" name="Shape 18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6" name="Google Shape;1896;gf21270c644_0_2427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7" name="Google Shape;1897;gf21270c644_0_24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28" name="Shape 19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9" name="Google Shape;1929;gf21270c644_0_2433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0" name="Google Shape;1930;gf21270c644_0_24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1" name="Shape 19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2" name="Google Shape;1962;gf21270c644_0_2439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3" name="Google Shape;1963;gf21270c644_0_24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4" name="Shape 19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5" name="Google Shape;1995;gf21270c644_0_2445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6" name="Google Shape;1996;gf21270c644_0_24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27" name="Shape 20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8" name="Google Shape;2028;gf21270c644_0_2451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9" name="Google Shape;2029;gf21270c644_0_24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0" name="Shape 2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1" name="Google Shape;2061;gf21270c644_0_2457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2" name="Google Shape;2062;gf21270c644_0_2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3" name="Shape 20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4" name="Google Shape;2094;gf21270c644_0_2463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5" name="Google Shape;2095;gf21270c644_0_24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26" name="Shape 2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7" name="Google Shape;2127;gf21270c644_0_3209:notes"/>
          <p:cNvSpPr/>
          <p:nvPr>
            <p:ph idx="2" type="sldImg"/>
          </p:nvPr>
        </p:nvSpPr>
        <p:spPr>
          <a:xfrm>
            <a:off x="2104479" y="685800"/>
            <a:ext cx="26499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8" name="Google Shape;2128;gf21270c644_0_32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hyperlink" Target="https://slidesmania.com/questions-powerpoint-google-slides/can-i-use-these-templates/" TargetMode="External"/><Relationship Id="rId4" Type="http://schemas.openxmlformats.org/officeDocument/2006/relationships/hyperlink" Target="https://www.facebook.com/SlidesManiaSM/" TargetMode="External"/><Relationship Id="rId11" Type="http://schemas.openxmlformats.org/officeDocument/2006/relationships/image" Target="../media/image5.png"/><Relationship Id="rId10" Type="http://schemas.openxmlformats.org/officeDocument/2006/relationships/hyperlink" Target="https://www.instagram.com/slidesmania/" TargetMode="External"/><Relationship Id="rId9" Type="http://schemas.openxmlformats.org/officeDocument/2006/relationships/image" Target="../media/image1.png"/><Relationship Id="rId5" Type="http://schemas.openxmlformats.org/officeDocument/2006/relationships/image" Target="../media/image2.png"/><Relationship Id="rId6" Type="http://schemas.openxmlformats.org/officeDocument/2006/relationships/hyperlink" Target="https://twitter.com/SlidesManiaSM/" TargetMode="External"/><Relationship Id="rId7" Type="http://schemas.openxmlformats.org/officeDocument/2006/relationships/image" Target="../media/image4.png"/><Relationship Id="rId8" Type="http://schemas.openxmlformats.org/officeDocument/2006/relationships/hyperlink" Target="https://www.pinterest.com/slidesmania/" TargetMode="Externa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Cover">
  <p:cSld name="CUSTOM"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2"/>
          <p:cNvSpPr/>
          <p:nvPr/>
        </p:nvSpPr>
        <p:spPr>
          <a:xfrm rot="5400000">
            <a:off x="-1276350" y="1352700"/>
            <a:ext cx="10115700" cy="7334100"/>
          </a:xfrm>
          <a:prstGeom prst="round2SameRect">
            <a:avLst>
              <a:gd fmla="val 1561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st="2857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2"/>
          <p:cNvSpPr txBox="1"/>
          <p:nvPr>
            <p:ph idx="1" type="subTitle"/>
          </p:nvPr>
        </p:nvSpPr>
        <p:spPr>
          <a:xfrm>
            <a:off x="405500" y="8382450"/>
            <a:ext cx="6925800" cy="774900"/>
          </a:xfrm>
          <a:prstGeom prst="rect">
            <a:avLst/>
          </a:prstGeom>
        </p:spPr>
        <p:txBody>
          <a:bodyPr anchorCtr="0" anchor="ctr" bIns="143925" lIns="143925" spcFirstLastPara="1" rIns="143925" wrap="square" tIns="1439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2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9" name="Google Shape;89;p2"/>
          <p:cNvSpPr/>
          <p:nvPr/>
        </p:nvSpPr>
        <p:spPr>
          <a:xfrm>
            <a:off x="114450" y="4635313"/>
            <a:ext cx="7334100" cy="35430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" name="Google Shape;90;p2"/>
          <p:cNvGrpSpPr/>
          <p:nvPr/>
        </p:nvGrpSpPr>
        <p:grpSpPr>
          <a:xfrm>
            <a:off x="7" y="152394"/>
            <a:ext cx="310892" cy="9685724"/>
            <a:chOff x="7" y="152394"/>
            <a:chExt cx="310892" cy="9685724"/>
          </a:xfrm>
        </p:grpSpPr>
        <p:grpSp>
          <p:nvGrpSpPr>
            <p:cNvPr id="91" name="Google Shape;91;p2"/>
            <p:cNvGrpSpPr/>
            <p:nvPr/>
          </p:nvGrpSpPr>
          <p:grpSpPr>
            <a:xfrm>
              <a:off x="7" y="152394"/>
              <a:ext cx="310892" cy="3633166"/>
              <a:chOff x="8824857" y="-1227831"/>
              <a:chExt cx="310892" cy="3633166"/>
            </a:xfrm>
          </p:grpSpPr>
          <p:grpSp>
            <p:nvGrpSpPr>
              <p:cNvPr id="92" name="Google Shape;92;p2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93" name="Google Shape;93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4" name="Google Shape;94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95" name="Google Shape;95;p2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96" name="Google Shape;96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7" name="Google Shape;97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98" name="Google Shape;98;p2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99" name="Google Shape;99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0" name="Google Shape;100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01" name="Google Shape;101;p2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102" name="Google Shape;102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3" name="Google Shape;103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04" name="Google Shape;104;p2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105" name="Google Shape;105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6" name="Google Shape;106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07" name="Google Shape;107;p2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108" name="Google Shape;108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09" name="Google Shape;109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10" name="Google Shape;110;p2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111" name="Google Shape;111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2" name="Google Shape;112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13" name="Google Shape;113;p2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114" name="Google Shape;114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5" name="Google Shape;115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16" name="Google Shape;116;p2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117" name="Google Shape;117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18" name="Google Shape;118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19" name="Google Shape;119;p2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120" name="Google Shape;120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1" name="Google Shape;121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22" name="Google Shape;122;p2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123" name="Google Shape;123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4" name="Google Shape;124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25" name="Google Shape;125;p2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126" name="Google Shape;126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27" name="Google Shape;127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28" name="Google Shape;128;p2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129" name="Google Shape;129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0" name="Google Shape;130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31" name="Google Shape;131;p2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132" name="Google Shape;132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3" name="Google Shape;133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34" name="Google Shape;134;p2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135" name="Google Shape;135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36" name="Google Shape;136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137" name="Google Shape;137;p2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8" name="Google Shape;138;p2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9" name="Google Shape;139;p2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0" name="Google Shape;140;p2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1" name="Google Shape;141;p2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2" name="Google Shape;142;p2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3" name="Google Shape;143;p2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4" name="Google Shape;144;p2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5" name="Google Shape;145;p2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6" name="Google Shape;146;p2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7" name="Google Shape;147;p2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" name="Google Shape;148;p2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9" name="Google Shape;149;p2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0" name="Google Shape;150;p2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1" name="Google Shape;151;p2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2" name="Google Shape;152;p2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3" name="Google Shape;153;p2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4" name="Google Shape;154;p2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5" name="Google Shape;155;p2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6" name="Google Shape;156;p2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7" name="Google Shape;157;p2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8" name="Google Shape;158;p2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9" name="Google Shape;159;p2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0" name="Google Shape;160;p2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1" name="Google Shape;161;p2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2" name="Google Shape;162;p2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3" name="Google Shape;163;p2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4" name="Google Shape;164;p2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" name="Google Shape;165;p2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6" name="Google Shape;166;p2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7" name="Google Shape;167;p2"/>
            <p:cNvGrpSpPr/>
            <p:nvPr/>
          </p:nvGrpSpPr>
          <p:grpSpPr>
            <a:xfrm>
              <a:off x="7" y="3928794"/>
              <a:ext cx="310892" cy="3633166"/>
              <a:chOff x="8824857" y="-1227831"/>
              <a:chExt cx="310892" cy="3633166"/>
            </a:xfrm>
          </p:grpSpPr>
          <p:grpSp>
            <p:nvGrpSpPr>
              <p:cNvPr id="168" name="Google Shape;168;p2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169" name="Google Shape;169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0" name="Google Shape;170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71" name="Google Shape;171;p2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172" name="Google Shape;172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3" name="Google Shape;173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74" name="Google Shape;174;p2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175" name="Google Shape;175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6" name="Google Shape;176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77" name="Google Shape;177;p2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178" name="Google Shape;178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79" name="Google Shape;179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80" name="Google Shape;180;p2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181" name="Google Shape;181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2" name="Google Shape;182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83" name="Google Shape;183;p2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184" name="Google Shape;184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5" name="Google Shape;185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86" name="Google Shape;186;p2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187" name="Google Shape;187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88" name="Google Shape;188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89" name="Google Shape;189;p2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190" name="Google Shape;190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1" name="Google Shape;191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92" name="Google Shape;192;p2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193" name="Google Shape;193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4" name="Google Shape;194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95" name="Google Shape;195;p2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196" name="Google Shape;196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97" name="Google Shape;197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198" name="Google Shape;198;p2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199" name="Google Shape;199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00" name="Google Shape;200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01" name="Google Shape;201;p2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202" name="Google Shape;202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03" name="Google Shape;203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04" name="Google Shape;204;p2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205" name="Google Shape;205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06" name="Google Shape;206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07" name="Google Shape;207;p2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208" name="Google Shape;208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09" name="Google Shape;209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10" name="Google Shape;210;p2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211" name="Google Shape;211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12" name="Google Shape;212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213" name="Google Shape;213;p2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4" name="Google Shape;214;p2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" name="Google Shape;215;p2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6" name="Google Shape;216;p2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" name="Google Shape;217;p2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" name="Google Shape;218;p2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" name="Google Shape;219;p2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" name="Google Shape;220;p2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" name="Google Shape;221;p2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" name="Google Shape;222;p2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" name="Google Shape;223;p2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" name="Google Shape;224;p2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5" name="Google Shape;225;p2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6" name="Google Shape;226;p2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7" name="Google Shape;227;p2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8" name="Google Shape;228;p2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9" name="Google Shape;229;p2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0" name="Google Shape;230;p2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1" name="Google Shape;231;p2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2" name="Google Shape;232;p2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3" name="Google Shape;233;p2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4" name="Google Shape;234;p2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5" name="Google Shape;235;p2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6" name="Google Shape;236;p2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7" name="Google Shape;237;p2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8" name="Google Shape;238;p2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9" name="Google Shape;239;p2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0" name="Google Shape;240;p2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1" name="Google Shape;241;p2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2" name="Google Shape;242;p2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43" name="Google Shape;243;p2"/>
            <p:cNvGrpSpPr/>
            <p:nvPr/>
          </p:nvGrpSpPr>
          <p:grpSpPr>
            <a:xfrm>
              <a:off x="7" y="7705194"/>
              <a:ext cx="310892" cy="2132924"/>
              <a:chOff x="7" y="7705194"/>
              <a:chExt cx="310892" cy="2132924"/>
            </a:xfrm>
          </p:grpSpPr>
          <p:grpSp>
            <p:nvGrpSpPr>
              <p:cNvPr id="244" name="Google Shape;244;p2"/>
              <p:cNvGrpSpPr/>
              <p:nvPr/>
            </p:nvGrpSpPr>
            <p:grpSpPr>
              <a:xfrm>
                <a:off x="7" y="7717344"/>
                <a:ext cx="309638" cy="100136"/>
                <a:chOff x="4934950" y="500525"/>
                <a:chExt cx="365700" cy="103500"/>
              </a:xfrm>
            </p:grpSpPr>
            <p:sp>
              <p:nvSpPr>
                <p:cNvPr id="245" name="Google Shape;245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46" name="Google Shape;246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47" name="Google Shape;247;p2"/>
              <p:cNvGrpSpPr/>
              <p:nvPr/>
            </p:nvGrpSpPr>
            <p:grpSpPr>
              <a:xfrm>
                <a:off x="7" y="7967742"/>
                <a:ext cx="309638" cy="100136"/>
                <a:chOff x="4934950" y="500525"/>
                <a:chExt cx="365700" cy="103500"/>
              </a:xfrm>
            </p:grpSpPr>
            <p:sp>
              <p:nvSpPr>
                <p:cNvPr id="248" name="Google Shape;248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49" name="Google Shape;249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50" name="Google Shape;250;p2"/>
              <p:cNvGrpSpPr/>
              <p:nvPr/>
            </p:nvGrpSpPr>
            <p:grpSpPr>
              <a:xfrm>
                <a:off x="7" y="8218139"/>
                <a:ext cx="309638" cy="100136"/>
                <a:chOff x="4934950" y="500525"/>
                <a:chExt cx="365700" cy="103500"/>
              </a:xfrm>
            </p:grpSpPr>
            <p:sp>
              <p:nvSpPr>
                <p:cNvPr id="251" name="Google Shape;251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52" name="Google Shape;252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53" name="Google Shape;253;p2"/>
              <p:cNvGrpSpPr/>
              <p:nvPr/>
            </p:nvGrpSpPr>
            <p:grpSpPr>
              <a:xfrm>
                <a:off x="7" y="8468536"/>
                <a:ext cx="309638" cy="100136"/>
                <a:chOff x="4934950" y="500525"/>
                <a:chExt cx="365700" cy="103500"/>
              </a:xfrm>
            </p:grpSpPr>
            <p:sp>
              <p:nvSpPr>
                <p:cNvPr id="254" name="Google Shape;254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55" name="Google Shape;255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56" name="Google Shape;256;p2"/>
              <p:cNvGrpSpPr/>
              <p:nvPr/>
            </p:nvGrpSpPr>
            <p:grpSpPr>
              <a:xfrm>
                <a:off x="7" y="8718934"/>
                <a:ext cx="309638" cy="100136"/>
                <a:chOff x="4934950" y="500525"/>
                <a:chExt cx="365700" cy="103500"/>
              </a:xfrm>
            </p:grpSpPr>
            <p:sp>
              <p:nvSpPr>
                <p:cNvPr id="257" name="Google Shape;257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58" name="Google Shape;258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59" name="Google Shape;259;p2"/>
              <p:cNvGrpSpPr/>
              <p:nvPr/>
            </p:nvGrpSpPr>
            <p:grpSpPr>
              <a:xfrm>
                <a:off x="7" y="8969331"/>
                <a:ext cx="309638" cy="100136"/>
                <a:chOff x="4934950" y="500525"/>
                <a:chExt cx="365700" cy="103500"/>
              </a:xfrm>
            </p:grpSpPr>
            <p:sp>
              <p:nvSpPr>
                <p:cNvPr id="260" name="Google Shape;260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1" name="Google Shape;261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2" name="Google Shape;262;p2"/>
              <p:cNvGrpSpPr/>
              <p:nvPr/>
            </p:nvGrpSpPr>
            <p:grpSpPr>
              <a:xfrm>
                <a:off x="7" y="9219729"/>
                <a:ext cx="309638" cy="100136"/>
                <a:chOff x="4934950" y="500525"/>
                <a:chExt cx="365700" cy="103500"/>
              </a:xfrm>
            </p:grpSpPr>
            <p:sp>
              <p:nvSpPr>
                <p:cNvPr id="263" name="Google Shape;263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4" name="Google Shape;264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5" name="Google Shape;265;p2"/>
              <p:cNvGrpSpPr/>
              <p:nvPr/>
            </p:nvGrpSpPr>
            <p:grpSpPr>
              <a:xfrm>
                <a:off x="7" y="9470126"/>
                <a:ext cx="309638" cy="100136"/>
                <a:chOff x="4934950" y="500525"/>
                <a:chExt cx="365700" cy="103500"/>
              </a:xfrm>
            </p:grpSpPr>
            <p:sp>
              <p:nvSpPr>
                <p:cNvPr id="266" name="Google Shape;266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7" name="Google Shape;267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8" name="Google Shape;268;p2"/>
              <p:cNvGrpSpPr/>
              <p:nvPr/>
            </p:nvGrpSpPr>
            <p:grpSpPr>
              <a:xfrm>
                <a:off x="7" y="9720523"/>
                <a:ext cx="309638" cy="100136"/>
                <a:chOff x="4934950" y="500525"/>
                <a:chExt cx="365700" cy="103500"/>
              </a:xfrm>
            </p:grpSpPr>
            <p:sp>
              <p:nvSpPr>
                <p:cNvPr id="269" name="Google Shape;269;p2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70" name="Google Shape;270;p2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271" name="Google Shape;271;p2"/>
              <p:cNvSpPr/>
              <p:nvPr/>
            </p:nvSpPr>
            <p:spPr>
              <a:xfrm>
                <a:off x="238677" y="7705194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2" name="Google Shape;272;p2"/>
              <p:cNvSpPr/>
              <p:nvPr/>
            </p:nvSpPr>
            <p:spPr>
              <a:xfrm>
                <a:off x="238677" y="7955579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3" name="Google Shape;273;p2"/>
              <p:cNvSpPr/>
              <p:nvPr/>
            </p:nvSpPr>
            <p:spPr>
              <a:xfrm>
                <a:off x="238677" y="820596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4" name="Google Shape;274;p2"/>
              <p:cNvSpPr/>
              <p:nvPr/>
            </p:nvSpPr>
            <p:spPr>
              <a:xfrm>
                <a:off x="238677" y="845634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5" name="Google Shape;275;p2"/>
              <p:cNvSpPr/>
              <p:nvPr/>
            </p:nvSpPr>
            <p:spPr>
              <a:xfrm>
                <a:off x="238677" y="870673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6" name="Google Shape;276;p2"/>
              <p:cNvSpPr/>
              <p:nvPr/>
            </p:nvSpPr>
            <p:spPr>
              <a:xfrm>
                <a:off x="238677" y="895711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7" name="Google Shape;277;p2"/>
              <p:cNvSpPr/>
              <p:nvPr/>
            </p:nvSpPr>
            <p:spPr>
              <a:xfrm>
                <a:off x="238677" y="920750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8" name="Google Shape;278;p2"/>
              <p:cNvSpPr/>
              <p:nvPr/>
            </p:nvSpPr>
            <p:spPr>
              <a:xfrm>
                <a:off x="238677" y="945788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9" name="Google Shape;279;p2"/>
              <p:cNvSpPr/>
              <p:nvPr/>
            </p:nvSpPr>
            <p:spPr>
              <a:xfrm>
                <a:off x="238677" y="970827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0" name="Google Shape;280;p2"/>
              <p:cNvSpPr/>
              <p:nvPr/>
            </p:nvSpPr>
            <p:spPr>
              <a:xfrm rot="5400000">
                <a:off x="240249" y="776714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1" name="Google Shape;281;p2"/>
              <p:cNvSpPr/>
              <p:nvPr/>
            </p:nvSpPr>
            <p:spPr>
              <a:xfrm rot="5400000">
                <a:off x="240249" y="801718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2" name="Google Shape;282;p2"/>
              <p:cNvSpPr/>
              <p:nvPr/>
            </p:nvSpPr>
            <p:spPr>
              <a:xfrm rot="5400000">
                <a:off x="240249" y="826722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3" name="Google Shape;283;p2"/>
              <p:cNvSpPr/>
              <p:nvPr/>
            </p:nvSpPr>
            <p:spPr>
              <a:xfrm rot="5400000">
                <a:off x="240249" y="851726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4" name="Google Shape;284;p2"/>
              <p:cNvSpPr/>
              <p:nvPr/>
            </p:nvSpPr>
            <p:spPr>
              <a:xfrm rot="5400000">
                <a:off x="240249" y="876730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5" name="Google Shape;285;p2"/>
              <p:cNvSpPr/>
              <p:nvPr/>
            </p:nvSpPr>
            <p:spPr>
              <a:xfrm rot="5400000">
                <a:off x="240249" y="901734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6" name="Google Shape;286;p2"/>
              <p:cNvSpPr/>
              <p:nvPr/>
            </p:nvSpPr>
            <p:spPr>
              <a:xfrm rot="5400000">
                <a:off x="240249" y="926738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7" name="Google Shape;287;p2"/>
              <p:cNvSpPr/>
              <p:nvPr/>
            </p:nvSpPr>
            <p:spPr>
              <a:xfrm rot="5400000">
                <a:off x="240249" y="951742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8" name="Google Shape;288;p2"/>
              <p:cNvSpPr/>
              <p:nvPr/>
            </p:nvSpPr>
            <p:spPr>
              <a:xfrm rot="5400000">
                <a:off x="240249" y="976746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289" name="Google Shape;289;p2"/>
          <p:cNvSpPr txBox="1"/>
          <p:nvPr>
            <p:ph type="title"/>
          </p:nvPr>
        </p:nvSpPr>
        <p:spPr>
          <a:xfrm>
            <a:off x="566250" y="4818375"/>
            <a:ext cx="6690600" cy="3158400"/>
          </a:xfrm>
          <a:prstGeom prst="rect">
            <a:avLst/>
          </a:prstGeom>
        </p:spPr>
        <p:txBody>
          <a:bodyPr anchorCtr="0" anchor="ctr" bIns="143925" lIns="143925" spcFirstLastPara="1" rIns="143925" wrap="square" tIns="143925">
            <a:noAutofit/>
          </a:bodyPr>
          <a:lstStyle>
            <a:lvl1pPr lv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8300"/>
              <a:buNone/>
              <a:defRPr b="0" sz="8300">
                <a:solidFill>
                  <a:schemeClr val="lt1"/>
                </a:solidFill>
              </a:defRPr>
            </a:lvl1pPr>
            <a:lvl2pPr lvl="1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2pPr>
            <a:lvl3pPr lvl="2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3pPr>
            <a:lvl4pPr lvl="3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4pPr>
            <a:lvl5pPr lvl="4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5pPr>
            <a:lvl6pPr lvl="5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6pPr>
            <a:lvl7pPr lvl="6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7pPr>
            <a:lvl8pPr lvl="7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8pPr>
            <a:lvl9pPr lvl="8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8300"/>
              <a:buNone/>
              <a:defRPr b="0" sz="83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290" name="Google Shape;290;p2"/>
          <p:cNvSpPr txBox="1"/>
          <p:nvPr/>
        </p:nvSpPr>
        <p:spPr>
          <a:xfrm>
            <a:off x="405504" y="9784013"/>
            <a:ext cx="2316900" cy="23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07950" lIns="107950" spcFirstLastPara="1" rIns="107950" wrap="square" tIns="1079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Accent 1">
  <p:cSld name="CUSTOM_1"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"/>
          <p:cNvSpPr/>
          <p:nvPr/>
        </p:nvSpPr>
        <p:spPr>
          <a:xfrm>
            <a:off x="119200" y="0"/>
            <a:ext cx="7376100" cy="10058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3260000" dist="2857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3" name="Google Shape;293;p3"/>
          <p:cNvGrpSpPr/>
          <p:nvPr/>
        </p:nvGrpSpPr>
        <p:grpSpPr>
          <a:xfrm>
            <a:off x="7" y="152394"/>
            <a:ext cx="310892" cy="9685724"/>
            <a:chOff x="7" y="152394"/>
            <a:chExt cx="310892" cy="9685724"/>
          </a:xfrm>
        </p:grpSpPr>
        <p:grpSp>
          <p:nvGrpSpPr>
            <p:cNvPr id="294" name="Google Shape;294;p3"/>
            <p:cNvGrpSpPr/>
            <p:nvPr/>
          </p:nvGrpSpPr>
          <p:grpSpPr>
            <a:xfrm>
              <a:off x="7" y="152394"/>
              <a:ext cx="310892" cy="3633166"/>
              <a:chOff x="8824857" y="-1227831"/>
              <a:chExt cx="310892" cy="3633166"/>
            </a:xfrm>
          </p:grpSpPr>
          <p:grpSp>
            <p:nvGrpSpPr>
              <p:cNvPr id="295" name="Google Shape;295;p3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296" name="Google Shape;296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97" name="Google Shape;297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98" name="Google Shape;298;p3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299" name="Google Shape;299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0" name="Google Shape;300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1" name="Google Shape;301;p3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302" name="Google Shape;302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3" name="Google Shape;303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4" name="Google Shape;304;p3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305" name="Google Shape;305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6" name="Google Shape;306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07" name="Google Shape;307;p3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308" name="Google Shape;308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09" name="Google Shape;309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0" name="Google Shape;310;p3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311" name="Google Shape;311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2" name="Google Shape;312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3" name="Google Shape;313;p3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314" name="Google Shape;314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5" name="Google Shape;315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6" name="Google Shape;316;p3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317" name="Google Shape;317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18" name="Google Shape;318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19" name="Google Shape;319;p3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320" name="Google Shape;320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1" name="Google Shape;321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2" name="Google Shape;322;p3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323" name="Google Shape;323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4" name="Google Shape;324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5" name="Google Shape;325;p3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326" name="Google Shape;326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27" name="Google Shape;327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28" name="Google Shape;328;p3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329" name="Google Shape;329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0" name="Google Shape;330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1" name="Google Shape;331;p3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332" name="Google Shape;332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3" name="Google Shape;333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4" name="Google Shape;334;p3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335" name="Google Shape;335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6" name="Google Shape;336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37" name="Google Shape;337;p3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338" name="Google Shape;338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39" name="Google Shape;339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340" name="Google Shape;340;p3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1" name="Google Shape;341;p3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2" name="Google Shape;342;p3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3" name="Google Shape;343;p3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4" name="Google Shape;344;p3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5" name="Google Shape;345;p3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6" name="Google Shape;346;p3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7" name="Google Shape;347;p3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8" name="Google Shape;348;p3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9" name="Google Shape;349;p3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0" name="Google Shape;350;p3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1" name="Google Shape;351;p3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2" name="Google Shape;352;p3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3" name="Google Shape;353;p3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4" name="Google Shape;354;p3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" name="Google Shape;355;p3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" name="Google Shape;356;p3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7" name="Google Shape;357;p3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" name="Google Shape;358;p3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9" name="Google Shape;359;p3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" name="Google Shape;360;p3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1" name="Google Shape;361;p3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2" name="Google Shape;362;p3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3" name="Google Shape;363;p3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4" name="Google Shape;364;p3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5" name="Google Shape;365;p3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6" name="Google Shape;366;p3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7" name="Google Shape;367;p3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8" name="Google Shape;368;p3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9" name="Google Shape;369;p3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70" name="Google Shape;370;p3"/>
            <p:cNvGrpSpPr/>
            <p:nvPr/>
          </p:nvGrpSpPr>
          <p:grpSpPr>
            <a:xfrm>
              <a:off x="7" y="3928794"/>
              <a:ext cx="310892" cy="3633166"/>
              <a:chOff x="8824857" y="-1227831"/>
              <a:chExt cx="310892" cy="3633166"/>
            </a:xfrm>
          </p:grpSpPr>
          <p:grpSp>
            <p:nvGrpSpPr>
              <p:cNvPr id="371" name="Google Shape;371;p3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372" name="Google Shape;372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" name="Google Shape;373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4" name="Google Shape;374;p3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375" name="Google Shape;375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" name="Google Shape;376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" name="Google Shape;377;p3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378" name="Google Shape;378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" name="Google Shape;379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0" name="Google Shape;380;p3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381" name="Google Shape;381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2" name="Google Shape;382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3" name="Google Shape;383;p3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384" name="Google Shape;384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5" name="Google Shape;385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6" name="Google Shape;386;p3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387" name="Google Shape;387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8" name="Google Shape;388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89" name="Google Shape;389;p3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390" name="Google Shape;390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1" name="Google Shape;391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2" name="Google Shape;392;p3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393" name="Google Shape;393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4" name="Google Shape;394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5" name="Google Shape;395;p3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396" name="Google Shape;396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7" name="Google Shape;397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8" name="Google Shape;398;p3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399" name="Google Shape;399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0" name="Google Shape;400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1" name="Google Shape;401;p3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402" name="Google Shape;402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3" name="Google Shape;403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4" name="Google Shape;404;p3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405" name="Google Shape;405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6" name="Google Shape;406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7" name="Google Shape;407;p3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408" name="Google Shape;408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9" name="Google Shape;409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0" name="Google Shape;410;p3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411" name="Google Shape;411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2" name="Google Shape;412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3" name="Google Shape;413;p3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414" name="Google Shape;414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5" name="Google Shape;415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16" name="Google Shape;416;p3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7" name="Google Shape;417;p3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8" name="Google Shape;418;p3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9" name="Google Shape;419;p3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0" name="Google Shape;420;p3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1" name="Google Shape;421;p3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2" name="Google Shape;422;p3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3" name="Google Shape;423;p3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4" name="Google Shape;424;p3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5" name="Google Shape;425;p3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6" name="Google Shape;426;p3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7" name="Google Shape;427;p3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8" name="Google Shape;428;p3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9" name="Google Shape;429;p3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0" name="Google Shape;430;p3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1" name="Google Shape;431;p3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2" name="Google Shape;432;p3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3" name="Google Shape;433;p3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4" name="Google Shape;434;p3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5" name="Google Shape;435;p3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" name="Google Shape;436;p3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7" name="Google Shape;437;p3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8" name="Google Shape;438;p3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9" name="Google Shape;439;p3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0" name="Google Shape;440;p3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1" name="Google Shape;441;p3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2" name="Google Shape;442;p3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3" name="Google Shape;443;p3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" name="Google Shape;444;p3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5" name="Google Shape;445;p3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6" name="Google Shape;446;p3"/>
            <p:cNvGrpSpPr/>
            <p:nvPr/>
          </p:nvGrpSpPr>
          <p:grpSpPr>
            <a:xfrm>
              <a:off x="7" y="7705194"/>
              <a:ext cx="310892" cy="2132924"/>
              <a:chOff x="7" y="7705194"/>
              <a:chExt cx="310892" cy="2132924"/>
            </a:xfrm>
          </p:grpSpPr>
          <p:grpSp>
            <p:nvGrpSpPr>
              <p:cNvPr id="447" name="Google Shape;447;p3"/>
              <p:cNvGrpSpPr/>
              <p:nvPr/>
            </p:nvGrpSpPr>
            <p:grpSpPr>
              <a:xfrm>
                <a:off x="7" y="7717344"/>
                <a:ext cx="309638" cy="100136"/>
                <a:chOff x="4934950" y="500525"/>
                <a:chExt cx="365700" cy="103500"/>
              </a:xfrm>
            </p:grpSpPr>
            <p:sp>
              <p:nvSpPr>
                <p:cNvPr id="448" name="Google Shape;448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9" name="Google Shape;449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50" name="Google Shape;450;p3"/>
              <p:cNvGrpSpPr/>
              <p:nvPr/>
            </p:nvGrpSpPr>
            <p:grpSpPr>
              <a:xfrm>
                <a:off x="7" y="7967742"/>
                <a:ext cx="309638" cy="100136"/>
                <a:chOff x="4934950" y="500525"/>
                <a:chExt cx="365700" cy="103500"/>
              </a:xfrm>
            </p:grpSpPr>
            <p:sp>
              <p:nvSpPr>
                <p:cNvPr id="451" name="Google Shape;451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52" name="Google Shape;452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53" name="Google Shape;453;p3"/>
              <p:cNvGrpSpPr/>
              <p:nvPr/>
            </p:nvGrpSpPr>
            <p:grpSpPr>
              <a:xfrm>
                <a:off x="7" y="8218139"/>
                <a:ext cx="309638" cy="100136"/>
                <a:chOff x="4934950" y="500525"/>
                <a:chExt cx="365700" cy="103500"/>
              </a:xfrm>
            </p:grpSpPr>
            <p:sp>
              <p:nvSpPr>
                <p:cNvPr id="454" name="Google Shape;454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55" name="Google Shape;455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56" name="Google Shape;456;p3"/>
              <p:cNvGrpSpPr/>
              <p:nvPr/>
            </p:nvGrpSpPr>
            <p:grpSpPr>
              <a:xfrm>
                <a:off x="7" y="8468536"/>
                <a:ext cx="309638" cy="100136"/>
                <a:chOff x="4934950" y="500525"/>
                <a:chExt cx="365700" cy="103500"/>
              </a:xfrm>
            </p:grpSpPr>
            <p:sp>
              <p:nvSpPr>
                <p:cNvPr id="457" name="Google Shape;457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58" name="Google Shape;458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59" name="Google Shape;459;p3"/>
              <p:cNvGrpSpPr/>
              <p:nvPr/>
            </p:nvGrpSpPr>
            <p:grpSpPr>
              <a:xfrm>
                <a:off x="7" y="8718934"/>
                <a:ext cx="309638" cy="100136"/>
                <a:chOff x="4934950" y="500525"/>
                <a:chExt cx="365700" cy="103500"/>
              </a:xfrm>
            </p:grpSpPr>
            <p:sp>
              <p:nvSpPr>
                <p:cNvPr id="460" name="Google Shape;460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1" name="Google Shape;461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62" name="Google Shape;462;p3"/>
              <p:cNvGrpSpPr/>
              <p:nvPr/>
            </p:nvGrpSpPr>
            <p:grpSpPr>
              <a:xfrm>
                <a:off x="7" y="8969331"/>
                <a:ext cx="309638" cy="100136"/>
                <a:chOff x="4934950" y="500525"/>
                <a:chExt cx="365700" cy="103500"/>
              </a:xfrm>
            </p:grpSpPr>
            <p:sp>
              <p:nvSpPr>
                <p:cNvPr id="463" name="Google Shape;463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4" name="Google Shape;464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65" name="Google Shape;465;p3"/>
              <p:cNvGrpSpPr/>
              <p:nvPr/>
            </p:nvGrpSpPr>
            <p:grpSpPr>
              <a:xfrm>
                <a:off x="7" y="9219729"/>
                <a:ext cx="309638" cy="100136"/>
                <a:chOff x="4934950" y="500525"/>
                <a:chExt cx="365700" cy="103500"/>
              </a:xfrm>
            </p:grpSpPr>
            <p:sp>
              <p:nvSpPr>
                <p:cNvPr id="466" name="Google Shape;466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7" name="Google Shape;467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68" name="Google Shape;468;p3"/>
              <p:cNvGrpSpPr/>
              <p:nvPr/>
            </p:nvGrpSpPr>
            <p:grpSpPr>
              <a:xfrm>
                <a:off x="7" y="9470126"/>
                <a:ext cx="309638" cy="100136"/>
                <a:chOff x="4934950" y="500525"/>
                <a:chExt cx="365700" cy="103500"/>
              </a:xfrm>
            </p:grpSpPr>
            <p:sp>
              <p:nvSpPr>
                <p:cNvPr id="469" name="Google Shape;469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70" name="Google Shape;470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71" name="Google Shape;471;p3"/>
              <p:cNvGrpSpPr/>
              <p:nvPr/>
            </p:nvGrpSpPr>
            <p:grpSpPr>
              <a:xfrm>
                <a:off x="7" y="9720523"/>
                <a:ext cx="309638" cy="100136"/>
                <a:chOff x="4934950" y="500525"/>
                <a:chExt cx="365700" cy="103500"/>
              </a:xfrm>
            </p:grpSpPr>
            <p:sp>
              <p:nvSpPr>
                <p:cNvPr id="472" name="Google Shape;472;p3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73" name="Google Shape;473;p3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74" name="Google Shape;474;p3"/>
              <p:cNvSpPr/>
              <p:nvPr/>
            </p:nvSpPr>
            <p:spPr>
              <a:xfrm>
                <a:off x="238677" y="7705194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" name="Google Shape;475;p3"/>
              <p:cNvSpPr/>
              <p:nvPr/>
            </p:nvSpPr>
            <p:spPr>
              <a:xfrm>
                <a:off x="238677" y="7955579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6" name="Google Shape;476;p3"/>
              <p:cNvSpPr/>
              <p:nvPr/>
            </p:nvSpPr>
            <p:spPr>
              <a:xfrm>
                <a:off x="238677" y="820596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7" name="Google Shape;477;p3"/>
              <p:cNvSpPr/>
              <p:nvPr/>
            </p:nvSpPr>
            <p:spPr>
              <a:xfrm>
                <a:off x="238677" y="845634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8" name="Google Shape;478;p3"/>
              <p:cNvSpPr/>
              <p:nvPr/>
            </p:nvSpPr>
            <p:spPr>
              <a:xfrm>
                <a:off x="238677" y="870673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9" name="Google Shape;479;p3"/>
              <p:cNvSpPr/>
              <p:nvPr/>
            </p:nvSpPr>
            <p:spPr>
              <a:xfrm>
                <a:off x="238677" y="895711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0" name="Google Shape;480;p3"/>
              <p:cNvSpPr/>
              <p:nvPr/>
            </p:nvSpPr>
            <p:spPr>
              <a:xfrm>
                <a:off x="238677" y="920750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1" name="Google Shape;481;p3"/>
              <p:cNvSpPr/>
              <p:nvPr/>
            </p:nvSpPr>
            <p:spPr>
              <a:xfrm>
                <a:off x="238677" y="945788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2" name="Google Shape;482;p3"/>
              <p:cNvSpPr/>
              <p:nvPr/>
            </p:nvSpPr>
            <p:spPr>
              <a:xfrm>
                <a:off x="238677" y="970827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3" name="Google Shape;483;p3"/>
              <p:cNvSpPr/>
              <p:nvPr/>
            </p:nvSpPr>
            <p:spPr>
              <a:xfrm rot="5400000">
                <a:off x="240249" y="776714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" name="Google Shape;484;p3"/>
              <p:cNvSpPr/>
              <p:nvPr/>
            </p:nvSpPr>
            <p:spPr>
              <a:xfrm rot="5400000">
                <a:off x="240249" y="801718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" name="Google Shape;485;p3"/>
              <p:cNvSpPr/>
              <p:nvPr/>
            </p:nvSpPr>
            <p:spPr>
              <a:xfrm rot="5400000">
                <a:off x="240249" y="826722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" name="Google Shape;486;p3"/>
              <p:cNvSpPr/>
              <p:nvPr/>
            </p:nvSpPr>
            <p:spPr>
              <a:xfrm rot="5400000">
                <a:off x="240249" y="851726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" name="Google Shape;487;p3"/>
              <p:cNvSpPr/>
              <p:nvPr/>
            </p:nvSpPr>
            <p:spPr>
              <a:xfrm rot="5400000">
                <a:off x="240249" y="876730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" name="Google Shape;488;p3"/>
              <p:cNvSpPr/>
              <p:nvPr/>
            </p:nvSpPr>
            <p:spPr>
              <a:xfrm rot="5400000">
                <a:off x="240249" y="901734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" name="Google Shape;489;p3"/>
              <p:cNvSpPr/>
              <p:nvPr/>
            </p:nvSpPr>
            <p:spPr>
              <a:xfrm rot="5400000">
                <a:off x="240249" y="926738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" name="Google Shape;490;p3"/>
              <p:cNvSpPr/>
              <p:nvPr/>
            </p:nvSpPr>
            <p:spPr>
              <a:xfrm rot="5400000">
                <a:off x="240249" y="951742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" name="Google Shape;491;p3"/>
              <p:cNvSpPr/>
              <p:nvPr/>
            </p:nvSpPr>
            <p:spPr>
              <a:xfrm rot="5400000">
                <a:off x="240249" y="976746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492" name="Google Shape;492;p3"/>
          <p:cNvSpPr/>
          <p:nvPr/>
        </p:nvSpPr>
        <p:spPr>
          <a:xfrm rot="5400000">
            <a:off x="3571900" y="-2954850"/>
            <a:ext cx="667200" cy="6881700"/>
          </a:xfrm>
          <a:prstGeom prst="round2SameRect">
            <a:avLst>
              <a:gd fmla="val 0" name="adj1"/>
              <a:gd fmla="val 0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93" name="Google Shape;493;p3"/>
          <p:cNvGraphicFramePr/>
          <p:nvPr/>
        </p:nvGraphicFramePr>
        <p:xfrm>
          <a:off x="464650" y="9472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{A69CDC57-FD01-4577-A3E4-59B959F3FCCF}</a:tableStyleId>
              </a:tblPr>
              <a:tblGrid>
                <a:gridCol w="6841250"/>
              </a:tblGrid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94" name="Google Shape;494;p3"/>
          <p:cNvSpPr txBox="1"/>
          <p:nvPr/>
        </p:nvSpPr>
        <p:spPr>
          <a:xfrm>
            <a:off x="405504" y="9784013"/>
            <a:ext cx="2316900" cy="23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07950" lIns="107950" spcFirstLastPara="1" rIns="107950" wrap="square" tIns="1079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95" name="Google Shape;495;p3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496" name="Google Shape;496;p3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indent="-3429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429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429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429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429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429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429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429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429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Accent 2">
  <p:cSld name="CUSTOM_1_1"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8" name="Google Shape;498;p4"/>
          <p:cNvSpPr/>
          <p:nvPr/>
        </p:nvSpPr>
        <p:spPr>
          <a:xfrm>
            <a:off x="119200" y="0"/>
            <a:ext cx="7376100" cy="10058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3260000" dist="2857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9" name="Google Shape;499;p4"/>
          <p:cNvGrpSpPr/>
          <p:nvPr/>
        </p:nvGrpSpPr>
        <p:grpSpPr>
          <a:xfrm>
            <a:off x="7" y="152394"/>
            <a:ext cx="310892" cy="9685724"/>
            <a:chOff x="7" y="152394"/>
            <a:chExt cx="310892" cy="9685724"/>
          </a:xfrm>
        </p:grpSpPr>
        <p:grpSp>
          <p:nvGrpSpPr>
            <p:cNvPr id="500" name="Google Shape;500;p4"/>
            <p:cNvGrpSpPr/>
            <p:nvPr/>
          </p:nvGrpSpPr>
          <p:grpSpPr>
            <a:xfrm>
              <a:off x="7" y="152394"/>
              <a:ext cx="310892" cy="3633166"/>
              <a:chOff x="8824857" y="-1227831"/>
              <a:chExt cx="310892" cy="3633166"/>
            </a:xfrm>
          </p:grpSpPr>
          <p:grpSp>
            <p:nvGrpSpPr>
              <p:cNvPr id="501" name="Google Shape;501;p4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502" name="Google Shape;502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3" name="Google Shape;503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04" name="Google Shape;504;p4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505" name="Google Shape;505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6" name="Google Shape;506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07" name="Google Shape;507;p4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508" name="Google Shape;508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9" name="Google Shape;509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0" name="Google Shape;510;p4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511" name="Google Shape;511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2" name="Google Shape;512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3" name="Google Shape;513;p4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514" name="Google Shape;514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5" name="Google Shape;515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6" name="Google Shape;516;p4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517" name="Google Shape;517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8" name="Google Shape;518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19" name="Google Shape;519;p4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520" name="Google Shape;520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1" name="Google Shape;521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2" name="Google Shape;522;p4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523" name="Google Shape;523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" name="Google Shape;524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5" name="Google Shape;525;p4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526" name="Google Shape;526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7" name="Google Shape;527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8" name="Google Shape;528;p4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529" name="Google Shape;529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30" name="Google Shape;530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31" name="Google Shape;531;p4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532" name="Google Shape;532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33" name="Google Shape;533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34" name="Google Shape;534;p4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535" name="Google Shape;535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36" name="Google Shape;536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37" name="Google Shape;537;p4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538" name="Google Shape;538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39" name="Google Shape;539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40" name="Google Shape;540;p4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541" name="Google Shape;541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42" name="Google Shape;542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43" name="Google Shape;543;p4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544" name="Google Shape;544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45" name="Google Shape;545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546" name="Google Shape;546;p4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" name="Google Shape;547;p4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" name="Google Shape;548;p4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" name="Google Shape;549;p4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" name="Google Shape;550;p4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" name="Google Shape;551;p4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" name="Google Shape;552;p4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" name="Google Shape;553;p4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" name="Google Shape;554;p4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5" name="Google Shape;555;p4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6" name="Google Shape;556;p4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7" name="Google Shape;557;p4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8" name="Google Shape;558;p4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9" name="Google Shape;559;p4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0" name="Google Shape;560;p4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1" name="Google Shape;561;p4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2" name="Google Shape;562;p4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" name="Google Shape;563;p4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4" name="Google Shape;564;p4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5" name="Google Shape;565;p4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6" name="Google Shape;566;p4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7" name="Google Shape;567;p4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8" name="Google Shape;568;p4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9" name="Google Shape;569;p4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0" name="Google Shape;570;p4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1" name="Google Shape;571;p4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2" name="Google Shape;572;p4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3" name="Google Shape;573;p4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4" name="Google Shape;574;p4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5" name="Google Shape;575;p4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76" name="Google Shape;576;p4"/>
            <p:cNvGrpSpPr/>
            <p:nvPr/>
          </p:nvGrpSpPr>
          <p:grpSpPr>
            <a:xfrm>
              <a:off x="7" y="3928794"/>
              <a:ext cx="310892" cy="3633166"/>
              <a:chOff x="8824857" y="-1227831"/>
              <a:chExt cx="310892" cy="3633166"/>
            </a:xfrm>
          </p:grpSpPr>
          <p:grpSp>
            <p:nvGrpSpPr>
              <p:cNvPr id="577" name="Google Shape;577;p4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578" name="Google Shape;578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9" name="Google Shape;579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80" name="Google Shape;580;p4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581" name="Google Shape;581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82" name="Google Shape;582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83" name="Google Shape;583;p4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584" name="Google Shape;584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85" name="Google Shape;585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86" name="Google Shape;586;p4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587" name="Google Shape;587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88" name="Google Shape;588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89" name="Google Shape;589;p4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590" name="Google Shape;590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91" name="Google Shape;591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92" name="Google Shape;592;p4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593" name="Google Shape;593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94" name="Google Shape;594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95" name="Google Shape;595;p4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596" name="Google Shape;596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97" name="Google Shape;597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98" name="Google Shape;598;p4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599" name="Google Shape;599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00" name="Google Shape;600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01" name="Google Shape;601;p4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602" name="Google Shape;602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03" name="Google Shape;603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04" name="Google Shape;604;p4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605" name="Google Shape;605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06" name="Google Shape;606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07" name="Google Shape;607;p4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608" name="Google Shape;608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09" name="Google Shape;609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10" name="Google Shape;610;p4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611" name="Google Shape;611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12" name="Google Shape;612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13" name="Google Shape;613;p4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614" name="Google Shape;614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15" name="Google Shape;615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16" name="Google Shape;616;p4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617" name="Google Shape;617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18" name="Google Shape;618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19" name="Google Shape;619;p4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620" name="Google Shape;620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21" name="Google Shape;621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622" name="Google Shape;622;p4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3" name="Google Shape;623;p4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4" name="Google Shape;624;p4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5" name="Google Shape;625;p4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6" name="Google Shape;626;p4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7" name="Google Shape;627;p4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8" name="Google Shape;628;p4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9" name="Google Shape;629;p4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0" name="Google Shape;630;p4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1" name="Google Shape;631;p4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2" name="Google Shape;632;p4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3" name="Google Shape;633;p4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4" name="Google Shape;634;p4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5" name="Google Shape;635;p4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6" name="Google Shape;636;p4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7" name="Google Shape;637;p4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8" name="Google Shape;638;p4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9" name="Google Shape;639;p4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0" name="Google Shape;640;p4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1" name="Google Shape;641;p4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2" name="Google Shape;642;p4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3" name="Google Shape;643;p4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4" name="Google Shape;644;p4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5" name="Google Shape;645;p4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6" name="Google Shape;646;p4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7" name="Google Shape;647;p4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8" name="Google Shape;648;p4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49" name="Google Shape;649;p4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50" name="Google Shape;650;p4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51" name="Google Shape;651;p4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652" name="Google Shape;652;p4"/>
            <p:cNvGrpSpPr/>
            <p:nvPr/>
          </p:nvGrpSpPr>
          <p:grpSpPr>
            <a:xfrm>
              <a:off x="7" y="7705194"/>
              <a:ext cx="310892" cy="2132924"/>
              <a:chOff x="7" y="7705194"/>
              <a:chExt cx="310892" cy="2132924"/>
            </a:xfrm>
          </p:grpSpPr>
          <p:grpSp>
            <p:nvGrpSpPr>
              <p:cNvPr id="653" name="Google Shape;653;p4"/>
              <p:cNvGrpSpPr/>
              <p:nvPr/>
            </p:nvGrpSpPr>
            <p:grpSpPr>
              <a:xfrm>
                <a:off x="7" y="7717344"/>
                <a:ext cx="309638" cy="100136"/>
                <a:chOff x="4934950" y="500525"/>
                <a:chExt cx="365700" cy="103500"/>
              </a:xfrm>
            </p:grpSpPr>
            <p:sp>
              <p:nvSpPr>
                <p:cNvPr id="654" name="Google Shape;654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55" name="Google Shape;655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56" name="Google Shape;656;p4"/>
              <p:cNvGrpSpPr/>
              <p:nvPr/>
            </p:nvGrpSpPr>
            <p:grpSpPr>
              <a:xfrm>
                <a:off x="7" y="7967742"/>
                <a:ext cx="309638" cy="100136"/>
                <a:chOff x="4934950" y="500525"/>
                <a:chExt cx="365700" cy="103500"/>
              </a:xfrm>
            </p:grpSpPr>
            <p:sp>
              <p:nvSpPr>
                <p:cNvPr id="657" name="Google Shape;657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58" name="Google Shape;658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59" name="Google Shape;659;p4"/>
              <p:cNvGrpSpPr/>
              <p:nvPr/>
            </p:nvGrpSpPr>
            <p:grpSpPr>
              <a:xfrm>
                <a:off x="7" y="8218139"/>
                <a:ext cx="309638" cy="100136"/>
                <a:chOff x="4934950" y="500525"/>
                <a:chExt cx="365700" cy="103500"/>
              </a:xfrm>
            </p:grpSpPr>
            <p:sp>
              <p:nvSpPr>
                <p:cNvPr id="660" name="Google Shape;660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61" name="Google Shape;661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62" name="Google Shape;662;p4"/>
              <p:cNvGrpSpPr/>
              <p:nvPr/>
            </p:nvGrpSpPr>
            <p:grpSpPr>
              <a:xfrm>
                <a:off x="7" y="8468536"/>
                <a:ext cx="309638" cy="100136"/>
                <a:chOff x="4934950" y="500525"/>
                <a:chExt cx="365700" cy="103500"/>
              </a:xfrm>
            </p:grpSpPr>
            <p:sp>
              <p:nvSpPr>
                <p:cNvPr id="663" name="Google Shape;663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64" name="Google Shape;664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65" name="Google Shape;665;p4"/>
              <p:cNvGrpSpPr/>
              <p:nvPr/>
            </p:nvGrpSpPr>
            <p:grpSpPr>
              <a:xfrm>
                <a:off x="7" y="8718934"/>
                <a:ext cx="309638" cy="100136"/>
                <a:chOff x="4934950" y="500525"/>
                <a:chExt cx="365700" cy="103500"/>
              </a:xfrm>
            </p:grpSpPr>
            <p:sp>
              <p:nvSpPr>
                <p:cNvPr id="666" name="Google Shape;666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67" name="Google Shape;667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68" name="Google Shape;668;p4"/>
              <p:cNvGrpSpPr/>
              <p:nvPr/>
            </p:nvGrpSpPr>
            <p:grpSpPr>
              <a:xfrm>
                <a:off x="7" y="8969331"/>
                <a:ext cx="309638" cy="100136"/>
                <a:chOff x="4934950" y="500525"/>
                <a:chExt cx="365700" cy="103500"/>
              </a:xfrm>
            </p:grpSpPr>
            <p:sp>
              <p:nvSpPr>
                <p:cNvPr id="669" name="Google Shape;669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70" name="Google Shape;670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71" name="Google Shape;671;p4"/>
              <p:cNvGrpSpPr/>
              <p:nvPr/>
            </p:nvGrpSpPr>
            <p:grpSpPr>
              <a:xfrm>
                <a:off x="7" y="9219729"/>
                <a:ext cx="309638" cy="100136"/>
                <a:chOff x="4934950" y="500525"/>
                <a:chExt cx="365700" cy="103500"/>
              </a:xfrm>
            </p:grpSpPr>
            <p:sp>
              <p:nvSpPr>
                <p:cNvPr id="672" name="Google Shape;672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73" name="Google Shape;673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74" name="Google Shape;674;p4"/>
              <p:cNvGrpSpPr/>
              <p:nvPr/>
            </p:nvGrpSpPr>
            <p:grpSpPr>
              <a:xfrm>
                <a:off x="7" y="9470126"/>
                <a:ext cx="309638" cy="100136"/>
                <a:chOff x="4934950" y="500525"/>
                <a:chExt cx="365700" cy="103500"/>
              </a:xfrm>
            </p:grpSpPr>
            <p:sp>
              <p:nvSpPr>
                <p:cNvPr id="675" name="Google Shape;675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76" name="Google Shape;676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677" name="Google Shape;677;p4"/>
              <p:cNvGrpSpPr/>
              <p:nvPr/>
            </p:nvGrpSpPr>
            <p:grpSpPr>
              <a:xfrm>
                <a:off x="7" y="9720523"/>
                <a:ext cx="309638" cy="100136"/>
                <a:chOff x="4934950" y="500525"/>
                <a:chExt cx="365700" cy="103500"/>
              </a:xfrm>
            </p:grpSpPr>
            <p:sp>
              <p:nvSpPr>
                <p:cNvPr id="678" name="Google Shape;678;p4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679" name="Google Shape;679;p4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680" name="Google Shape;680;p4"/>
              <p:cNvSpPr/>
              <p:nvPr/>
            </p:nvSpPr>
            <p:spPr>
              <a:xfrm>
                <a:off x="238677" y="7705194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1" name="Google Shape;681;p4"/>
              <p:cNvSpPr/>
              <p:nvPr/>
            </p:nvSpPr>
            <p:spPr>
              <a:xfrm>
                <a:off x="238677" y="7955579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2" name="Google Shape;682;p4"/>
              <p:cNvSpPr/>
              <p:nvPr/>
            </p:nvSpPr>
            <p:spPr>
              <a:xfrm>
                <a:off x="238677" y="820596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3" name="Google Shape;683;p4"/>
              <p:cNvSpPr/>
              <p:nvPr/>
            </p:nvSpPr>
            <p:spPr>
              <a:xfrm>
                <a:off x="238677" y="845634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4" name="Google Shape;684;p4"/>
              <p:cNvSpPr/>
              <p:nvPr/>
            </p:nvSpPr>
            <p:spPr>
              <a:xfrm>
                <a:off x="238677" y="870673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5" name="Google Shape;685;p4"/>
              <p:cNvSpPr/>
              <p:nvPr/>
            </p:nvSpPr>
            <p:spPr>
              <a:xfrm>
                <a:off x="238677" y="895711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6" name="Google Shape;686;p4"/>
              <p:cNvSpPr/>
              <p:nvPr/>
            </p:nvSpPr>
            <p:spPr>
              <a:xfrm>
                <a:off x="238677" y="920750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7" name="Google Shape;687;p4"/>
              <p:cNvSpPr/>
              <p:nvPr/>
            </p:nvSpPr>
            <p:spPr>
              <a:xfrm>
                <a:off x="238677" y="945788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8" name="Google Shape;688;p4"/>
              <p:cNvSpPr/>
              <p:nvPr/>
            </p:nvSpPr>
            <p:spPr>
              <a:xfrm>
                <a:off x="238677" y="970827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9" name="Google Shape;689;p4"/>
              <p:cNvSpPr/>
              <p:nvPr/>
            </p:nvSpPr>
            <p:spPr>
              <a:xfrm rot="5400000">
                <a:off x="240249" y="776714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0" name="Google Shape;690;p4"/>
              <p:cNvSpPr/>
              <p:nvPr/>
            </p:nvSpPr>
            <p:spPr>
              <a:xfrm rot="5400000">
                <a:off x="240249" y="801718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1" name="Google Shape;691;p4"/>
              <p:cNvSpPr/>
              <p:nvPr/>
            </p:nvSpPr>
            <p:spPr>
              <a:xfrm rot="5400000">
                <a:off x="240249" y="826722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2" name="Google Shape;692;p4"/>
              <p:cNvSpPr/>
              <p:nvPr/>
            </p:nvSpPr>
            <p:spPr>
              <a:xfrm rot="5400000">
                <a:off x="240249" y="851726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3" name="Google Shape;693;p4"/>
              <p:cNvSpPr/>
              <p:nvPr/>
            </p:nvSpPr>
            <p:spPr>
              <a:xfrm rot="5400000">
                <a:off x="240249" y="876730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4" name="Google Shape;694;p4"/>
              <p:cNvSpPr/>
              <p:nvPr/>
            </p:nvSpPr>
            <p:spPr>
              <a:xfrm rot="5400000">
                <a:off x="240249" y="901734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5" name="Google Shape;695;p4"/>
              <p:cNvSpPr/>
              <p:nvPr/>
            </p:nvSpPr>
            <p:spPr>
              <a:xfrm rot="5400000">
                <a:off x="240249" y="926738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6" name="Google Shape;696;p4"/>
              <p:cNvSpPr/>
              <p:nvPr/>
            </p:nvSpPr>
            <p:spPr>
              <a:xfrm rot="5400000">
                <a:off x="240249" y="951742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97" name="Google Shape;697;p4"/>
              <p:cNvSpPr/>
              <p:nvPr/>
            </p:nvSpPr>
            <p:spPr>
              <a:xfrm rot="5400000">
                <a:off x="240249" y="976746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698" name="Google Shape;698;p4"/>
          <p:cNvSpPr/>
          <p:nvPr/>
        </p:nvSpPr>
        <p:spPr>
          <a:xfrm rot="5400000">
            <a:off x="3571900" y="-2954850"/>
            <a:ext cx="667200" cy="6881700"/>
          </a:xfrm>
          <a:prstGeom prst="round2SameRect">
            <a:avLst>
              <a:gd fmla="val 0" name="adj1"/>
              <a:gd fmla="val 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99" name="Google Shape;699;p4"/>
          <p:cNvGraphicFramePr/>
          <p:nvPr/>
        </p:nvGraphicFramePr>
        <p:xfrm>
          <a:off x="464650" y="9472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{A69CDC57-FD01-4577-A3E4-59B959F3FCCF}</a:tableStyleId>
              </a:tblPr>
              <a:tblGrid>
                <a:gridCol w="6841250"/>
              </a:tblGrid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00" name="Google Shape;700;p4"/>
          <p:cNvSpPr txBox="1"/>
          <p:nvPr/>
        </p:nvSpPr>
        <p:spPr>
          <a:xfrm>
            <a:off x="405504" y="9784013"/>
            <a:ext cx="2316900" cy="23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07950" lIns="107950" spcFirstLastPara="1" rIns="107950" wrap="square" tIns="1079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701" name="Google Shape;701;p4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702" name="Google Shape;702;p4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indent="-3429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429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429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429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429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429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429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429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429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Accent 3">
  <p:cSld name="CUSTOM_1_1_1">
    <p:spTree>
      <p:nvGrpSpPr>
        <p:cNvPr id="703" name="Shape 7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4" name="Google Shape;704;p5"/>
          <p:cNvSpPr/>
          <p:nvPr/>
        </p:nvSpPr>
        <p:spPr>
          <a:xfrm>
            <a:off x="119200" y="0"/>
            <a:ext cx="7376100" cy="10058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3260000" dist="2857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5" name="Google Shape;705;p5"/>
          <p:cNvGrpSpPr/>
          <p:nvPr/>
        </p:nvGrpSpPr>
        <p:grpSpPr>
          <a:xfrm>
            <a:off x="7" y="152394"/>
            <a:ext cx="310892" cy="9685724"/>
            <a:chOff x="7" y="152394"/>
            <a:chExt cx="310892" cy="9685724"/>
          </a:xfrm>
        </p:grpSpPr>
        <p:grpSp>
          <p:nvGrpSpPr>
            <p:cNvPr id="706" name="Google Shape;706;p5"/>
            <p:cNvGrpSpPr/>
            <p:nvPr/>
          </p:nvGrpSpPr>
          <p:grpSpPr>
            <a:xfrm>
              <a:off x="7" y="152394"/>
              <a:ext cx="310892" cy="3633166"/>
              <a:chOff x="8824857" y="-1227831"/>
              <a:chExt cx="310892" cy="3633166"/>
            </a:xfrm>
          </p:grpSpPr>
          <p:grpSp>
            <p:nvGrpSpPr>
              <p:cNvPr id="707" name="Google Shape;707;p5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708" name="Google Shape;708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09" name="Google Shape;709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10" name="Google Shape;710;p5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711" name="Google Shape;711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12" name="Google Shape;712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13" name="Google Shape;713;p5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714" name="Google Shape;714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15" name="Google Shape;715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16" name="Google Shape;716;p5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717" name="Google Shape;717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18" name="Google Shape;718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19" name="Google Shape;719;p5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720" name="Google Shape;720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21" name="Google Shape;721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22" name="Google Shape;722;p5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723" name="Google Shape;723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24" name="Google Shape;724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25" name="Google Shape;725;p5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726" name="Google Shape;726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27" name="Google Shape;727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28" name="Google Shape;728;p5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729" name="Google Shape;729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30" name="Google Shape;730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31" name="Google Shape;731;p5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732" name="Google Shape;732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33" name="Google Shape;733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34" name="Google Shape;734;p5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735" name="Google Shape;735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36" name="Google Shape;736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37" name="Google Shape;737;p5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738" name="Google Shape;738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39" name="Google Shape;739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40" name="Google Shape;740;p5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741" name="Google Shape;741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42" name="Google Shape;742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43" name="Google Shape;743;p5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744" name="Google Shape;744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45" name="Google Shape;745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46" name="Google Shape;746;p5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747" name="Google Shape;747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48" name="Google Shape;748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49" name="Google Shape;749;p5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750" name="Google Shape;750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51" name="Google Shape;751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752" name="Google Shape;752;p5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3" name="Google Shape;753;p5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4" name="Google Shape;754;p5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5" name="Google Shape;755;p5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6" name="Google Shape;756;p5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7" name="Google Shape;757;p5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8" name="Google Shape;758;p5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9" name="Google Shape;759;p5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0" name="Google Shape;760;p5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1" name="Google Shape;761;p5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2" name="Google Shape;762;p5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3" name="Google Shape;763;p5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4" name="Google Shape;764;p5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5" name="Google Shape;765;p5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6" name="Google Shape;766;p5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7" name="Google Shape;767;p5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8" name="Google Shape;768;p5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9" name="Google Shape;769;p5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0" name="Google Shape;770;p5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1" name="Google Shape;771;p5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2" name="Google Shape;772;p5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3" name="Google Shape;773;p5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4" name="Google Shape;774;p5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5" name="Google Shape;775;p5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6" name="Google Shape;776;p5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7" name="Google Shape;777;p5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8" name="Google Shape;778;p5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9" name="Google Shape;779;p5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0" name="Google Shape;780;p5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1" name="Google Shape;781;p5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782" name="Google Shape;782;p5"/>
            <p:cNvGrpSpPr/>
            <p:nvPr/>
          </p:nvGrpSpPr>
          <p:grpSpPr>
            <a:xfrm>
              <a:off x="7" y="3928794"/>
              <a:ext cx="310892" cy="3633166"/>
              <a:chOff x="8824857" y="-1227831"/>
              <a:chExt cx="310892" cy="3633166"/>
            </a:xfrm>
          </p:grpSpPr>
          <p:grpSp>
            <p:nvGrpSpPr>
              <p:cNvPr id="783" name="Google Shape;783;p5"/>
              <p:cNvGrpSpPr/>
              <p:nvPr/>
            </p:nvGrpSpPr>
            <p:grpSpPr>
              <a:xfrm>
                <a:off x="8824857" y="-1215681"/>
                <a:ext cx="309638" cy="100136"/>
                <a:chOff x="4934950" y="500525"/>
                <a:chExt cx="365700" cy="103500"/>
              </a:xfrm>
            </p:grpSpPr>
            <p:sp>
              <p:nvSpPr>
                <p:cNvPr id="784" name="Google Shape;784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85" name="Google Shape;785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86" name="Google Shape;786;p5"/>
              <p:cNvGrpSpPr/>
              <p:nvPr/>
            </p:nvGrpSpPr>
            <p:grpSpPr>
              <a:xfrm>
                <a:off x="8824857" y="-965283"/>
                <a:ext cx="309638" cy="100136"/>
                <a:chOff x="4934950" y="500525"/>
                <a:chExt cx="365700" cy="103500"/>
              </a:xfrm>
            </p:grpSpPr>
            <p:sp>
              <p:nvSpPr>
                <p:cNvPr id="787" name="Google Shape;787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88" name="Google Shape;788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89" name="Google Shape;789;p5"/>
              <p:cNvGrpSpPr/>
              <p:nvPr/>
            </p:nvGrpSpPr>
            <p:grpSpPr>
              <a:xfrm>
                <a:off x="8824857" y="-714886"/>
                <a:ext cx="309638" cy="100136"/>
                <a:chOff x="4934950" y="500525"/>
                <a:chExt cx="365700" cy="103500"/>
              </a:xfrm>
            </p:grpSpPr>
            <p:sp>
              <p:nvSpPr>
                <p:cNvPr id="790" name="Google Shape;790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91" name="Google Shape;791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92" name="Google Shape;792;p5"/>
              <p:cNvGrpSpPr/>
              <p:nvPr/>
            </p:nvGrpSpPr>
            <p:grpSpPr>
              <a:xfrm>
                <a:off x="8824857" y="-464489"/>
                <a:ext cx="309638" cy="100136"/>
                <a:chOff x="4934950" y="500525"/>
                <a:chExt cx="365700" cy="103500"/>
              </a:xfrm>
            </p:grpSpPr>
            <p:sp>
              <p:nvSpPr>
                <p:cNvPr id="793" name="Google Shape;793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94" name="Google Shape;794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95" name="Google Shape;795;p5"/>
              <p:cNvGrpSpPr/>
              <p:nvPr/>
            </p:nvGrpSpPr>
            <p:grpSpPr>
              <a:xfrm>
                <a:off x="8824857" y="-214091"/>
                <a:ext cx="309638" cy="100136"/>
                <a:chOff x="4934950" y="500525"/>
                <a:chExt cx="365700" cy="103500"/>
              </a:xfrm>
            </p:grpSpPr>
            <p:sp>
              <p:nvSpPr>
                <p:cNvPr id="796" name="Google Shape;796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797" name="Google Shape;797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798" name="Google Shape;798;p5"/>
              <p:cNvGrpSpPr/>
              <p:nvPr/>
            </p:nvGrpSpPr>
            <p:grpSpPr>
              <a:xfrm>
                <a:off x="8824857" y="36306"/>
                <a:ext cx="309638" cy="100136"/>
                <a:chOff x="4934950" y="500525"/>
                <a:chExt cx="365700" cy="103500"/>
              </a:xfrm>
            </p:grpSpPr>
            <p:sp>
              <p:nvSpPr>
                <p:cNvPr id="799" name="Google Shape;799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00" name="Google Shape;800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01" name="Google Shape;801;p5"/>
              <p:cNvGrpSpPr/>
              <p:nvPr/>
            </p:nvGrpSpPr>
            <p:grpSpPr>
              <a:xfrm>
                <a:off x="8824857" y="286704"/>
                <a:ext cx="309638" cy="100136"/>
                <a:chOff x="4934950" y="500525"/>
                <a:chExt cx="365700" cy="103500"/>
              </a:xfrm>
            </p:grpSpPr>
            <p:sp>
              <p:nvSpPr>
                <p:cNvPr id="802" name="Google Shape;802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03" name="Google Shape;803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04" name="Google Shape;804;p5"/>
              <p:cNvGrpSpPr/>
              <p:nvPr/>
            </p:nvGrpSpPr>
            <p:grpSpPr>
              <a:xfrm>
                <a:off x="8824857" y="537101"/>
                <a:ext cx="309638" cy="100136"/>
                <a:chOff x="4934950" y="500525"/>
                <a:chExt cx="365700" cy="103500"/>
              </a:xfrm>
            </p:grpSpPr>
            <p:sp>
              <p:nvSpPr>
                <p:cNvPr id="805" name="Google Shape;805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06" name="Google Shape;806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07" name="Google Shape;807;p5"/>
              <p:cNvGrpSpPr/>
              <p:nvPr/>
            </p:nvGrpSpPr>
            <p:grpSpPr>
              <a:xfrm>
                <a:off x="8824857" y="1037896"/>
                <a:ext cx="309638" cy="100136"/>
                <a:chOff x="4934950" y="500525"/>
                <a:chExt cx="365700" cy="103500"/>
              </a:xfrm>
            </p:grpSpPr>
            <p:sp>
              <p:nvSpPr>
                <p:cNvPr id="808" name="Google Shape;808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09" name="Google Shape;809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10" name="Google Shape;810;p5"/>
              <p:cNvGrpSpPr/>
              <p:nvPr/>
            </p:nvGrpSpPr>
            <p:grpSpPr>
              <a:xfrm>
                <a:off x="8824857" y="1288293"/>
                <a:ext cx="309638" cy="100136"/>
                <a:chOff x="4934950" y="500525"/>
                <a:chExt cx="365700" cy="103500"/>
              </a:xfrm>
            </p:grpSpPr>
            <p:sp>
              <p:nvSpPr>
                <p:cNvPr id="811" name="Google Shape;811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12" name="Google Shape;812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13" name="Google Shape;813;p5"/>
              <p:cNvGrpSpPr/>
              <p:nvPr/>
            </p:nvGrpSpPr>
            <p:grpSpPr>
              <a:xfrm>
                <a:off x="8824857" y="2039485"/>
                <a:ext cx="309638" cy="100136"/>
                <a:chOff x="4934950" y="500525"/>
                <a:chExt cx="365700" cy="103500"/>
              </a:xfrm>
            </p:grpSpPr>
            <p:sp>
              <p:nvSpPr>
                <p:cNvPr id="814" name="Google Shape;814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15" name="Google Shape;815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16" name="Google Shape;816;p5"/>
              <p:cNvGrpSpPr/>
              <p:nvPr/>
            </p:nvGrpSpPr>
            <p:grpSpPr>
              <a:xfrm>
                <a:off x="8824857" y="2289883"/>
                <a:ext cx="309638" cy="100136"/>
                <a:chOff x="4934950" y="500525"/>
                <a:chExt cx="365700" cy="103500"/>
              </a:xfrm>
            </p:grpSpPr>
            <p:sp>
              <p:nvSpPr>
                <p:cNvPr id="817" name="Google Shape;817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18" name="Google Shape;818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19" name="Google Shape;819;p5"/>
              <p:cNvGrpSpPr/>
              <p:nvPr/>
            </p:nvGrpSpPr>
            <p:grpSpPr>
              <a:xfrm>
                <a:off x="8824857" y="1789088"/>
                <a:ext cx="309638" cy="100136"/>
                <a:chOff x="4934950" y="500525"/>
                <a:chExt cx="365700" cy="103500"/>
              </a:xfrm>
            </p:grpSpPr>
            <p:sp>
              <p:nvSpPr>
                <p:cNvPr id="820" name="Google Shape;820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21" name="Google Shape;821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22" name="Google Shape;822;p5"/>
              <p:cNvGrpSpPr/>
              <p:nvPr/>
            </p:nvGrpSpPr>
            <p:grpSpPr>
              <a:xfrm>
                <a:off x="8824857" y="787498"/>
                <a:ext cx="309638" cy="100136"/>
                <a:chOff x="4934950" y="500525"/>
                <a:chExt cx="365700" cy="103500"/>
              </a:xfrm>
            </p:grpSpPr>
            <p:sp>
              <p:nvSpPr>
                <p:cNvPr id="823" name="Google Shape;823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24" name="Google Shape;824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25" name="Google Shape;825;p5"/>
              <p:cNvGrpSpPr/>
              <p:nvPr/>
            </p:nvGrpSpPr>
            <p:grpSpPr>
              <a:xfrm>
                <a:off x="8824857" y="1538691"/>
                <a:ext cx="309638" cy="100136"/>
                <a:chOff x="4934950" y="500525"/>
                <a:chExt cx="365700" cy="103500"/>
              </a:xfrm>
            </p:grpSpPr>
            <p:sp>
              <p:nvSpPr>
                <p:cNvPr id="826" name="Google Shape;826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27" name="Google Shape;827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828" name="Google Shape;828;p5"/>
              <p:cNvSpPr/>
              <p:nvPr/>
            </p:nvSpPr>
            <p:spPr>
              <a:xfrm>
                <a:off x="9063527" y="-122783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9" name="Google Shape;829;p5"/>
              <p:cNvSpPr/>
              <p:nvPr/>
            </p:nvSpPr>
            <p:spPr>
              <a:xfrm>
                <a:off x="9063527" y="-97744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0" name="Google Shape;830;p5"/>
              <p:cNvSpPr/>
              <p:nvPr/>
            </p:nvSpPr>
            <p:spPr>
              <a:xfrm>
                <a:off x="9063527" y="-7270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1" name="Google Shape;831;p5"/>
              <p:cNvSpPr/>
              <p:nvPr/>
            </p:nvSpPr>
            <p:spPr>
              <a:xfrm>
                <a:off x="9063527" y="-47667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2" name="Google Shape;832;p5"/>
              <p:cNvSpPr/>
              <p:nvPr/>
            </p:nvSpPr>
            <p:spPr>
              <a:xfrm>
                <a:off x="9063527" y="-22629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3" name="Google Shape;833;p5"/>
              <p:cNvSpPr/>
              <p:nvPr/>
            </p:nvSpPr>
            <p:spPr>
              <a:xfrm>
                <a:off x="9063527" y="2409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4" name="Google Shape;834;p5"/>
              <p:cNvSpPr/>
              <p:nvPr/>
            </p:nvSpPr>
            <p:spPr>
              <a:xfrm>
                <a:off x="9063527" y="27447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5" name="Google Shape;835;p5"/>
              <p:cNvSpPr/>
              <p:nvPr/>
            </p:nvSpPr>
            <p:spPr>
              <a:xfrm>
                <a:off x="9063527" y="52486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6" name="Google Shape;836;p5"/>
              <p:cNvSpPr/>
              <p:nvPr/>
            </p:nvSpPr>
            <p:spPr>
              <a:xfrm>
                <a:off x="9063527" y="77524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7" name="Google Shape;837;p5"/>
              <p:cNvSpPr/>
              <p:nvPr/>
            </p:nvSpPr>
            <p:spPr>
              <a:xfrm>
                <a:off x="9063527" y="102563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8" name="Google Shape;838;p5"/>
              <p:cNvSpPr/>
              <p:nvPr/>
            </p:nvSpPr>
            <p:spPr>
              <a:xfrm>
                <a:off x="9063527" y="127601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9" name="Google Shape;839;p5"/>
              <p:cNvSpPr/>
              <p:nvPr/>
            </p:nvSpPr>
            <p:spPr>
              <a:xfrm>
                <a:off x="9063527" y="152640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0" name="Google Shape;840;p5"/>
              <p:cNvSpPr/>
              <p:nvPr/>
            </p:nvSpPr>
            <p:spPr>
              <a:xfrm>
                <a:off x="9063527" y="177678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1" name="Google Shape;841;p5"/>
              <p:cNvSpPr/>
              <p:nvPr/>
            </p:nvSpPr>
            <p:spPr>
              <a:xfrm>
                <a:off x="9063527" y="2027171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2" name="Google Shape;842;p5"/>
              <p:cNvSpPr/>
              <p:nvPr/>
            </p:nvSpPr>
            <p:spPr>
              <a:xfrm>
                <a:off x="9063527" y="2277556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3" name="Google Shape;843;p5"/>
              <p:cNvSpPr/>
              <p:nvPr/>
            </p:nvSpPr>
            <p:spPr>
              <a:xfrm rot="5400000">
                <a:off x="9065099" y="-116588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4" name="Google Shape;844;p5"/>
              <p:cNvSpPr/>
              <p:nvPr/>
            </p:nvSpPr>
            <p:spPr>
              <a:xfrm rot="5400000">
                <a:off x="9065099" y="-91584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5" name="Google Shape;845;p5"/>
              <p:cNvSpPr/>
              <p:nvPr/>
            </p:nvSpPr>
            <p:spPr>
              <a:xfrm rot="5400000">
                <a:off x="9065099" y="-66580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6" name="Google Shape;846;p5"/>
              <p:cNvSpPr/>
              <p:nvPr/>
            </p:nvSpPr>
            <p:spPr>
              <a:xfrm rot="5400000">
                <a:off x="9065099" y="-415760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7" name="Google Shape;847;p5"/>
              <p:cNvSpPr/>
              <p:nvPr/>
            </p:nvSpPr>
            <p:spPr>
              <a:xfrm rot="5400000">
                <a:off x="9065099" y="-165719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8" name="Google Shape;848;p5"/>
              <p:cNvSpPr/>
              <p:nvPr/>
            </p:nvSpPr>
            <p:spPr>
              <a:xfrm rot="5400000">
                <a:off x="9065099" y="8432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9" name="Google Shape;849;p5"/>
              <p:cNvSpPr/>
              <p:nvPr/>
            </p:nvSpPr>
            <p:spPr>
              <a:xfrm rot="5400000">
                <a:off x="9065099" y="334361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0" name="Google Shape;850;p5"/>
              <p:cNvSpPr/>
              <p:nvPr/>
            </p:nvSpPr>
            <p:spPr>
              <a:xfrm rot="5400000">
                <a:off x="9065099" y="58440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1" name="Google Shape;851;p5"/>
              <p:cNvSpPr/>
              <p:nvPr/>
            </p:nvSpPr>
            <p:spPr>
              <a:xfrm rot="5400000">
                <a:off x="9065099" y="834442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2" name="Google Shape;852;p5"/>
              <p:cNvSpPr/>
              <p:nvPr/>
            </p:nvSpPr>
            <p:spPr>
              <a:xfrm rot="5400000">
                <a:off x="9065099" y="108448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3" name="Google Shape;853;p5"/>
              <p:cNvSpPr/>
              <p:nvPr/>
            </p:nvSpPr>
            <p:spPr>
              <a:xfrm rot="5400000">
                <a:off x="9065099" y="1334523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4" name="Google Shape;854;p5"/>
              <p:cNvSpPr/>
              <p:nvPr/>
            </p:nvSpPr>
            <p:spPr>
              <a:xfrm rot="5400000">
                <a:off x="9065099" y="158456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5" name="Google Shape;855;p5"/>
              <p:cNvSpPr/>
              <p:nvPr/>
            </p:nvSpPr>
            <p:spPr>
              <a:xfrm rot="5400000">
                <a:off x="9065099" y="183460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6" name="Google Shape;856;p5"/>
              <p:cNvSpPr/>
              <p:nvPr/>
            </p:nvSpPr>
            <p:spPr>
              <a:xfrm rot="5400000">
                <a:off x="9065099" y="208464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7" name="Google Shape;857;p5"/>
              <p:cNvSpPr/>
              <p:nvPr/>
            </p:nvSpPr>
            <p:spPr>
              <a:xfrm rot="5400000">
                <a:off x="9065099" y="233468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858" name="Google Shape;858;p5"/>
            <p:cNvGrpSpPr/>
            <p:nvPr/>
          </p:nvGrpSpPr>
          <p:grpSpPr>
            <a:xfrm>
              <a:off x="7" y="7705194"/>
              <a:ext cx="310892" cy="2132924"/>
              <a:chOff x="7" y="7705194"/>
              <a:chExt cx="310892" cy="2132924"/>
            </a:xfrm>
          </p:grpSpPr>
          <p:grpSp>
            <p:nvGrpSpPr>
              <p:cNvPr id="859" name="Google Shape;859;p5"/>
              <p:cNvGrpSpPr/>
              <p:nvPr/>
            </p:nvGrpSpPr>
            <p:grpSpPr>
              <a:xfrm>
                <a:off x="7" y="7717344"/>
                <a:ext cx="309638" cy="100136"/>
                <a:chOff x="4934950" y="500525"/>
                <a:chExt cx="365700" cy="103500"/>
              </a:xfrm>
            </p:grpSpPr>
            <p:sp>
              <p:nvSpPr>
                <p:cNvPr id="860" name="Google Shape;860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61" name="Google Shape;861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62" name="Google Shape;862;p5"/>
              <p:cNvGrpSpPr/>
              <p:nvPr/>
            </p:nvGrpSpPr>
            <p:grpSpPr>
              <a:xfrm>
                <a:off x="7" y="7967742"/>
                <a:ext cx="309638" cy="100136"/>
                <a:chOff x="4934950" y="500525"/>
                <a:chExt cx="365700" cy="103500"/>
              </a:xfrm>
            </p:grpSpPr>
            <p:sp>
              <p:nvSpPr>
                <p:cNvPr id="863" name="Google Shape;863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64" name="Google Shape;864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65" name="Google Shape;865;p5"/>
              <p:cNvGrpSpPr/>
              <p:nvPr/>
            </p:nvGrpSpPr>
            <p:grpSpPr>
              <a:xfrm>
                <a:off x="7" y="8218139"/>
                <a:ext cx="309638" cy="100136"/>
                <a:chOff x="4934950" y="500525"/>
                <a:chExt cx="365700" cy="103500"/>
              </a:xfrm>
            </p:grpSpPr>
            <p:sp>
              <p:nvSpPr>
                <p:cNvPr id="866" name="Google Shape;866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67" name="Google Shape;867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68" name="Google Shape;868;p5"/>
              <p:cNvGrpSpPr/>
              <p:nvPr/>
            </p:nvGrpSpPr>
            <p:grpSpPr>
              <a:xfrm>
                <a:off x="7" y="8468536"/>
                <a:ext cx="309638" cy="100136"/>
                <a:chOff x="4934950" y="500525"/>
                <a:chExt cx="365700" cy="103500"/>
              </a:xfrm>
            </p:grpSpPr>
            <p:sp>
              <p:nvSpPr>
                <p:cNvPr id="869" name="Google Shape;869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70" name="Google Shape;870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71" name="Google Shape;871;p5"/>
              <p:cNvGrpSpPr/>
              <p:nvPr/>
            </p:nvGrpSpPr>
            <p:grpSpPr>
              <a:xfrm>
                <a:off x="7" y="8718934"/>
                <a:ext cx="309638" cy="100136"/>
                <a:chOff x="4934950" y="500525"/>
                <a:chExt cx="365700" cy="103500"/>
              </a:xfrm>
            </p:grpSpPr>
            <p:sp>
              <p:nvSpPr>
                <p:cNvPr id="872" name="Google Shape;872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73" name="Google Shape;873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74" name="Google Shape;874;p5"/>
              <p:cNvGrpSpPr/>
              <p:nvPr/>
            </p:nvGrpSpPr>
            <p:grpSpPr>
              <a:xfrm>
                <a:off x="7" y="8969331"/>
                <a:ext cx="309638" cy="100136"/>
                <a:chOff x="4934950" y="500525"/>
                <a:chExt cx="365700" cy="103500"/>
              </a:xfrm>
            </p:grpSpPr>
            <p:sp>
              <p:nvSpPr>
                <p:cNvPr id="875" name="Google Shape;875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76" name="Google Shape;876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77" name="Google Shape;877;p5"/>
              <p:cNvGrpSpPr/>
              <p:nvPr/>
            </p:nvGrpSpPr>
            <p:grpSpPr>
              <a:xfrm>
                <a:off x="7" y="9219729"/>
                <a:ext cx="309638" cy="100136"/>
                <a:chOff x="4934950" y="500525"/>
                <a:chExt cx="365700" cy="103500"/>
              </a:xfrm>
            </p:grpSpPr>
            <p:sp>
              <p:nvSpPr>
                <p:cNvPr id="878" name="Google Shape;878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79" name="Google Shape;879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80" name="Google Shape;880;p5"/>
              <p:cNvGrpSpPr/>
              <p:nvPr/>
            </p:nvGrpSpPr>
            <p:grpSpPr>
              <a:xfrm>
                <a:off x="7" y="9470126"/>
                <a:ext cx="309638" cy="100136"/>
                <a:chOff x="4934950" y="500525"/>
                <a:chExt cx="365700" cy="103500"/>
              </a:xfrm>
            </p:grpSpPr>
            <p:sp>
              <p:nvSpPr>
                <p:cNvPr id="881" name="Google Shape;881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82" name="Google Shape;882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883" name="Google Shape;883;p5"/>
              <p:cNvGrpSpPr/>
              <p:nvPr/>
            </p:nvGrpSpPr>
            <p:grpSpPr>
              <a:xfrm>
                <a:off x="7" y="9720523"/>
                <a:ext cx="309638" cy="100136"/>
                <a:chOff x="4934950" y="500525"/>
                <a:chExt cx="365700" cy="103500"/>
              </a:xfrm>
            </p:grpSpPr>
            <p:sp>
              <p:nvSpPr>
                <p:cNvPr id="884" name="Google Shape;884;p5"/>
                <p:cNvSpPr/>
                <p:nvPr/>
              </p:nvSpPr>
              <p:spPr>
                <a:xfrm>
                  <a:off x="4934950" y="5005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885" name="Google Shape;885;p5"/>
                <p:cNvSpPr/>
                <p:nvPr/>
              </p:nvSpPr>
              <p:spPr>
                <a:xfrm>
                  <a:off x="4934950" y="576725"/>
                  <a:ext cx="365700" cy="27300"/>
                </a:xfrm>
                <a:prstGeom prst="rect">
                  <a:avLst/>
                </a:prstGeom>
                <a:solidFill>
                  <a:srgbClr val="43434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886" name="Google Shape;886;p5"/>
              <p:cNvSpPr/>
              <p:nvPr/>
            </p:nvSpPr>
            <p:spPr>
              <a:xfrm>
                <a:off x="238677" y="7705194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87" name="Google Shape;887;p5"/>
              <p:cNvSpPr/>
              <p:nvPr/>
            </p:nvSpPr>
            <p:spPr>
              <a:xfrm>
                <a:off x="238677" y="7955579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88" name="Google Shape;888;p5"/>
              <p:cNvSpPr/>
              <p:nvPr/>
            </p:nvSpPr>
            <p:spPr>
              <a:xfrm>
                <a:off x="238677" y="820596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89" name="Google Shape;889;p5"/>
              <p:cNvSpPr/>
              <p:nvPr/>
            </p:nvSpPr>
            <p:spPr>
              <a:xfrm>
                <a:off x="238677" y="845634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0" name="Google Shape;890;p5"/>
              <p:cNvSpPr/>
              <p:nvPr/>
            </p:nvSpPr>
            <p:spPr>
              <a:xfrm>
                <a:off x="238677" y="870673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1" name="Google Shape;891;p5"/>
              <p:cNvSpPr/>
              <p:nvPr/>
            </p:nvSpPr>
            <p:spPr>
              <a:xfrm>
                <a:off x="238677" y="8957118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2" name="Google Shape;892;p5"/>
              <p:cNvSpPr/>
              <p:nvPr/>
            </p:nvSpPr>
            <p:spPr>
              <a:xfrm>
                <a:off x="238677" y="9207503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3" name="Google Shape;893;p5"/>
              <p:cNvSpPr/>
              <p:nvPr/>
            </p:nvSpPr>
            <p:spPr>
              <a:xfrm>
                <a:off x="238677" y="9457887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4" name="Google Shape;894;p5"/>
              <p:cNvSpPr/>
              <p:nvPr/>
            </p:nvSpPr>
            <p:spPr>
              <a:xfrm>
                <a:off x="238677" y="9708272"/>
                <a:ext cx="70800" cy="114900"/>
              </a:xfrm>
              <a:prstGeom prst="rect">
                <a:avLst/>
              </a:prstGeom>
              <a:solidFill>
                <a:srgbClr val="252525">
                  <a:alpha val="50280"/>
                </a:srgbClr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5" name="Google Shape;895;p5"/>
              <p:cNvSpPr/>
              <p:nvPr/>
            </p:nvSpPr>
            <p:spPr>
              <a:xfrm rot="5400000">
                <a:off x="240249" y="776714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6" name="Google Shape;896;p5"/>
              <p:cNvSpPr/>
              <p:nvPr/>
            </p:nvSpPr>
            <p:spPr>
              <a:xfrm rot="5400000">
                <a:off x="240249" y="8017184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7" name="Google Shape;897;p5"/>
              <p:cNvSpPr/>
              <p:nvPr/>
            </p:nvSpPr>
            <p:spPr>
              <a:xfrm rot="5400000">
                <a:off x="240249" y="826722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8" name="Google Shape;898;p5"/>
              <p:cNvSpPr/>
              <p:nvPr/>
            </p:nvSpPr>
            <p:spPr>
              <a:xfrm rot="5400000">
                <a:off x="240249" y="8517265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9" name="Google Shape;899;p5"/>
              <p:cNvSpPr/>
              <p:nvPr/>
            </p:nvSpPr>
            <p:spPr>
              <a:xfrm rot="5400000">
                <a:off x="240249" y="876730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00" name="Google Shape;900;p5"/>
              <p:cNvSpPr/>
              <p:nvPr/>
            </p:nvSpPr>
            <p:spPr>
              <a:xfrm rot="5400000">
                <a:off x="240249" y="901734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01" name="Google Shape;901;p5"/>
              <p:cNvSpPr/>
              <p:nvPr/>
            </p:nvSpPr>
            <p:spPr>
              <a:xfrm rot="5400000">
                <a:off x="240249" y="9267386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02" name="Google Shape;902;p5"/>
              <p:cNvSpPr/>
              <p:nvPr/>
            </p:nvSpPr>
            <p:spPr>
              <a:xfrm rot="5400000">
                <a:off x="240249" y="951742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03" name="Google Shape;903;p5"/>
              <p:cNvSpPr/>
              <p:nvPr/>
            </p:nvSpPr>
            <p:spPr>
              <a:xfrm rot="5400000">
                <a:off x="240249" y="9767467"/>
                <a:ext cx="132600" cy="8700"/>
              </a:xfrm>
              <a:prstGeom prst="rect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904" name="Google Shape;904;p5"/>
          <p:cNvSpPr/>
          <p:nvPr/>
        </p:nvSpPr>
        <p:spPr>
          <a:xfrm rot="5400000">
            <a:off x="3571900" y="-2954850"/>
            <a:ext cx="667200" cy="6881700"/>
          </a:xfrm>
          <a:prstGeom prst="round2SameRect">
            <a:avLst>
              <a:gd fmla="val 0" name="adj1"/>
              <a:gd fmla="val 0" name="adj2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905" name="Google Shape;905;p5"/>
          <p:cNvGraphicFramePr/>
          <p:nvPr/>
        </p:nvGraphicFramePr>
        <p:xfrm>
          <a:off x="464650" y="9472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{A69CDC57-FD01-4577-A3E4-59B959F3FCCF}</a:tableStyleId>
              </a:tblPr>
              <a:tblGrid>
                <a:gridCol w="6841250"/>
              </a:tblGrid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2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700"/>
                    </a:p>
                  </a:txBody>
                  <a:tcPr marT="91425" marB="91425" marR="91425" marL="91425">
                    <a:lnL cap="flat" cmpd="sng" w="9525">
                      <a:solidFill>
                        <a:srgbClr val="967BA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906" name="Google Shape;906;p5"/>
          <p:cNvSpPr txBox="1"/>
          <p:nvPr/>
        </p:nvSpPr>
        <p:spPr>
          <a:xfrm>
            <a:off x="405504" y="9784013"/>
            <a:ext cx="2316900" cy="23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07950" lIns="107950" spcFirstLastPara="1" rIns="107950" wrap="square" tIns="1079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3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3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907" name="Google Shape;907;p5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M Sans"/>
              <a:buNone/>
              <a:defRPr b="1" sz="3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908" name="Google Shape;908;p5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indent="-3429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4290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4290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4290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4290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4290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4290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●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4290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○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4290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DM Sans"/>
              <a:buChar char="■"/>
              <a:defRPr sz="18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z. Credit slide, do not remove layout">
  <p:cSld name="CUSTOM_2">
    <p:spTree>
      <p:nvGrpSpPr>
        <p:cNvPr id="909" name="Shape 9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0" name="Google Shape;910;p6"/>
          <p:cNvSpPr txBox="1"/>
          <p:nvPr>
            <p:ph type="title"/>
          </p:nvPr>
        </p:nvSpPr>
        <p:spPr>
          <a:xfrm>
            <a:off x="264945" y="870271"/>
            <a:ext cx="7242300" cy="11199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700"/>
              <a:buNone/>
              <a:defRPr/>
            </a:lvl9pPr>
          </a:lstStyle>
          <a:p/>
        </p:txBody>
      </p:sp>
      <p:grpSp>
        <p:nvGrpSpPr>
          <p:cNvPr id="911" name="Google Shape;911;p6"/>
          <p:cNvGrpSpPr/>
          <p:nvPr/>
        </p:nvGrpSpPr>
        <p:grpSpPr>
          <a:xfrm>
            <a:off x="0" y="0"/>
            <a:ext cx="7772400" cy="10058400"/>
            <a:chOff x="0" y="0"/>
            <a:chExt cx="7772400" cy="10058400"/>
          </a:xfrm>
        </p:grpSpPr>
        <p:sp>
          <p:nvSpPr>
            <p:cNvPr id="912" name="Google Shape;912;p6"/>
            <p:cNvSpPr/>
            <p:nvPr/>
          </p:nvSpPr>
          <p:spPr>
            <a:xfrm>
              <a:off x="0" y="0"/>
              <a:ext cx="7772400" cy="10058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913" name="Google Shape;913;p6"/>
            <p:cNvPicPr preferRelativeResize="0"/>
            <p:nvPr/>
          </p:nvPicPr>
          <p:blipFill rotWithShape="1">
            <a:blip r:embed="rId2">
              <a:alphaModFix/>
            </a:blip>
            <a:srcRect b="20906" l="0" r="0" t="16256"/>
            <a:stretch/>
          </p:blipFill>
          <p:spPr>
            <a:xfrm>
              <a:off x="103174" y="493725"/>
              <a:ext cx="7580250" cy="2071125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14" name="Google Shape;914;p6"/>
            <p:cNvSpPr txBox="1"/>
            <p:nvPr/>
          </p:nvSpPr>
          <p:spPr>
            <a:xfrm>
              <a:off x="463500" y="2858050"/>
              <a:ext cx="6568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29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9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9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3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23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0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3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37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3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13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pic>
          <p:nvPicPr>
            <p:cNvPr id="915" name="Google Shape;915;p6">
              <a:hlinkClick r:id="rId4"/>
            </p:cNvPr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4590858" y="9157781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16" name="Google Shape;916;p6">
              <a:hlinkClick r:id="rId6"/>
            </p:cNvPr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>
              <a:off x="5372728" y="9162273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17" name="Google Shape;917;p6">
              <a:hlinkClick r:id="rId8"/>
            </p:cNvPr>
            <p:cNvPicPr preferRelativeResize="0"/>
            <p:nvPr/>
          </p:nvPicPr>
          <p:blipFill>
            <a:blip r:embed="rId9">
              <a:alphaModFix/>
            </a:blip>
            <a:stretch>
              <a:fillRect/>
            </a:stretch>
          </p:blipFill>
          <p:spPr>
            <a:xfrm>
              <a:off x="6150015" y="9151044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18" name="Google Shape;918;p6">
              <a:hlinkClick r:id="rId10"/>
            </p:cNvPr>
            <p:cNvPicPr preferRelativeResize="0"/>
            <p:nvPr/>
          </p:nvPicPr>
          <p:blipFill>
            <a:blip r:embed="rId11">
              <a:alphaModFix/>
            </a:blip>
            <a:stretch>
              <a:fillRect/>
            </a:stretch>
          </p:blipFill>
          <p:spPr>
            <a:xfrm>
              <a:off x="6827349" y="9162274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19" name="Google Shape;919;p6"/>
            <p:cNvSpPr txBox="1"/>
            <p:nvPr/>
          </p:nvSpPr>
          <p:spPr>
            <a:xfrm>
              <a:off x="2680800" y="8287450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0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  <p:cxnSp>
          <p:nvCxnSpPr>
            <p:cNvPr id="920" name="Google Shape;920;p6"/>
            <p:cNvCxnSpPr/>
            <p:nvPr/>
          </p:nvCxnSpPr>
          <p:spPr>
            <a:xfrm>
              <a:off x="6293277" y="8947208"/>
              <a:ext cx="12336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8.xml"/><Relationship Id="rId22" Type="http://schemas.openxmlformats.org/officeDocument/2006/relationships/slide" Target="/ppt/slides/slide6.xml"/><Relationship Id="rId21" Type="http://schemas.openxmlformats.org/officeDocument/2006/relationships/slide" Target="/ppt/slides/slide7.xml"/><Relationship Id="rId24" Type="http://schemas.openxmlformats.org/officeDocument/2006/relationships/slide" Target="/ppt/slides/slide4.xml"/><Relationship Id="rId23" Type="http://schemas.openxmlformats.org/officeDocument/2006/relationships/slide" Target="/ppt/slides/slide5.xml"/><Relationship Id="rId1" Type="http://schemas.openxmlformats.org/officeDocument/2006/relationships/slide" Target="/ppt/slides/slide27.xml"/><Relationship Id="rId2" Type="http://schemas.openxmlformats.org/officeDocument/2006/relationships/slide" Target="/ppt/slides/slide26.xml"/><Relationship Id="rId3" Type="http://schemas.openxmlformats.org/officeDocument/2006/relationships/slide" Target="/ppt/slides/slide25.xml"/><Relationship Id="rId4" Type="http://schemas.openxmlformats.org/officeDocument/2006/relationships/slide" Target="/ppt/slides/slide24.xml"/><Relationship Id="rId9" Type="http://schemas.openxmlformats.org/officeDocument/2006/relationships/slide" Target="/ppt/slides/slide19.xml"/><Relationship Id="rId26" Type="http://schemas.openxmlformats.org/officeDocument/2006/relationships/slide" Target="/ppt/slides/slide2.xml"/><Relationship Id="rId25" Type="http://schemas.openxmlformats.org/officeDocument/2006/relationships/slide" Target="/ppt/slides/slide3.xml"/><Relationship Id="rId28" Type="http://schemas.openxmlformats.org/officeDocument/2006/relationships/slideLayout" Target="../slideLayouts/slideLayout2.xml"/><Relationship Id="rId27" Type="http://schemas.openxmlformats.org/officeDocument/2006/relationships/slideLayout" Target="../slideLayouts/slideLayout1.xml"/><Relationship Id="rId5" Type="http://schemas.openxmlformats.org/officeDocument/2006/relationships/slide" Target="/ppt/slides/slide23.xml"/><Relationship Id="rId6" Type="http://schemas.openxmlformats.org/officeDocument/2006/relationships/slide" Target="/ppt/slides/slide22.xml"/><Relationship Id="rId29" Type="http://schemas.openxmlformats.org/officeDocument/2006/relationships/slideLayout" Target="../slideLayouts/slideLayout3.xml"/><Relationship Id="rId7" Type="http://schemas.openxmlformats.org/officeDocument/2006/relationships/slide" Target="/ppt/slides/slide21.xml"/><Relationship Id="rId8" Type="http://schemas.openxmlformats.org/officeDocument/2006/relationships/slide" Target="/ppt/slides/slide20.xml"/><Relationship Id="rId31" Type="http://schemas.openxmlformats.org/officeDocument/2006/relationships/slideLayout" Target="../slideLayouts/slideLayout5.xml"/><Relationship Id="rId30" Type="http://schemas.openxmlformats.org/officeDocument/2006/relationships/slideLayout" Target="../slideLayouts/slideLayout4.xml"/><Relationship Id="rId11" Type="http://schemas.openxmlformats.org/officeDocument/2006/relationships/slide" Target="/ppt/slides/slide17.xml"/><Relationship Id="rId10" Type="http://schemas.openxmlformats.org/officeDocument/2006/relationships/slide" Target="/ppt/slides/slide18.xml"/><Relationship Id="rId32" Type="http://schemas.openxmlformats.org/officeDocument/2006/relationships/theme" Target="../theme/theme1.xml"/><Relationship Id="rId13" Type="http://schemas.openxmlformats.org/officeDocument/2006/relationships/slide" Target="/ppt/slides/slide15.xml"/><Relationship Id="rId12" Type="http://schemas.openxmlformats.org/officeDocument/2006/relationships/slide" Target="/ppt/slides/slide16.xml"/><Relationship Id="rId15" Type="http://schemas.openxmlformats.org/officeDocument/2006/relationships/slide" Target="/ppt/slides/slide13.xml"/><Relationship Id="rId14" Type="http://schemas.openxmlformats.org/officeDocument/2006/relationships/slide" Target="/ppt/slides/slide14.xml"/><Relationship Id="rId17" Type="http://schemas.openxmlformats.org/officeDocument/2006/relationships/slide" Target="/ppt/slides/slide11.xml"/><Relationship Id="rId16" Type="http://schemas.openxmlformats.org/officeDocument/2006/relationships/slide" Target="/ppt/slides/slide12.xml"/><Relationship Id="rId19" Type="http://schemas.openxmlformats.org/officeDocument/2006/relationships/slide" Target="/ppt/slides/slide9.xml"/><Relationship Id="rId18" Type="http://schemas.openxmlformats.org/officeDocument/2006/relationships/slide" Target="/ppt/slides/slide10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 rot="5400000">
            <a:off x="7312950" y="9532728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" name="Google Shape;7;p1"/>
          <p:cNvSpPr/>
          <p:nvPr/>
        </p:nvSpPr>
        <p:spPr>
          <a:xfrm rot="5400000">
            <a:off x="7312950" y="9152474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" name="Google Shape;8;p1"/>
          <p:cNvSpPr/>
          <p:nvPr/>
        </p:nvSpPr>
        <p:spPr>
          <a:xfrm rot="5400000">
            <a:off x="7312950" y="8772221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" name="Google Shape;9;p1"/>
          <p:cNvSpPr/>
          <p:nvPr/>
        </p:nvSpPr>
        <p:spPr>
          <a:xfrm rot="5400000">
            <a:off x="7312950" y="8391968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" name="Google Shape;10;p1"/>
          <p:cNvSpPr/>
          <p:nvPr/>
        </p:nvSpPr>
        <p:spPr>
          <a:xfrm rot="5400000">
            <a:off x="7312950" y="8011715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1"/>
          <p:cNvSpPr/>
          <p:nvPr/>
        </p:nvSpPr>
        <p:spPr>
          <a:xfrm rot="5400000">
            <a:off x="7312950" y="7631462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1"/>
          <p:cNvSpPr/>
          <p:nvPr/>
        </p:nvSpPr>
        <p:spPr>
          <a:xfrm rot="5400000">
            <a:off x="7312950" y="7251209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1"/>
          <p:cNvSpPr/>
          <p:nvPr/>
        </p:nvSpPr>
        <p:spPr>
          <a:xfrm rot="5400000">
            <a:off x="7312950" y="6870956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1"/>
          <p:cNvSpPr/>
          <p:nvPr/>
        </p:nvSpPr>
        <p:spPr>
          <a:xfrm rot="5400000">
            <a:off x="7312950" y="6490702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1"/>
          <p:cNvSpPr/>
          <p:nvPr/>
        </p:nvSpPr>
        <p:spPr>
          <a:xfrm rot="5400000">
            <a:off x="7312950" y="6110449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1"/>
          <p:cNvSpPr/>
          <p:nvPr/>
        </p:nvSpPr>
        <p:spPr>
          <a:xfrm rot="5400000">
            <a:off x="7312950" y="5730196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1"/>
          <p:cNvSpPr/>
          <p:nvPr/>
        </p:nvSpPr>
        <p:spPr>
          <a:xfrm rot="5400000">
            <a:off x="7312950" y="5349943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1"/>
          <p:cNvSpPr/>
          <p:nvPr/>
        </p:nvSpPr>
        <p:spPr>
          <a:xfrm rot="5400000">
            <a:off x="7312950" y="4969690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1"/>
          <p:cNvSpPr/>
          <p:nvPr/>
        </p:nvSpPr>
        <p:spPr>
          <a:xfrm rot="5400000">
            <a:off x="7312950" y="4589437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1"/>
          <p:cNvSpPr/>
          <p:nvPr/>
        </p:nvSpPr>
        <p:spPr>
          <a:xfrm rot="5400000">
            <a:off x="7312950" y="4209183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1"/>
          <p:cNvSpPr/>
          <p:nvPr/>
        </p:nvSpPr>
        <p:spPr>
          <a:xfrm rot="5400000">
            <a:off x="7312950" y="3828930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1"/>
          <p:cNvSpPr/>
          <p:nvPr/>
        </p:nvSpPr>
        <p:spPr>
          <a:xfrm rot="5400000">
            <a:off x="7312950" y="3448677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1"/>
          <p:cNvSpPr/>
          <p:nvPr/>
        </p:nvSpPr>
        <p:spPr>
          <a:xfrm rot="5400000">
            <a:off x="7312950" y="3068424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1"/>
          <p:cNvSpPr/>
          <p:nvPr/>
        </p:nvSpPr>
        <p:spPr>
          <a:xfrm rot="5400000">
            <a:off x="7312950" y="2688171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1"/>
          <p:cNvSpPr/>
          <p:nvPr/>
        </p:nvSpPr>
        <p:spPr>
          <a:xfrm rot="5400000">
            <a:off x="7312950" y="2307918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1"/>
          <p:cNvSpPr/>
          <p:nvPr/>
        </p:nvSpPr>
        <p:spPr>
          <a:xfrm rot="5400000">
            <a:off x="7312950" y="1927665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1"/>
          <p:cNvSpPr/>
          <p:nvPr/>
        </p:nvSpPr>
        <p:spPr>
          <a:xfrm rot="5400000">
            <a:off x="7312950" y="1547411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1"/>
          <p:cNvSpPr/>
          <p:nvPr/>
        </p:nvSpPr>
        <p:spPr>
          <a:xfrm rot="5400000">
            <a:off x="7312950" y="1167158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1"/>
          <p:cNvSpPr/>
          <p:nvPr/>
        </p:nvSpPr>
        <p:spPr>
          <a:xfrm rot="5400000">
            <a:off x="7312950" y="786905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1"/>
          <p:cNvSpPr/>
          <p:nvPr/>
        </p:nvSpPr>
        <p:spPr>
          <a:xfrm rot="5400000">
            <a:off x="7312950" y="406652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1"/>
          <p:cNvSpPr/>
          <p:nvPr/>
        </p:nvSpPr>
        <p:spPr>
          <a:xfrm rot="5400000">
            <a:off x="7312950" y="26399"/>
            <a:ext cx="328500" cy="514200"/>
          </a:xfrm>
          <a:prstGeom prst="round2SameRect">
            <a:avLst>
              <a:gd fmla="val 50000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1"/>
          <p:cNvSpPr txBox="1"/>
          <p:nvPr>
            <p:ph type="title"/>
          </p:nvPr>
        </p:nvSpPr>
        <p:spPr>
          <a:xfrm>
            <a:off x="264945" y="870271"/>
            <a:ext cx="7242300" cy="1119900"/>
          </a:xfrm>
          <a:prstGeom prst="rect">
            <a:avLst/>
          </a:prstGeom>
          <a:noFill/>
          <a:ln>
            <a:noFill/>
          </a:ln>
        </p:spPr>
        <p:txBody>
          <a:bodyPr anchorCtr="0" anchor="t" bIns="143925" lIns="143925" spcFirstLastPara="1" rIns="143925" wrap="square" tIns="1439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700"/>
              <a:buFont typeface="DM Sans"/>
              <a:buNone/>
              <a:defRPr b="1" sz="4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33" name="Google Shape;33;p1"/>
          <p:cNvSpPr txBox="1"/>
          <p:nvPr>
            <p:ph idx="1" type="body"/>
          </p:nvPr>
        </p:nvSpPr>
        <p:spPr>
          <a:xfrm>
            <a:off x="264945" y="2253729"/>
            <a:ext cx="7242300" cy="66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143925" lIns="143925" spcFirstLastPara="1" rIns="143925" wrap="square" tIns="143925">
            <a:noAutofit/>
          </a:bodyPr>
          <a:lstStyle>
            <a:lvl1pPr indent="-3683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●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68300" lvl="1" marL="9144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○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68300" lvl="2" marL="13716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■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68300" lvl="3" marL="18288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●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68300" lvl="4" marL="22860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○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68300" lvl="5" marL="27432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■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68300" lvl="6" marL="32004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●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68300" lvl="7" marL="3657600">
              <a:lnSpc>
                <a:spcPct val="115000"/>
              </a:lnSpc>
              <a:spcBef>
                <a:spcPts val="2500"/>
              </a:spcBef>
              <a:spcAft>
                <a:spcPts val="0"/>
              </a:spcAft>
              <a:buClr>
                <a:schemeClr val="dk2"/>
              </a:buClr>
              <a:buSzPts val="2200"/>
              <a:buFont typeface="DM Sans"/>
              <a:buChar char="○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68300" lvl="8" marL="4114800">
              <a:lnSpc>
                <a:spcPct val="115000"/>
              </a:lnSpc>
              <a:spcBef>
                <a:spcPts val="2500"/>
              </a:spcBef>
              <a:spcAft>
                <a:spcPts val="2500"/>
              </a:spcAft>
              <a:buClr>
                <a:schemeClr val="dk2"/>
              </a:buClr>
              <a:buSzPts val="2200"/>
              <a:buFont typeface="DM Sans"/>
              <a:buChar char="■"/>
              <a:defRPr sz="22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34" name="Google Shape;34;p1"/>
          <p:cNvSpPr txBox="1"/>
          <p:nvPr/>
        </p:nvSpPr>
        <p:spPr>
          <a:xfrm>
            <a:off x="7322025" y="119200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A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5" name="Google Shape;35;p1"/>
          <p:cNvSpPr txBox="1"/>
          <p:nvPr/>
        </p:nvSpPr>
        <p:spPr>
          <a:xfrm>
            <a:off x="7322025" y="496946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B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6" name="Google Shape;36;p1"/>
          <p:cNvSpPr txBox="1"/>
          <p:nvPr/>
        </p:nvSpPr>
        <p:spPr>
          <a:xfrm>
            <a:off x="7322025" y="874691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C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7" name="Google Shape;37;p1"/>
          <p:cNvSpPr txBox="1"/>
          <p:nvPr/>
        </p:nvSpPr>
        <p:spPr>
          <a:xfrm>
            <a:off x="7322025" y="1252437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D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" name="Google Shape;38;p1"/>
          <p:cNvSpPr txBox="1"/>
          <p:nvPr/>
        </p:nvSpPr>
        <p:spPr>
          <a:xfrm>
            <a:off x="7322025" y="1630182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E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9" name="Google Shape;39;p1"/>
          <p:cNvSpPr txBox="1"/>
          <p:nvPr/>
        </p:nvSpPr>
        <p:spPr>
          <a:xfrm>
            <a:off x="7322025" y="2007928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F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0" name="Google Shape;40;p1"/>
          <p:cNvSpPr txBox="1"/>
          <p:nvPr/>
        </p:nvSpPr>
        <p:spPr>
          <a:xfrm>
            <a:off x="7322025" y="2385674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G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1" name="Google Shape;41;p1"/>
          <p:cNvSpPr txBox="1"/>
          <p:nvPr/>
        </p:nvSpPr>
        <p:spPr>
          <a:xfrm>
            <a:off x="7322025" y="2763419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H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2" name="Google Shape;42;p1"/>
          <p:cNvSpPr txBox="1"/>
          <p:nvPr/>
        </p:nvSpPr>
        <p:spPr>
          <a:xfrm>
            <a:off x="7322025" y="3141165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I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3" name="Google Shape;43;p1"/>
          <p:cNvSpPr txBox="1"/>
          <p:nvPr/>
        </p:nvSpPr>
        <p:spPr>
          <a:xfrm>
            <a:off x="7322025" y="3518911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J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4" name="Google Shape;44;p1"/>
          <p:cNvSpPr txBox="1"/>
          <p:nvPr/>
        </p:nvSpPr>
        <p:spPr>
          <a:xfrm>
            <a:off x="7322025" y="3896656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K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5" name="Google Shape;45;p1"/>
          <p:cNvSpPr txBox="1"/>
          <p:nvPr/>
        </p:nvSpPr>
        <p:spPr>
          <a:xfrm>
            <a:off x="7322025" y="4274402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L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6" name="Google Shape;46;p1"/>
          <p:cNvSpPr txBox="1"/>
          <p:nvPr/>
        </p:nvSpPr>
        <p:spPr>
          <a:xfrm>
            <a:off x="7322025" y="4652147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M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7" name="Google Shape;47;p1"/>
          <p:cNvSpPr txBox="1"/>
          <p:nvPr/>
        </p:nvSpPr>
        <p:spPr>
          <a:xfrm>
            <a:off x="7322025" y="5029893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N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8" name="Google Shape;48;p1"/>
          <p:cNvSpPr txBox="1"/>
          <p:nvPr/>
        </p:nvSpPr>
        <p:spPr>
          <a:xfrm>
            <a:off x="7322025" y="5407639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O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9" name="Google Shape;49;p1"/>
          <p:cNvSpPr txBox="1"/>
          <p:nvPr/>
        </p:nvSpPr>
        <p:spPr>
          <a:xfrm>
            <a:off x="7322025" y="5785384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P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0" name="Google Shape;50;p1"/>
          <p:cNvSpPr txBox="1"/>
          <p:nvPr/>
        </p:nvSpPr>
        <p:spPr>
          <a:xfrm>
            <a:off x="7322025" y="6163130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Q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1" name="Google Shape;51;p1"/>
          <p:cNvSpPr txBox="1"/>
          <p:nvPr/>
        </p:nvSpPr>
        <p:spPr>
          <a:xfrm>
            <a:off x="7322025" y="6540875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R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2" name="Google Shape;52;p1"/>
          <p:cNvSpPr txBox="1"/>
          <p:nvPr/>
        </p:nvSpPr>
        <p:spPr>
          <a:xfrm>
            <a:off x="7322025" y="6918621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S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3" name="Google Shape;53;p1"/>
          <p:cNvSpPr txBox="1"/>
          <p:nvPr/>
        </p:nvSpPr>
        <p:spPr>
          <a:xfrm>
            <a:off x="7322025" y="7296367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T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4" name="Google Shape;54;p1"/>
          <p:cNvSpPr txBox="1"/>
          <p:nvPr/>
        </p:nvSpPr>
        <p:spPr>
          <a:xfrm>
            <a:off x="7322025" y="7674112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U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5" name="Google Shape;55;p1"/>
          <p:cNvSpPr txBox="1"/>
          <p:nvPr/>
        </p:nvSpPr>
        <p:spPr>
          <a:xfrm>
            <a:off x="7322025" y="8051858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V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6" name="Google Shape;56;p1"/>
          <p:cNvSpPr txBox="1"/>
          <p:nvPr/>
        </p:nvSpPr>
        <p:spPr>
          <a:xfrm>
            <a:off x="7322025" y="8429604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W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7" name="Google Shape;57;p1"/>
          <p:cNvSpPr txBox="1"/>
          <p:nvPr/>
        </p:nvSpPr>
        <p:spPr>
          <a:xfrm>
            <a:off x="7322025" y="8807349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X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8" name="Google Shape;58;p1"/>
          <p:cNvSpPr txBox="1"/>
          <p:nvPr/>
        </p:nvSpPr>
        <p:spPr>
          <a:xfrm>
            <a:off x="7322025" y="9185095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Y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9" name="Google Shape;59;p1"/>
          <p:cNvSpPr txBox="1"/>
          <p:nvPr/>
        </p:nvSpPr>
        <p:spPr>
          <a:xfrm>
            <a:off x="7322025" y="9562840"/>
            <a:ext cx="5142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Z</a:t>
            </a:r>
            <a:endParaRPr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60" name="Google Shape;60;p1">
            <a:hlinkClick action="ppaction://hlinksldjump" r:id="rId1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1">
            <a:hlinkClick action="ppaction://hlinksldjump" r:id="rId2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1">
            <a:hlinkClick action="ppaction://hlinksldjump" r:id="rId3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">
            <a:hlinkClick action="ppaction://hlinksldjump" r:id="rId4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1">
            <a:hlinkClick action="ppaction://hlinksldjump" r:id="rId5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1">
            <a:hlinkClick action="ppaction://hlinksldjump" r:id="rId6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1">
            <a:hlinkClick action="ppaction://hlinksldjump" r:id="rId7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1">
            <a:hlinkClick action="ppaction://hlinksldjump" r:id="rId8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1">
            <a:hlinkClick action="ppaction://hlinksldjump" r:id="rId9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1">
            <a:hlinkClick action="ppaction://hlinksldjump" r:id="rId10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1">
            <a:hlinkClick action="ppaction://hlinksldjump" r:id="rId11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1">
            <a:hlinkClick action="ppaction://hlinksldjump" r:id="rId12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1">
            <a:hlinkClick action="ppaction://hlinksldjump" r:id="rId13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1">
            <a:hlinkClick action="ppaction://hlinksldjump" r:id="rId14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1">
            <a:hlinkClick action="ppaction://hlinksldjump" r:id="rId15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">
            <a:hlinkClick action="ppaction://hlinksldjump" r:id="rId16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1">
            <a:hlinkClick action="ppaction://hlinksldjump" r:id="rId17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1">
            <a:hlinkClick action="ppaction://hlinksldjump" r:id="rId18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1">
            <a:hlinkClick action="ppaction://hlinksldjump" r:id="rId19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1">
            <a:hlinkClick action="ppaction://hlinksldjump" r:id="rId20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1">
            <a:hlinkClick action="ppaction://hlinksldjump" r:id="rId21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1">
            <a:hlinkClick action="ppaction://hlinksldjump" r:id="rId22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1">
            <a:hlinkClick action="ppaction://hlinksldjump" r:id="rId23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1">
            <a:hlinkClick action="ppaction://hlinksldjump" r:id="rId24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1">
            <a:hlinkClick action="ppaction://hlinksldjump" r:id="rId25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1">
            <a:hlinkClick action="ppaction://hlinksldjump" r:id="rId26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7"/>
    <p:sldLayoutId id="2147483649" r:id="rId28"/>
    <p:sldLayoutId id="2147483650" r:id="rId29"/>
    <p:sldLayoutId id="2147483651" r:id="rId30"/>
    <p:sldLayoutId id="2147483652" r:id="rId3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1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0.xml"/><Relationship Id="rId22" Type="http://schemas.openxmlformats.org/officeDocument/2006/relationships/slide" Target="/ppt/slides/slide8.xml"/><Relationship Id="rId21" Type="http://schemas.openxmlformats.org/officeDocument/2006/relationships/slide" Target="/ppt/slides/slide9.xml"/><Relationship Id="rId24" Type="http://schemas.openxmlformats.org/officeDocument/2006/relationships/slide" Target="/ppt/slides/slide6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27.xml"/><Relationship Id="rId4" Type="http://schemas.openxmlformats.org/officeDocument/2006/relationships/slide" Target="/ppt/slides/slide26.xml"/><Relationship Id="rId9" Type="http://schemas.openxmlformats.org/officeDocument/2006/relationships/slide" Target="/ppt/slides/slide21.xml"/><Relationship Id="rId26" Type="http://schemas.openxmlformats.org/officeDocument/2006/relationships/slide" Target="/ppt/slides/slide4.xml"/><Relationship Id="rId25" Type="http://schemas.openxmlformats.org/officeDocument/2006/relationships/slide" Target="/ppt/slides/slide5.xml"/><Relationship Id="rId28" Type="http://schemas.openxmlformats.org/officeDocument/2006/relationships/slide" Target="/ppt/slides/slide2.xml"/><Relationship Id="rId27" Type="http://schemas.openxmlformats.org/officeDocument/2006/relationships/slide" Target="/ppt/slides/slide3.xml"/><Relationship Id="rId5" Type="http://schemas.openxmlformats.org/officeDocument/2006/relationships/slide" Target="/ppt/slides/slide25.xml"/><Relationship Id="rId6" Type="http://schemas.openxmlformats.org/officeDocument/2006/relationships/slide" Target="/ppt/slides/slide24.xml"/><Relationship Id="rId7" Type="http://schemas.openxmlformats.org/officeDocument/2006/relationships/slide" Target="/ppt/slides/slide23.xml"/><Relationship Id="rId8" Type="http://schemas.openxmlformats.org/officeDocument/2006/relationships/slide" Target="/ppt/slides/slide22.xml"/><Relationship Id="rId11" Type="http://schemas.openxmlformats.org/officeDocument/2006/relationships/slide" Target="/ppt/slides/slide19.xml"/><Relationship Id="rId10" Type="http://schemas.openxmlformats.org/officeDocument/2006/relationships/slide" Target="/ppt/slides/slide20.xml"/><Relationship Id="rId13" Type="http://schemas.openxmlformats.org/officeDocument/2006/relationships/slide" Target="/ppt/slides/slide17.xml"/><Relationship Id="rId12" Type="http://schemas.openxmlformats.org/officeDocument/2006/relationships/slide" Target="/ppt/slides/slide18.xml"/><Relationship Id="rId15" Type="http://schemas.openxmlformats.org/officeDocument/2006/relationships/slide" Target="/ppt/slides/slide15.xml"/><Relationship Id="rId14" Type="http://schemas.openxmlformats.org/officeDocument/2006/relationships/slide" Target="/ppt/slides/slide16.xml"/><Relationship Id="rId17" Type="http://schemas.openxmlformats.org/officeDocument/2006/relationships/slide" Target="/ppt/slides/slide13.xml"/><Relationship Id="rId16" Type="http://schemas.openxmlformats.org/officeDocument/2006/relationships/slide" Target="/ppt/slides/slide14.xml"/><Relationship Id="rId19" Type="http://schemas.openxmlformats.org/officeDocument/2006/relationships/slide" Target="/ppt/slides/slide11.xml"/><Relationship Id="rId18" Type="http://schemas.openxmlformats.org/officeDocument/2006/relationships/slide" Target="/ppt/slides/slide12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4" name="Shape 9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5" name="Google Shape;925;p7"/>
          <p:cNvSpPr txBox="1"/>
          <p:nvPr>
            <p:ph type="title"/>
          </p:nvPr>
        </p:nvSpPr>
        <p:spPr>
          <a:xfrm>
            <a:off x="566250" y="4818375"/>
            <a:ext cx="6690600" cy="3158400"/>
          </a:xfrm>
          <a:prstGeom prst="rect">
            <a:avLst/>
          </a:prstGeom>
        </p:spPr>
        <p:txBody>
          <a:bodyPr anchorCtr="0" anchor="ctr" bIns="143925" lIns="143925" spcFirstLastPara="1" rIns="143925" wrap="square" tIns="143925">
            <a:noAutofit/>
          </a:bodyPr>
          <a:lstStyle/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4500"/>
              <a:t>MY</a:t>
            </a:r>
            <a:r>
              <a:rPr b="0" lang="en" sz="8800"/>
              <a:t> </a:t>
            </a:r>
            <a:endParaRPr b="0" sz="8800"/>
          </a:p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8800"/>
              <a:t>INDEX</a:t>
            </a:r>
            <a:endParaRPr b="0" sz="8800"/>
          </a:p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8800">
                <a:solidFill>
                  <a:schemeClr val="accent1"/>
                </a:solidFill>
              </a:rPr>
              <a:t>NOTEBOOK</a:t>
            </a:r>
            <a:endParaRPr b="0" sz="8800">
              <a:solidFill>
                <a:schemeClr val="accent1"/>
              </a:solidFill>
            </a:endParaRPr>
          </a:p>
        </p:txBody>
      </p:sp>
      <p:sp>
        <p:nvSpPr>
          <p:cNvPr id="926" name="Google Shape;926;p7"/>
          <p:cNvSpPr txBox="1"/>
          <p:nvPr>
            <p:ph idx="1" type="subTitle"/>
          </p:nvPr>
        </p:nvSpPr>
        <p:spPr>
          <a:xfrm>
            <a:off x="405500" y="8382450"/>
            <a:ext cx="6925800" cy="774900"/>
          </a:xfrm>
          <a:prstGeom prst="rect">
            <a:avLst/>
          </a:prstGeom>
        </p:spPr>
        <p:txBody>
          <a:bodyPr anchorCtr="0" anchor="ctr" bIns="143925" lIns="143925" spcFirstLastPara="1" rIns="143925" wrap="square" tIns="1439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name here.</a:t>
            </a:r>
            <a:endParaRPr/>
          </a:p>
        </p:txBody>
      </p:sp>
      <p:sp>
        <p:nvSpPr>
          <p:cNvPr id="927" name="Google Shape;927;p7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8" name="Google Shape;928;p7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9" name="Google Shape;929;p7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0" name="Google Shape;930;p7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1" name="Google Shape;931;p7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2" name="Google Shape;932;p7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3" name="Google Shape;933;p7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7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7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7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7" name="Google Shape;937;p7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p7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p7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7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7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p7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7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7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7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7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7" name="Google Shape;947;p7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8" name="Google Shape;948;p7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9" name="Google Shape;949;p7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7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1" name="Google Shape;951;p7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2" name="Google Shape;952;p7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6" name="Shape 9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7" name="Google Shape;957;p8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A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958" name="Google Shape;958;p8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8"/>
          <p:cNvSpPr txBox="1"/>
          <p:nvPr>
            <p:ph idx="1" type="body"/>
          </p:nvPr>
        </p:nvSpPr>
        <p:spPr>
          <a:xfrm>
            <a:off x="464650" y="1670074"/>
            <a:ext cx="6881700" cy="4926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0" name="Google Shape;960;p8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p8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2" name="Google Shape;962;p8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3" name="Google Shape;963;p8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4" name="Google Shape;964;p8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5" name="Google Shape;965;p8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6" name="Google Shape;966;p8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p8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8" name="Google Shape;968;p8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9" name="Google Shape;969;p8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0" name="Google Shape;970;p8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1" name="Google Shape;971;p8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2" name="Google Shape;972;p8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3" name="Google Shape;973;p8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4" name="Google Shape;974;p8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5" name="Google Shape;975;p8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6" name="Google Shape;976;p8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7" name="Google Shape;977;p8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8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p8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0" name="Google Shape;980;p8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1" name="Google Shape;981;p8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2" name="Google Shape;982;p8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3" name="Google Shape;983;p8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4" name="Google Shape;984;p8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5" name="Google Shape;985;p8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6" name="Google Shape;986;p8"/>
          <p:cNvGrpSpPr/>
          <p:nvPr/>
        </p:nvGrpSpPr>
        <p:grpSpPr>
          <a:xfrm>
            <a:off x="4449702" y="7904725"/>
            <a:ext cx="415409" cy="1807140"/>
            <a:chOff x="3640477" y="1538105"/>
            <a:chExt cx="317203" cy="1380023"/>
          </a:xfrm>
        </p:grpSpPr>
        <p:sp>
          <p:nvSpPr>
            <p:cNvPr id="987" name="Google Shape;987;p8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8" name="Google Shape;988;p8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9" name="Google Shape;989;p8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0" name="Google Shape;990;p8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1" name="Google Shape;991;p8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2" name="Google Shape;992;p8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3" name="Google Shape;993;p8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4" name="Google Shape;994;p8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5" name="Google Shape;995;p8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6" name="Google Shape;996;p8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7" name="Google Shape;997;p8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8" name="Google Shape;998;p8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9" name="Google Shape;999;p8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0" name="Google Shape;1000;p8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1" name="Google Shape;1001;p8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2" name="Google Shape;1002;p8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3" name="Google Shape;1003;p8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4" name="Google Shape;1004;p8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5" name="Google Shape;1005;p8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6" name="Google Shape;1006;p8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7" name="Google Shape;1007;p8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8" name="Google Shape;1008;p8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9" name="Google Shape;1009;p8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0" name="Google Shape;1010;p8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11" name="Google Shape;1011;p8"/>
          <p:cNvGrpSpPr/>
          <p:nvPr/>
        </p:nvGrpSpPr>
        <p:grpSpPr>
          <a:xfrm>
            <a:off x="4964052" y="7904725"/>
            <a:ext cx="415409" cy="1807140"/>
            <a:chOff x="3640477" y="1538105"/>
            <a:chExt cx="317203" cy="1380023"/>
          </a:xfrm>
        </p:grpSpPr>
        <p:sp>
          <p:nvSpPr>
            <p:cNvPr id="1012" name="Google Shape;1012;p8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3" name="Google Shape;1013;p8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4" name="Google Shape;1014;p8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5" name="Google Shape;1015;p8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6" name="Google Shape;1016;p8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7" name="Google Shape;1017;p8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8" name="Google Shape;1018;p8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9" name="Google Shape;1019;p8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0" name="Google Shape;1020;p8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1" name="Google Shape;1021;p8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2" name="Google Shape;1022;p8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3" name="Google Shape;1023;p8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4" name="Google Shape;1024;p8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5" name="Google Shape;1025;p8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6" name="Google Shape;1026;p8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7" name="Google Shape;1027;p8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8" name="Google Shape;1028;p8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9" name="Google Shape;1029;p8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0" name="Google Shape;1030;p8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1" name="Google Shape;1031;p8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2" name="Google Shape;1032;p8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3" name="Google Shape;1033;p8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4" name="Google Shape;1034;p8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5" name="Google Shape;1035;p8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36" name="Google Shape;1036;p8"/>
          <p:cNvGrpSpPr/>
          <p:nvPr/>
        </p:nvGrpSpPr>
        <p:grpSpPr>
          <a:xfrm>
            <a:off x="5478402" y="7904725"/>
            <a:ext cx="415409" cy="1807140"/>
            <a:chOff x="3640477" y="1538105"/>
            <a:chExt cx="317203" cy="1380023"/>
          </a:xfrm>
        </p:grpSpPr>
        <p:sp>
          <p:nvSpPr>
            <p:cNvPr id="1037" name="Google Shape;1037;p8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8" name="Google Shape;1038;p8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9" name="Google Shape;1039;p8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0" name="Google Shape;1040;p8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1" name="Google Shape;1041;p8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2" name="Google Shape;1042;p8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3" name="Google Shape;1043;p8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4" name="Google Shape;1044;p8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5" name="Google Shape;1045;p8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6" name="Google Shape;1046;p8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7" name="Google Shape;1047;p8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8" name="Google Shape;1048;p8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9" name="Google Shape;1049;p8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0" name="Google Shape;1050;p8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1" name="Google Shape;1051;p8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2" name="Google Shape;1052;p8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3" name="Google Shape;1053;p8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4" name="Google Shape;1054;p8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5" name="Google Shape;1055;p8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6" name="Google Shape;1056;p8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7" name="Google Shape;1057;p8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8" name="Google Shape;1058;p8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9" name="Google Shape;1059;p8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0" name="Google Shape;1060;p8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61" name="Google Shape;1061;p8"/>
          <p:cNvSpPr/>
          <p:nvPr/>
        </p:nvSpPr>
        <p:spPr>
          <a:xfrm>
            <a:off x="2539301" y="7563501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2" name="Google Shape;1062;p8"/>
          <p:cNvSpPr/>
          <p:nvPr/>
        </p:nvSpPr>
        <p:spPr>
          <a:xfrm>
            <a:off x="1313288" y="7563501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3" name="Google Shape;1063;p8"/>
          <p:cNvSpPr/>
          <p:nvPr/>
        </p:nvSpPr>
        <p:spPr>
          <a:xfrm>
            <a:off x="1926295" y="7563501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8"/>
          <p:cNvSpPr/>
          <p:nvPr/>
        </p:nvSpPr>
        <p:spPr>
          <a:xfrm>
            <a:off x="2529025" y="81326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065" name="Google Shape;1065;p8"/>
          <p:cNvSpPr/>
          <p:nvPr/>
        </p:nvSpPr>
        <p:spPr>
          <a:xfrm>
            <a:off x="1323725" y="81326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066" name="Google Shape;1066;p8"/>
          <p:cNvSpPr/>
          <p:nvPr/>
        </p:nvSpPr>
        <p:spPr>
          <a:xfrm>
            <a:off x="1926375" y="81326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grpSp>
        <p:nvGrpSpPr>
          <p:cNvPr id="1067" name="Google Shape;1067;p8"/>
          <p:cNvGrpSpPr/>
          <p:nvPr/>
        </p:nvGrpSpPr>
        <p:grpSpPr>
          <a:xfrm>
            <a:off x="3457920" y="8862751"/>
            <a:ext cx="800400" cy="691003"/>
            <a:chOff x="2697199" y="3696235"/>
            <a:chExt cx="557459" cy="481233"/>
          </a:xfrm>
        </p:grpSpPr>
        <p:sp>
          <p:nvSpPr>
            <p:cNvPr id="1068" name="Google Shape;1068;p8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9" name="Google Shape;1069;p8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0" name="Google Shape;1070;p8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1" name="Google Shape;1071;p8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2" name="Google Shape;1072;p8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3" name="Google Shape;1073;p8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4" name="Google Shape;1074;p8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5" name="Google Shape;1075;p8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6" name="Google Shape;1076;p8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7" name="Google Shape;1077;p8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8" name="Google Shape;1078;p8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9" name="Google Shape;1079;p8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0" name="Google Shape;1080;p8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1" name="Google Shape;1081;p8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2" name="Google Shape;1082;p8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3" name="Google Shape;1083;p8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4" name="Google Shape;1084;p8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5" name="Google Shape;1085;p8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6" name="Google Shape;1086;p8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7" name="Google Shape;1087;p8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8" name="Google Shape;1088;p8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9" name="Google Shape;1089;p8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0" name="Google Shape;1090;p8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1" name="Google Shape;1091;p8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2" name="Google Shape;1092;p8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3" name="Google Shape;1093;p8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4" name="Google Shape;1094;p8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5" name="Google Shape;1095;p8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6" name="Google Shape;1096;p8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7" name="Google Shape;1097;p8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8" name="Google Shape;1098;p8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9" name="Google Shape;1099;p8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0" name="Google Shape;1100;p8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1" name="Google Shape;1101;p8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2" name="Google Shape;1102;p8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3" name="Google Shape;1103;p8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4" name="Google Shape;1104;p8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5" name="Google Shape;1105;p8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6" name="Google Shape;1106;p8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7" name="Google Shape;1107;p8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8" name="Google Shape;1108;p8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9" name="Google Shape;1109;p8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0" name="Google Shape;1110;p8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1" name="Google Shape;1111;p8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2" name="Google Shape;1112;p8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3" name="Google Shape;1113;p8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4" name="Google Shape;1114;p8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5" name="Google Shape;1115;p8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6" name="Google Shape;1116;p8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7" name="Google Shape;1117;p8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8" name="Google Shape;1118;p8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9" name="Google Shape;1119;p8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0" name="Google Shape;1120;p8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1" name="Google Shape;1121;p8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22" name="Google Shape;1122;p8"/>
          <p:cNvGrpSpPr/>
          <p:nvPr/>
        </p:nvGrpSpPr>
        <p:grpSpPr>
          <a:xfrm>
            <a:off x="1323720" y="8862751"/>
            <a:ext cx="800400" cy="691003"/>
            <a:chOff x="2697199" y="3696235"/>
            <a:chExt cx="557459" cy="481233"/>
          </a:xfrm>
        </p:grpSpPr>
        <p:sp>
          <p:nvSpPr>
            <p:cNvPr id="1123" name="Google Shape;1123;p8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4" name="Google Shape;1124;p8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5" name="Google Shape;1125;p8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6" name="Google Shape;1126;p8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7" name="Google Shape;1127;p8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8" name="Google Shape;1128;p8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9" name="Google Shape;1129;p8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0" name="Google Shape;1130;p8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1" name="Google Shape;1131;p8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2" name="Google Shape;1132;p8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3" name="Google Shape;1133;p8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4" name="Google Shape;1134;p8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5" name="Google Shape;1135;p8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6" name="Google Shape;1136;p8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7" name="Google Shape;1137;p8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8" name="Google Shape;1138;p8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9" name="Google Shape;1139;p8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0" name="Google Shape;1140;p8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1" name="Google Shape;1141;p8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2" name="Google Shape;1142;p8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3" name="Google Shape;1143;p8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4" name="Google Shape;1144;p8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5" name="Google Shape;1145;p8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6" name="Google Shape;1146;p8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7" name="Google Shape;1147;p8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8" name="Google Shape;1148;p8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9" name="Google Shape;1149;p8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0" name="Google Shape;1150;p8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1" name="Google Shape;1151;p8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2" name="Google Shape;1152;p8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3" name="Google Shape;1153;p8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4" name="Google Shape;1154;p8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5" name="Google Shape;1155;p8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6" name="Google Shape;1156;p8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7" name="Google Shape;1157;p8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8" name="Google Shape;1158;p8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9" name="Google Shape;1159;p8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0" name="Google Shape;1160;p8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1" name="Google Shape;1161;p8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2" name="Google Shape;1162;p8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3" name="Google Shape;1163;p8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4" name="Google Shape;1164;p8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5" name="Google Shape;1165;p8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6" name="Google Shape;1166;p8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7" name="Google Shape;1167;p8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8" name="Google Shape;1168;p8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9" name="Google Shape;1169;p8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0" name="Google Shape;1170;p8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1" name="Google Shape;1171;p8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2" name="Google Shape;1172;p8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3" name="Google Shape;1173;p8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4" name="Google Shape;1174;p8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5" name="Google Shape;1175;p8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6" name="Google Shape;1176;p8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77" name="Google Shape;1177;p8"/>
          <p:cNvGrpSpPr/>
          <p:nvPr/>
        </p:nvGrpSpPr>
        <p:grpSpPr>
          <a:xfrm>
            <a:off x="2390826" y="8862751"/>
            <a:ext cx="800400" cy="691003"/>
            <a:chOff x="2697199" y="3696235"/>
            <a:chExt cx="557459" cy="481233"/>
          </a:xfrm>
        </p:grpSpPr>
        <p:sp>
          <p:nvSpPr>
            <p:cNvPr id="1178" name="Google Shape;1178;p8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9" name="Google Shape;1179;p8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0" name="Google Shape;1180;p8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1" name="Google Shape;1181;p8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2" name="Google Shape;1182;p8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3" name="Google Shape;1183;p8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4" name="Google Shape;1184;p8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5" name="Google Shape;1185;p8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6" name="Google Shape;1186;p8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7" name="Google Shape;1187;p8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8" name="Google Shape;1188;p8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9" name="Google Shape;1189;p8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0" name="Google Shape;1190;p8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1" name="Google Shape;1191;p8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2" name="Google Shape;1192;p8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3" name="Google Shape;1193;p8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4" name="Google Shape;1194;p8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5" name="Google Shape;1195;p8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6" name="Google Shape;1196;p8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7" name="Google Shape;1197;p8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8" name="Google Shape;1198;p8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9" name="Google Shape;1199;p8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0" name="Google Shape;1200;p8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1" name="Google Shape;1201;p8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2" name="Google Shape;1202;p8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3" name="Google Shape;1203;p8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4" name="Google Shape;1204;p8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5" name="Google Shape;1205;p8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6" name="Google Shape;1206;p8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7" name="Google Shape;1207;p8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8" name="Google Shape;1208;p8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9" name="Google Shape;1209;p8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0" name="Google Shape;1210;p8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1" name="Google Shape;1211;p8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2" name="Google Shape;1212;p8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3" name="Google Shape;1213;p8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4" name="Google Shape;1214;p8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5" name="Google Shape;1215;p8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6" name="Google Shape;1216;p8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7" name="Google Shape;1217;p8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8" name="Google Shape;1218;p8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9" name="Google Shape;1219;p8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0" name="Google Shape;1220;p8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1" name="Google Shape;1221;p8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2" name="Google Shape;1222;p8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3" name="Google Shape;1223;p8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4" name="Google Shape;1224;p8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5" name="Google Shape;1225;p8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6" name="Google Shape;1226;p8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7" name="Google Shape;1227;p8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8" name="Google Shape;1228;p8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9" name="Google Shape;1229;p8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0" name="Google Shape;1230;p8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1" name="Google Shape;1231;p8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2" name="Google Shape;1232;p8"/>
          <p:cNvGrpSpPr/>
          <p:nvPr/>
        </p:nvGrpSpPr>
        <p:grpSpPr>
          <a:xfrm>
            <a:off x="466905" y="4151804"/>
            <a:ext cx="2208300" cy="471900"/>
            <a:chOff x="4286855" y="1880829"/>
            <a:chExt cx="2208300" cy="471900"/>
          </a:xfrm>
        </p:grpSpPr>
        <p:sp>
          <p:nvSpPr>
            <p:cNvPr id="1233" name="Google Shape;1233;p8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4" name="Google Shape;1234;p8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5" name="Google Shape;1235;p8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6" name="Google Shape;1236;p8"/>
          <p:cNvGrpSpPr/>
          <p:nvPr/>
        </p:nvGrpSpPr>
        <p:grpSpPr>
          <a:xfrm>
            <a:off x="5041055" y="4154554"/>
            <a:ext cx="2208300" cy="471900"/>
            <a:chOff x="4286855" y="1880829"/>
            <a:chExt cx="2208300" cy="471900"/>
          </a:xfrm>
        </p:grpSpPr>
        <p:sp>
          <p:nvSpPr>
            <p:cNvPr id="1237" name="Google Shape;1237;p8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8" name="Google Shape;1238;p8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9" name="Google Shape;1239;p8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0" name="Google Shape;1240;p8"/>
          <p:cNvGrpSpPr/>
          <p:nvPr/>
        </p:nvGrpSpPr>
        <p:grpSpPr>
          <a:xfrm>
            <a:off x="2760280" y="4151804"/>
            <a:ext cx="2208300" cy="471900"/>
            <a:chOff x="4286855" y="1880829"/>
            <a:chExt cx="2208300" cy="471900"/>
          </a:xfrm>
        </p:grpSpPr>
        <p:sp>
          <p:nvSpPr>
            <p:cNvPr id="1241" name="Google Shape;1241;p8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2" name="Google Shape;1242;p8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3" name="Google Shape;1243;p8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4" name="Google Shape;1244;p8"/>
          <p:cNvGrpSpPr/>
          <p:nvPr/>
        </p:nvGrpSpPr>
        <p:grpSpPr>
          <a:xfrm>
            <a:off x="4114987" y="3191418"/>
            <a:ext cx="738716" cy="471999"/>
            <a:chOff x="1121775" y="4980900"/>
            <a:chExt cx="4025700" cy="2572200"/>
          </a:xfrm>
        </p:grpSpPr>
        <p:sp>
          <p:nvSpPr>
            <p:cNvPr id="1245" name="Google Shape;1245;p8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8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7" name="Google Shape;1247;p8"/>
          <p:cNvGrpSpPr/>
          <p:nvPr/>
        </p:nvGrpSpPr>
        <p:grpSpPr>
          <a:xfrm>
            <a:off x="5900887" y="3191418"/>
            <a:ext cx="738716" cy="471999"/>
            <a:chOff x="1121775" y="4980900"/>
            <a:chExt cx="4025700" cy="2572200"/>
          </a:xfrm>
        </p:grpSpPr>
        <p:sp>
          <p:nvSpPr>
            <p:cNvPr id="1248" name="Google Shape;1248;p8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9" name="Google Shape;1249;p8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50" name="Google Shape;1250;p8"/>
          <p:cNvGrpSpPr/>
          <p:nvPr/>
        </p:nvGrpSpPr>
        <p:grpSpPr>
          <a:xfrm>
            <a:off x="5007937" y="3191418"/>
            <a:ext cx="738716" cy="471999"/>
            <a:chOff x="1121775" y="4980900"/>
            <a:chExt cx="4025700" cy="2572200"/>
          </a:xfrm>
        </p:grpSpPr>
        <p:sp>
          <p:nvSpPr>
            <p:cNvPr id="1251" name="Google Shape;1251;p8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2" name="Google Shape;1252;p8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53" name="Google Shape;1253;p8"/>
          <p:cNvSpPr/>
          <p:nvPr/>
        </p:nvSpPr>
        <p:spPr>
          <a:xfrm>
            <a:off x="1313301" y="5788473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4" name="Google Shape;1254;p8"/>
          <p:cNvSpPr/>
          <p:nvPr/>
        </p:nvSpPr>
        <p:spPr>
          <a:xfrm>
            <a:off x="2994785" y="5788473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5" name="Google Shape;1255;p8"/>
          <p:cNvSpPr/>
          <p:nvPr/>
        </p:nvSpPr>
        <p:spPr>
          <a:xfrm>
            <a:off x="4676268" y="5788473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56" name="Google Shape;1256;p8"/>
          <p:cNvGrpSpPr/>
          <p:nvPr/>
        </p:nvGrpSpPr>
        <p:grpSpPr>
          <a:xfrm>
            <a:off x="3061065" y="5199985"/>
            <a:ext cx="1650314" cy="352590"/>
            <a:chOff x="330925" y="3553213"/>
            <a:chExt cx="1392082" cy="297419"/>
          </a:xfrm>
        </p:grpSpPr>
        <p:sp>
          <p:nvSpPr>
            <p:cNvPr id="1257" name="Google Shape;1257;p8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8" name="Google Shape;1258;p8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9" name="Google Shape;1259;p8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0" name="Google Shape;1260;p8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1" name="Google Shape;1261;p8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2" name="Google Shape;1262;p8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3" name="Google Shape;1263;p8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4" name="Google Shape;1264;p8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5" name="Google Shape;1265;p8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6" name="Google Shape;1266;p8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67" name="Google Shape;1267;p8"/>
          <p:cNvGrpSpPr/>
          <p:nvPr/>
        </p:nvGrpSpPr>
        <p:grpSpPr>
          <a:xfrm>
            <a:off x="4928640" y="5199985"/>
            <a:ext cx="1650314" cy="352590"/>
            <a:chOff x="330925" y="3553213"/>
            <a:chExt cx="1392082" cy="297419"/>
          </a:xfrm>
        </p:grpSpPr>
        <p:sp>
          <p:nvSpPr>
            <p:cNvPr id="1268" name="Google Shape;1268;p8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9" name="Google Shape;1269;p8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0" name="Google Shape;1270;p8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1" name="Google Shape;1271;p8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2" name="Google Shape;1272;p8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3" name="Google Shape;1273;p8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4" name="Google Shape;1274;p8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5" name="Google Shape;1275;p8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6" name="Google Shape;1276;p8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7" name="Google Shape;1277;p8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78" name="Google Shape;1278;p8"/>
          <p:cNvGrpSpPr/>
          <p:nvPr/>
        </p:nvGrpSpPr>
        <p:grpSpPr>
          <a:xfrm>
            <a:off x="1193490" y="5199985"/>
            <a:ext cx="1650314" cy="352590"/>
            <a:chOff x="330925" y="3553213"/>
            <a:chExt cx="1392082" cy="297419"/>
          </a:xfrm>
        </p:grpSpPr>
        <p:sp>
          <p:nvSpPr>
            <p:cNvPr id="1279" name="Google Shape;1279;p8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0" name="Google Shape;1280;p8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1" name="Google Shape;1281;p8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2" name="Google Shape;1282;p8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3" name="Google Shape;1283;p8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4" name="Google Shape;1284;p8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5" name="Google Shape;1285;p8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6" name="Google Shape;1286;p8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7" name="Google Shape;1287;p8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8" name="Google Shape;1288;p8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89" name="Google Shape;1289;p8"/>
          <p:cNvSpPr txBox="1"/>
          <p:nvPr/>
        </p:nvSpPr>
        <p:spPr>
          <a:xfrm>
            <a:off x="1391975" y="6045813"/>
            <a:ext cx="1294800" cy="6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AWESOME!</a:t>
            </a:r>
            <a:endParaRPr b="1"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290" name="Google Shape;1290;p8"/>
          <p:cNvSpPr txBox="1"/>
          <p:nvPr/>
        </p:nvSpPr>
        <p:spPr>
          <a:xfrm>
            <a:off x="3073463" y="6041500"/>
            <a:ext cx="1294800" cy="6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GREAT JOB!</a:t>
            </a:r>
            <a:endParaRPr b="1"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291" name="Google Shape;1291;p8"/>
          <p:cNvSpPr txBox="1"/>
          <p:nvPr/>
        </p:nvSpPr>
        <p:spPr>
          <a:xfrm>
            <a:off x="4754938" y="6041488"/>
            <a:ext cx="1294800" cy="6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EDIT ME!</a:t>
            </a:r>
            <a:endParaRPr b="1"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1292" name="Google Shape;1292;p8"/>
          <p:cNvGrpSpPr/>
          <p:nvPr/>
        </p:nvGrpSpPr>
        <p:grpSpPr>
          <a:xfrm>
            <a:off x="2965505" y="3019888"/>
            <a:ext cx="831493" cy="831493"/>
            <a:chOff x="5594592" y="7054650"/>
            <a:chExt cx="831493" cy="831493"/>
          </a:xfrm>
        </p:grpSpPr>
        <p:sp>
          <p:nvSpPr>
            <p:cNvPr id="1293" name="Google Shape;1293;p8"/>
            <p:cNvSpPr/>
            <p:nvPr/>
          </p:nvSpPr>
          <p:spPr>
            <a:xfrm>
              <a:off x="5594592" y="7054650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294" name="Google Shape;1294;p8"/>
            <p:cNvSpPr/>
            <p:nvPr/>
          </p:nvSpPr>
          <p:spPr>
            <a:xfrm>
              <a:off x="5755881" y="7185649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95" name="Google Shape;1295;p8"/>
          <p:cNvGrpSpPr/>
          <p:nvPr/>
        </p:nvGrpSpPr>
        <p:grpSpPr>
          <a:xfrm>
            <a:off x="963950" y="3019893"/>
            <a:ext cx="831493" cy="831493"/>
            <a:chOff x="1010200" y="8087193"/>
            <a:chExt cx="831493" cy="831493"/>
          </a:xfrm>
        </p:grpSpPr>
        <p:sp>
          <p:nvSpPr>
            <p:cNvPr id="1296" name="Google Shape;1296;p8"/>
            <p:cNvSpPr/>
            <p:nvPr/>
          </p:nvSpPr>
          <p:spPr>
            <a:xfrm>
              <a:off x="1010200" y="8087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297" name="Google Shape;1297;p8"/>
            <p:cNvSpPr/>
            <p:nvPr/>
          </p:nvSpPr>
          <p:spPr>
            <a:xfrm>
              <a:off x="1125769" y="8209424"/>
              <a:ext cx="569876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98" name="Google Shape;1298;p8"/>
          <p:cNvGrpSpPr/>
          <p:nvPr/>
        </p:nvGrpSpPr>
        <p:grpSpPr>
          <a:xfrm>
            <a:off x="1964734" y="3019893"/>
            <a:ext cx="831493" cy="831493"/>
            <a:chOff x="1514271" y="7270193"/>
            <a:chExt cx="831493" cy="831493"/>
          </a:xfrm>
        </p:grpSpPr>
        <p:sp>
          <p:nvSpPr>
            <p:cNvPr id="1299" name="Google Shape;1299;p8"/>
            <p:cNvSpPr/>
            <p:nvPr/>
          </p:nvSpPr>
          <p:spPr>
            <a:xfrm>
              <a:off x="1514271" y="7270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300" name="Google Shape;1300;p8"/>
            <p:cNvSpPr/>
            <p:nvPr/>
          </p:nvSpPr>
          <p:spPr>
            <a:xfrm>
              <a:off x="1629856" y="7409949"/>
              <a:ext cx="569876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04" name="Shape 1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5" name="Google Shape;1305;p9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B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306" name="Google Shape;1306;p9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7" name="Google Shape;1307;p9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8" name="Google Shape;1308;p9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9" name="Google Shape;1309;p9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0" name="Google Shape;1310;p9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1" name="Google Shape;1311;p9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2" name="Google Shape;1312;p9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3" name="Google Shape;1313;p9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4" name="Google Shape;1314;p9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5" name="Google Shape;1315;p9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6" name="Google Shape;1316;p9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7" name="Google Shape;1317;p9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8" name="Google Shape;1318;p9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9" name="Google Shape;1319;p9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0" name="Google Shape;1320;p9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1" name="Google Shape;1321;p9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2" name="Google Shape;1322;p9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3" name="Google Shape;1323;p9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4" name="Google Shape;1324;p9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5" name="Google Shape;1325;p9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6" name="Google Shape;1326;p9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7" name="Google Shape;1327;p9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8" name="Google Shape;1328;p9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9" name="Google Shape;1329;p9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0" name="Google Shape;1330;p9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1" name="Google Shape;1331;p9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2" name="Google Shape;1332;p9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3" name="Google Shape;1333;p9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37" name="Shape 1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8" name="Google Shape;1338;p10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C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339" name="Google Shape;1339;p10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0" name="Google Shape;1340;p10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1" name="Google Shape;1341;p10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2" name="Google Shape;1342;p10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3" name="Google Shape;1343;p10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4" name="Google Shape;1344;p10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5" name="Google Shape;1345;p10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6" name="Google Shape;1346;p10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7" name="Google Shape;1347;p10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8" name="Google Shape;1348;p10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9" name="Google Shape;1349;p10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0" name="Google Shape;1350;p10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1" name="Google Shape;1351;p10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2" name="Google Shape;1352;p10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3" name="Google Shape;1353;p10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4" name="Google Shape;1354;p10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5" name="Google Shape;1355;p10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6" name="Google Shape;1356;p10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7" name="Google Shape;1357;p10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8" name="Google Shape;1358;p10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9" name="Google Shape;1359;p10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0" name="Google Shape;1360;p10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1" name="Google Shape;1361;p10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2" name="Google Shape;1362;p10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3" name="Google Shape;1363;p10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4" name="Google Shape;1364;p10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5" name="Google Shape;1365;p10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6" name="Google Shape;1366;p10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0" name="Shape 1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1" name="Google Shape;1371;p11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D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372" name="Google Shape;1372;p11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3" name="Google Shape;1373;p11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4" name="Google Shape;1374;p11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5" name="Google Shape;1375;p11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6" name="Google Shape;1376;p11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7" name="Google Shape;1377;p11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8" name="Google Shape;1378;p11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9" name="Google Shape;1379;p11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0" name="Google Shape;1380;p11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1" name="Google Shape;1381;p11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2" name="Google Shape;1382;p11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3" name="Google Shape;1383;p11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4" name="Google Shape;1384;p11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5" name="Google Shape;1385;p11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6" name="Google Shape;1386;p11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7" name="Google Shape;1387;p11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8" name="Google Shape;1388;p11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9" name="Google Shape;1389;p11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0" name="Google Shape;1390;p11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1" name="Google Shape;1391;p11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2" name="Google Shape;1392;p11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3" name="Google Shape;1393;p11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4" name="Google Shape;1394;p11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5" name="Google Shape;1395;p11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6" name="Google Shape;1396;p11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7" name="Google Shape;1397;p11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8" name="Google Shape;1398;p11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9" name="Google Shape;1399;p11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03" name="Shape 1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4" name="Google Shape;1404;p12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E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405" name="Google Shape;1405;p12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6" name="Google Shape;1406;p12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7" name="Google Shape;1407;p12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8" name="Google Shape;1408;p12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9" name="Google Shape;1409;p12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0" name="Google Shape;1410;p12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1" name="Google Shape;1411;p12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2" name="Google Shape;1412;p12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3" name="Google Shape;1413;p12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4" name="Google Shape;1414;p12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5" name="Google Shape;1415;p12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6" name="Google Shape;1416;p12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7" name="Google Shape;1417;p12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8" name="Google Shape;1418;p12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9" name="Google Shape;1419;p12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0" name="Google Shape;1420;p12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1" name="Google Shape;1421;p12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2" name="Google Shape;1422;p12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3" name="Google Shape;1423;p12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4" name="Google Shape;1424;p12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5" name="Google Shape;1425;p12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6" name="Google Shape;1426;p12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7" name="Google Shape;1427;p12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8" name="Google Shape;1428;p12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9" name="Google Shape;1429;p12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0" name="Google Shape;1430;p12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1" name="Google Shape;1431;p12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2" name="Google Shape;1432;p12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6" name="Shape 1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7" name="Google Shape;1437;p13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F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438" name="Google Shape;1438;p13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9" name="Google Shape;1439;p13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0" name="Google Shape;1440;p13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1" name="Google Shape;1441;p13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2" name="Google Shape;1442;p13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3" name="Google Shape;1443;p13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4" name="Google Shape;1444;p13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5" name="Google Shape;1445;p13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6" name="Google Shape;1446;p13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7" name="Google Shape;1447;p13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8" name="Google Shape;1448;p13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9" name="Google Shape;1449;p13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0" name="Google Shape;1450;p13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1" name="Google Shape;1451;p13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2" name="Google Shape;1452;p13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3" name="Google Shape;1453;p13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4" name="Google Shape;1454;p13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5" name="Google Shape;1455;p13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6" name="Google Shape;1456;p13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7" name="Google Shape;1457;p13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8" name="Google Shape;1458;p13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9" name="Google Shape;1459;p13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0" name="Google Shape;1460;p13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1" name="Google Shape;1461;p13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2" name="Google Shape;1462;p13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3" name="Google Shape;1463;p13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4" name="Google Shape;1464;p13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5" name="Google Shape;1465;p13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69" name="Shape 1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0" name="Google Shape;1470;p14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G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471" name="Google Shape;1471;p14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2" name="Google Shape;1472;p14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3" name="Google Shape;1473;p14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4" name="Google Shape;1474;p14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5" name="Google Shape;1475;p14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6" name="Google Shape;1476;p14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7" name="Google Shape;1477;p14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8" name="Google Shape;1478;p14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9" name="Google Shape;1479;p14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0" name="Google Shape;1480;p14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1" name="Google Shape;1481;p14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2" name="Google Shape;1482;p14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3" name="Google Shape;1483;p14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4" name="Google Shape;1484;p14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5" name="Google Shape;1485;p14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6" name="Google Shape;1486;p14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7" name="Google Shape;1487;p14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8" name="Google Shape;1488;p14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9" name="Google Shape;1489;p14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0" name="Google Shape;1490;p14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1" name="Google Shape;1491;p14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2" name="Google Shape;1492;p14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3" name="Google Shape;1493;p14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4" name="Google Shape;1494;p14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5" name="Google Shape;1495;p14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6" name="Google Shape;1496;p14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7" name="Google Shape;1497;p14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8" name="Google Shape;1498;p14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02" name="Shape 1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3" name="Google Shape;1503;p15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H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504" name="Google Shape;1504;p15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5" name="Google Shape;1505;p15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6" name="Google Shape;1506;p15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7" name="Google Shape;1507;p15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8" name="Google Shape;1508;p15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9" name="Google Shape;1509;p15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0" name="Google Shape;1510;p15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1" name="Google Shape;1511;p15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2" name="Google Shape;1512;p15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3" name="Google Shape;1513;p15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4" name="Google Shape;1514;p15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5" name="Google Shape;1515;p15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6" name="Google Shape;1516;p15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7" name="Google Shape;1517;p15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8" name="Google Shape;1518;p15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9" name="Google Shape;1519;p15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0" name="Google Shape;1520;p15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1" name="Google Shape;1521;p15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2" name="Google Shape;1522;p15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3" name="Google Shape;1523;p15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4" name="Google Shape;1524;p15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5" name="Google Shape;1525;p15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6" name="Google Shape;1526;p15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7" name="Google Shape;1527;p15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8" name="Google Shape;1528;p15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9" name="Google Shape;1529;p15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0" name="Google Shape;1530;p15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1" name="Google Shape;1531;p15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35" name="Shape 1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6" name="Google Shape;1536;p16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I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537" name="Google Shape;1537;p16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8" name="Google Shape;1538;p16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9" name="Google Shape;1539;p16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0" name="Google Shape;1540;p16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1" name="Google Shape;1541;p16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2" name="Google Shape;1542;p16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3" name="Google Shape;1543;p16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4" name="Google Shape;1544;p16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5" name="Google Shape;1545;p16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6" name="Google Shape;1546;p16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7" name="Google Shape;1547;p16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8" name="Google Shape;1548;p16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9" name="Google Shape;1549;p16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0" name="Google Shape;1550;p16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1" name="Google Shape;1551;p16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2" name="Google Shape;1552;p16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3" name="Google Shape;1553;p16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4" name="Google Shape;1554;p16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5" name="Google Shape;1555;p16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6" name="Google Shape;1556;p16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7" name="Google Shape;1557;p16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8" name="Google Shape;1558;p16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9" name="Google Shape;1559;p16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0" name="Google Shape;1560;p16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1" name="Google Shape;1561;p16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2" name="Google Shape;1562;p16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3" name="Google Shape;1563;p16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4" name="Google Shape;1564;p16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8" name="Shape 1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9" name="Google Shape;1569;p17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J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570" name="Google Shape;1570;p17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1" name="Google Shape;1571;p17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2" name="Google Shape;1572;p17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3" name="Google Shape;1573;p17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4" name="Google Shape;1574;p17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5" name="Google Shape;1575;p17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6" name="Google Shape;1576;p17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7" name="Google Shape;1577;p17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8" name="Google Shape;1578;p17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9" name="Google Shape;1579;p17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0" name="Google Shape;1580;p17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1" name="Google Shape;1581;p17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2" name="Google Shape;1582;p17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3" name="Google Shape;1583;p17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4" name="Google Shape;1584;p17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5" name="Google Shape;1585;p17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6" name="Google Shape;1586;p17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7" name="Google Shape;1587;p17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8" name="Google Shape;1588;p17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9" name="Google Shape;1589;p17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0" name="Google Shape;1590;p17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1" name="Google Shape;1591;p17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2" name="Google Shape;1592;p17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3" name="Google Shape;1593;p17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4" name="Google Shape;1594;p17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5" name="Google Shape;1595;p17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6" name="Google Shape;1596;p17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7" name="Google Shape;1597;p17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01" name="Shape 1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2" name="Google Shape;1602;p18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K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603" name="Google Shape;1603;p18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4" name="Google Shape;1604;p18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5" name="Google Shape;1605;p18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6" name="Google Shape;1606;p18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7" name="Google Shape;1607;p18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8" name="Google Shape;1608;p18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9" name="Google Shape;1609;p18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0" name="Google Shape;1610;p18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1" name="Google Shape;1611;p18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2" name="Google Shape;1612;p18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3" name="Google Shape;1613;p18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4" name="Google Shape;1614;p18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5" name="Google Shape;1615;p18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6" name="Google Shape;1616;p18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7" name="Google Shape;1617;p18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8" name="Google Shape;1618;p18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9" name="Google Shape;1619;p18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0" name="Google Shape;1620;p18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1" name="Google Shape;1621;p18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2" name="Google Shape;1622;p18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3" name="Google Shape;1623;p18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4" name="Google Shape;1624;p18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5" name="Google Shape;1625;p18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6" name="Google Shape;1626;p18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7" name="Google Shape;1627;p18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8" name="Google Shape;1628;p18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9" name="Google Shape;1629;p18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0" name="Google Shape;1630;p18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34" name="Shape 1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5" name="Google Shape;1635;p19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L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636" name="Google Shape;1636;p19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7" name="Google Shape;1637;p19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8" name="Google Shape;1638;p19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9" name="Google Shape;1639;p19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0" name="Google Shape;1640;p19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1" name="Google Shape;1641;p19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2" name="Google Shape;1642;p19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3" name="Google Shape;1643;p19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4" name="Google Shape;1644;p19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5" name="Google Shape;1645;p19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6" name="Google Shape;1646;p19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7" name="Google Shape;1647;p19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8" name="Google Shape;1648;p19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9" name="Google Shape;1649;p19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0" name="Google Shape;1650;p19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1" name="Google Shape;1651;p19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2" name="Google Shape;1652;p19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3" name="Google Shape;1653;p19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4" name="Google Shape;1654;p19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5" name="Google Shape;1655;p19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6" name="Google Shape;1656;p19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7" name="Google Shape;1657;p19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8" name="Google Shape;1658;p19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9" name="Google Shape;1659;p19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0" name="Google Shape;1660;p19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1" name="Google Shape;1661;p19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2" name="Google Shape;1662;p19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3" name="Google Shape;1663;p19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67" name="Shape 1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8" name="Google Shape;1668;p20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M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669" name="Google Shape;1669;p20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0" name="Google Shape;1670;p20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1" name="Google Shape;1671;p20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2" name="Google Shape;1672;p20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3" name="Google Shape;1673;p20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4" name="Google Shape;1674;p20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5" name="Google Shape;1675;p20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6" name="Google Shape;1676;p20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7" name="Google Shape;1677;p20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8" name="Google Shape;1678;p20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9" name="Google Shape;1679;p20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0" name="Google Shape;1680;p20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1" name="Google Shape;1681;p20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2" name="Google Shape;1682;p20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3" name="Google Shape;1683;p20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4" name="Google Shape;1684;p20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5" name="Google Shape;1685;p20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6" name="Google Shape;1686;p20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7" name="Google Shape;1687;p20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8" name="Google Shape;1688;p20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9" name="Google Shape;1689;p20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0" name="Google Shape;1690;p20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1" name="Google Shape;1691;p20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2" name="Google Shape;1692;p20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3" name="Google Shape;1693;p20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20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5" name="Google Shape;1695;p20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6" name="Google Shape;1696;p20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0" name="Shape 17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1" name="Google Shape;1701;p21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N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702" name="Google Shape;1702;p21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3" name="Google Shape;1703;p21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4" name="Google Shape;1704;p21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5" name="Google Shape;1705;p21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6" name="Google Shape;1706;p21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7" name="Google Shape;1707;p21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8" name="Google Shape;1708;p21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9" name="Google Shape;1709;p21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0" name="Google Shape;1710;p21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1" name="Google Shape;1711;p21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2" name="Google Shape;1712;p21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3" name="Google Shape;1713;p21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4" name="Google Shape;1714;p21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5" name="Google Shape;1715;p21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6" name="Google Shape;1716;p21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7" name="Google Shape;1717;p21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8" name="Google Shape;1718;p21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9" name="Google Shape;1719;p21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0" name="Google Shape;1720;p21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1" name="Google Shape;1721;p21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2" name="Google Shape;1722;p21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3" name="Google Shape;1723;p21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4" name="Google Shape;1724;p21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5" name="Google Shape;1725;p21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6" name="Google Shape;1726;p21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7" name="Google Shape;1727;p21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8" name="Google Shape;1728;p21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9" name="Google Shape;1729;p21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33" name="Shape 1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4" name="Google Shape;1734;p22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O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735" name="Google Shape;1735;p22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6" name="Google Shape;1736;p22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7" name="Google Shape;1737;p22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8" name="Google Shape;1738;p22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9" name="Google Shape;1739;p22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0" name="Google Shape;1740;p22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1" name="Google Shape;1741;p22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2" name="Google Shape;1742;p22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3" name="Google Shape;1743;p22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4" name="Google Shape;1744;p22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5" name="Google Shape;1745;p22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6" name="Google Shape;1746;p22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7" name="Google Shape;1747;p22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8" name="Google Shape;1748;p22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9" name="Google Shape;1749;p22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0" name="Google Shape;1750;p22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1" name="Google Shape;1751;p22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2" name="Google Shape;1752;p22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3" name="Google Shape;1753;p22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4" name="Google Shape;1754;p22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5" name="Google Shape;1755;p22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6" name="Google Shape;1756;p22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7" name="Google Shape;1757;p22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8" name="Google Shape;1758;p22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9" name="Google Shape;1759;p22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0" name="Google Shape;1760;p22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1" name="Google Shape;1761;p22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2" name="Google Shape;1762;p22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66" name="Shape 1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7" name="Google Shape;1767;p23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P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768" name="Google Shape;1768;p23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9" name="Google Shape;1769;p23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0" name="Google Shape;1770;p23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1" name="Google Shape;1771;p23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2" name="Google Shape;1772;p23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3" name="Google Shape;1773;p23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4" name="Google Shape;1774;p23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5" name="Google Shape;1775;p23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6" name="Google Shape;1776;p23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7" name="Google Shape;1777;p23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8" name="Google Shape;1778;p23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9" name="Google Shape;1779;p23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0" name="Google Shape;1780;p23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1" name="Google Shape;1781;p23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2" name="Google Shape;1782;p23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3" name="Google Shape;1783;p23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4" name="Google Shape;1784;p23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5" name="Google Shape;1785;p23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6" name="Google Shape;1786;p23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7" name="Google Shape;1787;p23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8" name="Google Shape;1788;p23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9" name="Google Shape;1789;p23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0" name="Google Shape;1790;p23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1" name="Google Shape;1791;p23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2" name="Google Shape;1792;p23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3" name="Google Shape;1793;p23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4" name="Google Shape;1794;p23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5" name="Google Shape;1795;p23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99" name="Shape 17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0" name="Google Shape;1800;p24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Q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801" name="Google Shape;1801;p24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2" name="Google Shape;1802;p24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3" name="Google Shape;1803;p24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4" name="Google Shape;1804;p24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5" name="Google Shape;1805;p24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6" name="Google Shape;1806;p24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7" name="Google Shape;1807;p24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8" name="Google Shape;1808;p24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9" name="Google Shape;1809;p24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0" name="Google Shape;1810;p24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1" name="Google Shape;1811;p24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2" name="Google Shape;1812;p24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3" name="Google Shape;1813;p24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4" name="Google Shape;1814;p24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5" name="Google Shape;1815;p24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6" name="Google Shape;1816;p24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7" name="Google Shape;1817;p24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8" name="Google Shape;1818;p24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9" name="Google Shape;1819;p24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0" name="Google Shape;1820;p24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1" name="Google Shape;1821;p24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2" name="Google Shape;1822;p24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3" name="Google Shape;1823;p24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4" name="Google Shape;1824;p24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5" name="Google Shape;1825;p24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6" name="Google Shape;1826;p24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7" name="Google Shape;1827;p24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8" name="Google Shape;1828;p24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32" name="Shape 18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3" name="Google Shape;1833;p25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R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834" name="Google Shape;1834;p25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5" name="Google Shape;1835;p25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6" name="Google Shape;1836;p25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7" name="Google Shape;1837;p25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8" name="Google Shape;1838;p25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9" name="Google Shape;1839;p25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0" name="Google Shape;1840;p25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1" name="Google Shape;1841;p25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2" name="Google Shape;1842;p25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3" name="Google Shape;1843;p25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4" name="Google Shape;1844;p25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5" name="Google Shape;1845;p25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6" name="Google Shape;1846;p25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7" name="Google Shape;1847;p25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8" name="Google Shape;1848;p25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9" name="Google Shape;1849;p25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0" name="Google Shape;1850;p25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1" name="Google Shape;1851;p25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2" name="Google Shape;1852;p25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3" name="Google Shape;1853;p25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4" name="Google Shape;1854;p25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5" name="Google Shape;1855;p25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6" name="Google Shape;1856;p25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7" name="Google Shape;1857;p25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8" name="Google Shape;1858;p25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9" name="Google Shape;1859;p25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0" name="Google Shape;1860;p25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1" name="Google Shape;1861;p25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65" name="Shape 1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6" name="Google Shape;1866;p26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S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867" name="Google Shape;1867;p26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8" name="Google Shape;1868;p26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9" name="Google Shape;1869;p26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0" name="Google Shape;1870;p26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1" name="Google Shape;1871;p26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2" name="Google Shape;1872;p26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3" name="Google Shape;1873;p26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4" name="Google Shape;1874;p26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5" name="Google Shape;1875;p26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6" name="Google Shape;1876;p26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7" name="Google Shape;1877;p26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8" name="Google Shape;1878;p26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9" name="Google Shape;1879;p26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0" name="Google Shape;1880;p26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1" name="Google Shape;1881;p26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2" name="Google Shape;1882;p26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3" name="Google Shape;1883;p26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4" name="Google Shape;1884;p26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5" name="Google Shape;1885;p26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6" name="Google Shape;1886;p26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7" name="Google Shape;1887;p26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8" name="Google Shape;1888;p26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9" name="Google Shape;1889;p26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0" name="Google Shape;1890;p26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1" name="Google Shape;1891;p26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2" name="Google Shape;1892;p26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3" name="Google Shape;1893;p26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4" name="Google Shape;1894;p26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98" name="Shape 1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9" name="Google Shape;1899;p27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T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900" name="Google Shape;1900;p27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1" name="Google Shape;1901;p27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2" name="Google Shape;1902;p27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3" name="Google Shape;1903;p27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4" name="Google Shape;1904;p27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5" name="Google Shape;1905;p27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6" name="Google Shape;1906;p27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7" name="Google Shape;1907;p27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8" name="Google Shape;1908;p27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9" name="Google Shape;1909;p27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0" name="Google Shape;1910;p27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1" name="Google Shape;1911;p27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2" name="Google Shape;1912;p27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3" name="Google Shape;1913;p27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4" name="Google Shape;1914;p27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5" name="Google Shape;1915;p27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6" name="Google Shape;1916;p27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7" name="Google Shape;1917;p27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8" name="Google Shape;1918;p27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9" name="Google Shape;1919;p27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0" name="Google Shape;1920;p27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1" name="Google Shape;1921;p27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2" name="Google Shape;1922;p27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3" name="Google Shape;1923;p27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4" name="Google Shape;1924;p27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5" name="Google Shape;1925;p27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6" name="Google Shape;1926;p27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7" name="Google Shape;1927;p27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1" name="Shape 19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2" name="Google Shape;1932;p28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U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933" name="Google Shape;1933;p28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4" name="Google Shape;1934;p28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5" name="Google Shape;1935;p28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6" name="Google Shape;1936;p28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7" name="Google Shape;1937;p28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8" name="Google Shape;1938;p28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9" name="Google Shape;1939;p28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0" name="Google Shape;1940;p28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1" name="Google Shape;1941;p28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2" name="Google Shape;1942;p28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3" name="Google Shape;1943;p28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4" name="Google Shape;1944;p28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5" name="Google Shape;1945;p28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6" name="Google Shape;1946;p28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7" name="Google Shape;1947;p28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8" name="Google Shape;1948;p28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9" name="Google Shape;1949;p28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0" name="Google Shape;1950;p28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1" name="Google Shape;1951;p28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2" name="Google Shape;1952;p28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3" name="Google Shape;1953;p28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4" name="Google Shape;1954;p28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5" name="Google Shape;1955;p28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6" name="Google Shape;1956;p28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7" name="Google Shape;1957;p28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8" name="Google Shape;1958;p28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9" name="Google Shape;1959;p28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0" name="Google Shape;1960;p28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64" name="Shape 19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5" name="Google Shape;1965;p29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V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966" name="Google Shape;1966;p29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7" name="Google Shape;1967;p29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8" name="Google Shape;1968;p29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9" name="Google Shape;1969;p29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0" name="Google Shape;1970;p29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1" name="Google Shape;1971;p29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2" name="Google Shape;1972;p29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3" name="Google Shape;1973;p29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4" name="Google Shape;1974;p29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5" name="Google Shape;1975;p29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6" name="Google Shape;1976;p29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7" name="Google Shape;1977;p29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8" name="Google Shape;1978;p29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9" name="Google Shape;1979;p29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0" name="Google Shape;1980;p29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1" name="Google Shape;1981;p29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2" name="Google Shape;1982;p29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3" name="Google Shape;1983;p29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4" name="Google Shape;1984;p29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5" name="Google Shape;1985;p29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6" name="Google Shape;1986;p29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7" name="Google Shape;1987;p29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8" name="Google Shape;1988;p29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9" name="Google Shape;1989;p29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0" name="Google Shape;1990;p29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1" name="Google Shape;1991;p29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2" name="Google Shape;1992;p29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3" name="Google Shape;1993;p29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97" name="Shape 19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8" name="Google Shape;1998;p30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W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999" name="Google Shape;1999;p30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0" name="Google Shape;2000;p30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1" name="Google Shape;2001;p30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2" name="Google Shape;2002;p30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3" name="Google Shape;2003;p30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4" name="Google Shape;2004;p30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5" name="Google Shape;2005;p30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6" name="Google Shape;2006;p30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7" name="Google Shape;2007;p30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8" name="Google Shape;2008;p30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9" name="Google Shape;2009;p30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0" name="Google Shape;2010;p30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1" name="Google Shape;2011;p30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2" name="Google Shape;2012;p30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3" name="Google Shape;2013;p30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4" name="Google Shape;2014;p30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5" name="Google Shape;2015;p30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6" name="Google Shape;2016;p30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7" name="Google Shape;2017;p30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8" name="Google Shape;2018;p30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9" name="Google Shape;2019;p30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0" name="Google Shape;2020;p30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1" name="Google Shape;2021;p30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2" name="Google Shape;2022;p30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3" name="Google Shape;2023;p30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4" name="Google Shape;2024;p30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5" name="Google Shape;2025;p30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6" name="Google Shape;2026;p30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30" name="Shape 20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1" name="Google Shape;2031;p31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X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2032" name="Google Shape;2032;p31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3" name="Google Shape;2033;p31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4" name="Google Shape;2034;p31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5" name="Google Shape;2035;p31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6" name="Google Shape;2036;p31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7" name="Google Shape;2037;p31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8" name="Google Shape;2038;p31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9" name="Google Shape;2039;p31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0" name="Google Shape;2040;p31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1" name="Google Shape;2041;p31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2" name="Google Shape;2042;p31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3" name="Google Shape;2043;p31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4" name="Google Shape;2044;p31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5" name="Google Shape;2045;p31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6" name="Google Shape;2046;p31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7" name="Google Shape;2047;p31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8" name="Google Shape;2048;p31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9" name="Google Shape;2049;p31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0" name="Google Shape;2050;p31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1" name="Google Shape;2051;p31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2" name="Google Shape;2052;p31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3" name="Google Shape;2053;p31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4" name="Google Shape;2054;p31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5" name="Google Shape;2055;p31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6" name="Google Shape;2056;p31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7" name="Google Shape;2057;p31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8" name="Google Shape;2058;p31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9" name="Google Shape;2059;p31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63" name="Shape 20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4" name="Google Shape;2064;p32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Y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2065" name="Google Shape;2065;p32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6" name="Google Shape;2066;p32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7" name="Google Shape;2067;p32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8" name="Google Shape;2068;p32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9" name="Google Shape;2069;p32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0" name="Google Shape;2070;p32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1" name="Google Shape;2071;p32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2" name="Google Shape;2072;p32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3" name="Google Shape;2073;p32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4" name="Google Shape;2074;p32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5" name="Google Shape;2075;p32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6" name="Google Shape;2076;p32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7" name="Google Shape;2077;p32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8" name="Google Shape;2078;p32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9" name="Google Shape;2079;p32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0" name="Google Shape;2080;p32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1" name="Google Shape;2081;p32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2" name="Google Shape;2082;p32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3" name="Google Shape;2083;p32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4" name="Google Shape;2084;p32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5" name="Google Shape;2085;p32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6" name="Google Shape;2086;p32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7" name="Google Shape;2087;p32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8" name="Google Shape;2088;p32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9" name="Google Shape;2089;p32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0" name="Google Shape;2090;p32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1" name="Google Shape;2091;p32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2" name="Google Shape;2092;p32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6" name="Shape 20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7" name="Google Shape;2097;p33"/>
          <p:cNvSpPr txBox="1"/>
          <p:nvPr/>
        </p:nvSpPr>
        <p:spPr>
          <a:xfrm>
            <a:off x="541900" y="228600"/>
            <a:ext cx="514200" cy="492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Z</a:t>
            </a:r>
            <a:endParaRPr b="1" sz="2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2098" name="Google Shape;2098;p33"/>
          <p:cNvSpPr txBox="1"/>
          <p:nvPr>
            <p:ph type="title"/>
          </p:nvPr>
        </p:nvSpPr>
        <p:spPr>
          <a:xfrm>
            <a:off x="464650" y="774275"/>
            <a:ext cx="6881700" cy="6672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9" name="Google Shape;2099;p33"/>
          <p:cNvSpPr txBox="1"/>
          <p:nvPr>
            <p:ph idx="1" type="body"/>
          </p:nvPr>
        </p:nvSpPr>
        <p:spPr>
          <a:xfrm>
            <a:off x="464650" y="1670073"/>
            <a:ext cx="6881700" cy="7930800"/>
          </a:xfrm>
          <a:prstGeom prst="rect">
            <a:avLst/>
          </a:prstGeom>
        </p:spPr>
        <p:txBody>
          <a:bodyPr anchorCtr="0" anchor="t" bIns="143925" lIns="143925" spcFirstLastPara="1" rIns="143925" wrap="square" tIns="1439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0" name="Google Shape;2100;p33">
            <a:hlinkClick action="ppaction://hlinksldjump" r:id="rId3"/>
          </p:cNvPr>
          <p:cNvSpPr/>
          <p:nvPr/>
        </p:nvSpPr>
        <p:spPr>
          <a:xfrm rot="5400000">
            <a:off x="7466250" y="967739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1" name="Google Shape;2101;p33">
            <a:hlinkClick action="ppaction://hlinksldjump" r:id="rId4"/>
          </p:cNvPr>
          <p:cNvSpPr/>
          <p:nvPr/>
        </p:nvSpPr>
        <p:spPr>
          <a:xfrm rot="5400000">
            <a:off x="7466250" y="929714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2" name="Google Shape;2102;p33">
            <a:hlinkClick action="ppaction://hlinksldjump" r:id="rId5"/>
          </p:cNvPr>
          <p:cNvSpPr/>
          <p:nvPr/>
        </p:nvSpPr>
        <p:spPr>
          <a:xfrm rot="5400000">
            <a:off x="7466250" y="891689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3" name="Google Shape;2103;p33">
            <a:hlinkClick action="ppaction://hlinksldjump" r:id="rId6"/>
          </p:cNvPr>
          <p:cNvSpPr/>
          <p:nvPr/>
        </p:nvSpPr>
        <p:spPr>
          <a:xfrm rot="5400000">
            <a:off x="7466250" y="8536637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4" name="Google Shape;2104;p33">
            <a:hlinkClick action="ppaction://hlinksldjump" r:id="rId7"/>
          </p:cNvPr>
          <p:cNvSpPr/>
          <p:nvPr/>
        </p:nvSpPr>
        <p:spPr>
          <a:xfrm rot="5400000">
            <a:off x="7466250" y="8156383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5" name="Google Shape;2105;p33">
            <a:hlinkClick action="ppaction://hlinksldjump" r:id="rId8"/>
          </p:cNvPr>
          <p:cNvSpPr/>
          <p:nvPr/>
        </p:nvSpPr>
        <p:spPr>
          <a:xfrm rot="5400000">
            <a:off x="7466250" y="7776129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6" name="Google Shape;2106;p33">
            <a:hlinkClick action="ppaction://hlinksldjump" r:id="rId9"/>
          </p:cNvPr>
          <p:cNvSpPr/>
          <p:nvPr/>
        </p:nvSpPr>
        <p:spPr>
          <a:xfrm rot="5400000">
            <a:off x="7466250" y="7395875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7" name="Google Shape;2107;p33">
            <a:hlinkClick action="ppaction://hlinksldjump" r:id="rId10"/>
          </p:cNvPr>
          <p:cNvSpPr/>
          <p:nvPr/>
        </p:nvSpPr>
        <p:spPr>
          <a:xfrm rot="5400000">
            <a:off x="7466250" y="7015621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8" name="Google Shape;2108;p33">
            <a:hlinkClick action="ppaction://hlinksldjump" r:id="rId11"/>
          </p:cNvPr>
          <p:cNvSpPr/>
          <p:nvPr/>
        </p:nvSpPr>
        <p:spPr>
          <a:xfrm rot="5400000">
            <a:off x="7466250" y="663536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9" name="Google Shape;2109;p33">
            <a:hlinkClick action="ppaction://hlinksldjump" r:id="rId12"/>
          </p:cNvPr>
          <p:cNvSpPr/>
          <p:nvPr/>
        </p:nvSpPr>
        <p:spPr>
          <a:xfrm rot="5400000">
            <a:off x="7466250" y="625511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0" name="Google Shape;2110;p33">
            <a:hlinkClick action="ppaction://hlinksldjump" r:id="rId13"/>
          </p:cNvPr>
          <p:cNvSpPr/>
          <p:nvPr/>
        </p:nvSpPr>
        <p:spPr>
          <a:xfrm rot="5400000">
            <a:off x="7466250" y="587486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1" name="Google Shape;2111;p33">
            <a:hlinkClick action="ppaction://hlinksldjump" r:id="rId14"/>
          </p:cNvPr>
          <p:cNvSpPr/>
          <p:nvPr/>
        </p:nvSpPr>
        <p:spPr>
          <a:xfrm rot="5400000">
            <a:off x="7466250" y="549460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2" name="Google Shape;2112;p33">
            <a:hlinkClick action="ppaction://hlinksldjump" r:id="rId15"/>
          </p:cNvPr>
          <p:cNvSpPr/>
          <p:nvPr/>
        </p:nvSpPr>
        <p:spPr>
          <a:xfrm rot="5400000">
            <a:off x="7466250" y="511435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3" name="Google Shape;2113;p33">
            <a:hlinkClick action="ppaction://hlinksldjump" r:id="rId16"/>
          </p:cNvPr>
          <p:cNvSpPr/>
          <p:nvPr/>
        </p:nvSpPr>
        <p:spPr>
          <a:xfrm rot="5400000">
            <a:off x="7466250" y="473409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4" name="Google Shape;2114;p33">
            <a:hlinkClick action="ppaction://hlinksldjump" r:id="rId17"/>
          </p:cNvPr>
          <p:cNvSpPr/>
          <p:nvPr/>
        </p:nvSpPr>
        <p:spPr>
          <a:xfrm rot="5400000">
            <a:off x="7466250" y="435384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5" name="Google Shape;2115;p33">
            <a:hlinkClick action="ppaction://hlinksldjump" r:id="rId18"/>
          </p:cNvPr>
          <p:cNvSpPr/>
          <p:nvPr/>
        </p:nvSpPr>
        <p:spPr>
          <a:xfrm rot="5400000">
            <a:off x="7466250" y="397359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6" name="Google Shape;2116;p33">
            <a:hlinkClick action="ppaction://hlinksldjump" r:id="rId19"/>
          </p:cNvPr>
          <p:cNvSpPr/>
          <p:nvPr/>
        </p:nvSpPr>
        <p:spPr>
          <a:xfrm rot="5400000">
            <a:off x="7466250" y="359333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7" name="Google Shape;2117;p33">
            <a:hlinkClick action="ppaction://hlinksldjump" r:id="rId20"/>
          </p:cNvPr>
          <p:cNvSpPr/>
          <p:nvPr/>
        </p:nvSpPr>
        <p:spPr>
          <a:xfrm rot="5400000">
            <a:off x="7466250" y="321308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8" name="Google Shape;2118;p33">
            <a:hlinkClick action="ppaction://hlinksldjump" r:id="rId21"/>
          </p:cNvPr>
          <p:cNvSpPr/>
          <p:nvPr/>
        </p:nvSpPr>
        <p:spPr>
          <a:xfrm rot="5400000">
            <a:off x="7466250" y="283282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9" name="Google Shape;2119;p33">
            <a:hlinkClick action="ppaction://hlinksldjump" r:id="rId22"/>
          </p:cNvPr>
          <p:cNvSpPr/>
          <p:nvPr/>
        </p:nvSpPr>
        <p:spPr>
          <a:xfrm rot="5400000">
            <a:off x="7466250" y="245257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0" name="Google Shape;2120;p33">
            <a:hlinkClick action="ppaction://hlinksldjump" r:id="rId23"/>
          </p:cNvPr>
          <p:cNvSpPr/>
          <p:nvPr/>
        </p:nvSpPr>
        <p:spPr>
          <a:xfrm rot="5400000">
            <a:off x="7466250" y="207232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1" name="Google Shape;2121;p33">
            <a:hlinkClick action="ppaction://hlinksldjump" r:id="rId24"/>
          </p:cNvPr>
          <p:cNvSpPr/>
          <p:nvPr/>
        </p:nvSpPr>
        <p:spPr>
          <a:xfrm rot="5400000">
            <a:off x="7466250" y="1692066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2" name="Google Shape;2122;p33">
            <a:hlinkClick action="ppaction://hlinksldjump" r:id="rId25"/>
          </p:cNvPr>
          <p:cNvSpPr/>
          <p:nvPr/>
        </p:nvSpPr>
        <p:spPr>
          <a:xfrm rot="5400000">
            <a:off x="7466250" y="1311812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3" name="Google Shape;2123;p33">
            <a:hlinkClick action="ppaction://hlinksldjump" r:id="rId26"/>
          </p:cNvPr>
          <p:cNvSpPr/>
          <p:nvPr/>
        </p:nvSpPr>
        <p:spPr>
          <a:xfrm rot="5400000">
            <a:off x="7466250" y="931558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4" name="Google Shape;2124;p33">
            <a:hlinkClick action="ppaction://hlinksldjump" r:id="rId27"/>
          </p:cNvPr>
          <p:cNvSpPr/>
          <p:nvPr/>
        </p:nvSpPr>
        <p:spPr>
          <a:xfrm rot="5400000">
            <a:off x="7466250" y="551304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5" name="Google Shape;2125;p33">
            <a:hlinkClick action="ppaction://hlinksldjump" r:id="rId28"/>
          </p:cNvPr>
          <p:cNvSpPr/>
          <p:nvPr/>
        </p:nvSpPr>
        <p:spPr>
          <a:xfrm rot="5400000">
            <a:off x="7466250" y="171050"/>
            <a:ext cx="328500" cy="2811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9" name="Shape 212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EEEEEE"/>
      </a:lt2>
      <a:accent1>
        <a:srgbClr val="FA81A1"/>
      </a:accent1>
      <a:accent2>
        <a:srgbClr val="5B79A1"/>
      </a:accent2>
      <a:accent3>
        <a:srgbClr val="61617B"/>
      </a:accent3>
      <a:accent4>
        <a:srgbClr val="FFFFFF"/>
      </a:accent4>
      <a:accent5>
        <a:srgbClr val="FFFFFF"/>
      </a:accent5>
      <a:accent6>
        <a:srgbClr val="FFFFFF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