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png" ContentType="image/png"/>
  <Default Extension="rels" ContentType="application/vnd.openxmlformats-package.relationships+xml"/>
  <Default Extension="svg" ContentType="image/svg+xml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 autoCompressPictures="0">
  <p:sldMasterIdLst>
    <p:sldMasterId id="2147483648" r:id="rId1"/>
  </p:sldMasterIdLst>
  <p:sldIdLst>
    <p:sldId id="256" r:id="rId2"/>
    <p:sldId id="1265" r:id="rId3"/>
    <p:sldId id="1250" r:id="rId4"/>
    <p:sldId id="1259" r:id="rId5"/>
    <p:sldId id="1252" r:id="rId6"/>
    <p:sldId id="1253" r:id="rId7"/>
    <p:sldId id="1254" r:id="rId8"/>
    <p:sldId id="1258" r:id="rId9"/>
    <p:sldId id="1257" r:id="rId10"/>
    <p:sldId id="1255" r:id="rId11"/>
    <p:sldId id="1263" r:id="rId12"/>
    <p:sldId id="1260" r:id="rId13"/>
    <p:sldId id="1262" r:id="rId14"/>
    <p:sldId id="1256" r:id="rId15"/>
    <p:sldId id="1261" r:id="rId16"/>
    <p:sldId id="1266" r:id="rId17"/>
    <p:sldId id="1267" r:id="rId18"/>
    <p:sldId id="1272" r:id="rId19"/>
    <p:sldId id="1269" r:id="rId20"/>
    <p:sldId id="1273" r:id="rId21"/>
    <p:sldId id="1270" r:id="rId22"/>
    <p:sldId id="1271" r:id="rId23"/>
    <p:sldId id="1275" r:id="rId24"/>
    <p:sldId id="1276" r:id="rId25"/>
    <p:sldId id="1249" r:id="rId26"/>
    <p:sldId id="1248" r:id="rId27"/>
  </p:sldIdLst>
  <p:sldSz cx="12192000" cy="6858000"/>
  <p:notesSz cx="6858000" cy="9144000"/>
  <p:embeddedFontLst>
    <p:embeddedFont>
      <p:font typeface="Barlow" pitchFamily="2" charset="77"/>
      <p:regular r:id="rId28"/>
      <p:bold r:id="rId29"/>
      <p:italic r:id="rId30"/>
      <p:boldItalic r:id="rId31"/>
    </p:embeddedFont>
    <p:embeddedFont>
      <p:font typeface="Barlow Medium" pitchFamily="2" charset="77"/>
      <p:regular r:id="rId32"/>
      <p:italic r:id="rId33"/>
    </p:embeddedFont>
    <p:embeddedFont>
      <p:font typeface="Calibri" panose="020F0502020204030204" pitchFamily="34" charset="0"/>
      <p:regular r:id="rId34"/>
      <p:bold r:id="rId35"/>
      <p:italic r:id="rId36"/>
      <p:boldItalic r:id="rId37"/>
    </p:embeddedFont>
    <p:embeddedFont>
      <p:font typeface="Calibri Light" panose="020F0302020204030204" pitchFamily="34" charset="0"/>
      <p:regular r:id="rId38"/>
      <p:italic r:id="rId39"/>
    </p:embeddedFont>
    <p:embeddedFont>
      <p:font typeface="Century Gothic" panose="020B0502020202020204" pitchFamily="34" charset="0"/>
      <p:regular r:id="rId40"/>
      <p:bold r:id="rId41"/>
      <p:italic r:id="rId42"/>
      <p:boldItalic r:id="rId43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3E3E5"/>
    <a:srgbClr val="DEE0DF"/>
    <a:srgbClr val="DFE2E8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3041"/>
    <p:restoredTop sz="94674"/>
  </p:normalViewPr>
  <p:slideViewPr>
    <p:cSldViewPr snapToGrid="0" snapToObjects="1">
      <p:cViewPr varScale="1">
        <p:scale>
          <a:sx n="131" d="100"/>
          <a:sy n="131" d="100"/>
        </p:scale>
        <p:origin x="536" y="1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12.fntdata"/><Relationship Id="rId21" Type="http://schemas.openxmlformats.org/officeDocument/2006/relationships/slide" Target="slides/slide20.xml"/><Relationship Id="rId34" Type="http://schemas.openxmlformats.org/officeDocument/2006/relationships/font" Target="fonts/font7.fntdata"/><Relationship Id="rId42" Type="http://schemas.openxmlformats.org/officeDocument/2006/relationships/font" Target="fonts/font15.fntdata"/><Relationship Id="rId47" Type="http://schemas.openxmlformats.org/officeDocument/2006/relationships/tableStyles" Target="tableStyles.xml"/><Relationship Id="rId7" Type="http://schemas.openxmlformats.org/officeDocument/2006/relationships/slide" Target="slides/slide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9" Type="http://schemas.openxmlformats.org/officeDocument/2006/relationships/font" Target="fonts/font2.fntdata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5.fntdata"/><Relationship Id="rId37" Type="http://schemas.openxmlformats.org/officeDocument/2006/relationships/font" Target="fonts/font10.fntdata"/><Relationship Id="rId40" Type="http://schemas.openxmlformats.org/officeDocument/2006/relationships/font" Target="fonts/font13.fntdata"/><Relationship Id="rId45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font" Target="fonts/font1.fntdata"/><Relationship Id="rId36" Type="http://schemas.openxmlformats.org/officeDocument/2006/relationships/font" Target="fonts/font9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4.fntdata"/><Relationship Id="rId44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3.fntdata"/><Relationship Id="rId35" Type="http://schemas.openxmlformats.org/officeDocument/2006/relationships/font" Target="fonts/font8.fntdata"/><Relationship Id="rId43" Type="http://schemas.openxmlformats.org/officeDocument/2006/relationships/font" Target="fonts/font16.fntdata"/><Relationship Id="rId8" Type="http://schemas.openxmlformats.org/officeDocument/2006/relationships/slide" Target="slides/slide7.xml"/><Relationship Id="rId3" Type="http://schemas.openxmlformats.org/officeDocument/2006/relationships/slide" Target="slides/slide2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6.fntdata"/><Relationship Id="rId38" Type="http://schemas.openxmlformats.org/officeDocument/2006/relationships/font" Target="fonts/font11.fntdata"/><Relationship Id="rId46" Type="http://schemas.openxmlformats.org/officeDocument/2006/relationships/theme" Target="theme/theme1.xml"/><Relationship Id="rId20" Type="http://schemas.openxmlformats.org/officeDocument/2006/relationships/slide" Target="slides/slide19.xml"/><Relationship Id="rId41" Type="http://schemas.openxmlformats.org/officeDocument/2006/relationships/font" Target="fonts/font14.fntdata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66AA7C3F-97AB-854E-8B3C-E25C10951D51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ctr">
            <a:normAutofit/>
          </a:bodyPr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F3B5C193-0F7A-FC42-B106-875E09D9B51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>
            <a:normAutofit/>
          </a:bodyPr>
          <a:lstStyle>
            <a:lvl1pPr marL="0" indent="0" algn="ctr">
              <a:buNone/>
              <a:defRPr sz="20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 dirty="0"/>
              <a:t>Haga clic para modificar el estilo de subtítulo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2FAE96FE-CF5C-D648-86F0-AAC27662BB9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E5C86042-EE06-424D-A526-591375827172}" type="datetimeFigureOut">
              <a:rPr lang="es-ES" smtClean="0"/>
              <a:t>16/2/20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AA252B3F-E673-2C4F-9EF6-63D655B7FE5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210AC2E8-56E8-AE46-8F85-192BC16CAB7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2F52046-B6A0-FF4F-933F-213B15059F4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5921822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ítulo y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74B105C0-06D9-134B-B2D1-1BEE2C5554B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>
                <a:latin typeface="Barlow" pitchFamily="2" charset="77"/>
              </a:defRPr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9C76F54E-27B1-4541-81CE-17B03204837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>
            <a:lvl1pPr>
              <a:defRPr sz="1600">
                <a:latin typeface="Barlow" pitchFamily="2" charset="77"/>
              </a:defRPr>
            </a:lvl1pPr>
            <a:lvl2pPr>
              <a:defRPr sz="1600">
                <a:latin typeface="Barlow" pitchFamily="2" charset="77"/>
              </a:defRPr>
            </a:lvl2pPr>
            <a:lvl3pPr>
              <a:defRPr sz="1600">
                <a:latin typeface="Barlow" pitchFamily="2" charset="77"/>
              </a:defRPr>
            </a:lvl3pPr>
            <a:lvl4pPr>
              <a:defRPr sz="1600">
                <a:latin typeface="Barlow" pitchFamily="2" charset="77"/>
              </a:defRPr>
            </a:lvl4pPr>
            <a:lvl5pPr>
              <a:defRPr sz="1600">
                <a:latin typeface="Barlow" pitchFamily="2" charset="77"/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8B0DCA3D-F22B-A14C-9083-DB8510FBC1C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latin typeface="Barlow" pitchFamily="2" charset="77"/>
              </a:defRPr>
            </a:lvl1pPr>
          </a:lstStyle>
          <a:p>
            <a:fld id="{E5C86042-EE06-424D-A526-591375827172}" type="datetimeFigureOut">
              <a:rPr lang="es-ES" smtClean="0"/>
              <a:pPr/>
              <a:t>16/2/20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41DC063D-A8B6-B44E-BC3B-3A0AABC32EB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latin typeface="Barlow" pitchFamily="2" charset="77"/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829C697C-D85C-824E-8CA7-A78464C4025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latin typeface="Barlow" pitchFamily="2" charset="77"/>
              </a:defRPr>
            </a:lvl1pPr>
          </a:lstStyle>
          <a:p>
            <a:fld id="{82F52046-B6A0-FF4F-933F-213B15059F40}" type="slidenum">
              <a:rPr lang="es-ES" smtClean="0"/>
              <a:pPr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0435442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E8C0D243-8836-9148-A769-E661A22EE211}"/>
              </a:ext>
            </a:extLst>
          </p:cNvPr>
          <p:cNvSpPr>
            <a:spLocks noGrp="1"/>
          </p:cNvSpPr>
          <p:nvPr>
            <p:ph type="body" sz="quarter" idx="10" hasCustomPrompt="1"/>
          </p:nvPr>
        </p:nvSpPr>
        <p:spPr>
          <a:xfrm>
            <a:off x="0" y="0"/>
            <a:ext cx="11546541" cy="592138"/>
          </a:xfrm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accent1">
                    <a:lumMod val="75000"/>
                  </a:schemeClr>
                </a:solidFill>
              </a:defRPr>
            </a:lvl1pPr>
            <a:lvl2pPr marL="457200" indent="0">
              <a:buNone/>
              <a:defRPr sz="1200"/>
            </a:lvl2pPr>
            <a:lvl3pPr marL="914400" indent="0">
              <a:buNone/>
              <a:defRPr sz="1100"/>
            </a:lvl3pPr>
            <a:lvl4pPr marL="1371600" indent="0">
              <a:buNone/>
              <a:defRPr sz="1050"/>
            </a:lvl4pPr>
            <a:lvl5pPr marL="1828800" indent="0">
              <a:buNone/>
              <a:defRPr sz="1050"/>
            </a:lvl5pPr>
          </a:lstStyle>
          <a:p>
            <a:pPr lvl="0"/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cxnSp>
        <p:nvCxnSpPr>
          <p:cNvPr id="5" name="Conector recto 4">
            <a:extLst>
              <a:ext uri="{FF2B5EF4-FFF2-40B4-BE49-F238E27FC236}">
                <a16:creationId xmlns:a16="http://schemas.microsoft.com/office/drawing/2014/main" id="{AA2F9CE0-F965-144B-AF81-EC377550EED2}"/>
              </a:ext>
            </a:extLst>
          </p:cNvPr>
          <p:cNvCxnSpPr/>
          <p:nvPr userDrawn="1"/>
        </p:nvCxnSpPr>
        <p:spPr>
          <a:xfrm>
            <a:off x="0" y="592138"/>
            <a:ext cx="1219200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Marcador de número de diapositiva 9">
            <a:extLst>
              <a:ext uri="{FF2B5EF4-FFF2-40B4-BE49-F238E27FC236}">
                <a16:creationId xmlns:a16="http://schemas.microsoft.com/office/drawing/2014/main" id="{ED0B0E5B-3097-5B42-A71F-6F675AE85F4E}"/>
              </a:ext>
            </a:extLst>
          </p:cNvPr>
          <p:cNvSpPr txBox="1">
            <a:spLocks/>
          </p:cNvSpPr>
          <p:nvPr userDrawn="1"/>
        </p:nvSpPr>
        <p:spPr>
          <a:xfrm>
            <a:off x="11682163" y="195307"/>
            <a:ext cx="409317" cy="242923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900" b="1" smtClean="0">
                <a:solidFill>
                  <a:schemeClr val="accent1">
                    <a:lumMod val="50000"/>
                    <a:alpha val="65000"/>
                  </a:schemeClr>
                </a:solidFill>
                <a:latin typeface="Century Gothic" panose="020B0502020202020204" pitchFamily="34" charset="0"/>
                <a:cs typeface="Consolas" panose="020B0609020204030204" pitchFamily="49" charset="0"/>
              </a:rPr>
              <a:pPr algn="ctr"/>
              <a:t>‹Nº›</a:t>
            </a:fld>
            <a:endParaRPr lang="es-ES" sz="900" b="1" dirty="0">
              <a:solidFill>
                <a:schemeClr val="accent1">
                  <a:lumMod val="50000"/>
                  <a:alpha val="65000"/>
                </a:schemeClr>
              </a:solidFill>
              <a:latin typeface="Century Gothic" panose="020B0502020202020204" pitchFamily="34" charset="0"/>
              <a:cs typeface="Consolas" panose="020B0609020204030204" pitchFamily="49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180675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777">
          <p15:clr>
            <a:srgbClr val="FBAE40"/>
          </p15:clr>
        </p15:guide>
        <p15:guide id="2" pos="325">
          <p15:clr>
            <a:srgbClr val="FBAE40"/>
          </p15:clr>
        </p15:guide>
        <p15:guide id="3" pos="960">
          <p15:clr>
            <a:srgbClr val="FBAE40"/>
          </p15:clr>
        </p15:guide>
        <p15:guide id="4" pos="1595">
          <p15:clr>
            <a:srgbClr val="FBAE40"/>
          </p15:clr>
        </p15:guide>
        <p15:guide id="5" pos="2230">
          <p15:clr>
            <a:srgbClr val="FBAE40"/>
          </p15:clr>
        </p15:guide>
        <p15:guide id="6" pos="2887">
          <p15:clr>
            <a:srgbClr val="FBAE40"/>
          </p15:clr>
        </p15:guide>
        <p15:guide id="7" pos="3522">
          <p15:clr>
            <a:srgbClr val="FBAE40"/>
          </p15:clr>
        </p15:guide>
        <p15:guide id="8" pos="4158">
          <p15:clr>
            <a:srgbClr val="FBAE40"/>
          </p15:clr>
        </p15:guide>
        <p15:guide id="9" pos="4793">
          <p15:clr>
            <a:srgbClr val="FBAE40"/>
          </p15:clr>
        </p15:guide>
        <p15:guide id="10" pos="5428">
          <p15:clr>
            <a:srgbClr val="FBAE40"/>
          </p15:clr>
        </p15:guide>
        <p15:guide id="11" pos="6063">
          <p15:clr>
            <a:srgbClr val="FBAE40"/>
          </p15:clr>
        </p15:guide>
        <p15:guide id="12" pos="6720">
          <p15:clr>
            <a:srgbClr val="FBAE40"/>
          </p15:clr>
        </p15:guide>
        <p15:guide id="13" pos="7355">
          <p15:clr>
            <a:srgbClr val="FBAE40"/>
          </p15:clr>
        </p15:guide>
        <p15:guide id="14" orient="horz" pos="1185">
          <p15:clr>
            <a:srgbClr val="FBAE40"/>
          </p15:clr>
        </p15:guide>
        <p15:guide id="15" orient="horz" pos="1593">
          <p15:clr>
            <a:srgbClr val="FBAE40"/>
          </p15:clr>
        </p15:guide>
        <p15:guide id="16" orient="horz" pos="1979">
          <p15:clr>
            <a:srgbClr val="FBAE40"/>
          </p15:clr>
        </p15:guide>
        <p15:guide id="17" orient="horz" pos="2387">
          <p15:clr>
            <a:srgbClr val="FBAE40"/>
          </p15:clr>
        </p15:guide>
        <p15:guide id="18" orient="horz" pos="2795">
          <p15:clr>
            <a:srgbClr val="FBAE40"/>
          </p15:clr>
        </p15:guide>
        <p15:guide id="19" orient="horz" pos="3203">
          <p15:clr>
            <a:srgbClr val="FBAE40"/>
          </p15:clr>
        </p15:guide>
        <p15:guide id="20" orient="horz" pos="3589">
          <p15:clr>
            <a:srgbClr val="FBAE40"/>
          </p15:clr>
        </p15:guide>
        <p15:guide id="21" orient="horz" pos="3997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6358855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>
  <p:cSld name="1_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146504144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777">
          <p15:clr>
            <a:srgbClr val="FBAE40"/>
          </p15:clr>
        </p15:guide>
        <p15:guide id="2" pos="325">
          <p15:clr>
            <a:srgbClr val="FBAE40"/>
          </p15:clr>
        </p15:guide>
        <p15:guide id="3" pos="960">
          <p15:clr>
            <a:srgbClr val="FBAE40"/>
          </p15:clr>
        </p15:guide>
        <p15:guide id="4" pos="1595">
          <p15:clr>
            <a:srgbClr val="FBAE40"/>
          </p15:clr>
        </p15:guide>
        <p15:guide id="5" pos="2230">
          <p15:clr>
            <a:srgbClr val="FBAE40"/>
          </p15:clr>
        </p15:guide>
        <p15:guide id="6" pos="2887">
          <p15:clr>
            <a:srgbClr val="FBAE40"/>
          </p15:clr>
        </p15:guide>
        <p15:guide id="7" pos="3522">
          <p15:clr>
            <a:srgbClr val="FBAE40"/>
          </p15:clr>
        </p15:guide>
        <p15:guide id="8" pos="4158">
          <p15:clr>
            <a:srgbClr val="FBAE40"/>
          </p15:clr>
        </p15:guide>
        <p15:guide id="9" pos="4793">
          <p15:clr>
            <a:srgbClr val="FBAE40"/>
          </p15:clr>
        </p15:guide>
        <p15:guide id="10" pos="5428">
          <p15:clr>
            <a:srgbClr val="FBAE40"/>
          </p15:clr>
        </p15:guide>
        <p15:guide id="11" pos="6063">
          <p15:clr>
            <a:srgbClr val="FBAE40"/>
          </p15:clr>
        </p15:guide>
        <p15:guide id="12" pos="6720">
          <p15:clr>
            <a:srgbClr val="FBAE40"/>
          </p15:clr>
        </p15:guide>
        <p15:guide id="13" pos="7355">
          <p15:clr>
            <a:srgbClr val="FBAE40"/>
          </p15:clr>
        </p15:guide>
        <p15:guide id="14" orient="horz" pos="1185">
          <p15:clr>
            <a:srgbClr val="FBAE40"/>
          </p15:clr>
        </p15:guide>
        <p15:guide id="15" orient="horz" pos="1593">
          <p15:clr>
            <a:srgbClr val="FBAE40"/>
          </p15:clr>
        </p15:guide>
        <p15:guide id="16" orient="horz" pos="1979">
          <p15:clr>
            <a:srgbClr val="FBAE40"/>
          </p15:clr>
        </p15:guide>
        <p15:guide id="17" orient="horz" pos="2387">
          <p15:clr>
            <a:srgbClr val="FBAE40"/>
          </p15:clr>
        </p15:guide>
        <p15:guide id="18" orient="horz" pos="2795">
          <p15:clr>
            <a:srgbClr val="FBAE40"/>
          </p15:clr>
        </p15:guide>
        <p15:guide id="19" orient="horz" pos="3203">
          <p15:clr>
            <a:srgbClr val="FBAE40"/>
          </p15:clr>
        </p15:guide>
        <p15:guide id="20" orient="horz" pos="3589">
          <p15:clr>
            <a:srgbClr val="FBAE40"/>
          </p15:clr>
        </p15:guide>
        <p15:guide id="21" orient="horz" pos="3997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7BAB45D4-6793-B24D-9A12-EE2BE1776F2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81215CFD-32CE-854A-B8EA-7D7D14A91DA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0AD3DC9C-3187-DC42-9228-6323F8617599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  <a:latin typeface="Barlow" pitchFamily="2" charset="77"/>
              </a:defRPr>
            </a:lvl1pPr>
          </a:lstStyle>
          <a:p>
            <a:fld id="{E5C86042-EE06-424D-A526-591375827172}" type="datetimeFigureOut">
              <a:rPr lang="es-ES" smtClean="0"/>
              <a:pPr/>
              <a:t>16/2/20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DB67EC81-F7E9-1040-ABDD-30884B5BB495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  <a:latin typeface="Barlow" pitchFamily="2" charset="77"/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1E3F6F94-90CF-9744-A631-121DABABCA79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  <a:latin typeface="Barlow" pitchFamily="2" charset="77"/>
              </a:defRPr>
            </a:lvl1pPr>
          </a:lstStyle>
          <a:p>
            <a:fld id="{82F52046-B6A0-FF4F-933F-213B15059F40}" type="slidenum">
              <a:rPr lang="es-ES" smtClean="0"/>
              <a:pPr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82313032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600" kern="1200">
          <a:solidFill>
            <a:schemeClr val="tx1"/>
          </a:solidFill>
          <a:latin typeface="Barlow" pitchFamily="2" charset="77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Barlow" pitchFamily="2" charset="77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Barlow" pitchFamily="2" charset="77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Barlow" pitchFamily="2" charset="77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Barlow" pitchFamily="2" charset="77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Barlow" pitchFamily="2" charset="77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4.png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9.svg"/><Relationship Id="rId7" Type="http://schemas.openxmlformats.org/officeDocument/2006/relationships/image" Target="../media/image13.sv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12.png"/><Relationship Id="rId5" Type="http://schemas.openxmlformats.org/officeDocument/2006/relationships/image" Target="../media/image11.svg"/><Relationship Id="rId4" Type="http://schemas.openxmlformats.org/officeDocument/2006/relationships/image" Target="../media/image10.png"/><Relationship Id="rId9" Type="http://schemas.openxmlformats.org/officeDocument/2006/relationships/image" Target="../media/image15.sv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7.svg"/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3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3.xml"/></Relationships>
</file>

<file path=ppt/slides/_rels/slide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5.svg"/><Relationship Id="rId13" Type="http://schemas.openxmlformats.org/officeDocument/2006/relationships/image" Target="../media/image30.png"/><Relationship Id="rId3" Type="http://schemas.openxmlformats.org/officeDocument/2006/relationships/image" Target="../media/image20.png"/><Relationship Id="rId7" Type="http://schemas.openxmlformats.org/officeDocument/2006/relationships/image" Target="../media/image24.png"/><Relationship Id="rId12" Type="http://schemas.openxmlformats.org/officeDocument/2006/relationships/image" Target="../media/image29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23.svg"/><Relationship Id="rId11" Type="http://schemas.openxmlformats.org/officeDocument/2006/relationships/image" Target="../media/image28.png"/><Relationship Id="rId5" Type="http://schemas.openxmlformats.org/officeDocument/2006/relationships/image" Target="../media/image22.png"/><Relationship Id="rId10" Type="http://schemas.openxmlformats.org/officeDocument/2006/relationships/image" Target="../media/image27.svg"/><Relationship Id="rId4" Type="http://schemas.openxmlformats.org/officeDocument/2006/relationships/image" Target="../media/image21.svg"/><Relationship Id="rId9" Type="http://schemas.openxmlformats.org/officeDocument/2006/relationships/image" Target="../media/image26.png"/><Relationship Id="rId14" Type="http://schemas.openxmlformats.org/officeDocument/2006/relationships/image" Target="../media/image31.sv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2.jpeg"/><Relationship Id="rId1" Type="http://schemas.openxmlformats.org/officeDocument/2006/relationships/slideLayout" Target="../slideLayouts/slideLayout3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image" Target="../media/image33.png"/><Relationship Id="rId1" Type="http://schemas.openxmlformats.org/officeDocument/2006/relationships/slideLayout" Target="../slideLayouts/slideLayout3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4.png"/><Relationship Id="rId1" Type="http://schemas.openxmlformats.org/officeDocument/2006/relationships/slideLayout" Target="../slideLayouts/slideLayout3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1.png"/><Relationship Id="rId3" Type="http://schemas.openxmlformats.org/officeDocument/2006/relationships/image" Target="../media/image36.svg"/><Relationship Id="rId7" Type="http://schemas.openxmlformats.org/officeDocument/2006/relationships/image" Target="../media/image40.svg"/><Relationship Id="rId2" Type="http://schemas.openxmlformats.org/officeDocument/2006/relationships/image" Target="../media/image35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39.png"/><Relationship Id="rId5" Type="http://schemas.openxmlformats.org/officeDocument/2006/relationships/image" Target="../media/image38.svg"/><Relationship Id="rId4" Type="http://schemas.openxmlformats.org/officeDocument/2006/relationships/image" Target="../media/image37.png"/><Relationship Id="rId9" Type="http://schemas.openxmlformats.org/officeDocument/2006/relationships/image" Target="../media/image42.sv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44.png"/><Relationship Id="rId2" Type="http://schemas.openxmlformats.org/officeDocument/2006/relationships/image" Target="../media/image43.png"/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3.xml"/><Relationship Id="rId5" Type="http://schemas.microsoft.com/office/2007/relationships/hdphoto" Target="../media/hdphoto2.wdp"/><Relationship Id="rId4" Type="http://schemas.openxmlformats.org/officeDocument/2006/relationships/image" Target="../media/image46.pn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48.svg"/><Relationship Id="rId7" Type="http://schemas.openxmlformats.org/officeDocument/2006/relationships/image" Target="../media/image52.svg"/><Relationship Id="rId2" Type="http://schemas.openxmlformats.org/officeDocument/2006/relationships/image" Target="../media/image47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51.png"/><Relationship Id="rId5" Type="http://schemas.openxmlformats.org/officeDocument/2006/relationships/image" Target="../media/image50.svg"/><Relationship Id="rId4" Type="http://schemas.openxmlformats.org/officeDocument/2006/relationships/image" Target="../media/image49.pn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54.svg"/><Relationship Id="rId7" Type="http://schemas.openxmlformats.org/officeDocument/2006/relationships/image" Target="../media/image27.svg"/><Relationship Id="rId2" Type="http://schemas.openxmlformats.org/officeDocument/2006/relationships/image" Target="../media/image53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26.png"/><Relationship Id="rId5" Type="http://schemas.openxmlformats.org/officeDocument/2006/relationships/image" Target="../media/image56.svg"/><Relationship Id="rId4" Type="http://schemas.openxmlformats.org/officeDocument/2006/relationships/image" Target="../media/image55.pn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8.png"/><Relationship Id="rId2" Type="http://schemas.openxmlformats.org/officeDocument/2006/relationships/image" Target="../media/image57.png"/><Relationship Id="rId1" Type="http://schemas.openxmlformats.org/officeDocument/2006/relationships/slideLayout" Target="../slideLayouts/slideLayout3.xml"/><Relationship Id="rId5" Type="http://schemas.openxmlformats.org/officeDocument/2006/relationships/image" Target="../media/image59.png"/><Relationship Id="rId4" Type="http://schemas.microsoft.com/office/2007/relationships/hdphoto" Target="../media/hdphoto3.wdp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60.jpeg"/><Relationship Id="rId1" Type="http://schemas.openxmlformats.org/officeDocument/2006/relationships/slideLayout" Target="../slideLayouts/slideLayout3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3.xml"/><Relationship Id="rId4" Type="http://schemas.openxmlformats.org/officeDocument/2006/relationships/image" Target="../media/image4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67.svg"/><Relationship Id="rId21" Type="http://schemas.openxmlformats.org/officeDocument/2006/relationships/image" Target="../media/image78.svg"/><Relationship Id="rId42" Type="http://schemas.openxmlformats.org/officeDocument/2006/relationships/image" Target="../media/image98.png"/><Relationship Id="rId63" Type="http://schemas.openxmlformats.org/officeDocument/2006/relationships/image" Target="../media/image117.svg"/><Relationship Id="rId84" Type="http://schemas.openxmlformats.org/officeDocument/2006/relationships/image" Target="../media/image53.png"/><Relationship Id="rId138" Type="http://schemas.openxmlformats.org/officeDocument/2006/relationships/image" Target="../media/image183.png"/><Relationship Id="rId159" Type="http://schemas.openxmlformats.org/officeDocument/2006/relationships/image" Target="../media/image203.svg"/><Relationship Id="rId170" Type="http://schemas.openxmlformats.org/officeDocument/2006/relationships/image" Target="../media/image213.png"/><Relationship Id="rId107" Type="http://schemas.openxmlformats.org/officeDocument/2006/relationships/image" Target="../media/image157.svg"/><Relationship Id="rId11" Type="http://schemas.openxmlformats.org/officeDocument/2006/relationships/image" Target="../media/image70.svg"/><Relationship Id="rId32" Type="http://schemas.openxmlformats.org/officeDocument/2006/relationships/image" Target="../media/image89.png"/><Relationship Id="rId53" Type="http://schemas.openxmlformats.org/officeDocument/2006/relationships/image" Target="../media/image107.svg"/><Relationship Id="rId74" Type="http://schemas.openxmlformats.org/officeDocument/2006/relationships/image" Target="../media/image127.png"/><Relationship Id="rId128" Type="http://schemas.openxmlformats.org/officeDocument/2006/relationships/image" Target="../media/image26.png"/><Relationship Id="rId149" Type="http://schemas.openxmlformats.org/officeDocument/2006/relationships/image" Target="../media/image193.svg"/><Relationship Id="rId5" Type="http://schemas.openxmlformats.org/officeDocument/2006/relationships/image" Target="../media/image64.svg"/><Relationship Id="rId95" Type="http://schemas.openxmlformats.org/officeDocument/2006/relationships/image" Target="../media/image146.svg"/><Relationship Id="rId160" Type="http://schemas.openxmlformats.org/officeDocument/2006/relationships/image" Target="../media/image204.png"/><Relationship Id="rId22" Type="http://schemas.openxmlformats.org/officeDocument/2006/relationships/image" Target="../media/image79.png"/><Relationship Id="rId43" Type="http://schemas.openxmlformats.org/officeDocument/2006/relationships/image" Target="../media/image99.svg"/><Relationship Id="rId64" Type="http://schemas.openxmlformats.org/officeDocument/2006/relationships/image" Target="../media/image118.png"/><Relationship Id="rId118" Type="http://schemas.openxmlformats.org/officeDocument/2006/relationships/image" Target="../media/image168.png"/><Relationship Id="rId139" Type="http://schemas.openxmlformats.org/officeDocument/2006/relationships/image" Target="../media/image184.svg"/><Relationship Id="rId85" Type="http://schemas.openxmlformats.org/officeDocument/2006/relationships/image" Target="../media/image136.svg"/><Relationship Id="rId150" Type="http://schemas.openxmlformats.org/officeDocument/2006/relationships/image" Target="../media/image194.png"/><Relationship Id="rId171" Type="http://schemas.openxmlformats.org/officeDocument/2006/relationships/image" Target="../media/image214.svg"/><Relationship Id="rId12" Type="http://schemas.openxmlformats.org/officeDocument/2006/relationships/image" Target="../media/image71.png"/><Relationship Id="rId33" Type="http://schemas.openxmlformats.org/officeDocument/2006/relationships/image" Target="../media/image90.svg"/><Relationship Id="rId108" Type="http://schemas.openxmlformats.org/officeDocument/2006/relationships/image" Target="../media/image158.png"/><Relationship Id="rId129" Type="http://schemas.openxmlformats.org/officeDocument/2006/relationships/image" Target="../media/image177.svg"/><Relationship Id="rId54" Type="http://schemas.openxmlformats.org/officeDocument/2006/relationships/image" Target="../media/image108.png"/><Relationship Id="rId75" Type="http://schemas.openxmlformats.org/officeDocument/2006/relationships/image" Target="../media/image128.svg"/><Relationship Id="rId96" Type="http://schemas.openxmlformats.org/officeDocument/2006/relationships/image" Target="../media/image22.png"/><Relationship Id="rId140" Type="http://schemas.openxmlformats.org/officeDocument/2006/relationships/image" Target="../media/image185.png"/><Relationship Id="rId161" Type="http://schemas.openxmlformats.org/officeDocument/2006/relationships/image" Target="../media/image205.svg"/><Relationship Id="rId1" Type="http://schemas.openxmlformats.org/officeDocument/2006/relationships/slideLayout" Target="../slideLayouts/slideLayout5.xml"/><Relationship Id="rId6" Type="http://schemas.openxmlformats.org/officeDocument/2006/relationships/image" Target="../media/image65.png"/><Relationship Id="rId23" Type="http://schemas.openxmlformats.org/officeDocument/2006/relationships/image" Target="../media/image80.svg"/><Relationship Id="rId28" Type="http://schemas.openxmlformats.org/officeDocument/2006/relationships/image" Target="../media/image85.png"/><Relationship Id="rId49" Type="http://schemas.openxmlformats.org/officeDocument/2006/relationships/image" Target="../media/image104.svg"/><Relationship Id="rId114" Type="http://schemas.openxmlformats.org/officeDocument/2006/relationships/image" Target="../media/image164.png"/><Relationship Id="rId119" Type="http://schemas.openxmlformats.org/officeDocument/2006/relationships/image" Target="../media/image169.svg"/><Relationship Id="rId44" Type="http://schemas.openxmlformats.org/officeDocument/2006/relationships/image" Target="../media/image100.png"/><Relationship Id="rId60" Type="http://schemas.openxmlformats.org/officeDocument/2006/relationships/image" Target="../media/image114.png"/><Relationship Id="rId65" Type="http://schemas.openxmlformats.org/officeDocument/2006/relationships/image" Target="../media/image119.svg"/><Relationship Id="rId81" Type="http://schemas.openxmlformats.org/officeDocument/2006/relationships/image" Target="../media/image134.svg"/><Relationship Id="rId86" Type="http://schemas.openxmlformats.org/officeDocument/2006/relationships/image" Target="../media/image137.png"/><Relationship Id="rId130" Type="http://schemas.openxmlformats.org/officeDocument/2006/relationships/image" Target="../media/image28.png"/><Relationship Id="rId135" Type="http://schemas.openxmlformats.org/officeDocument/2006/relationships/image" Target="../media/image181.svg"/><Relationship Id="rId151" Type="http://schemas.openxmlformats.org/officeDocument/2006/relationships/image" Target="../media/image195.svg"/><Relationship Id="rId156" Type="http://schemas.openxmlformats.org/officeDocument/2006/relationships/image" Target="../media/image200.png"/><Relationship Id="rId172" Type="http://schemas.openxmlformats.org/officeDocument/2006/relationships/image" Target="../media/image215.png"/><Relationship Id="rId13" Type="http://schemas.openxmlformats.org/officeDocument/2006/relationships/image" Target="../media/image72.svg"/><Relationship Id="rId18" Type="http://schemas.openxmlformats.org/officeDocument/2006/relationships/image" Target="../media/image47.png"/><Relationship Id="rId39" Type="http://schemas.openxmlformats.org/officeDocument/2006/relationships/image" Target="../media/image96.svg"/><Relationship Id="rId109" Type="http://schemas.openxmlformats.org/officeDocument/2006/relationships/image" Target="../media/image159.svg"/><Relationship Id="rId34" Type="http://schemas.openxmlformats.org/officeDocument/2006/relationships/image" Target="../media/image91.png"/><Relationship Id="rId50" Type="http://schemas.openxmlformats.org/officeDocument/2006/relationships/image" Target="../media/image8.png"/><Relationship Id="rId55" Type="http://schemas.openxmlformats.org/officeDocument/2006/relationships/image" Target="../media/image109.svg"/><Relationship Id="rId76" Type="http://schemas.openxmlformats.org/officeDocument/2006/relationships/image" Target="../media/image129.png"/><Relationship Id="rId97" Type="http://schemas.openxmlformats.org/officeDocument/2006/relationships/image" Target="../media/image147.svg"/><Relationship Id="rId104" Type="http://schemas.openxmlformats.org/officeDocument/2006/relationships/image" Target="../media/image154.png"/><Relationship Id="rId120" Type="http://schemas.openxmlformats.org/officeDocument/2006/relationships/image" Target="../media/image170.png"/><Relationship Id="rId125" Type="http://schemas.openxmlformats.org/officeDocument/2006/relationships/image" Target="../media/image175.svg"/><Relationship Id="rId141" Type="http://schemas.openxmlformats.org/officeDocument/2006/relationships/image" Target="../media/image186.svg"/><Relationship Id="rId146" Type="http://schemas.openxmlformats.org/officeDocument/2006/relationships/image" Target="../media/image190.png"/><Relationship Id="rId167" Type="http://schemas.openxmlformats.org/officeDocument/2006/relationships/image" Target="../media/image210.svg"/><Relationship Id="rId7" Type="http://schemas.openxmlformats.org/officeDocument/2006/relationships/image" Target="../media/image66.svg"/><Relationship Id="rId71" Type="http://schemas.openxmlformats.org/officeDocument/2006/relationships/image" Target="../media/image125.svg"/><Relationship Id="rId92" Type="http://schemas.openxmlformats.org/officeDocument/2006/relationships/image" Target="../media/image143.png"/><Relationship Id="rId162" Type="http://schemas.openxmlformats.org/officeDocument/2006/relationships/image" Target="../media/image51.png"/><Relationship Id="rId2" Type="http://schemas.openxmlformats.org/officeDocument/2006/relationships/image" Target="../media/image61.png"/><Relationship Id="rId29" Type="http://schemas.openxmlformats.org/officeDocument/2006/relationships/image" Target="../media/image86.svg"/><Relationship Id="rId24" Type="http://schemas.openxmlformats.org/officeDocument/2006/relationships/image" Target="../media/image81.png"/><Relationship Id="rId40" Type="http://schemas.openxmlformats.org/officeDocument/2006/relationships/image" Target="../media/image20.png"/><Relationship Id="rId45" Type="http://schemas.openxmlformats.org/officeDocument/2006/relationships/image" Target="../media/image101.svg"/><Relationship Id="rId66" Type="http://schemas.openxmlformats.org/officeDocument/2006/relationships/image" Target="../media/image120.png"/><Relationship Id="rId87" Type="http://schemas.openxmlformats.org/officeDocument/2006/relationships/image" Target="../media/image138.svg"/><Relationship Id="rId110" Type="http://schemas.openxmlformats.org/officeDocument/2006/relationships/image" Target="../media/image160.png"/><Relationship Id="rId115" Type="http://schemas.openxmlformats.org/officeDocument/2006/relationships/image" Target="../media/image165.svg"/><Relationship Id="rId131" Type="http://schemas.openxmlformats.org/officeDocument/2006/relationships/image" Target="../media/image178.svg"/><Relationship Id="rId136" Type="http://schemas.openxmlformats.org/officeDocument/2006/relationships/image" Target="../media/image16.png"/><Relationship Id="rId157" Type="http://schemas.openxmlformats.org/officeDocument/2006/relationships/image" Target="../media/image201.svg"/><Relationship Id="rId61" Type="http://schemas.openxmlformats.org/officeDocument/2006/relationships/image" Target="../media/image115.svg"/><Relationship Id="rId82" Type="http://schemas.openxmlformats.org/officeDocument/2006/relationships/image" Target="../media/image10.png"/><Relationship Id="rId152" Type="http://schemas.openxmlformats.org/officeDocument/2006/relationships/image" Target="../media/image196.png"/><Relationship Id="rId173" Type="http://schemas.openxmlformats.org/officeDocument/2006/relationships/image" Target="../media/image216.svg"/><Relationship Id="rId19" Type="http://schemas.openxmlformats.org/officeDocument/2006/relationships/image" Target="../media/image77.svg"/><Relationship Id="rId14" Type="http://schemas.openxmlformats.org/officeDocument/2006/relationships/image" Target="../media/image73.png"/><Relationship Id="rId30" Type="http://schemas.openxmlformats.org/officeDocument/2006/relationships/image" Target="../media/image87.png"/><Relationship Id="rId35" Type="http://schemas.openxmlformats.org/officeDocument/2006/relationships/image" Target="../media/image92.svg"/><Relationship Id="rId56" Type="http://schemas.openxmlformats.org/officeDocument/2006/relationships/image" Target="../media/image110.png"/><Relationship Id="rId77" Type="http://schemas.openxmlformats.org/officeDocument/2006/relationships/image" Target="../media/image130.svg"/><Relationship Id="rId100" Type="http://schemas.openxmlformats.org/officeDocument/2006/relationships/image" Target="../media/image150.png"/><Relationship Id="rId105" Type="http://schemas.openxmlformats.org/officeDocument/2006/relationships/image" Target="../media/image155.svg"/><Relationship Id="rId126" Type="http://schemas.openxmlformats.org/officeDocument/2006/relationships/image" Target="../media/image24.png"/><Relationship Id="rId147" Type="http://schemas.openxmlformats.org/officeDocument/2006/relationships/image" Target="../media/image191.svg"/><Relationship Id="rId168" Type="http://schemas.openxmlformats.org/officeDocument/2006/relationships/image" Target="../media/image211.png"/><Relationship Id="rId8" Type="http://schemas.openxmlformats.org/officeDocument/2006/relationships/image" Target="../media/image67.png"/><Relationship Id="rId51" Type="http://schemas.openxmlformats.org/officeDocument/2006/relationships/image" Target="../media/image105.svg"/><Relationship Id="rId72" Type="http://schemas.openxmlformats.org/officeDocument/2006/relationships/image" Target="../media/image14.png"/><Relationship Id="rId93" Type="http://schemas.openxmlformats.org/officeDocument/2006/relationships/image" Target="../media/image144.svg"/><Relationship Id="rId98" Type="http://schemas.openxmlformats.org/officeDocument/2006/relationships/image" Target="../media/image148.png"/><Relationship Id="rId121" Type="http://schemas.openxmlformats.org/officeDocument/2006/relationships/image" Target="../media/image171.svg"/><Relationship Id="rId142" Type="http://schemas.openxmlformats.org/officeDocument/2006/relationships/image" Target="../media/image187.png"/><Relationship Id="rId163" Type="http://schemas.openxmlformats.org/officeDocument/2006/relationships/image" Target="../media/image206.svg"/><Relationship Id="rId3" Type="http://schemas.openxmlformats.org/officeDocument/2006/relationships/image" Target="../media/image62.svg"/><Relationship Id="rId25" Type="http://schemas.openxmlformats.org/officeDocument/2006/relationships/image" Target="../media/image82.svg"/><Relationship Id="rId46" Type="http://schemas.openxmlformats.org/officeDocument/2006/relationships/image" Target="../media/image102.png"/><Relationship Id="rId67" Type="http://schemas.openxmlformats.org/officeDocument/2006/relationships/image" Target="../media/image121.svg"/><Relationship Id="rId116" Type="http://schemas.openxmlformats.org/officeDocument/2006/relationships/image" Target="../media/image166.png"/><Relationship Id="rId137" Type="http://schemas.openxmlformats.org/officeDocument/2006/relationships/image" Target="../media/image182.svg"/><Relationship Id="rId158" Type="http://schemas.openxmlformats.org/officeDocument/2006/relationships/image" Target="../media/image202.png"/><Relationship Id="rId20" Type="http://schemas.openxmlformats.org/officeDocument/2006/relationships/image" Target="../media/image12.png"/><Relationship Id="rId41" Type="http://schemas.openxmlformats.org/officeDocument/2006/relationships/image" Target="../media/image97.svg"/><Relationship Id="rId62" Type="http://schemas.openxmlformats.org/officeDocument/2006/relationships/image" Target="../media/image116.png"/><Relationship Id="rId83" Type="http://schemas.openxmlformats.org/officeDocument/2006/relationships/image" Target="../media/image135.svg"/><Relationship Id="rId88" Type="http://schemas.openxmlformats.org/officeDocument/2006/relationships/image" Target="../media/image139.png"/><Relationship Id="rId111" Type="http://schemas.openxmlformats.org/officeDocument/2006/relationships/image" Target="../media/image161.svg"/><Relationship Id="rId132" Type="http://schemas.openxmlformats.org/officeDocument/2006/relationships/image" Target="../media/image30.png"/><Relationship Id="rId153" Type="http://schemas.openxmlformats.org/officeDocument/2006/relationships/image" Target="../media/image197.svg"/><Relationship Id="rId15" Type="http://schemas.openxmlformats.org/officeDocument/2006/relationships/image" Target="../media/image74.svg"/><Relationship Id="rId36" Type="http://schemas.openxmlformats.org/officeDocument/2006/relationships/image" Target="../media/image93.png"/><Relationship Id="rId57" Type="http://schemas.openxmlformats.org/officeDocument/2006/relationships/image" Target="../media/image111.svg"/><Relationship Id="rId106" Type="http://schemas.openxmlformats.org/officeDocument/2006/relationships/image" Target="../media/image156.png"/><Relationship Id="rId127" Type="http://schemas.openxmlformats.org/officeDocument/2006/relationships/image" Target="../media/image176.svg"/><Relationship Id="rId10" Type="http://schemas.openxmlformats.org/officeDocument/2006/relationships/image" Target="../media/image69.png"/><Relationship Id="rId31" Type="http://schemas.openxmlformats.org/officeDocument/2006/relationships/image" Target="../media/image88.svg"/><Relationship Id="rId52" Type="http://schemas.openxmlformats.org/officeDocument/2006/relationships/image" Target="../media/image106.png"/><Relationship Id="rId73" Type="http://schemas.openxmlformats.org/officeDocument/2006/relationships/image" Target="../media/image126.svg"/><Relationship Id="rId78" Type="http://schemas.openxmlformats.org/officeDocument/2006/relationships/image" Target="../media/image131.png"/><Relationship Id="rId94" Type="http://schemas.openxmlformats.org/officeDocument/2006/relationships/image" Target="../media/image145.png"/><Relationship Id="rId99" Type="http://schemas.openxmlformats.org/officeDocument/2006/relationships/image" Target="../media/image149.svg"/><Relationship Id="rId101" Type="http://schemas.openxmlformats.org/officeDocument/2006/relationships/image" Target="../media/image151.svg"/><Relationship Id="rId122" Type="http://schemas.openxmlformats.org/officeDocument/2006/relationships/image" Target="../media/image172.png"/><Relationship Id="rId143" Type="http://schemas.openxmlformats.org/officeDocument/2006/relationships/image" Target="../media/image188.svg"/><Relationship Id="rId148" Type="http://schemas.openxmlformats.org/officeDocument/2006/relationships/image" Target="../media/image192.png"/><Relationship Id="rId164" Type="http://schemas.openxmlformats.org/officeDocument/2006/relationships/image" Target="../media/image207.png"/><Relationship Id="rId169" Type="http://schemas.openxmlformats.org/officeDocument/2006/relationships/image" Target="../media/image212.svg"/><Relationship Id="rId4" Type="http://schemas.openxmlformats.org/officeDocument/2006/relationships/image" Target="../media/image63.png"/><Relationship Id="rId9" Type="http://schemas.openxmlformats.org/officeDocument/2006/relationships/image" Target="../media/image68.svg"/><Relationship Id="rId26" Type="http://schemas.openxmlformats.org/officeDocument/2006/relationships/image" Target="../media/image83.png"/><Relationship Id="rId47" Type="http://schemas.openxmlformats.org/officeDocument/2006/relationships/image" Target="../media/image103.svg"/><Relationship Id="rId68" Type="http://schemas.openxmlformats.org/officeDocument/2006/relationships/image" Target="../media/image122.png"/><Relationship Id="rId89" Type="http://schemas.openxmlformats.org/officeDocument/2006/relationships/image" Target="../media/image140.svg"/><Relationship Id="rId112" Type="http://schemas.openxmlformats.org/officeDocument/2006/relationships/image" Target="../media/image162.png"/><Relationship Id="rId133" Type="http://schemas.openxmlformats.org/officeDocument/2006/relationships/image" Target="../media/image179.svg"/><Relationship Id="rId154" Type="http://schemas.openxmlformats.org/officeDocument/2006/relationships/image" Target="../media/image198.png"/><Relationship Id="rId16" Type="http://schemas.openxmlformats.org/officeDocument/2006/relationships/image" Target="../media/image75.png"/><Relationship Id="rId37" Type="http://schemas.openxmlformats.org/officeDocument/2006/relationships/image" Target="../media/image94.svg"/><Relationship Id="rId58" Type="http://schemas.openxmlformats.org/officeDocument/2006/relationships/image" Target="../media/image112.png"/><Relationship Id="rId79" Type="http://schemas.openxmlformats.org/officeDocument/2006/relationships/image" Target="../media/image132.svg"/><Relationship Id="rId102" Type="http://schemas.openxmlformats.org/officeDocument/2006/relationships/image" Target="../media/image152.png"/><Relationship Id="rId123" Type="http://schemas.openxmlformats.org/officeDocument/2006/relationships/image" Target="../media/image173.svg"/><Relationship Id="rId144" Type="http://schemas.openxmlformats.org/officeDocument/2006/relationships/image" Target="../media/image55.png"/><Relationship Id="rId90" Type="http://schemas.openxmlformats.org/officeDocument/2006/relationships/image" Target="../media/image141.png"/><Relationship Id="rId165" Type="http://schemas.openxmlformats.org/officeDocument/2006/relationships/image" Target="../media/image208.svg"/><Relationship Id="rId27" Type="http://schemas.openxmlformats.org/officeDocument/2006/relationships/image" Target="../media/image84.svg"/><Relationship Id="rId48" Type="http://schemas.openxmlformats.org/officeDocument/2006/relationships/image" Target="../media/image49.png"/><Relationship Id="rId69" Type="http://schemas.openxmlformats.org/officeDocument/2006/relationships/image" Target="../media/image123.svg"/><Relationship Id="rId113" Type="http://schemas.openxmlformats.org/officeDocument/2006/relationships/image" Target="../media/image163.svg"/><Relationship Id="rId134" Type="http://schemas.openxmlformats.org/officeDocument/2006/relationships/image" Target="../media/image180.png"/><Relationship Id="rId80" Type="http://schemas.openxmlformats.org/officeDocument/2006/relationships/image" Target="../media/image133.png"/><Relationship Id="rId155" Type="http://schemas.openxmlformats.org/officeDocument/2006/relationships/image" Target="../media/image199.svg"/><Relationship Id="rId17" Type="http://schemas.openxmlformats.org/officeDocument/2006/relationships/image" Target="../media/image76.svg"/><Relationship Id="rId38" Type="http://schemas.openxmlformats.org/officeDocument/2006/relationships/image" Target="../media/image95.png"/><Relationship Id="rId59" Type="http://schemas.openxmlformats.org/officeDocument/2006/relationships/image" Target="../media/image113.svg"/><Relationship Id="rId103" Type="http://schemas.openxmlformats.org/officeDocument/2006/relationships/image" Target="../media/image153.svg"/><Relationship Id="rId124" Type="http://schemas.openxmlformats.org/officeDocument/2006/relationships/image" Target="../media/image174.png"/><Relationship Id="rId70" Type="http://schemas.openxmlformats.org/officeDocument/2006/relationships/image" Target="../media/image124.png"/><Relationship Id="rId91" Type="http://schemas.openxmlformats.org/officeDocument/2006/relationships/image" Target="../media/image142.svg"/><Relationship Id="rId145" Type="http://schemas.openxmlformats.org/officeDocument/2006/relationships/image" Target="../media/image189.svg"/><Relationship Id="rId166" Type="http://schemas.openxmlformats.org/officeDocument/2006/relationships/image" Target="../media/image209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5.xml"/><Relationship Id="rId5" Type="http://schemas.openxmlformats.org/officeDocument/2006/relationships/image" Target="../media/image217.png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ángulo 10">
            <a:extLst>
              <a:ext uri="{FF2B5EF4-FFF2-40B4-BE49-F238E27FC236}">
                <a16:creationId xmlns:a16="http://schemas.microsoft.com/office/drawing/2014/main" id="{50F3E425-9591-084A-B6C1-90D9A2B9D560}"/>
              </a:ext>
            </a:extLst>
          </p:cNvPr>
          <p:cNvSpPr/>
          <p:nvPr/>
        </p:nvSpPr>
        <p:spPr>
          <a:xfrm>
            <a:off x="9095705" y="0"/>
            <a:ext cx="3137648" cy="68580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Redondear rectángulo de esquina diagonal 9">
            <a:extLst>
              <a:ext uri="{FF2B5EF4-FFF2-40B4-BE49-F238E27FC236}">
                <a16:creationId xmlns:a16="http://schemas.microsoft.com/office/drawing/2014/main" id="{B5E81449-8642-874B-86C9-7BEFBB9986AF}"/>
              </a:ext>
            </a:extLst>
          </p:cNvPr>
          <p:cNvSpPr/>
          <p:nvPr/>
        </p:nvSpPr>
        <p:spPr>
          <a:xfrm>
            <a:off x="6476955" y="1801061"/>
            <a:ext cx="4840566" cy="4376704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5250A0CC-8762-8748-A281-1222A996A261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909008" y="1644532"/>
            <a:ext cx="4874642" cy="2644619"/>
          </a:xfrm>
        </p:spPr>
        <p:txBody>
          <a:bodyPr>
            <a:normAutofit fontScale="90000"/>
          </a:bodyPr>
          <a:lstStyle/>
          <a:p>
            <a:pPr algn="l"/>
            <a:r>
              <a:rPr lang="es-ES" sz="72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Clinical</a:t>
            </a:r>
            <a:r>
              <a:rPr lang="es-ES" sz="7200" dirty="0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 Case </a:t>
            </a:r>
            <a:r>
              <a:rPr lang="es-ES" sz="72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Report</a:t>
            </a:r>
            <a:endParaRPr lang="es-ES" sz="72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2009A208-3E98-1240-824E-B3F9FEC2DA85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909008" y="4289151"/>
            <a:ext cx="4057403" cy="665162"/>
          </a:xfrm>
        </p:spPr>
        <p:txBody>
          <a:bodyPr/>
          <a:lstStyle/>
          <a:p>
            <a:pPr algn="l"/>
            <a:r>
              <a:rPr lang="es-ES" dirty="0" err="1">
                <a:solidFill>
                  <a:schemeClr val="accent5"/>
                </a:solidFill>
              </a:rPr>
              <a:t>Knowledge</a:t>
            </a:r>
            <a:r>
              <a:rPr lang="es-ES" dirty="0">
                <a:solidFill>
                  <a:schemeClr val="accent5"/>
                </a:solidFill>
              </a:rPr>
              <a:t> </a:t>
            </a:r>
            <a:r>
              <a:rPr lang="es-ES" dirty="0" err="1">
                <a:solidFill>
                  <a:schemeClr val="accent5"/>
                </a:solidFill>
              </a:rPr>
              <a:t>gained</a:t>
            </a:r>
            <a:r>
              <a:rPr lang="es-ES" dirty="0">
                <a:solidFill>
                  <a:schemeClr val="accent5"/>
                </a:solidFill>
              </a:rPr>
              <a:t> </a:t>
            </a:r>
            <a:r>
              <a:rPr lang="es-ES" dirty="0" err="1">
                <a:solidFill>
                  <a:schemeClr val="accent5"/>
                </a:solidFill>
              </a:rPr>
              <a:t>from</a:t>
            </a:r>
            <a:r>
              <a:rPr lang="es-ES" dirty="0">
                <a:solidFill>
                  <a:schemeClr val="accent5"/>
                </a:solidFill>
              </a:rPr>
              <a:t> </a:t>
            </a:r>
            <a:r>
              <a:rPr lang="es-ES" dirty="0" err="1">
                <a:solidFill>
                  <a:schemeClr val="accent5"/>
                </a:solidFill>
              </a:rPr>
              <a:t>clinical</a:t>
            </a:r>
            <a:r>
              <a:rPr lang="es-ES" dirty="0">
                <a:solidFill>
                  <a:schemeClr val="accent5"/>
                </a:solidFill>
              </a:rPr>
              <a:t> </a:t>
            </a:r>
            <a:r>
              <a:rPr lang="es-ES" dirty="0" err="1">
                <a:solidFill>
                  <a:schemeClr val="accent5"/>
                </a:solidFill>
              </a:rPr>
              <a:t>practice</a:t>
            </a:r>
            <a:endParaRPr lang="es-ES" dirty="0">
              <a:solidFill>
                <a:schemeClr val="accent5"/>
              </a:solidFill>
            </a:endParaRPr>
          </a:p>
        </p:txBody>
      </p:sp>
      <p:sp>
        <p:nvSpPr>
          <p:cNvPr id="14" name="Forma libre 13">
            <a:extLst>
              <a:ext uri="{FF2B5EF4-FFF2-40B4-BE49-F238E27FC236}">
                <a16:creationId xmlns:a16="http://schemas.microsoft.com/office/drawing/2014/main" id="{2F80BFA1-526D-0340-9B2C-72A84D8A495D}"/>
              </a:ext>
            </a:extLst>
          </p:cNvPr>
          <p:cNvSpPr/>
          <p:nvPr/>
        </p:nvSpPr>
        <p:spPr>
          <a:xfrm rot="5400000">
            <a:off x="909008" y="5723712"/>
            <a:ext cx="536153" cy="536153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accent1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443A8329-91BE-4E41-9ECA-BE512D0193BA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777017" y="837422"/>
            <a:ext cx="3851399" cy="5340342"/>
          </a:xfrm>
          <a:prstGeom prst="rect">
            <a:avLst/>
          </a:prstGeom>
        </p:spPr>
      </p:pic>
      <p:sp>
        <p:nvSpPr>
          <p:cNvPr id="12" name="CuadroTexto 11">
            <a:extLst>
              <a:ext uri="{FF2B5EF4-FFF2-40B4-BE49-F238E27FC236}">
                <a16:creationId xmlns:a16="http://schemas.microsoft.com/office/drawing/2014/main" id="{B5F42FE5-AA15-624F-9951-B53BB8ACCDEF}"/>
              </a:ext>
            </a:extLst>
          </p:cNvPr>
          <p:cNvSpPr txBox="1"/>
          <p:nvPr/>
        </p:nvSpPr>
        <p:spPr>
          <a:xfrm>
            <a:off x="909008" y="778913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spc="300" dirty="0">
                <a:solidFill>
                  <a:schemeClr val="accent5"/>
                </a:solidFill>
                <a:latin typeface="Barlow" pitchFamily="2" charset="77"/>
              </a:rPr>
              <a:t>DATE / HOSPITAL NAME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2D8013DC-568F-8C4B-A77B-B7F0713D4066}"/>
              </a:ext>
            </a:extLst>
          </p:cNvPr>
          <p:cNvSpPr txBox="1"/>
          <p:nvPr/>
        </p:nvSpPr>
        <p:spPr>
          <a:xfrm>
            <a:off x="9448660" y="640414"/>
            <a:ext cx="2087861" cy="5434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050" b="1" spc="300" dirty="0">
                <a:solidFill>
                  <a:schemeClr val="accent5"/>
                </a:solidFill>
                <a:latin typeface="Barlow" pitchFamily="2" charset="77"/>
              </a:rPr>
              <a:t>A PRESENTATION BY SLIDECROE</a:t>
            </a:r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B916E15F-AD66-6E4E-9F2C-A76EE6273124}"/>
              </a:ext>
            </a:extLst>
          </p:cNvPr>
          <p:cNvSpPr/>
          <p:nvPr/>
        </p:nvSpPr>
        <p:spPr>
          <a:xfrm>
            <a:off x="-12669" y="0"/>
            <a:ext cx="228372" cy="68580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42531067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1"/>
            <a:ext cx="4489184" cy="2259375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467" b="1" dirty="0">
                <a:solidFill>
                  <a:schemeClr val="accent1"/>
                </a:solidFill>
                <a:latin typeface="Barlow" pitchFamily="2" charset="77"/>
                <a:cs typeface="Consolas" panose="020B0609020204030204" pitchFamily="49" charset="0"/>
              </a:rPr>
              <a:t>EDIT AS A POWER POINT </a:t>
            </a:r>
            <a:br>
              <a:rPr lang="en" sz="1467" b="1" dirty="0">
                <a:solidFill>
                  <a:schemeClr val="accent1"/>
                </a:solidFill>
                <a:latin typeface="Barlow" pitchFamily="2" charset="77"/>
                <a:cs typeface="Consolas" panose="020B0609020204030204" pitchFamily="49" charset="0"/>
              </a:rPr>
            </a:br>
            <a:endParaRPr lang="en" sz="1467" b="1" dirty="0">
              <a:solidFill>
                <a:schemeClr val="accent1"/>
              </a:solidFill>
              <a:latin typeface="Barlow" pitchFamily="2" charset="77"/>
              <a:cs typeface="Consolas" panose="020B0609020204030204" pitchFamily="49" charset="0"/>
            </a:endParaRP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Click the “Edit in Power Point” button below the template preview.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A .pptx file will be downloaded in your computer.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latin typeface="Barlow" pitchFamily="2" charset="77"/>
              <a:cs typeface="Consolas" panose="020B0609020204030204" pitchFamily="49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7" cy="2259371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r>
              <a:rPr lang="es-ES" sz="1467" b="1" dirty="0">
                <a:solidFill>
                  <a:schemeClr val="accent1"/>
                </a:solidFill>
                <a:latin typeface="Barlow" pitchFamily="2" charset="77"/>
                <a:cs typeface="Consolas" panose="020B0609020204030204" pitchFamily="49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solidFill>
                <a:schemeClr val="accent1"/>
              </a:solidFill>
              <a:latin typeface="Barlow" pitchFamily="2" charset="77"/>
              <a:cs typeface="Consolas" panose="020B0609020204030204" pitchFamily="49" charset="0"/>
            </a:endParaRP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Make sure to be logged in your Google account.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Click the “Edit in Google Slides “ button below the template preview.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Barlow" pitchFamily="2" charset="77"/>
                <a:cs typeface="Consolas" panose="020B0609020204030204" pitchFamily="49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6" y="297690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dirty="0" err="1">
                <a:solidFill>
                  <a:schemeClr val="accent5"/>
                </a:solidFill>
                <a:latin typeface="Barlow" pitchFamily="2" charset="77"/>
              </a:rPr>
              <a:t>Instructions</a:t>
            </a:r>
            <a:r>
              <a:rPr lang="es-ES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dirty="0" err="1">
                <a:solidFill>
                  <a:schemeClr val="accent5"/>
                </a:solidFill>
                <a:latin typeface="Barlow" pitchFamily="2" charset="77"/>
              </a:rPr>
              <a:t>for</a:t>
            </a:r>
            <a:r>
              <a:rPr lang="es-ES" dirty="0">
                <a:solidFill>
                  <a:schemeClr val="accent5"/>
                </a:solidFill>
                <a:latin typeface="Barlow" pitchFamily="2" charset="77"/>
              </a:rPr>
              <a:t> use</a:t>
            </a:r>
          </a:p>
          <a:p>
            <a:pPr>
              <a:lnSpc>
                <a:spcPts val="4880"/>
              </a:lnSpc>
            </a:pPr>
            <a:r>
              <a:rPr lang="en" sz="2000" dirty="0">
                <a:latin typeface="Barlow" pitchFamily="2" charset="77"/>
              </a:rPr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6" y="5870077"/>
            <a:ext cx="10485575" cy="776863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Barlow" pitchFamily="2" charset="77"/>
              </a:rPr>
              <a:t>You are free to use this presentation under </a:t>
            </a:r>
            <a:r>
              <a:rPr lang="en" sz="1100" dirty="0">
                <a:solidFill>
                  <a:schemeClr val="accent1"/>
                </a:solidFill>
                <a:latin typeface="Barlow" pitchFamily="2" charset="77"/>
              </a:rPr>
              <a:t>Creative Commons Attribution License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Barlow" pitchFamily="2" charset="77"/>
              </a:rPr>
              <a:t>. But please, either keep the Credits Slide or mention </a:t>
            </a:r>
            <a:r>
              <a:rPr lang="en" sz="1100" dirty="0" err="1">
                <a:solidFill>
                  <a:schemeClr val="accent1"/>
                </a:solidFill>
                <a:latin typeface="Barlow" pitchFamily="2" charset="77"/>
              </a:rPr>
              <a:t>Slidecore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Barlow" pitchFamily="2" charset="77"/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1860"/>
              </a:lnSpc>
            </a:pPr>
            <a:b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Barlow" pitchFamily="2" charset="77"/>
              </a:rPr>
            </a:br>
            <a:endParaRPr lang="en" sz="1100" dirty="0">
              <a:solidFill>
                <a:schemeClr val="tx1">
                  <a:lumMod val="75000"/>
                  <a:lumOff val="25000"/>
                </a:schemeClr>
              </a:solidFill>
              <a:latin typeface="Barlow" pitchFamily="2" charset="77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104872" y="1739195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7066189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Redondear rectángulo de esquina diagonal 29">
            <a:extLst>
              <a:ext uri="{FF2B5EF4-FFF2-40B4-BE49-F238E27FC236}">
                <a16:creationId xmlns:a16="http://schemas.microsoft.com/office/drawing/2014/main" id="{69B5CC52-EC53-2A4D-8A57-AC455AB33FDD}"/>
              </a:ext>
            </a:extLst>
          </p:cNvPr>
          <p:cNvSpPr/>
          <p:nvPr/>
        </p:nvSpPr>
        <p:spPr>
          <a:xfrm>
            <a:off x="3075709" y="394331"/>
            <a:ext cx="6149322" cy="1172952"/>
          </a:xfrm>
          <a:prstGeom prst="round2DiagRect">
            <a:avLst>
              <a:gd name="adj1" fmla="val 19492"/>
              <a:gd name="adj2" fmla="val 0"/>
            </a:avLst>
          </a:prstGeom>
          <a:noFill/>
          <a:ln w="2857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Redondear rectángulo de esquina diagonal 9">
            <a:extLst>
              <a:ext uri="{FF2B5EF4-FFF2-40B4-BE49-F238E27FC236}">
                <a16:creationId xmlns:a16="http://schemas.microsoft.com/office/drawing/2014/main" id="{25AE91EB-25AB-A742-A609-0E1DD53EE152}"/>
              </a:ext>
            </a:extLst>
          </p:cNvPr>
          <p:cNvSpPr/>
          <p:nvPr/>
        </p:nvSpPr>
        <p:spPr>
          <a:xfrm>
            <a:off x="3644153" y="3217205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3" name="Redondear rectángulo de esquina diagonal 12">
            <a:extLst>
              <a:ext uri="{FF2B5EF4-FFF2-40B4-BE49-F238E27FC236}">
                <a16:creationId xmlns:a16="http://schemas.microsoft.com/office/drawing/2014/main" id="{BE409395-C74C-184E-9130-5109A8AF4289}"/>
              </a:ext>
            </a:extLst>
          </p:cNvPr>
          <p:cNvSpPr/>
          <p:nvPr/>
        </p:nvSpPr>
        <p:spPr>
          <a:xfrm>
            <a:off x="6503894" y="3217205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6" name="Redondear rectángulo de esquina diagonal 15">
            <a:extLst>
              <a:ext uri="{FF2B5EF4-FFF2-40B4-BE49-F238E27FC236}">
                <a16:creationId xmlns:a16="http://schemas.microsoft.com/office/drawing/2014/main" id="{72B15357-BF0B-F742-937F-FDD0342D5C0C}"/>
              </a:ext>
            </a:extLst>
          </p:cNvPr>
          <p:cNvSpPr/>
          <p:nvPr/>
        </p:nvSpPr>
        <p:spPr>
          <a:xfrm>
            <a:off x="9309848" y="3217205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dondear rectángulo de esquina diagonal 5">
            <a:extLst>
              <a:ext uri="{FF2B5EF4-FFF2-40B4-BE49-F238E27FC236}">
                <a16:creationId xmlns:a16="http://schemas.microsoft.com/office/drawing/2014/main" id="{3D1DA448-C569-704C-AC29-C3799E24D734}"/>
              </a:ext>
            </a:extLst>
          </p:cNvPr>
          <p:cNvSpPr/>
          <p:nvPr/>
        </p:nvSpPr>
        <p:spPr>
          <a:xfrm>
            <a:off x="838200" y="3217205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E3F807BB-5A16-E044-AE67-0E462B15670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51791"/>
            <a:ext cx="10515600" cy="858033"/>
          </a:xfrm>
        </p:spPr>
        <p:txBody>
          <a:bodyPr>
            <a:normAutofit/>
          </a:bodyPr>
          <a:lstStyle/>
          <a:p>
            <a:pPr algn="ctr"/>
            <a:r>
              <a:rPr lang="es-ES" sz="2400" b="1" spc="600" dirty="0">
                <a:solidFill>
                  <a:schemeClr val="accent1"/>
                </a:solidFill>
              </a:rPr>
              <a:t>TABLE OF CONTENTS</a:t>
            </a: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C7461479-107C-8A4E-84C2-06EF7F07FC41}"/>
              </a:ext>
            </a:extLst>
          </p:cNvPr>
          <p:cNvSpPr txBox="1"/>
          <p:nvPr/>
        </p:nvSpPr>
        <p:spPr>
          <a:xfrm>
            <a:off x="838201" y="4785919"/>
            <a:ext cx="203050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400" dirty="0">
                <a:solidFill>
                  <a:schemeClr val="accent5"/>
                </a:solidFill>
                <a:latin typeface="Barlow" pitchFamily="2" charset="77"/>
              </a:rPr>
              <a:t>Case </a:t>
            </a:r>
            <a:r>
              <a:rPr lang="es-ES" sz="2400" dirty="0" err="1">
                <a:solidFill>
                  <a:schemeClr val="accent5"/>
                </a:solidFill>
                <a:latin typeface="Barlow" pitchFamily="2" charset="77"/>
              </a:rPr>
              <a:t>Presentation</a:t>
            </a:r>
            <a:endParaRPr lang="es-ES" sz="24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D4D33C24-C8C1-F846-A044-40581A22B724}"/>
              </a:ext>
            </a:extLst>
          </p:cNvPr>
          <p:cNvSpPr txBox="1"/>
          <p:nvPr/>
        </p:nvSpPr>
        <p:spPr>
          <a:xfrm>
            <a:off x="838199" y="3418247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01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04C5262A-F247-D543-B7CC-4895C593CB31}"/>
              </a:ext>
            </a:extLst>
          </p:cNvPr>
          <p:cNvSpPr txBox="1"/>
          <p:nvPr/>
        </p:nvSpPr>
        <p:spPr>
          <a:xfrm>
            <a:off x="3644154" y="4785919"/>
            <a:ext cx="20305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400" dirty="0" err="1">
                <a:solidFill>
                  <a:schemeClr val="accent5"/>
                </a:solidFill>
                <a:latin typeface="Barlow" pitchFamily="2" charset="77"/>
              </a:rPr>
              <a:t>Discussion</a:t>
            </a:r>
            <a:endParaRPr lang="es-ES" sz="24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BD158312-D49B-704F-8C3A-455C46F7302C}"/>
              </a:ext>
            </a:extLst>
          </p:cNvPr>
          <p:cNvSpPr txBox="1"/>
          <p:nvPr/>
        </p:nvSpPr>
        <p:spPr>
          <a:xfrm>
            <a:off x="3644152" y="3418247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02</a:t>
            </a: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E352CB47-EFCE-2D42-BB57-7E0B1A18901A}"/>
              </a:ext>
            </a:extLst>
          </p:cNvPr>
          <p:cNvSpPr txBox="1"/>
          <p:nvPr/>
        </p:nvSpPr>
        <p:spPr>
          <a:xfrm>
            <a:off x="6503895" y="4785919"/>
            <a:ext cx="2030506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400" dirty="0" err="1">
                <a:solidFill>
                  <a:schemeClr val="accent5"/>
                </a:solidFill>
                <a:latin typeface="Barlow" pitchFamily="2" charset="77"/>
              </a:rPr>
              <a:t>Existing</a:t>
            </a:r>
            <a:r>
              <a:rPr lang="es-ES" sz="24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2400" dirty="0" err="1">
                <a:solidFill>
                  <a:schemeClr val="accent5"/>
                </a:solidFill>
                <a:latin typeface="Barlow" pitchFamily="2" charset="77"/>
              </a:rPr>
              <a:t>Literature</a:t>
            </a:r>
            <a:endParaRPr lang="es-ES" sz="24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3FB244F1-C168-1444-9AC3-67507420DE41}"/>
              </a:ext>
            </a:extLst>
          </p:cNvPr>
          <p:cNvSpPr txBox="1"/>
          <p:nvPr/>
        </p:nvSpPr>
        <p:spPr>
          <a:xfrm>
            <a:off x="6503893" y="3418247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03</a:t>
            </a: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E89E41DC-9093-B647-A3A4-9DCE58028B80}"/>
              </a:ext>
            </a:extLst>
          </p:cNvPr>
          <p:cNvSpPr txBox="1"/>
          <p:nvPr/>
        </p:nvSpPr>
        <p:spPr>
          <a:xfrm>
            <a:off x="9309849" y="4785919"/>
            <a:ext cx="203050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400" dirty="0" err="1">
                <a:solidFill>
                  <a:schemeClr val="accent5"/>
                </a:solidFill>
                <a:latin typeface="Barlow" pitchFamily="2" charset="77"/>
              </a:rPr>
              <a:t>Conclusion</a:t>
            </a:r>
            <a:endParaRPr lang="es-ES" sz="24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24F18CB4-D0CD-1C4F-AB52-E4AED1A0B4E8}"/>
              </a:ext>
            </a:extLst>
          </p:cNvPr>
          <p:cNvSpPr txBox="1"/>
          <p:nvPr/>
        </p:nvSpPr>
        <p:spPr>
          <a:xfrm>
            <a:off x="9309847" y="3418247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04</a:t>
            </a:r>
          </a:p>
        </p:txBody>
      </p:sp>
      <p:cxnSp>
        <p:nvCxnSpPr>
          <p:cNvPr id="18" name="Conector recto 17">
            <a:extLst>
              <a:ext uri="{FF2B5EF4-FFF2-40B4-BE49-F238E27FC236}">
                <a16:creationId xmlns:a16="http://schemas.microsoft.com/office/drawing/2014/main" id="{9521905C-AA32-374B-8331-5A29E64F9A50}"/>
              </a:ext>
            </a:extLst>
          </p:cNvPr>
          <p:cNvCxnSpPr>
            <a:cxnSpLocks/>
          </p:cNvCxnSpPr>
          <p:nvPr/>
        </p:nvCxnSpPr>
        <p:spPr>
          <a:xfrm>
            <a:off x="1622612" y="2810329"/>
            <a:ext cx="0" cy="593766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" name="Conector recto 22">
            <a:extLst>
              <a:ext uri="{FF2B5EF4-FFF2-40B4-BE49-F238E27FC236}">
                <a16:creationId xmlns:a16="http://schemas.microsoft.com/office/drawing/2014/main" id="{AF21520C-8641-B14E-AF0B-EB36627F334A}"/>
              </a:ext>
            </a:extLst>
          </p:cNvPr>
          <p:cNvCxnSpPr>
            <a:cxnSpLocks/>
          </p:cNvCxnSpPr>
          <p:nvPr/>
        </p:nvCxnSpPr>
        <p:spPr>
          <a:xfrm>
            <a:off x="4410635" y="2810329"/>
            <a:ext cx="0" cy="593766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Conector recto 23">
            <a:extLst>
              <a:ext uri="{FF2B5EF4-FFF2-40B4-BE49-F238E27FC236}">
                <a16:creationId xmlns:a16="http://schemas.microsoft.com/office/drawing/2014/main" id="{002506ED-4903-064C-9B5F-0BEB236B7592}"/>
              </a:ext>
            </a:extLst>
          </p:cNvPr>
          <p:cNvCxnSpPr>
            <a:cxnSpLocks/>
          </p:cNvCxnSpPr>
          <p:nvPr/>
        </p:nvCxnSpPr>
        <p:spPr>
          <a:xfrm>
            <a:off x="7288306" y="2810329"/>
            <a:ext cx="0" cy="593766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Conector recto 24">
            <a:extLst>
              <a:ext uri="{FF2B5EF4-FFF2-40B4-BE49-F238E27FC236}">
                <a16:creationId xmlns:a16="http://schemas.microsoft.com/office/drawing/2014/main" id="{889A3734-5FC1-7749-B002-E33E3B8CAC82}"/>
              </a:ext>
            </a:extLst>
          </p:cNvPr>
          <p:cNvCxnSpPr>
            <a:cxnSpLocks/>
          </p:cNvCxnSpPr>
          <p:nvPr/>
        </p:nvCxnSpPr>
        <p:spPr>
          <a:xfrm>
            <a:off x="10157012" y="2810329"/>
            <a:ext cx="0" cy="593766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" name="Conector recto 28">
            <a:extLst>
              <a:ext uri="{FF2B5EF4-FFF2-40B4-BE49-F238E27FC236}">
                <a16:creationId xmlns:a16="http://schemas.microsoft.com/office/drawing/2014/main" id="{66C987B4-D751-814A-AEBB-7AECC578FAE5}"/>
              </a:ext>
            </a:extLst>
          </p:cNvPr>
          <p:cNvCxnSpPr>
            <a:cxnSpLocks/>
          </p:cNvCxnSpPr>
          <p:nvPr/>
        </p:nvCxnSpPr>
        <p:spPr>
          <a:xfrm flipH="1">
            <a:off x="0" y="2810329"/>
            <a:ext cx="12192000" cy="0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" name="Conector recto 30">
            <a:extLst>
              <a:ext uri="{FF2B5EF4-FFF2-40B4-BE49-F238E27FC236}">
                <a16:creationId xmlns:a16="http://schemas.microsoft.com/office/drawing/2014/main" id="{EA731BD0-59A9-1349-A0E1-94642B3B1830}"/>
              </a:ext>
            </a:extLst>
          </p:cNvPr>
          <p:cNvCxnSpPr>
            <a:cxnSpLocks/>
          </p:cNvCxnSpPr>
          <p:nvPr/>
        </p:nvCxnSpPr>
        <p:spPr>
          <a:xfrm>
            <a:off x="5966303" y="1567283"/>
            <a:ext cx="0" cy="1243046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1605487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Imagen 22">
            <a:extLst>
              <a:ext uri="{FF2B5EF4-FFF2-40B4-BE49-F238E27FC236}">
                <a16:creationId xmlns:a16="http://schemas.microsoft.com/office/drawing/2014/main" id="{7800C01F-5DAA-A34E-A0E7-91E882A5861A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758043" y="1753646"/>
            <a:ext cx="4666725" cy="5185250"/>
          </a:xfrm>
          <a:prstGeom prst="rect">
            <a:avLst/>
          </a:prstGeom>
        </p:spPr>
      </p:pic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3325090" y="2338398"/>
            <a:ext cx="5728447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Case </a:t>
            </a:r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Presentation</a:t>
            </a:r>
            <a:endParaRPr lang="es-ES" sz="68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3621F20C-1CDC-1E4D-B40B-0A6E3422974B}"/>
              </a:ext>
            </a:extLst>
          </p:cNvPr>
          <p:cNvSpPr txBox="1"/>
          <p:nvPr/>
        </p:nvSpPr>
        <p:spPr>
          <a:xfrm>
            <a:off x="5494139" y="1183805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01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Forma libre 13">
            <a:extLst>
              <a:ext uri="{FF2B5EF4-FFF2-40B4-BE49-F238E27FC236}">
                <a16:creationId xmlns:a16="http://schemas.microsoft.com/office/drawing/2014/main" id="{A58ED95A-CDA1-834E-B1C4-71AA0F032C33}"/>
              </a:ext>
            </a:extLst>
          </p:cNvPr>
          <p:cNvSpPr/>
          <p:nvPr/>
        </p:nvSpPr>
        <p:spPr>
          <a:xfrm>
            <a:off x="5848841" y="5780325"/>
            <a:ext cx="494317" cy="494317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17" name="Imagen 16">
            <a:extLst>
              <a:ext uri="{FF2B5EF4-FFF2-40B4-BE49-F238E27FC236}">
                <a16:creationId xmlns:a16="http://schemas.microsoft.com/office/drawing/2014/main" id="{BFDC601D-6BD0-E749-991C-D221B4D2CB5E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053537" y="1238900"/>
            <a:ext cx="922099" cy="2470624"/>
          </a:xfrm>
          <a:prstGeom prst="rect">
            <a:avLst/>
          </a:prstGeom>
        </p:spPr>
      </p:pic>
      <p:pic>
        <p:nvPicPr>
          <p:cNvPr id="22" name="Imagen 21">
            <a:extLst>
              <a:ext uri="{FF2B5EF4-FFF2-40B4-BE49-F238E27FC236}">
                <a16:creationId xmlns:a16="http://schemas.microsoft.com/office/drawing/2014/main" id="{1C7B7CC5-E242-C24E-A9DE-A66221EA6B20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563680">
            <a:off x="339645" y="1937128"/>
            <a:ext cx="3360266" cy="42889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400535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ángulo 6">
            <a:extLst>
              <a:ext uri="{FF2B5EF4-FFF2-40B4-BE49-F238E27FC236}">
                <a16:creationId xmlns:a16="http://schemas.microsoft.com/office/drawing/2014/main" id="{E66963D5-01F4-7F47-8832-C4EB1081D1A9}"/>
              </a:ext>
            </a:extLst>
          </p:cNvPr>
          <p:cNvSpPr/>
          <p:nvPr/>
        </p:nvSpPr>
        <p:spPr>
          <a:xfrm>
            <a:off x="8489576" y="0"/>
            <a:ext cx="3137648" cy="68580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dondear rectángulo de esquina diagonal 5">
            <a:extLst>
              <a:ext uri="{FF2B5EF4-FFF2-40B4-BE49-F238E27FC236}">
                <a16:creationId xmlns:a16="http://schemas.microsoft.com/office/drawing/2014/main" id="{D49C68BC-DA5F-504B-8317-7CBE9D4F6E42}"/>
              </a:ext>
            </a:extLst>
          </p:cNvPr>
          <p:cNvSpPr/>
          <p:nvPr/>
        </p:nvSpPr>
        <p:spPr>
          <a:xfrm>
            <a:off x="6096000" y="1717419"/>
            <a:ext cx="4242045" cy="3835538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54B96D22-2D59-374D-A07C-8D37BCE4D07D}"/>
              </a:ext>
            </a:extLst>
          </p:cNvPr>
          <p:cNvSpPr txBox="1"/>
          <p:nvPr/>
        </p:nvSpPr>
        <p:spPr>
          <a:xfrm>
            <a:off x="838201" y="1554503"/>
            <a:ext cx="375172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Patient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description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11" name="Marcador de texto 10">
            <a:extLst>
              <a:ext uri="{FF2B5EF4-FFF2-40B4-BE49-F238E27FC236}">
                <a16:creationId xmlns:a16="http://schemas.microsoft.com/office/drawing/2014/main" id="{511FA8E9-3552-C143-BB92-AA0E8F6C0C9D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1E4A33C2-0D94-A64B-B905-AABB5AE97C7B}"/>
              </a:ext>
            </a:extLst>
          </p:cNvPr>
          <p:cNvSpPr txBox="1"/>
          <p:nvPr/>
        </p:nvSpPr>
        <p:spPr>
          <a:xfrm>
            <a:off x="820270" y="113387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8A289CDF-6552-504A-B295-410237D9B473}"/>
              </a:ext>
            </a:extLst>
          </p:cNvPr>
          <p:cNvSpPr txBox="1"/>
          <p:nvPr/>
        </p:nvSpPr>
        <p:spPr>
          <a:xfrm>
            <a:off x="838201" y="3245242"/>
            <a:ext cx="3258786" cy="17158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endParaRPr lang="es-ES" sz="1200" dirty="0">
              <a:latin typeface="Barlow" pitchFamily="2" charset="77"/>
            </a:endParaRPr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D3306582-2251-F446-88A9-361578F7C70C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499795" y="851594"/>
            <a:ext cx="3137648" cy="47013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034733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217E4CD0-D37D-5F47-BE4A-2B06242C961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B7A0CBBC-1D04-724D-B423-6CA96DF1E1BA}"/>
              </a:ext>
            </a:extLst>
          </p:cNvPr>
          <p:cNvSpPr txBox="1"/>
          <p:nvPr/>
        </p:nvSpPr>
        <p:spPr>
          <a:xfrm>
            <a:off x="838201" y="1554503"/>
            <a:ext cx="375172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Case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history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DF56EB51-20B6-0D48-8B9F-9F34C4EF694C}"/>
              </a:ext>
            </a:extLst>
          </p:cNvPr>
          <p:cNvSpPr txBox="1"/>
          <p:nvPr/>
        </p:nvSpPr>
        <p:spPr>
          <a:xfrm>
            <a:off x="820270" y="113387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5E94D479-96C6-1F47-A917-9234474D70CB}"/>
              </a:ext>
            </a:extLst>
          </p:cNvPr>
          <p:cNvSpPr txBox="1"/>
          <p:nvPr/>
        </p:nvSpPr>
        <p:spPr>
          <a:xfrm>
            <a:off x="838201" y="2713656"/>
            <a:ext cx="3169022" cy="301556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2080"/>
              </a:lnSpc>
            </a:pPr>
            <a:r>
              <a:rPr lang="es-ES" sz="1100" dirty="0" err="1">
                <a:latin typeface="Barlow" pitchFamily="2" charset="77"/>
              </a:rPr>
              <a:t>Etiam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velit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dapibus</a:t>
            </a:r>
            <a:r>
              <a:rPr lang="es-ES" sz="1100" dirty="0">
                <a:latin typeface="Barlow" pitchFamily="2" charset="77"/>
              </a:rPr>
              <a:t> ornare </a:t>
            </a:r>
            <a:r>
              <a:rPr lang="es-ES" sz="1100" dirty="0" err="1">
                <a:latin typeface="Barlow" pitchFamily="2" charset="77"/>
              </a:rPr>
              <a:t>metus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Donec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euismod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commodo. In </a:t>
            </a:r>
            <a:r>
              <a:rPr lang="es-ES" sz="1100" dirty="0" err="1">
                <a:latin typeface="Barlow" pitchFamily="2" charset="77"/>
              </a:rPr>
              <a:t>tincidunt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pulvinar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massa</a:t>
            </a:r>
            <a:r>
              <a:rPr lang="es-ES" sz="1100" dirty="0">
                <a:latin typeface="Barlow" pitchFamily="2" charset="77"/>
              </a:rPr>
              <a:t>, at </a:t>
            </a:r>
            <a:r>
              <a:rPr lang="es-ES" sz="1100" dirty="0" err="1">
                <a:latin typeface="Barlow" pitchFamily="2" charset="77"/>
              </a:rPr>
              <a:t>dignissim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arcu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faucibus</a:t>
            </a:r>
            <a:r>
              <a:rPr lang="es-ES" sz="1100" dirty="0">
                <a:latin typeface="Barlow" pitchFamily="2" charset="77"/>
              </a:rPr>
              <a:t> ut. Nunc et </a:t>
            </a:r>
            <a:r>
              <a:rPr lang="es-ES" sz="1100" dirty="0" err="1">
                <a:latin typeface="Barlow" pitchFamily="2" charset="77"/>
              </a:rPr>
              <a:t>finibus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ipsum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Nam</a:t>
            </a:r>
            <a:r>
              <a:rPr lang="es-ES" sz="1100" dirty="0">
                <a:latin typeface="Barlow" pitchFamily="2" charset="77"/>
              </a:rPr>
              <a:t> commodo </a:t>
            </a:r>
            <a:r>
              <a:rPr lang="es-ES" sz="1100" dirty="0" err="1">
                <a:latin typeface="Barlow" pitchFamily="2" charset="77"/>
              </a:rPr>
              <a:t>iaculis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quam</a:t>
            </a:r>
            <a:r>
              <a:rPr lang="es-ES" sz="1100" dirty="0">
                <a:latin typeface="Barlow" pitchFamily="2" charset="77"/>
              </a:rPr>
              <a:t> at </a:t>
            </a:r>
            <a:r>
              <a:rPr lang="es-ES" sz="1100" dirty="0" err="1">
                <a:latin typeface="Barlow" pitchFamily="2" charset="77"/>
              </a:rPr>
              <a:t>lobortis</a:t>
            </a:r>
            <a:r>
              <a:rPr lang="es-ES" sz="1100" dirty="0">
                <a:latin typeface="Barlow" pitchFamily="2" charset="77"/>
              </a:rPr>
              <a:t>. </a:t>
            </a:r>
          </a:p>
          <a:p>
            <a:pPr algn="just">
              <a:lnSpc>
                <a:spcPts val="2080"/>
              </a:lnSpc>
            </a:pPr>
            <a:endParaRPr lang="es-ES" sz="1100" dirty="0">
              <a:latin typeface="Barlow" pitchFamily="2" charset="77"/>
            </a:endParaRPr>
          </a:p>
          <a:p>
            <a:pPr algn="just">
              <a:lnSpc>
                <a:spcPts val="2080"/>
              </a:lnSpc>
            </a:pPr>
            <a:r>
              <a:rPr lang="es-ES" sz="1100" dirty="0">
                <a:latin typeface="Barlow" pitchFamily="2" charset="77"/>
              </a:rPr>
              <a:t>Nunc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massa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vel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pulvinar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lectus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Proin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enim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quam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lobortis</a:t>
            </a:r>
            <a:r>
              <a:rPr lang="es-ES" sz="1100" dirty="0">
                <a:latin typeface="Barlow" pitchFamily="2" charset="77"/>
              </a:rPr>
              <a:t> et eros a, </a:t>
            </a:r>
            <a:r>
              <a:rPr lang="es-ES" sz="1100" dirty="0" err="1">
                <a:latin typeface="Barlow" pitchFamily="2" charset="77"/>
              </a:rPr>
              <a:t>feugiat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laoreet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sapien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Etiam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velit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dapibus</a:t>
            </a:r>
            <a:r>
              <a:rPr lang="es-ES" sz="1100" dirty="0">
                <a:latin typeface="Barlow" pitchFamily="2" charset="77"/>
              </a:rPr>
              <a:t> ornare </a:t>
            </a:r>
            <a:r>
              <a:rPr lang="es-ES" sz="1100" dirty="0" err="1">
                <a:latin typeface="Barlow" pitchFamily="2" charset="77"/>
              </a:rPr>
              <a:t>metus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Donec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euismod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commodo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A188CF7D-28EA-CC48-A621-356647E7ADC0}"/>
              </a:ext>
            </a:extLst>
          </p:cNvPr>
          <p:cNvSpPr txBox="1"/>
          <p:nvPr/>
        </p:nvSpPr>
        <p:spPr>
          <a:xfrm>
            <a:off x="4589929" y="2713656"/>
            <a:ext cx="3169022" cy="301556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2080"/>
              </a:lnSpc>
            </a:pPr>
            <a:r>
              <a:rPr lang="es-ES" sz="1100" dirty="0" err="1">
                <a:latin typeface="Barlow" pitchFamily="2" charset="77"/>
              </a:rPr>
              <a:t>Nullam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condimentum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aliquet</a:t>
            </a:r>
            <a:r>
              <a:rPr lang="es-ES" sz="1100" dirty="0">
                <a:latin typeface="Barlow" pitchFamily="2" charset="77"/>
              </a:rPr>
              <a:t> lacinia. In sed magna </a:t>
            </a:r>
            <a:r>
              <a:rPr lang="es-ES" sz="1100" dirty="0" err="1">
                <a:latin typeface="Barlow" pitchFamily="2" charset="77"/>
              </a:rPr>
              <a:t>sit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amet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orci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consequat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blandit</a:t>
            </a:r>
            <a:r>
              <a:rPr lang="es-ES" sz="1100" dirty="0">
                <a:latin typeface="Barlow" pitchFamily="2" charset="77"/>
              </a:rPr>
              <a:t> et vitae libero. </a:t>
            </a:r>
            <a:r>
              <a:rPr lang="es-ES" sz="1100" dirty="0" err="1">
                <a:latin typeface="Barlow" pitchFamily="2" charset="77"/>
              </a:rPr>
              <a:t>Nullam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feugiat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lacus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sit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amet</a:t>
            </a:r>
            <a:r>
              <a:rPr lang="es-ES" sz="1100" dirty="0">
                <a:latin typeface="Barlow" pitchFamily="2" charset="77"/>
              </a:rPr>
              <a:t> eros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accumsan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Nullam</a:t>
            </a:r>
            <a:r>
              <a:rPr lang="es-ES" sz="1100" dirty="0">
                <a:latin typeface="Barlow" pitchFamily="2" charset="77"/>
              </a:rPr>
              <a:t> lacinia </a:t>
            </a:r>
            <a:r>
              <a:rPr lang="es-ES" sz="1100" dirty="0" err="1">
                <a:latin typeface="Barlow" pitchFamily="2" charset="77"/>
              </a:rPr>
              <a:t>felis</a:t>
            </a:r>
            <a:r>
              <a:rPr lang="es-ES" sz="1100" dirty="0">
                <a:latin typeface="Barlow" pitchFamily="2" charset="77"/>
              </a:rPr>
              <a:t> sed </a:t>
            </a:r>
            <a:r>
              <a:rPr lang="es-ES" sz="1100" dirty="0" err="1">
                <a:latin typeface="Barlow" pitchFamily="2" charset="77"/>
              </a:rPr>
              <a:t>lectus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ullamcorper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Pellentesque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finibus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nisi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nec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felis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rhoncus</a:t>
            </a:r>
            <a:r>
              <a:rPr lang="es-ES" sz="1100" dirty="0">
                <a:latin typeface="Barlow" pitchFamily="2" charset="77"/>
              </a:rPr>
              <a:t>, et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felis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rhoncus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Nam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cursus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quam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velit</a:t>
            </a:r>
            <a:r>
              <a:rPr lang="es-ES" sz="1100" dirty="0">
                <a:latin typeface="Barlow" pitchFamily="2" charset="77"/>
              </a:rPr>
              <a:t>, et </a:t>
            </a:r>
            <a:r>
              <a:rPr lang="es-ES" sz="1100" dirty="0" err="1">
                <a:latin typeface="Barlow" pitchFamily="2" charset="77"/>
              </a:rPr>
              <a:t>vulputate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lectus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pretium</a:t>
            </a:r>
            <a:r>
              <a:rPr lang="es-ES" sz="1100" dirty="0">
                <a:latin typeface="Barlow" pitchFamily="2" charset="77"/>
              </a:rPr>
              <a:t> et. </a:t>
            </a:r>
            <a:r>
              <a:rPr lang="es-ES" sz="1100" dirty="0" err="1">
                <a:latin typeface="Barlow" pitchFamily="2" charset="77"/>
              </a:rPr>
              <a:t>Maecenas</a:t>
            </a:r>
            <a:r>
              <a:rPr lang="es-ES" sz="1100" dirty="0">
                <a:latin typeface="Barlow" pitchFamily="2" charset="77"/>
              </a:rPr>
              <a:t> vehicula </a:t>
            </a:r>
            <a:r>
              <a:rPr lang="es-ES" sz="1100" dirty="0" err="1">
                <a:latin typeface="Barlow" pitchFamily="2" charset="77"/>
              </a:rPr>
              <a:t>malesuada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volutpat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Vivamus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porttitor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purus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neque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ultricies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quis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dignissim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metus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molestie</a:t>
            </a:r>
            <a:r>
              <a:rPr lang="es-ES" sz="1100" dirty="0">
                <a:latin typeface="Barlow" pitchFamily="2" charset="77"/>
              </a:rPr>
              <a:t>.</a:t>
            </a:r>
          </a:p>
          <a:p>
            <a:pPr algn="just">
              <a:lnSpc>
                <a:spcPts val="2080"/>
              </a:lnSpc>
            </a:pP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laoreet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sapien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Etiam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consectetu</a:t>
            </a:r>
            <a:r>
              <a:rPr lang="es-ES" sz="1100" dirty="0">
                <a:latin typeface="Barlow" pitchFamily="2" charset="77"/>
              </a:rPr>
              <a:t>.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9DA6BFAA-1D4F-EE4B-AFD8-E2F6E26B0CC6}"/>
              </a:ext>
            </a:extLst>
          </p:cNvPr>
          <p:cNvSpPr txBox="1"/>
          <p:nvPr/>
        </p:nvSpPr>
        <p:spPr>
          <a:xfrm>
            <a:off x="8341657" y="2713656"/>
            <a:ext cx="3169022" cy="301556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just">
              <a:lnSpc>
                <a:spcPts val="2080"/>
              </a:lnSpc>
            </a:pPr>
            <a:r>
              <a:rPr lang="es-ES" sz="1100" dirty="0" err="1">
                <a:latin typeface="Barlow" pitchFamily="2" charset="77"/>
              </a:rPr>
              <a:t>Etiam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velit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dapibus</a:t>
            </a:r>
            <a:r>
              <a:rPr lang="es-ES" sz="1100" dirty="0">
                <a:latin typeface="Barlow" pitchFamily="2" charset="77"/>
              </a:rPr>
              <a:t> ornare </a:t>
            </a:r>
            <a:r>
              <a:rPr lang="es-ES" sz="1100" dirty="0" err="1">
                <a:latin typeface="Barlow" pitchFamily="2" charset="77"/>
              </a:rPr>
              <a:t>metus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Donec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euismod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commodo. In </a:t>
            </a:r>
            <a:r>
              <a:rPr lang="es-ES" sz="1100" dirty="0" err="1">
                <a:latin typeface="Barlow" pitchFamily="2" charset="77"/>
              </a:rPr>
              <a:t>tincidunt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pulvinar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massa</a:t>
            </a:r>
            <a:r>
              <a:rPr lang="es-ES" sz="1100" dirty="0">
                <a:latin typeface="Barlow" pitchFamily="2" charset="77"/>
              </a:rPr>
              <a:t>, at </a:t>
            </a:r>
            <a:r>
              <a:rPr lang="es-ES" sz="1100" dirty="0" err="1">
                <a:latin typeface="Barlow" pitchFamily="2" charset="77"/>
              </a:rPr>
              <a:t>dignissim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arcu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faucibus</a:t>
            </a:r>
            <a:r>
              <a:rPr lang="es-ES" sz="1100" dirty="0">
                <a:latin typeface="Barlow" pitchFamily="2" charset="77"/>
              </a:rPr>
              <a:t> ut. Nunc et </a:t>
            </a:r>
            <a:r>
              <a:rPr lang="es-ES" sz="1100" dirty="0" err="1">
                <a:latin typeface="Barlow" pitchFamily="2" charset="77"/>
              </a:rPr>
              <a:t>finibus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ipsum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Nam</a:t>
            </a:r>
            <a:r>
              <a:rPr lang="es-ES" sz="1100" dirty="0">
                <a:latin typeface="Barlow" pitchFamily="2" charset="77"/>
              </a:rPr>
              <a:t> commodo </a:t>
            </a:r>
            <a:r>
              <a:rPr lang="es-ES" sz="1100" dirty="0" err="1">
                <a:latin typeface="Barlow" pitchFamily="2" charset="77"/>
              </a:rPr>
              <a:t>iaculis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quam</a:t>
            </a:r>
            <a:r>
              <a:rPr lang="es-ES" sz="1100" dirty="0">
                <a:latin typeface="Barlow" pitchFamily="2" charset="77"/>
              </a:rPr>
              <a:t> at </a:t>
            </a:r>
            <a:r>
              <a:rPr lang="es-ES" sz="1100" dirty="0" err="1">
                <a:latin typeface="Barlow" pitchFamily="2" charset="77"/>
              </a:rPr>
              <a:t>lobortis</a:t>
            </a:r>
            <a:r>
              <a:rPr lang="es-ES" sz="1100" dirty="0">
                <a:latin typeface="Barlow" pitchFamily="2" charset="77"/>
              </a:rPr>
              <a:t>. </a:t>
            </a:r>
          </a:p>
          <a:p>
            <a:pPr algn="just">
              <a:lnSpc>
                <a:spcPts val="2080"/>
              </a:lnSpc>
            </a:pPr>
            <a:endParaRPr lang="es-ES" sz="1100" dirty="0">
              <a:latin typeface="Barlow" pitchFamily="2" charset="77"/>
            </a:endParaRPr>
          </a:p>
          <a:p>
            <a:pPr algn="just">
              <a:lnSpc>
                <a:spcPts val="2080"/>
              </a:lnSpc>
            </a:pPr>
            <a:r>
              <a:rPr lang="es-ES" sz="1100" dirty="0">
                <a:latin typeface="Barlow" pitchFamily="2" charset="77"/>
              </a:rPr>
              <a:t>Nunc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massa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vel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pulvinar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lectus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Proin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enim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quam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lobortis</a:t>
            </a:r>
            <a:r>
              <a:rPr lang="es-ES" sz="1100" dirty="0">
                <a:latin typeface="Barlow" pitchFamily="2" charset="77"/>
              </a:rPr>
              <a:t> et eros a, </a:t>
            </a:r>
            <a:r>
              <a:rPr lang="es-ES" sz="1100" dirty="0" err="1">
                <a:latin typeface="Barlow" pitchFamily="2" charset="77"/>
              </a:rPr>
              <a:t>feugiat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laoreet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sapien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Etiam</a:t>
            </a:r>
            <a:r>
              <a:rPr lang="es-ES" sz="1100" dirty="0">
                <a:latin typeface="Barlow" pitchFamily="2" charset="77"/>
              </a:rPr>
              <a:t> a </a:t>
            </a:r>
            <a:r>
              <a:rPr lang="es-ES" sz="1100" dirty="0" err="1">
                <a:latin typeface="Barlow" pitchFamily="2" charset="77"/>
              </a:rPr>
              <a:t>consectetur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velit</a:t>
            </a:r>
            <a:r>
              <a:rPr lang="es-ES" sz="1100" dirty="0">
                <a:latin typeface="Barlow" pitchFamily="2" charset="77"/>
              </a:rPr>
              <a:t>, </a:t>
            </a:r>
            <a:r>
              <a:rPr lang="es-ES" sz="1100" dirty="0" err="1">
                <a:latin typeface="Barlow" pitchFamily="2" charset="77"/>
              </a:rPr>
              <a:t>dapibus</a:t>
            </a:r>
            <a:r>
              <a:rPr lang="es-ES" sz="1100" dirty="0">
                <a:latin typeface="Barlow" pitchFamily="2" charset="77"/>
              </a:rPr>
              <a:t> ornare </a:t>
            </a:r>
            <a:r>
              <a:rPr lang="es-ES" sz="1100" dirty="0" err="1">
                <a:latin typeface="Barlow" pitchFamily="2" charset="77"/>
              </a:rPr>
              <a:t>metus</a:t>
            </a:r>
            <a:r>
              <a:rPr lang="es-ES" sz="1100" dirty="0">
                <a:latin typeface="Barlow" pitchFamily="2" charset="77"/>
              </a:rPr>
              <a:t>. </a:t>
            </a:r>
            <a:r>
              <a:rPr lang="es-ES" sz="1100" dirty="0" err="1">
                <a:latin typeface="Barlow" pitchFamily="2" charset="77"/>
              </a:rPr>
              <a:t>Donec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euismod</a:t>
            </a:r>
            <a:r>
              <a:rPr lang="es-ES" sz="1100" dirty="0">
                <a:latin typeface="Barlow" pitchFamily="2" charset="77"/>
              </a:rPr>
              <a:t> </a:t>
            </a:r>
            <a:r>
              <a:rPr lang="es-ES" sz="1100" dirty="0" err="1">
                <a:latin typeface="Barlow" pitchFamily="2" charset="77"/>
              </a:rPr>
              <a:t>fermentum</a:t>
            </a:r>
            <a:r>
              <a:rPr lang="es-ES" sz="1100" dirty="0">
                <a:latin typeface="Barlow" pitchFamily="2" charset="77"/>
              </a:rPr>
              <a:t> commodo</a:t>
            </a:r>
          </a:p>
        </p:txBody>
      </p:sp>
      <p:pic>
        <p:nvPicPr>
          <p:cNvPr id="8" name="Imagen 7">
            <a:extLst>
              <a:ext uri="{FF2B5EF4-FFF2-40B4-BE49-F238E27FC236}">
                <a16:creationId xmlns:a16="http://schemas.microsoft.com/office/drawing/2014/main" id="{3D257EE2-2954-764C-B1BE-485D323967F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2935348" y="-1"/>
            <a:ext cx="4666725" cy="2592625"/>
          </a:xfrm>
          <a:prstGeom prst="rect">
            <a:avLst/>
          </a:prstGeom>
        </p:spPr>
      </p:pic>
      <p:pic>
        <p:nvPicPr>
          <p:cNvPr id="10" name="Imagen 9">
            <a:extLst>
              <a:ext uri="{FF2B5EF4-FFF2-40B4-BE49-F238E27FC236}">
                <a16:creationId xmlns:a16="http://schemas.microsoft.com/office/drawing/2014/main" id="{563A67D6-D220-D144-B7C8-241C7BACE52A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624916" y="-473435"/>
            <a:ext cx="1716741" cy="286123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563172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Rectángulo 31">
            <a:extLst>
              <a:ext uri="{FF2B5EF4-FFF2-40B4-BE49-F238E27FC236}">
                <a16:creationId xmlns:a16="http://schemas.microsoft.com/office/drawing/2014/main" id="{90E0ED8D-B955-1047-B359-6089256E0386}"/>
              </a:ext>
            </a:extLst>
          </p:cNvPr>
          <p:cNvSpPr/>
          <p:nvPr/>
        </p:nvSpPr>
        <p:spPr>
          <a:xfrm rot="16200000">
            <a:off x="5240109" y="-4648080"/>
            <a:ext cx="1711677" cy="12192105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358FC8FE-D995-1345-AA26-6E1EA1E673C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16D30D89-0E5C-4C4F-A285-B909D197AA47}"/>
              </a:ext>
            </a:extLst>
          </p:cNvPr>
          <p:cNvSpPr txBox="1"/>
          <p:nvPr/>
        </p:nvSpPr>
        <p:spPr>
          <a:xfrm>
            <a:off x="0" y="1340748"/>
            <a:ext cx="121920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Physical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examination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results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DBD4AD87-04A0-DD4A-A734-89C868160ED1}"/>
              </a:ext>
            </a:extLst>
          </p:cNvPr>
          <p:cNvSpPr txBox="1"/>
          <p:nvPr/>
        </p:nvSpPr>
        <p:spPr>
          <a:xfrm>
            <a:off x="1673935" y="920120"/>
            <a:ext cx="8912911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1E84490C-D1E5-BE4E-B31E-3868C7803F6C}"/>
              </a:ext>
            </a:extLst>
          </p:cNvPr>
          <p:cNvSpPr txBox="1"/>
          <p:nvPr/>
        </p:nvSpPr>
        <p:spPr>
          <a:xfrm>
            <a:off x="2640054" y="2935301"/>
            <a:ext cx="2558142" cy="13388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800"/>
              </a:spcAft>
            </a:pP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1 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lorem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ipsum</a:t>
            </a:r>
            <a:endParaRPr lang="es-ES" b="1" dirty="0">
              <a:solidFill>
                <a:schemeClr val="accent5"/>
              </a:solidFill>
              <a:latin typeface="Barlow" pitchFamily="2" charset="77"/>
            </a:endParaRPr>
          </a:p>
          <a:p>
            <a:pPr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sp>
        <p:nvSpPr>
          <p:cNvPr id="7" name="Redondear rectángulo de esquina diagonal 6">
            <a:extLst>
              <a:ext uri="{FF2B5EF4-FFF2-40B4-BE49-F238E27FC236}">
                <a16:creationId xmlns:a16="http://schemas.microsoft.com/office/drawing/2014/main" id="{F9B4A214-A26F-0845-881A-B41E10A86A12}"/>
              </a:ext>
            </a:extLst>
          </p:cNvPr>
          <p:cNvSpPr/>
          <p:nvPr/>
        </p:nvSpPr>
        <p:spPr>
          <a:xfrm>
            <a:off x="1424553" y="2956722"/>
            <a:ext cx="945340" cy="854750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219399F1-2309-D747-8605-98749768B265}"/>
              </a:ext>
            </a:extLst>
          </p:cNvPr>
          <p:cNvSpPr txBox="1"/>
          <p:nvPr/>
        </p:nvSpPr>
        <p:spPr>
          <a:xfrm>
            <a:off x="2640054" y="4927038"/>
            <a:ext cx="2558142" cy="13388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800"/>
              </a:spcAft>
            </a:pP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3 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lorem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ipsum</a:t>
            </a:r>
            <a:endParaRPr lang="es-ES" b="1" dirty="0">
              <a:solidFill>
                <a:schemeClr val="accent5"/>
              </a:solidFill>
              <a:latin typeface="Barlow" pitchFamily="2" charset="77"/>
            </a:endParaRPr>
          </a:p>
          <a:p>
            <a:pPr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sp>
        <p:nvSpPr>
          <p:cNvPr id="14" name="Redondear rectángulo de esquina diagonal 13">
            <a:extLst>
              <a:ext uri="{FF2B5EF4-FFF2-40B4-BE49-F238E27FC236}">
                <a16:creationId xmlns:a16="http://schemas.microsoft.com/office/drawing/2014/main" id="{F08B516F-BCCE-7143-BF5C-9698D338ADD5}"/>
              </a:ext>
            </a:extLst>
          </p:cNvPr>
          <p:cNvSpPr/>
          <p:nvPr/>
        </p:nvSpPr>
        <p:spPr>
          <a:xfrm>
            <a:off x="1424553" y="4948459"/>
            <a:ext cx="945340" cy="854750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4" name="CuadroTexto 23">
            <a:extLst>
              <a:ext uri="{FF2B5EF4-FFF2-40B4-BE49-F238E27FC236}">
                <a16:creationId xmlns:a16="http://schemas.microsoft.com/office/drawing/2014/main" id="{CDB07AF4-B49C-0A4B-A55D-3567874581D0}"/>
              </a:ext>
            </a:extLst>
          </p:cNvPr>
          <p:cNvSpPr txBox="1"/>
          <p:nvPr/>
        </p:nvSpPr>
        <p:spPr>
          <a:xfrm>
            <a:off x="7955440" y="2935301"/>
            <a:ext cx="2558142" cy="13388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800"/>
              </a:spcAft>
            </a:pP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2 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lorem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ipsum</a:t>
            </a:r>
            <a:endParaRPr lang="es-ES" b="1" dirty="0">
              <a:solidFill>
                <a:schemeClr val="accent5"/>
              </a:solidFill>
              <a:latin typeface="Barlow" pitchFamily="2" charset="77"/>
            </a:endParaRPr>
          </a:p>
          <a:p>
            <a:pPr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sp>
        <p:nvSpPr>
          <p:cNvPr id="26" name="Redondear rectángulo de esquina diagonal 25">
            <a:extLst>
              <a:ext uri="{FF2B5EF4-FFF2-40B4-BE49-F238E27FC236}">
                <a16:creationId xmlns:a16="http://schemas.microsoft.com/office/drawing/2014/main" id="{D753A9BA-8E82-9749-8D7F-823C4226F1A6}"/>
              </a:ext>
            </a:extLst>
          </p:cNvPr>
          <p:cNvSpPr/>
          <p:nvPr/>
        </p:nvSpPr>
        <p:spPr>
          <a:xfrm>
            <a:off x="6739939" y="2956722"/>
            <a:ext cx="945340" cy="854750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8" name="CuadroTexto 27">
            <a:extLst>
              <a:ext uri="{FF2B5EF4-FFF2-40B4-BE49-F238E27FC236}">
                <a16:creationId xmlns:a16="http://schemas.microsoft.com/office/drawing/2014/main" id="{7963A08A-C823-8E48-90D5-705D0F937B74}"/>
              </a:ext>
            </a:extLst>
          </p:cNvPr>
          <p:cNvSpPr txBox="1"/>
          <p:nvPr/>
        </p:nvSpPr>
        <p:spPr>
          <a:xfrm>
            <a:off x="7955440" y="4927038"/>
            <a:ext cx="2558142" cy="133882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spcAft>
                <a:spcPts val="1800"/>
              </a:spcAft>
            </a:pP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4 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lorem</a:t>
            </a:r>
            <a:r>
              <a:rPr lang="es-ES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b="1" dirty="0" err="1">
                <a:solidFill>
                  <a:schemeClr val="accent5"/>
                </a:solidFill>
                <a:latin typeface="Barlow" pitchFamily="2" charset="77"/>
              </a:rPr>
              <a:t>ipsum</a:t>
            </a:r>
            <a:endParaRPr lang="es-ES" b="1" dirty="0">
              <a:solidFill>
                <a:schemeClr val="accent5"/>
              </a:solidFill>
              <a:latin typeface="Barlow" pitchFamily="2" charset="77"/>
            </a:endParaRPr>
          </a:p>
          <a:p>
            <a:pPr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sp>
        <p:nvSpPr>
          <p:cNvPr id="30" name="Redondear rectángulo de esquina diagonal 29">
            <a:extLst>
              <a:ext uri="{FF2B5EF4-FFF2-40B4-BE49-F238E27FC236}">
                <a16:creationId xmlns:a16="http://schemas.microsoft.com/office/drawing/2014/main" id="{33D23186-ECBC-734D-8418-8A7ABD4506F7}"/>
              </a:ext>
            </a:extLst>
          </p:cNvPr>
          <p:cNvSpPr/>
          <p:nvPr/>
        </p:nvSpPr>
        <p:spPr>
          <a:xfrm>
            <a:off x="6739939" y="4948459"/>
            <a:ext cx="945340" cy="854750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22" name="Gráfico 21">
            <a:extLst>
              <a:ext uri="{FF2B5EF4-FFF2-40B4-BE49-F238E27FC236}">
                <a16:creationId xmlns:a16="http://schemas.microsoft.com/office/drawing/2014/main" id="{1762CA0D-8FC5-A14D-8CFD-6BE77522F235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027673" y="3199162"/>
            <a:ext cx="369870" cy="369870"/>
          </a:xfrm>
          <a:prstGeom prst="rect">
            <a:avLst/>
          </a:prstGeom>
        </p:spPr>
      </p:pic>
      <p:pic>
        <p:nvPicPr>
          <p:cNvPr id="23" name="Gráfico 22">
            <a:extLst>
              <a:ext uri="{FF2B5EF4-FFF2-40B4-BE49-F238E27FC236}">
                <a16:creationId xmlns:a16="http://schemas.microsoft.com/office/drawing/2014/main" id="{97A6F0F1-72BC-4341-9627-EE0F267AFB51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027673" y="5190899"/>
            <a:ext cx="369870" cy="369870"/>
          </a:xfrm>
          <a:prstGeom prst="rect">
            <a:avLst/>
          </a:prstGeom>
        </p:spPr>
      </p:pic>
      <p:pic>
        <p:nvPicPr>
          <p:cNvPr id="33" name="Gráfico 32">
            <a:extLst>
              <a:ext uri="{FF2B5EF4-FFF2-40B4-BE49-F238E27FC236}">
                <a16:creationId xmlns:a16="http://schemas.microsoft.com/office/drawing/2014/main" id="{CF4D11F0-E8B4-F74A-B525-C83C52279E34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712287" y="5190899"/>
            <a:ext cx="369870" cy="369870"/>
          </a:xfrm>
          <a:prstGeom prst="rect">
            <a:avLst/>
          </a:prstGeom>
        </p:spPr>
      </p:pic>
      <p:pic>
        <p:nvPicPr>
          <p:cNvPr id="34" name="Gráfico 33">
            <a:extLst>
              <a:ext uri="{FF2B5EF4-FFF2-40B4-BE49-F238E27FC236}">
                <a16:creationId xmlns:a16="http://schemas.microsoft.com/office/drawing/2014/main" id="{B2C1388C-9DDD-2F47-A91B-36DD9D655BB1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712287" y="3199162"/>
            <a:ext cx="369870" cy="3698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407180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ángulo 11">
            <a:extLst>
              <a:ext uri="{FF2B5EF4-FFF2-40B4-BE49-F238E27FC236}">
                <a16:creationId xmlns:a16="http://schemas.microsoft.com/office/drawing/2014/main" id="{3168B358-90DE-5E49-97E9-3FD7129BD5D5}"/>
              </a:ext>
            </a:extLst>
          </p:cNvPr>
          <p:cNvSpPr/>
          <p:nvPr/>
        </p:nvSpPr>
        <p:spPr>
          <a:xfrm rot="16200000">
            <a:off x="5955656" y="621653"/>
            <a:ext cx="6265866" cy="6206824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FF3881A6-EF6C-1549-A820-F3425FC89881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CE80DE80-11CB-8A44-ACB1-D56D6B66D609}"/>
              </a:ext>
            </a:extLst>
          </p:cNvPr>
          <p:cNvSpPr txBox="1"/>
          <p:nvPr/>
        </p:nvSpPr>
        <p:spPr>
          <a:xfrm>
            <a:off x="838201" y="1554503"/>
            <a:ext cx="4090059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Results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of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pathological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tests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and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other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investigations</a:t>
            </a:r>
            <a:endParaRPr lang="es-ES" sz="32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3B6F5450-0070-3A46-935D-03B7587B471A}"/>
              </a:ext>
            </a:extLst>
          </p:cNvPr>
          <p:cNvSpPr txBox="1"/>
          <p:nvPr/>
        </p:nvSpPr>
        <p:spPr>
          <a:xfrm>
            <a:off x="820270" y="113387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CBFE87C4-B745-E44F-BEB5-7E5186191221}"/>
              </a:ext>
            </a:extLst>
          </p:cNvPr>
          <p:cNvSpPr txBox="1"/>
          <p:nvPr/>
        </p:nvSpPr>
        <p:spPr>
          <a:xfrm>
            <a:off x="7501248" y="1442421"/>
            <a:ext cx="3852551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name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1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0A093590-38F8-BE42-BD0E-D5D798D0C17D}"/>
              </a:ext>
            </a:extLst>
          </p:cNvPr>
          <p:cNvSpPr txBox="1"/>
          <p:nvPr/>
        </p:nvSpPr>
        <p:spPr>
          <a:xfrm>
            <a:off x="7501248" y="1859507"/>
            <a:ext cx="331864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lorem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cxnSp>
        <p:nvCxnSpPr>
          <p:cNvPr id="16" name="Conector recto 15">
            <a:extLst>
              <a:ext uri="{FF2B5EF4-FFF2-40B4-BE49-F238E27FC236}">
                <a16:creationId xmlns:a16="http://schemas.microsoft.com/office/drawing/2014/main" id="{6A07FBA0-45F3-5042-8B75-6D4590F8260B}"/>
              </a:ext>
            </a:extLst>
          </p:cNvPr>
          <p:cNvCxnSpPr/>
          <p:nvPr/>
        </p:nvCxnSpPr>
        <p:spPr>
          <a:xfrm>
            <a:off x="6928025" y="592132"/>
            <a:ext cx="0" cy="6265867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" name="CuadroTexto 16">
            <a:extLst>
              <a:ext uri="{FF2B5EF4-FFF2-40B4-BE49-F238E27FC236}">
                <a16:creationId xmlns:a16="http://schemas.microsoft.com/office/drawing/2014/main" id="{D8257C55-AAA5-6441-9E67-763BE077DCE0}"/>
              </a:ext>
            </a:extLst>
          </p:cNvPr>
          <p:cNvSpPr txBox="1"/>
          <p:nvPr/>
        </p:nvSpPr>
        <p:spPr>
          <a:xfrm>
            <a:off x="838201" y="3429000"/>
            <a:ext cx="3258786" cy="17158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endParaRPr lang="es-ES" sz="1200" dirty="0">
              <a:latin typeface="Barlow" pitchFamily="2" charset="77"/>
            </a:endParaRPr>
          </a:p>
        </p:txBody>
      </p:sp>
      <p:sp>
        <p:nvSpPr>
          <p:cNvPr id="19" name="Redondear rectángulo de esquina diagonal 18">
            <a:extLst>
              <a:ext uri="{FF2B5EF4-FFF2-40B4-BE49-F238E27FC236}">
                <a16:creationId xmlns:a16="http://schemas.microsoft.com/office/drawing/2014/main" id="{A024C2A7-3D3B-2C44-9AA1-339628292B30}"/>
              </a:ext>
            </a:extLst>
          </p:cNvPr>
          <p:cNvSpPr/>
          <p:nvPr/>
        </p:nvSpPr>
        <p:spPr>
          <a:xfrm>
            <a:off x="6596654" y="1494058"/>
            <a:ext cx="662742" cy="59923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3" name="CuadroTexto 22">
            <a:extLst>
              <a:ext uri="{FF2B5EF4-FFF2-40B4-BE49-F238E27FC236}">
                <a16:creationId xmlns:a16="http://schemas.microsoft.com/office/drawing/2014/main" id="{B35A6699-E759-4946-B6AE-24955AC8CD40}"/>
              </a:ext>
            </a:extLst>
          </p:cNvPr>
          <p:cNvSpPr txBox="1"/>
          <p:nvPr/>
        </p:nvSpPr>
        <p:spPr>
          <a:xfrm>
            <a:off x="7501248" y="2796208"/>
            <a:ext cx="3852551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name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2</a:t>
            </a:r>
          </a:p>
        </p:txBody>
      </p:sp>
      <p:sp>
        <p:nvSpPr>
          <p:cNvPr id="24" name="CuadroTexto 23">
            <a:extLst>
              <a:ext uri="{FF2B5EF4-FFF2-40B4-BE49-F238E27FC236}">
                <a16:creationId xmlns:a16="http://schemas.microsoft.com/office/drawing/2014/main" id="{9E11FF40-9BC5-EC4E-9CC9-AF80E92B8A59}"/>
              </a:ext>
            </a:extLst>
          </p:cNvPr>
          <p:cNvSpPr txBox="1"/>
          <p:nvPr/>
        </p:nvSpPr>
        <p:spPr>
          <a:xfrm>
            <a:off x="7501248" y="3213294"/>
            <a:ext cx="331864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lorem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 dolor </a:t>
            </a:r>
            <a:r>
              <a:rPr lang="es-ES" sz="1200" dirty="0" err="1">
                <a:latin typeface="Barlow" pitchFamily="2" charset="77"/>
              </a:rPr>
              <a:t>sit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amet</a:t>
            </a:r>
            <a:r>
              <a:rPr lang="es-ES" sz="1200" dirty="0">
                <a:latin typeface="Barlow" pitchFamily="2" charset="77"/>
              </a:rPr>
              <a:t>. </a:t>
            </a:r>
          </a:p>
        </p:txBody>
      </p:sp>
      <p:sp>
        <p:nvSpPr>
          <p:cNvPr id="26" name="Redondear rectángulo de esquina diagonal 25">
            <a:extLst>
              <a:ext uri="{FF2B5EF4-FFF2-40B4-BE49-F238E27FC236}">
                <a16:creationId xmlns:a16="http://schemas.microsoft.com/office/drawing/2014/main" id="{D0DA672B-304C-3B4D-9215-637F35F9A2C5}"/>
              </a:ext>
            </a:extLst>
          </p:cNvPr>
          <p:cNvSpPr/>
          <p:nvPr/>
        </p:nvSpPr>
        <p:spPr>
          <a:xfrm>
            <a:off x="6596654" y="2847845"/>
            <a:ext cx="662742" cy="59923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8" name="CuadroTexto 27">
            <a:extLst>
              <a:ext uri="{FF2B5EF4-FFF2-40B4-BE49-F238E27FC236}">
                <a16:creationId xmlns:a16="http://schemas.microsoft.com/office/drawing/2014/main" id="{9EABCA99-2AD0-9C45-81B5-19A663AD5208}"/>
              </a:ext>
            </a:extLst>
          </p:cNvPr>
          <p:cNvSpPr txBox="1"/>
          <p:nvPr/>
        </p:nvSpPr>
        <p:spPr>
          <a:xfrm>
            <a:off x="7501248" y="4126244"/>
            <a:ext cx="3852551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name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3</a:t>
            </a:r>
          </a:p>
        </p:txBody>
      </p:sp>
      <p:sp>
        <p:nvSpPr>
          <p:cNvPr id="29" name="CuadroTexto 28">
            <a:extLst>
              <a:ext uri="{FF2B5EF4-FFF2-40B4-BE49-F238E27FC236}">
                <a16:creationId xmlns:a16="http://schemas.microsoft.com/office/drawing/2014/main" id="{C8FDA46F-5BE1-874E-A539-A5BB70E3B204}"/>
              </a:ext>
            </a:extLst>
          </p:cNvPr>
          <p:cNvSpPr txBox="1"/>
          <p:nvPr/>
        </p:nvSpPr>
        <p:spPr>
          <a:xfrm>
            <a:off x="7501248" y="4543330"/>
            <a:ext cx="331864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dirty="0" err="1">
                <a:latin typeface="Barlow" pitchFamily="2" charset="77"/>
              </a:rPr>
              <a:t>Ipsumam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 dolor </a:t>
            </a:r>
            <a:r>
              <a:rPr lang="es-ES" sz="1200" dirty="0" err="1">
                <a:latin typeface="Barlow" pitchFamily="2" charset="77"/>
              </a:rPr>
              <a:t>sit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amet</a:t>
            </a:r>
            <a:r>
              <a:rPr lang="es-ES" sz="1200" dirty="0">
                <a:latin typeface="Barlow" pitchFamily="2" charset="77"/>
              </a:rPr>
              <a:t>. </a:t>
            </a:r>
          </a:p>
        </p:txBody>
      </p:sp>
      <p:sp>
        <p:nvSpPr>
          <p:cNvPr id="31" name="Redondear rectángulo de esquina diagonal 30">
            <a:extLst>
              <a:ext uri="{FF2B5EF4-FFF2-40B4-BE49-F238E27FC236}">
                <a16:creationId xmlns:a16="http://schemas.microsoft.com/office/drawing/2014/main" id="{0D75DD86-0F54-E94F-89CB-770E613A36E0}"/>
              </a:ext>
            </a:extLst>
          </p:cNvPr>
          <p:cNvSpPr/>
          <p:nvPr/>
        </p:nvSpPr>
        <p:spPr>
          <a:xfrm>
            <a:off x="6596654" y="4177881"/>
            <a:ext cx="662742" cy="59923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3" name="CuadroTexto 32">
            <a:extLst>
              <a:ext uri="{FF2B5EF4-FFF2-40B4-BE49-F238E27FC236}">
                <a16:creationId xmlns:a16="http://schemas.microsoft.com/office/drawing/2014/main" id="{F6715E66-8B43-944F-B9E3-28C048CDDE5E}"/>
              </a:ext>
            </a:extLst>
          </p:cNvPr>
          <p:cNvSpPr txBox="1"/>
          <p:nvPr/>
        </p:nvSpPr>
        <p:spPr>
          <a:xfrm>
            <a:off x="7501248" y="5488416"/>
            <a:ext cx="3852551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Result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1600" b="1" dirty="0" err="1">
                <a:solidFill>
                  <a:schemeClr val="accent5"/>
                </a:solidFill>
                <a:latin typeface="Barlow" pitchFamily="2" charset="77"/>
              </a:rPr>
              <a:t>name</a:t>
            </a:r>
            <a:r>
              <a:rPr lang="es-ES" sz="1600" b="1" dirty="0">
                <a:solidFill>
                  <a:schemeClr val="accent5"/>
                </a:solidFill>
                <a:latin typeface="Barlow" pitchFamily="2" charset="77"/>
              </a:rPr>
              <a:t> 4</a:t>
            </a:r>
          </a:p>
        </p:txBody>
      </p:sp>
      <p:sp>
        <p:nvSpPr>
          <p:cNvPr id="34" name="CuadroTexto 33">
            <a:extLst>
              <a:ext uri="{FF2B5EF4-FFF2-40B4-BE49-F238E27FC236}">
                <a16:creationId xmlns:a16="http://schemas.microsoft.com/office/drawing/2014/main" id="{60D45ABB-87FC-094B-A66B-11531A897FEC}"/>
              </a:ext>
            </a:extLst>
          </p:cNvPr>
          <p:cNvSpPr txBox="1"/>
          <p:nvPr/>
        </p:nvSpPr>
        <p:spPr>
          <a:xfrm>
            <a:off x="7501248" y="5905502"/>
            <a:ext cx="331864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</a:t>
            </a:r>
          </a:p>
        </p:txBody>
      </p:sp>
      <p:sp>
        <p:nvSpPr>
          <p:cNvPr id="36" name="Redondear rectángulo de esquina diagonal 35">
            <a:extLst>
              <a:ext uri="{FF2B5EF4-FFF2-40B4-BE49-F238E27FC236}">
                <a16:creationId xmlns:a16="http://schemas.microsoft.com/office/drawing/2014/main" id="{D719BCA9-776B-6E41-877D-B85C734228F8}"/>
              </a:ext>
            </a:extLst>
          </p:cNvPr>
          <p:cNvSpPr/>
          <p:nvPr/>
        </p:nvSpPr>
        <p:spPr>
          <a:xfrm>
            <a:off x="6596654" y="5540053"/>
            <a:ext cx="662742" cy="59923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accent1">
              <a:lumMod val="40000"/>
              <a:lumOff val="60000"/>
            </a:schemeClr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8" name="Gráfico 37">
            <a:extLst>
              <a:ext uri="{FF2B5EF4-FFF2-40B4-BE49-F238E27FC236}">
                <a16:creationId xmlns:a16="http://schemas.microsoft.com/office/drawing/2014/main" id="{8E678FF4-971F-2642-9E2F-03F666FB8C9B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743090" y="1608739"/>
            <a:ext cx="369870" cy="369870"/>
          </a:xfrm>
          <a:prstGeom prst="rect">
            <a:avLst/>
          </a:prstGeom>
        </p:spPr>
      </p:pic>
      <p:pic>
        <p:nvPicPr>
          <p:cNvPr id="39" name="Gráfico 38">
            <a:extLst>
              <a:ext uri="{FF2B5EF4-FFF2-40B4-BE49-F238E27FC236}">
                <a16:creationId xmlns:a16="http://schemas.microsoft.com/office/drawing/2014/main" id="{14CB2506-C8D3-1644-8717-9A5ADA2C2B03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743090" y="2931512"/>
            <a:ext cx="369870" cy="369870"/>
          </a:xfrm>
          <a:prstGeom prst="rect">
            <a:avLst/>
          </a:prstGeom>
        </p:spPr>
      </p:pic>
      <p:pic>
        <p:nvPicPr>
          <p:cNvPr id="40" name="Gráfico 39">
            <a:extLst>
              <a:ext uri="{FF2B5EF4-FFF2-40B4-BE49-F238E27FC236}">
                <a16:creationId xmlns:a16="http://schemas.microsoft.com/office/drawing/2014/main" id="{A78A1F8C-E6D5-BA41-890D-548EC6D5E244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743090" y="4289796"/>
            <a:ext cx="369870" cy="369870"/>
          </a:xfrm>
          <a:prstGeom prst="rect">
            <a:avLst/>
          </a:prstGeom>
        </p:spPr>
      </p:pic>
      <p:pic>
        <p:nvPicPr>
          <p:cNvPr id="41" name="Gráfico 40">
            <a:extLst>
              <a:ext uri="{FF2B5EF4-FFF2-40B4-BE49-F238E27FC236}">
                <a16:creationId xmlns:a16="http://schemas.microsoft.com/office/drawing/2014/main" id="{0FC14C79-3AC8-9C42-A99B-3B3687D3BAE8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743090" y="5648079"/>
            <a:ext cx="369870" cy="3698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733757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ángulo 9">
            <a:extLst>
              <a:ext uri="{FF2B5EF4-FFF2-40B4-BE49-F238E27FC236}">
                <a16:creationId xmlns:a16="http://schemas.microsoft.com/office/drawing/2014/main" id="{BA6E176A-89B3-DE4D-8F50-1BC67C538557}"/>
              </a:ext>
            </a:extLst>
          </p:cNvPr>
          <p:cNvSpPr/>
          <p:nvPr/>
        </p:nvSpPr>
        <p:spPr>
          <a:xfrm>
            <a:off x="564776" y="0"/>
            <a:ext cx="3137648" cy="68580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358FC8FE-D995-1345-AA26-6E1EA1E673C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16D30D89-0E5C-4C4F-A285-B909D197AA47}"/>
              </a:ext>
            </a:extLst>
          </p:cNvPr>
          <p:cNvSpPr txBox="1"/>
          <p:nvPr/>
        </p:nvSpPr>
        <p:spPr>
          <a:xfrm>
            <a:off x="6113930" y="2581123"/>
            <a:ext cx="51320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Treatment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plan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DBD4AD87-04A0-DD4A-A734-89C868160ED1}"/>
              </a:ext>
            </a:extLst>
          </p:cNvPr>
          <p:cNvSpPr txBox="1"/>
          <p:nvPr/>
        </p:nvSpPr>
        <p:spPr>
          <a:xfrm>
            <a:off x="6096000" y="216049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6566A55A-87ED-6E4C-8191-A60886956B99}"/>
              </a:ext>
            </a:extLst>
          </p:cNvPr>
          <p:cNvSpPr txBox="1"/>
          <p:nvPr/>
        </p:nvSpPr>
        <p:spPr>
          <a:xfrm>
            <a:off x="6113930" y="3687838"/>
            <a:ext cx="4217602" cy="143885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endParaRPr lang="es-ES" sz="1200" dirty="0">
              <a:latin typeface="Barlow" pitchFamily="2" charset="77"/>
            </a:endParaRPr>
          </a:p>
        </p:txBody>
      </p:sp>
      <p:grpSp>
        <p:nvGrpSpPr>
          <p:cNvPr id="9" name="Grupo 8">
            <a:extLst>
              <a:ext uri="{FF2B5EF4-FFF2-40B4-BE49-F238E27FC236}">
                <a16:creationId xmlns:a16="http://schemas.microsoft.com/office/drawing/2014/main" id="{5FFBC3B1-60CC-8443-B3BE-8972083011D5}"/>
              </a:ext>
            </a:extLst>
          </p:cNvPr>
          <p:cNvGrpSpPr/>
          <p:nvPr/>
        </p:nvGrpSpPr>
        <p:grpSpPr>
          <a:xfrm>
            <a:off x="1292298" y="2160495"/>
            <a:ext cx="5273662" cy="3611586"/>
            <a:chOff x="946069" y="2160495"/>
            <a:chExt cx="5273662" cy="3611586"/>
          </a:xfrm>
        </p:grpSpPr>
        <p:sp>
          <p:nvSpPr>
            <p:cNvPr id="3" name="Redondear rectángulo de esquina diagonal 2">
              <a:extLst>
                <a:ext uri="{FF2B5EF4-FFF2-40B4-BE49-F238E27FC236}">
                  <a16:creationId xmlns:a16="http://schemas.microsoft.com/office/drawing/2014/main" id="{8B68E777-542F-0E44-BDC7-6FFC0AA3298C}"/>
                </a:ext>
              </a:extLst>
            </p:cNvPr>
            <p:cNvSpPr/>
            <p:nvPr/>
          </p:nvSpPr>
          <p:spPr>
            <a:xfrm>
              <a:off x="946071" y="2160495"/>
              <a:ext cx="3751728" cy="3514150"/>
            </a:xfrm>
            <a:prstGeom prst="round2DiagRect">
              <a:avLst>
                <a:gd name="adj1" fmla="val 19492"/>
                <a:gd name="adj2" fmla="val 0"/>
              </a:avLst>
            </a:prstGeom>
            <a:solidFill>
              <a:schemeClr val="accent1">
                <a:lumMod val="40000"/>
                <a:lumOff val="60000"/>
              </a:schemeClr>
            </a:solidFill>
            <a:ln w="41275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pic>
          <p:nvPicPr>
            <p:cNvPr id="8" name="Imagen 7">
              <a:extLst>
                <a:ext uri="{FF2B5EF4-FFF2-40B4-BE49-F238E27FC236}">
                  <a16:creationId xmlns:a16="http://schemas.microsoft.com/office/drawing/2014/main" id="{2CBD4F5F-1C27-E644-B4CF-C32874E6A913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flipH="1">
              <a:off x="946069" y="2186534"/>
              <a:ext cx="5273662" cy="3585547"/>
            </a:xfrm>
            <a:prstGeom prst="round2DiagRect">
              <a:avLst>
                <a:gd name="adj1" fmla="val 1879"/>
                <a:gd name="adj2" fmla="val 15802"/>
              </a:avLst>
            </a:prstGeom>
          </p:spPr>
        </p:pic>
      </p:grpSp>
    </p:spTree>
    <p:extLst>
      <p:ext uri="{BB962C8B-B14F-4D97-AF65-F5344CB8AC3E}">
        <p14:creationId xmlns:p14="http://schemas.microsoft.com/office/powerpoint/2010/main" val="35030213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Rectángulo 61">
            <a:extLst>
              <a:ext uri="{FF2B5EF4-FFF2-40B4-BE49-F238E27FC236}">
                <a16:creationId xmlns:a16="http://schemas.microsoft.com/office/drawing/2014/main" id="{69F7DE1A-5B94-DF40-8492-CA61DD50D73E}"/>
              </a:ext>
            </a:extLst>
          </p:cNvPr>
          <p:cNvSpPr/>
          <p:nvPr/>
        </p:nvSpPr>
        <p:spPr>
          <a:xfrm rot="16200000">
            <a:off x="5038228" y="-4446200"/>
            <a:ext cx="2115440" cy="12192105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98C51B14-508F-6C45-9F0C-C264F76E5EF4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ADE525F2-6A5C-234D-9841-F5BADF8323FF}"/>
              </a:ext>
            </a:extLst>
          </p:cNvPr>
          <p:cNvSpPr txBox="1"/>
          <p:nvPr/>
        </p:nvSpPr>
        <p:spPr>
          <a:xfrm>
            <a:off x="825452" y="1554503"/>
            <a:ext cx="51320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Treatment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plan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3D8021FA-B7EC-D84B-ADEC-7A8EF1BE212F}"/>
              </a:ext>
            </a:extLst>
          </p:cNvPr>
          <p:cNvSpPr txBox="1"/>
          <p:nvPr/>
        </p:nvSpPr>
        <p:spPr>
          <a:xfrm>
            <a:off x="807522" y="113387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grpSp>
        <p:nvGrpSpPr>
          <p:cNvPr id="18" name="Grupo 17">
            <a:extLst>
              <a:ext uri="{FF2B5EF4-FFF2-40B4-BE49-F238E27FC236}">
                <a16:creationId xmlns:a16="http://schemas.microsoft.com/office/drawing/2014/main" id="{A8277429-E43F-9543-887C-CE83BB6E9A69}"/>
              </a:ext>
            </a:extLst>
          </p:cNvPr>
          <p:cNvGrpSpPr/>
          <p:nvPr/>
        </p:nvGrpSpPr>
        <p:grpSpPr>
          <a:xfrm>
            <a:off x="1343685" y="3154975"/>
            <a:ext cx="9525526" cy="1673783"/>
            <a:chOff x="1058677" y="2945645"/>
            <a:chExt cx="9525526" cy="1673783"/>
          </a:xfrm>
        </p:grpSpPr>
        <p:sp>
          <p:nvSpPr>
            <p:cNvPr id="19" name="Arco de bloque 18">
              <a:extLst>
                <a:ext uri="{FF2B5EF4-FFF2-40B4-BE49-F238E27FC236}">
                  <a16:creationId xmlns:a16="http://schemas.microsoft.com/office/drawing/2014/main" id="{27EAD404-F262-784E-A89D-89289F0DC859}"/>
                </a:ext>
              </a:extLst>
            </p:cNvPr>
            <p:cNvSpPr/>
            <p:nvPr/>
          </p:nvSpPr>
          <p:spPr>
            <a:xfrm>
              <a:off x="4213608" y="2993146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20" name="Arco de bloque 19">
              <a:extLst>
                <a:ext uri="{FF2B5EF4-FFF2-40B4-BE49-F238E27FC236}">
                  <a16:creationId xmlns:a16="http://schemas.microsoft.com/office/drawing/2014/main" id="{94CEAF9D-196B-6C45-B08A-4C634A02577E}"/>
                </a:ext>
              </a:extLst>
            </p:cNvPr>
            <p:cNvSpPr/>
            <p:nvPr/>
          </p:nvSpPr>
          <p:spPr>
            <a:xfrm rot="10800000">
              <a:off x="5791116" y="2945645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21" name="Arco de bloque 20">
              <a:extLst>
                <a:ext uri="{FF2B5EF4-FFF2-40B4-BE49-F238E27FC236}">
                  <a16:creationId xmlns:a16="http://schemas.microsoft.com/office/drawing/2014/main" id="{5C366D66-D9A3-264B-81B4-C521666C2307}"/>
                </a:ext>
              </a:extLst>
            </p:cNvPr>
            <p:cNvSpPr/>
            <p:nvPr/>
          </p:nvSpPr>
          <p:spPr>
            <a:xfrm>
              <a:off x="1058677" y="2993146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22" name="Arco de bloque 21">
              <a:extLst>
                <a:ext uri="{FF2B5EF4-FFF2-40B4-BE49-F238E27FC236}">
                  <a16:creationId xmlns:a16="http://schemas.microsoft.com/office/drawing/2014/main" id="{C1FA528F-FBC1-3E4E-9712-0E72DC34E975}"/>
                </a:ext>
              </a:extLst>
            </p:cNvPr>
            <p:cNvSpPr/>
            <p:nvPr/>
          </p:nvSpPr>
          <p:spPr>
            <a:xfrm rot="10800000">
              <a:off x="2636185" y="2945645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37" name="Arco de bloque 36">
              <a:extLst>
                <a:ext uri="{FF2B5EF4-FFF2-40B4-BE49-F238E27FC236}">
                  <a16:creationId xmlns:a16="http://schemas.microsoft.com/office/drawing/2014/main" id="{C858536A-031D-CB42-96BC-B27A4909D2E0}"/>
                </a:ext>
              </a:extLst>
            </p:cNvPr>
            <p:cNvSpPr/>
            <p:nvPr/>
          </p:nvSpPr>
          <p:spPr>
            <a:xfrm>
              <a:off x="7380413" y="2993146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38" name="Arco de bloque 37">
              <a:extLst>
                <a:ext uri="{FF2B5EF4-FFF2-40B4-BE49-F238E27FC236}">
                  <a16:creationId xmlns:a16="http://schemas.microsoft.com/office/drawing/2014/main" id="{1B819407-F44A-BA4F-B1B7-38E4F44C6931}"/>
                </a:ext>
              </a:extLst>
            </p:cNvPr>
            <p:cNvSpPr/>
            <p:nvPr/>
          </p:nvSpPr>
          <p:spPr>
            <a:xfrm rot="10800000">
              <a:off x="8957921" y="2945645"/>
              <a:ext cx="1626282" cy="1626282"/>
            </a:xfrm>
            <a:prstGeom prst="blockArc">
              <a:avLst>
                <a:gd name="adj1" fmla="val 10800000"/>
                <a:gd name="adj2" fmla="val 21569649"/>
                <a:gd name="adj3" fmla="val 3014"/>
              </a:avLst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23" name="Elipse 22">
            <a:extLst>
              <a:ext uri="{FF2B5EF4-FFF2-40B4-BE49-F238E27FC236}">
                <a16:creationId xmlns:a16="http://schemas.microsoft.com/office/drawing/2014/main" id="{1665EB30-C617-1941-BE56-74919160517E}"/>
              </a:ext>
            </a:extLst>
          </p:cNvPr>
          <p:cNvSpPr/>
          <p:nvPr/>
        </p:nvSpPr>
        <p:spPr>
          <a:xfrm>
            <a:off x="1558616" y="3442192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5" name="CuadroTexto 24">
            <a:extLst>
              <a:ext uri="{FF2B5EF4-FFF2-40B4-BE49-F238E27FC236}">
                <a16:creationId xmlns:a16="http://schemas.microsoft.com/office/drawing/2014/main" id="{65D5594B-5469-8F4C-967E-2ABCFCD040CD}"/>
              </a:ext>
            </a:extLst>
          </p:cNvPr>
          <p:cNvSpPr txBox="1"/>
          <p:nvPr/>
        </p:nvSpPr>
        <p:spPr>
          <a:xfrm>
            <a:off x="1230268" y="4964943"/>
            <a:ext cx="1668702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1</a:t>
            </a:r>
          </a:p>
        </p:txBody>
      </p:sp>
      <p:sp>
        <p:nvSpPr>
          <p:cNvPr id="26" name="Elipse 25">
            <a:extLst>
              <a:ext uri="{FF2B5EF4-FFF2-40B4-BE49-F238E27FC236}">
                <a16:creationId xmlns:a16="http://schemas.microsoft.com/office/drawing/2014/main" id="{1328340C-0DAE-624C-BFC4-E2B2A3D93B03}"/>
              </a:ext>
            </a:extLst>
          </p:cNvPr>
          <p:cNvSpPr/>
          <p:nvPr/>
        </p:nvSpPr>
        <p:spPr>
          <a:xfrm>
            <a:off x="3108447" y="3411196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7" name="Elipse 26">
            <a:extLst>
              <a:ext uri="{FF2B5EF4-FFF2-40B4-BE49-F238E27FC236}">
                <a16:creationId xmlns:a16="http://schemas.microsoft.com/office/drawing/2014/main" id="{12982F6F-CF90-5F4B-9BEB-DEDED1A2C3F3}"/>
              </a:ext>
            </a:extLst>
          </p:cNvPr>
          <p:cNvSpPr/>
          <p:nvPr/>
        </p:nvSpPr>
        <p:spPr>
          <a:xfrm>
            <a:off x="4720270" y="3442192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8" name="Elipse 27">
            <a:extLst>
              <a:ext uri="{FF2B5EF4-FFF2-40B4-BE49-F238E27FC236}">
                <a16:creationId xmlns:a16="http://schemas.microsoft.com/office/drawing/2014/main" id="{4BF10788-8168-BA48-8D7A-C4769E78EA9D}"/>
              </a:ext>
            </a:extLst>
          </p:cNvPr>
          <p:cNvSpPr/>
          <p:nvPr/>
        </p:nvSpPr>
        <p:spPr>
          <a:xfrm>
            <a:off x="6285600" y="3411196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9" name="Elipse 28">
            <a:extLst>
              <a:ext uri="{FF2B5EF4-FFF2-40B4-BE49-F238E27FC236}">
                <a16:creationId xmlns:a16="http://schemas.microsoft.com/office/drawing/2014/main" id="{5618E472-3BCC-5047-8B86-DA73EB6F9AD0}"/>
              </a:ext>
            </a:extLst>
          </p:cNvPr>
          <p:cNvSpPr/>
          <p:nvPr/>
        </p:nvSpPr>
        <p:spPr>
          <a:xfrm>
            <a:off x="1238144" y="3834605"/>
            <a:ext cx="279575" cy="27957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0" name="Elipse 29">
            <a:extLst>
              <a:ext uri="{FF2B5EF4-FFF2-40B4-BE49-F238E27FC236}">
                <a16:creationId xmlns:a16="http://schemas.microsoft.com/office/drawing/2014/main" id="{10EAF002-9103-A949-A208-21894F58066F}"/>
              </a:ext>
            </a:extLst>
          </p:cNvPr>
          <p:cNvSpPr/>
          <p:nvPr/>
        </p:nvSpPr>
        <p:spPr>
          <a:xfrm>
            <a:off x="10704313" y="3834605"/>
            <a:ext cx="279575" cy="279575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1" name="CuadroTexto 30">
            <a:extLst>
              <a:ext uri="{FF2B5EF4-FFF2-40B4-BE49-F238E27FC236}">
                <a16:creationId xmlns:a16="http://schemas.microsoft.com/office/drawing/2014/main" id="{BB5414A4-A994-A944-8294-9F52937074F2}"/>
              </a:ext>
            </a:extLst>
          </p:cNvPr>
          <p:cNvSpPr txBox="1"/>
          <p:nvPr/>
        </p:nvSpPr>
        <p:spPr>
          <a:xfrm>
            <a:off x="2929709" y="4964943"/>
            <a:ext cx="149038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2</a:t>
            </a:r>
          </a:p>
        </p:txBody>
      </p:sp>
      <p:sp>
        <p:nvSpPr>
          <p:cNvPr id="32" name="CuadroTexto 31">
            <a:extLst>
              <a:ext uri="{FF2B5EF4-FFF2-40B4-BE49-F238E27FC236}">
                <a16:creationId xmlns:a16="http://schemas.microsoft.com/office/drawing/2014/main" id="{AE701CB3-692C-1E4B-BEEF-646430D52961}"/>
              </a:ext>
            </a:extLst>
          </p:cNvPr>
          <p:cNvSpPr txBox="1"/>
          <p:nvPr/>
        </p:nvSpPr>
        <p:spPr>
          <a:xfrm>
            <a:off x="4580094" y="4964943"/>
            <a:ext cx="149038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3</a:t>
            </a:r>
          </a:p>
        </p:txBody>
      </p:sp>
      <p:sp>
        <p:nvSpPr>
          <p:cNvPr id="33" name="CuadroTexto 32">
            <a:extLst>
              <a:ext uri="{FF2B5EF4-FFF2-40B4-BE49-F238E27FC236}">
                <a16:creationId xmlns:a16="http://schemas.microsoft.com/office/drawing/2014/main" id="{478A80B9-12BB-2B45-BF57-A127959AA7E5}"/>
              </a:ext>
            </a:extLst>
          </p:cNvPr>
          <p:cNvSpPr txBox="1"/>
          <p:nvPr/>
        </p:nvSpPr>
        <p:spPr>
          <a:xfrm>
            <a:off x="6269410" y="4964943"/>
            <a:ext cx="149038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4</a:t>
            </a:r>
          </a:p>
        </p:txBody>
      </p:sp>
      <p:sp>
        <p:nvSpPr>
          <p:cNvPr id="39" name="Elipse 38">
            <a:extLst>
              <a:ext uri="{FF2B5EF4-FFF2-40B4-BE49-F238E27FC236}">
                <a16:creationId xmlns:a16="http://schemas.microsoft.com/office/drawing/2014/main" id="{BE786883-F208-DA47-98CC-F0379D0AE685}"/>
              </a:ext>
            </a:extLst>
          </p:cNvPr>
          <p:cNvSpPr/>
          <p:nvPr/>
        </p:nvSpPr>
        <p:spPr>
          <a:xfrm>
            <a:off x="7888769" y="3411196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0" name="Elipse 39">
            <a:extLst>
              <a:ext uri="{FF2B5EF4-FFF2-40B4-BE49-F238E27FC236}">
                <a16:creationId xmlns:a16="http://schemas.microsoft.com/office/drawing/2014/main" id="{A85D0397-0FE2-7041-9DF4-15B4CFBB5DC6}"/>
              </a:ext>
            </a:extLst>
          </p:cNvPr>
          <p:cNvSpPr/>
          <p:nvPr/>
        </p:nvSpPr>
        <p:spPr>
          <a:xfrm>
            <a:off x="9405761" y="3411196"/>
            <a:ext cx="1172619" cy="1172619"/>
          </a:xfrm>
          <a:prstGeom prst="ellipse">
            <a:avLst/>
          </a:prstGeom>
          <a:noFill/>
          <a:ln>
            <a:solidFill>
              <a:schemeClr val="accent5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45" name="Imagen 44">
            <a:extLst>
              <a:ext uri="{FF2B5EF4-FFF2-40B4-BE49-F238E27FC236}">
                <a16:creationId xmlns:a16="http://schemas.microsoft.com/office/drawing/2014/main" id="{8F2191E1-9745-F049-9748-93D7339C20D0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427864" y="296069"/>
            <a:ext cx="3751728" cy="2317893"/>
          </a:xfrm>
          <a:prstGeom prst="rect">
            <a:avLst/>
          </a:prstGeom>
        </p:spPr>
      </p:pic>
      <p:sp>
        <p:nvSpPr>
          <p:cNvPr id="46" name="CuadroTexto 45">
            <a:extLst>
              <a:ext uri="{FF2B5EF4-FFF2-40B4-BE49-F238E27FC236}">
                <a16:creationId xmlns:a16="http://schemas.microsoft.com/office/drawing/2014/main" id="{6B414DFD-ADA0-4B42-ADA7-F36657ABC2D8}"/>
              </a:ext>
            </a:extLst>
          </p:cNvPr>
          <p:cNvSpPr txBox="1"/>
          <p:nvPr/>
        </p:nvSpPr>
        <p:spPr>
          <a:xfrm>
            <a:off x="7729884" y="4964943"/>
            <a:ext cx="149038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5</a:t>
            </a:r>
          </a:p>
        </p:txBody>
      </p:sp>
      <p:sp>
        <p:nvSpPr>
          <p:cNvPr id="47" name="CuadroTexto 46">
            <a:extLst>
              <a:ext uri="{FF2B5EF4-FFF2-40B4-BE49-F238E27FC236}">
                <a16:creationId xmlns:a16="http://schemas.microsoft.com/office/drawing/2014/main" id="{9764FE7E-1702-E442-8506-A7819E8D97DE}"/>
              </a:ext>
            </a:extLst>
          </p:cNvPr>
          <p:cNvSpPr txBox="1"/>
          <p:nvPr/>
        </p:nvSpPr>
        <p:spPr>
          <a:xfrm>
            <a:off x="9310876" y="4964943"/>
            <a:ext cx="1490387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>
                <a:solidFill>
                  <a:schemeClr val="accent5"/>
                </a:solidFill>
                <a:latin typeface="Barlow" pitchFamily="2" charset="77"/>
                <a:ea typeface="Roboto" panose="02000000000000000000" pitchFamily="2" charset="0"/>
                <a:cs typeface="Roboto" panose="02000000000000000000" pitchFamily="2" charset="0"/>
              </a:rPr>
              <a:t>DAY 6</a:t>
            </a:r>
          </a:p>
        </p:txBody>
      </p:sp>
      <p:sp>
        <p:nvSpPr>
          <p:cNvPr id="50" name="CuadroTexto 49">
            <a:extLst>
              <a:ext uri="{FF2B5EF4-FFF2-40B4-BE49-F238E27FC236}">
                <a16:creationId xmlns:a16="http://schemas.microsoft.com/office/drawing/2014/main" id="{BC96BAFB-7746-F943-B20F-C9BD17683D6C}"/>
              </a:ext>
            </a:extLst>
          </p:cNvPr>
          <p:cNvSpPr txBox="1"/>
          <p:nvPr/>
        </p:nvSpPr>
        <p:spPr>
          <a:xfrm>
            <a:off x="2921192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sp>
        <p:nvSpPr>
          <p:cNvPr id="57" name="CuadroTexto 56">
            <a:extLst>
              <a:ext uri="{FF2B5EF4-FFF2-40B4-BE49-F238E27FC236}">
                <a16:creationId xmlns:a16="http://schemas.microsoft.com/office/drawing/2014/main" id="{A7CFF11B-1DDC-054E-8B1F-8347593C2D08}"/>
              </a:ext>
            </a:extLst>
          </p:cNvPr>
          <p:cNvSpPr txBox="1"/>
          <p:nvPr/>
        </p:nvSpPr>
        <p:spPr>
          <a:xfrm>
            <a:off x="1321098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sp>
        <p:nvSpPr>
          <p:cNvPr id="58" name="CuadroTexto 57">
            <a:extLst>
              <a:ext uri="{FF2B5EF4-FFF2-40B4-BE49-F238E27FC236}">
                <a16:creationId xmlns:a16="http://schemas.microsoft.com/office/drawing/2014/main" id="{E813F270-254B-804E-83EF-7980BE922DA6}"/>
              </a:ext>
            </a:extLst>
          </p:cNvPr>
          <p:cNvSpPr txBox="1"/>
          <p:nvPr/>
        </p:nvSpPr>
        <p:spPr>
          <a:xfrm>
            <a:off x="6178379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sp>
        <p:nvSpPr>
          <p:cNvPr id="59" name="CuadroTexto 58">
            <a:extLst>
              <a:ext uri="{FF2B5EF4-FFF2-40B4-BE49-F238E27FC236}">
                <a16:creationId xmlns:a16="http://schemas.microsoft.com/office/drawing/2014/main" id="{6748F54A-D0F2-AB42-8737-4CEEFB19583D}"/>
              </a:ext>
            </a:extLst>
          </p:cNvPr>
          <p:cNvSpPr txBox="1"/>
          <p:nvPr/>
        </p:nvSpPr>
        <p:spPr>
          <a:xfrm>
            <a:off x="4578285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sp>
        <p:nvSpPr>
          <p:cNvPr id="60" name="CuadroTexto 59">
            <a:extLst>
              <a:ext uri="{FF2B5EF4-FFF2-40B4-BE49-F238E27FC236}">
                <a16:creationId xmlns:a16="http://schemas.microsoft.com/office/drawing/2014/main" id="{6D4229B3-A428-7B4F-9329-0CDAD97CC7A0}"/>
              </a:ext>
            </a:extLst>
          </p:cNvPr>
          <p:cNvSpPr txBox="1"/>
          <p:nvPr/>
        </p:nvSpPr>
        <p:spPr>
          <a:xfrm>
            <a:off x="9355981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sp>
        <p:nvSpPr>
          <p:cNvPr id="61" name="CuadroTexto 60">
            <a:extLst>
              <a:ext uri="{FF2B5EF4-FFF2-40B4-BE49-F238E27FC236}">
                <a16:creationId xmlns:a16="http://schemas.microsoft.com/office/drawing/2014/main" id="{1C668D5D-D1F4-D240-8755-59246FF8E109}"/>
              </a:ext>
            </a:extLst>
          </p:cNvPr>
          <p:cNvSpPr txBox="1"/>
          <p:nvPr/>
        </p:nvSpPr>
        <p:spPr>
          <a:xfrm>
            <a:off x="7755887" y="5378127"/>
            <a:ext cx="1487042" cy="4154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050" dirty="0" err="1">
                <a:latin typeface="Barlow" pitchFamily="2" charset="77"/>
              </a:rPr>
              <a:t>Velit</a:t>
            </a:r>
            <a:r>
              <a:rPr lang="es-ES" sz="1050" dirty="0">
                <a:latin typeface="Barlow" pitchFamily="2" charset="77"/>
              </a:rPr>
              <a:t>, </a:t>
            </a:r>
            <a:r>
              <a:rPr lang="es-ES" sz="1050" dirty="0" err="1">
                <a:latin typeface="Barlow" pitchFamily="2" charset="77"/>
              </a:rPr>
              <a:t>dapibus</a:t>
            </a:r>
            <a:r>
              <a:rPr lang="es-ES" sz="1050" dirty="0">
                <a:latin typeface="Barlow" pitchFamily="2" charset="77"/>
              </a:rPr>
              <a:t> ornare </a:t>
            </a:r>
            <a:r>
              <a:rPr lang="es-ES" sz="1050" dirty="0" err="1">
                <a:latin typeface="Barlow" pitchFamily="2" charset="77"/>
              </a:rPr>
              <a:t>metus</a:t>
            </a:r>
            <a:r>
              <a:rPr lang="es-ES" sz="1050" dirty="0">
                <a:latin typeface="Barlow" pitchFamily="2" charset="77"/>
              </a:rPr>
              <a:t>  </a:t>
            </a:r>
            <a:r>
              <a:rPr lang="es-ES" sz="1050" dirty="0" err="1">
                <a:latin typeface="Barlow" pitchFamily="2" charset="77"/>
              </a:rPr>
              <a:t>donec</a:t>
            </a:r>
            <a:r>
              <a:rPr lang="es-ES" sz="1050" dirty="0">
                <a:latin typeface="Barlow" pitchFamily="2" charset="77"/>
              </a:rPr>
              <a:t>.</a:t>
            </a:r>
          </a:p>
        </p:txBody>
      </p:sp>
      <p:pic>
        <p:nvPicPr>
          <p:cNvPr id="41" name="Gráfico 40">
            <a:extLst>
              <a:ext uri="{FF2B5EF4-FFF2-40B4-BE49-F238E27FC236}">
                <a16:creationId xmlns:a16="http://schemas.microsoft.com/office/drawing/2014/main" id="{1C0C8E51-0FA6-A540-B453-8ED43F4D90C6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8314473" y="3809986"/>
            <a:ext cx="369870" cy="369870"/>
          </a:xfrm>
          <a:prstGeom prst="rect">
            <a:avLst/>
          </a:prstGeom>
        </p:spPr>
      </p:pic>
      <p:pic>
        <p:nvPicPr>
          <p:cNvPr id="42" name="Gráfico 41">
            <a:extLst>
              <a:ext uri="{FF2B5EF4-FFF2-40B4-BE49-F238E27FC236}">
                <a16:creationId xmlns:a16="http://schemas.microsoft.com/office/drawing/2014/main" id="{FCAB68F5-CE3D-C543-AE5D-0BB4C431BE9E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9807135" y="3830682"/>
            <a:ext cx="369870" cy="369870"/>
          </a:xfrm>
          <a:prstGeom prst="rect">
            <a:avLst/>
          </a:prstGeom>
        </p:spPr>
      </p:pic>
      <p:pic>
        <p:nvPicPr>
          <p:cNvPr id="43" name="Gráfico 42">
            <a:extLst>
              <a:ext uri="{FF2B5EF4-FFF2-40B4-BE49-F238E27FC236}">
                <a16:creationId xmlns:a16="http://schemas.microsoft.com/office/drawing/2014/main" id="{4A1D580C-1321-DE4A-969C-F636A12E54BA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6674117" y="3843566"/>
            <a:ext cx="369870" cy="369870"/>
          </a:xfrm>
          <a:prstGeom prst="rect">
            <a:avLst/>
          </a:prstGeom>
        </p:spPr>
      </p:pic>
      <p:pic>
        <p:nvPicPr>
          <p:cNvPr id="44" name="Gráfico 43">
            <a:extLst>
              <a:ext uri="{FF2B5EF4-FFF2-40B4-BE49-F238E27FC236}">
                <a16:creationId xmlns:a16="http://schemas.microsoft.com/office/drawing/2014/main" id="{7E7B568A-017E-5A42-ABF3-A1D3E58327AC}"/>
              </a:ext>
            </a:extLst>
          </p:cNvPr>
          <p:cNvPicPr>
            <a:picLocks noChangeAspect="1"/>
          </p:cNvPicPr>
          <p:nvPr/>
        </p:nvPicPr>
        <p:blipFill>
          <a:blip r:embed="rId9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tretch>
            <a:fillRect/>
          </a:stretch>
        </p:blipFill>
        <p:spPr>
          <a:xfrm>
            <a:off x="5151294" y="3830682"/>
            <a:ext cx="369870" cy="369870"/>
          </a:xfrm>
          <a:prstGeom prst="rect">
            <a:avLst/>
          </a:prstGeom>
        </p:spPr>
      </p:pic>
      <p:pic>
        <p:nvPicPr>
          <p:cNvPr id="48" name="Gráfico 47">
            <a:extLst>
              <a:ext uri="{FF2B5EF4-FFF2-40B4-BE49-F238E27FC236}">
                <a16:creationId xmlns:a16="http://schemas.microsoft.com/office/drawing/2014/main" id="{F94248AD-6934-774B-825B-59EA1AD13775}"/>
              </a:ext>
            </a:extLst>
          </p:cNvPr>
          <p:cNvPicPr>
            <a:picLocks noChangeAspect="1"/>
          </p:cNvPicPr>
          <p:nvPr/>
        </p:nvPicPr>
        <p:blipFill>
          <a:blip r:embed="rId11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tretch>
            <a:fillRect/>
          </a:stretch>
        </p:blipFill>
        <p:spPr>
          <a:xfrm>
            <a:off x="3539247" y="3830682"/>
            <a:ext cx="369870" cy="369870"/>
          </a:xfrm>
          <a:prstGeom prst="rect">
            <a:avLst/>
          </a:prstGeom>
        </p:spPr>
      </p:pic>
      <p:pic>
        <p:nvPicPr>
          <p:cNvPr id="49" name="Gráfico 48">
            <a:extLst>
              <a:ext uri="{FF2B5EF4-FFF2-40B4-BE49-F238E27FC236}">
                <a16:creationId xmlns:a16="http://schemas.microsoft.com/office/drawing/2014/main" id="{11BB64FD-AD1A-F94C-98BA-5C65495DAEA8}"/>
              </a:ext>
            </a:extLst>
          </p:cNvPr>
          <p:cNvPicPr>
            <a:picLocks noChangeAspect="1"/>
          </p:cNvPicPr>
          <p:nvPr/>
        </p:nvPicPr>
        <p:blipFill>
          <a:blip r:embed="rId13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tretch>
            <a:fillRect/>
          </a:stretch>
        </p:blipFill>
        <p:spPr>
          <a:xfrm>
            <a:off x="1968316" y="3834605"/>
            <a:ext cx="369870" cy="3698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264658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Rectángulo 61">
            <a:extLst>
              <a:ext uri="{FF2B5EF4-FFF2-40B4-BE49-F238E27FC236}">
                <a16:creationId xmlns:a16="http://schemas.microsoft.com/office/drawing/2014/main" id="{69F7DE1A-5B94-DF40-8492-CA61DD50D73E}"/>
              </a:ext>
            </a:extLst>
          </p:cNvPr>
          <p:cNvSpPr/>
          <p:nvPr/>
        </p:nvSpPr>
        <p:spPr>
          <a:xfrm rot="16200000">
            <a:off x="5038228" y="-4446200"/>
            <a:ext cx="2115440" cy="12192105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98C51B14-508F-6C45-9F0C-C264F76E5EF4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ADE525F2-6A5C-234D-9841-F5BADF8323FF}"/>
              </a:ext>
            </a:extLst>
          </p:cNvPr>
          <p:cNvSpPr txBox="1"/>
          <p:nvPr/>
        </p:nvSpPr>
        <p:spPr>
          <a:xfrm>
            <a:off x="825452" y="1554503"/>
            <a:ext cx="431656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Treatment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calendar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3D8021FA-B7EC-D84B-ADEC-7A8EF1BE212F}"/>
              </a:ext>
            </a:extLst>
          </p:cNvPr>
          <p:cNvSpPr txBox="1"/>
          <p:nvPr/>
        </p:nvSpPr>
        <p:spPr>
          <a:xfrm>
            <a:off x="807522" y="1133875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CASE PRESENTATION</a:t>
            </a:r>
          </a:p>
        </p:txBody>
      </p:sp>
      <p:graphicFrame>
        <p:nvGraphicFramePr>
          <p:cNvPr id="41" name="Table 3">
            <a:extLst>
              <a:ext uri="{FF2B5EF4-FFF2-40B4-BE49-F238E27FC236}">
                <a16:creationId xmlns:a16="http://schemas.microsoft.com/office/drawing/2014/main" id="{BC104B72-B825-BC44-8CD2-73899996DBC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456521720"/>
              </p:ext>
            </p:extLst>
          </p:nvPr>
        </p:nvGraphicFramePr>
        <p:xfrm>
          <a:off x="5468469" y="1133875"/>
          <a:ext cx="6008919" cy="5131994"/>
        </p:xfrm>
        <a:graphic>
          <a:graphicData uri="http://schemas.openxmlformats.org/drawingml/2006/table">
            <a:tbl>
              <a:tblPr firstRow="1" bandRow="1">
                <a:effectLst>
                  <a:outerShdw blurRad="508000" dist="38100" dir="5400000" algn="t" rotWithShape="0">
                    <a:prstClr val="black">
                      <a:alpha val="20000"/>
                    </a:prstClr>
                  </a:outerShdw>
                </a:effectLst>
                <a:tableStyleId>{5C22544A-7EE6-4342-B048-85BDC9FD1C3A}</a:tableStyleId>
              </a:tblPr>
              <a:tblGrid>
                <a:gridCol w="858417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  <a:gridCol w="858417">
                  <a:extLst>
                    <a:ext uri="{9D8B030D-6E8A-4147-A177-3AD203B41FA5}">
                      <a16:colId xmlns:a16="http://schemas.microsoft.com/office/drawing/2014/main" val="20006"/>
                    </a:ext>
                  </a:extLst>
                </a:gridCol>
              </a:tblGrid>
              <a:tr h="664202"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Monday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Tuesday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Wednesday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Thursday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Friday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Saturday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b="0" i="0" dirty="0">
                          <a:solidFill>
                            <a:schemeClr val="accent5"/>
                          </a:solidFill>
                          <a:latin typeface="Barlow" pitchFamily="2" charset="77"/>
                          <a:ea typeface="Roboto" panose="02000000000000000000" pitchFamily="2" charset="0"/>
                          <a:cs typeface="Calibri" panose="020F0502020204030204" pitchFamily="34" charset="0"/>
                        </a:rPr>
                        <a:t>Sunday</a:t>
                      </a:r>
                    </a:p>
                  </a:txBody>
                  <a:tcPr marL="62147" marR="62147" marT="31073" marB="31073" anchor="ctr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30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31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02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03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04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05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06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07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08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09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10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12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13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14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15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16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17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18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19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3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20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22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23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24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25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26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4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27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28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29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30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31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01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02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5"/>
                  </a:ext>
                </a:extLst>
              </a:tr>
              <a:tr h="744632"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03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04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05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06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07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08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000" b="0" i="0" dirty="0">
                          <a:solidFill>
                            <a:schemeClr val="tx1">
                              <a:lumMod val="60000"/>
                              <a:lumOff val="40000"/>
                            </a:schemeClr>
                          </a:solidFill>
                          <a:latin typeface="Barlow" pitchFamily="2" charset="77"/>
                          <a:ea typeface="Roboto Light" panose="02000000000000000000" pitchFamily="2" charset="0"/>
                          <a:cs typeface="Calibri" panose="020F0502020204030204" pitchFamily="34" charset="0"/>
                        </a:rPr>
                        <a:t>09</a:t>
                      </a:r>
                    </a:p>
                  </a:txBody>
                  <a:tcPr marL="62147" marR="62147" marT="31073" marB="31073">
                    <a:lnL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chemeClr val="accent1">
                          <a:lumMod val="20000"/>
                          <a:lumOff val="80000"/>
                        </a:schemeClr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6"/>
                  </a:ext>
                </a:extLst>
              </a:tr>
            </a:tbl>
          </a:graphicData>
        </a:graphic>
      </p:graphicFrame>
      <p:sp>
        <p:nvSpPr>
          <p:cNvPr id="42" name="CuadroTexto 41">
            <a:extLst>
              <a:ext uri="{FF2B5EF4-FFF2-40B4-BE49-F238E27FC236}">
                <a16:creationId xmlns:a16="http://schemas.microsoft.com/office/drawing/2014/main" id="{B4981298-1C31-B149-8563-5DA24F9690D6}"/>
              </a:ext>
            </a:extLst>
          </p:cNvPr>
          <p:cNvSpPr txBox="1"/>
          <p:nvPr/>
        </p:nvSpPr>
        <p:spPr>
          <a:xfrm>
            <a:off x="838201" y="3163199"/>
            <a:ext cx="3258786" cy="28238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.</a:t>
            </a:r>
          </a:p>
          <a:p>
            <a:pPr>
              <a:lnSpc>
                <a:spcPct val="150000"/>
              </a:lnSpc>
            </a:pPr>
            <a:endParaRPr lang="es-ES" sz="1200" dirty="0">
              <a:latin typeface="Barlow" pitchFamily="2" charset="77"/>
            </a:endParaRPr>
          </a:p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endParaRPr lang="es-ES" sz="1200" dirty="0">
              <a:latin typeface="Barlow" pitchFamily="2" charset="77"/>
            </a:endParaRPr>
          </a:p>
        </p:txBody>
      </p:sp>
      <p:sp>
        <p:nvSpPr>
          <p:cNvPr id="43" name="Rectángulo redondeado 42">
            <a:extLst>
              <a:ext uri="{FF2B5EF4-FFF2-40B4-BE49-F238E27FC236}">
                <a16:creationId xmlns:a16="http://schemas.microsoft.com/office/drawing/2014/main" id="{1EE3F1DF-5549-3043-BEAB-28664A091315}"/>
              </a:ext>
            </a:extLst>
          </p:cNvPr>
          <p:cNvSpPr/>
          <p:nvPr/>
        </p:nvSpPr>
        <p:spPr>
          <a:xfrm>
            <a:off x="5712031" y="2846451"/>
            <a:ext cx="3016333" cy="205507"/>
          </a:xfrm>
          <a:prstGeom prst="roundRect">
            <a:avLst>
              <a:gd name="adj" fmla="val 50000"/>
            </a:avLst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 err="1">
                <a:solidFill>
                  <a:schemeClr val="tx1"/>
                </a:solidFill>
                <a:latin typeface="Barlow" pitchFamily="2" charset="77"/>
              </a:rPr>
              <a:t>Treatment</a:t>
            </a:r>
            <a:r>
              <a:rPr lang="es-ES" sz="1000" b="1" dirty="0">
                <a:solidFill>
                  <a:schemeClr val="tx1"/>
                </a:solidFill>
                <a:latin typeface="Barlow" pitchFamily="2" charset="77"/>
              </a:rPr>
              <a:t> </a:t>
            </a:r>
          </a:p>
        </p:txBody>
      </p:sp>
      <p:sp>
        <p:nvSpPr>
          <p:cNvPr id="44" name="Rectángulo redondeado 43">
            <a:extLst>
              <a:ext uri="{FF2B5EF4-FFF2-40B4-BE49-F238E27FC236}">
                <a16:creationId xmlns:a16="http://schemas.microsoft.com/office/drawing/2014/main" id="{68A24F9A-C08C-3145-8DFE-78A6F1F396C9}"/>
              </a:ext>
            </a:extLst>
          </p:cNvPr>
          <p:cNvSpPr/>
          <p:nvPr/>
        </p:nvSpPr>
        <p:spPr>
          <a:xfrm>
            <a:off x="8134598" y="3606472"/>
            <a:ext cx="1430963" cy="199571"/>
          </a:xfrm>
          <a:prstGeom prst="roundRect">
            <a:avLst>
              <a:gd name="adj" fmla="val 50000"/>
            </a:avLst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>
                <a:solidFill>
                  <a:schemeClr val="tx1"/>
                </a:solidFill>
                <a:latin typeface="Barlow" pitchFamily="2" charset="77"/>
              </a:rPr>
              <a:t>Meeting</a:t>
            </a:r>
          </a:p>
        </p:txBody>
      </p:sp>
      <p:sp>
        <p:nvSpPr>
          <p:cNvPr id="48" name="Rectángulo redondeado 47">
            <a:extLst>
              <a:ext uri="{FF2B5EF4-FFF2-40B4-BE49-F238E27FC236}">
                <a16:creationId xmlns:a16="http://schemas.microsoft.com/office/drawing/2014/main" id="{F738725F-1807-AA4C-8D6F-0577FB12BA67}"/>
              </a:ext>
            </a:extLst>
          </p:cNvPr>
          <p:cNvSpPr/>
          <p:nvPr/>
        </p:nvSpPr>
        <p:spPr>
          <a:xfrm>
            <a:off x="5557653" y="4347781"/>
            <a:ext cx="2208810" cy="205506"/>
          </a:xfrm>
          <a:prstGeom prst="roundRect">
            <a:avLst>
              <a:gd name="adj" fmla="val 50000"/>
            </a:avLst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 err="1">
                <a:solidFill>
                  <a:schemeClr val="tx1"/>
                </a:solidFill>
                <a:latin typeface="Barlow" pitchFamily="2" charset="77"/>
              </a:rPr>
              <a:t>Treatment</a:t>
            </a:r>
            <a:endParaRPr lang="es-ES" sz="1000" b="1" dirty="0">
              <a:solidFill>
                <a:schemeClr val="tx1"/>
              </a:solidFill>
              <a:latin typeface="Barlow" pitchFamily="2" charset="77"/>
            </a:endParaRPr>
          </a:p>
        </p:txBody>
      </p:sp>
      <p:sp>
        <p:nvSpPr>
          <p:cNvPr id="11" name="Rectángulo redondeado 10">
            <a:extLst>
              <a:ext uri="{FF2B5EF4-FFF2-40B4-BE49-F238E27FC236}">
                <a16:creationId xmlns:a16="http://schemas.microsoft.com/office/drawing/2014/main" id="{2A01DDDF-0F04-0246-B427-5EA2BE684C83}"/>
              </a:ext>
            </a:extLst>
          </p:cNvPr>
          <p:cNvSpPr/>
          <p:nvPr/>
        </p:nvSpPr>
        <p:spPr>
          <a:xfrm>
            <a:off x="8132178" y="5022484"/>
            <a:ext cx="1433383" cy="199572"/>
          </a:xfrm>
          <a:prstGeom prst="roundRect">
            <a:avLst>
              <a:gd name="adj" fmla="val 50000"/>
            </a:avLst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>
                <a:solidFill>
                  <a:schemeClr val="tx1"/>
                </a:solidFill>
                <a:latin typeface="Barlow" pitchFamily="2" charset="77"/>
              </a:rPr>
              <a:t>Meeting</a:t>
            </a:r>
          </a:p>
        </p:txBody>
      </p:sp>
    </p:spTree>
    <p:extLst>
      <p:ext uri="{BB962C8B-B14F-4D97-AF65-F5344CB8AC3E}">
        <p14:creationId xmlns:p14="http://schemas.microsoft.com/office/powerpoint/2010/main" val="41256801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DEE0D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upo 6">
            <a:extLst>
              <a:ext uri="{FF2B5EF4-FFF2-40B4-BE49-F238E27FC236}">
                <a16:creationId xmlns:a16="http://schemas.microsoft.com/office/drawing/2014/main" id="{731B4968-B835-3447-95AF-ED089DB64251}"/>
              </a:ext>
            </a:extLst>
          </p:cNvPr>
          <p:cNvGrpSpPr/>
          <p:nvPr/>
        </p:nvGrpSpPr>
        <p:grpSpPr>
          <a:xfrm>
            <a:off x="1" y="0"/>
            <a:ext cx="12191999" cy="6858000"/>
            <a:chOff x="1" y="0"/>
            <a:chExt cx="12191999" cy="6858000"/>
          </a:xfrm>
        </p:grpSpPr>
        <p:pic>
          <p:nvPicPr>
            <p:cNvPr id="4" name="Imagen 3">
              <a:extLst>
                <a:ext uri="{FF2B5EF4-FFF2-40B4-BE49-F238E27FC236}">
                  <a16:creationId xmlns:a16="http://schemas.microsoft.com/office/drawing/2014/main" id="{69FA0186-C972-3440-AA60-3FB1B1BC89D2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b="-1"/>
            <a:stretch/>
          </p:blipFill>
          <p:spPr>
            <a:xfrm>
              <a:off x="1" y="660903"/>
              <a:ext cx="9207374" cy="6197097"/>
            </a:xfrm>
            <a:prstGeom prst="rect">
              <a:avLst/>
            </a:prstGeom>
          </p:spPr>
        </p:pic>
        <p:sp>
          <p:nvSpPr>
            <p:cNvPr id="3" name="Rectángulo 2">
              <a:extLst>
                <a:ext uri="{FF2B5EF4-FFF2-40B4-BE49-F238E27FC236}">
                  <a16:creationId xmlns:a16="http://schemas.microsoft.com/office/drawing/2014/main" id="{19A9AF68-5EAF-9745-B350-6ADB63F2CAE9}"/>
                </a:ext>
              </a:extLst>
            </p:cNvPr>
            <p:cNvSpPr/>
            <p:nvPr/>
          </p:nvSpPr>
          <p:spPr>
            <a:xfrm>
              <a:off x="4490519" y="0"/>
              <a:ext cx="7701481" cy="6858000"/>
            </a:xfrm>
            <a:prstGeom prst="rect">
              <a:avLst/>
            </a:prstGeom>
            <a:gradFill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bg1">
                    <a:alpha val="0"/>
                  </a:schemeClr>
                </a:gs>
              </a:gsLst>
              <a:lin ang="114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E0295486-CC15-C547-9455-DEC019263962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6C2D1B63-08F8-DD40-AD83-E4E253BD106E}"/>
              </a:ext>
            </a:extLst>
          </p:cNvPr>
          <p:cNvSpPr txBox="1"/>
          <p:nvPr/>
        </p:nvSpPr>
        <p:spPr>
          <a:xfrm>
            <a:off x="5791201" y="1351204"/>
            <a:ext cx="5312228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Expected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outcome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of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200" dirty="0" err="1">
                <a:solidFill>
                  <a:schemeClr val="accent5"/>
                </a:solidFill>
                <a:latin typeface="Barlow" pitchFamily="2" charset="77"/>
              </a:rPr>
              <a:t>treatment</a:t>
            </a:r>
            <a:r>
              <a:rPr lang="es-ES" sz="3200" dirty="0">
                <a:solidFill>
                  <a:schemeClr val="accent5"/>
                </a:solidFill>
                <a:latin typeface="Barlow" pitchFamily="2" charset="77"/>
              </a:rPr>
              <a:t> plan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8F6209AE-7CE3-8448-AF72-63117FFFCD7B}"/>
              </a:ext>
            </a:extLst>
          </p:cNvPr>
          <p:cNvSpPr txBox="1"/>
          <p:nvPr/>
        </p:nvSpPr>
        <p:spPr>
          <a:xfrm>
            <a:off x="5773270" y="930576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>
                    <a:lumMod val="50000"/>
                  </a:schemeClr>
                </a:solidFill>
                <a:latin typeface="Barlow" pitchFamily="2" charset="77"/>
              </a:rPr>
              <a:t>CASE PRESENTATION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915CE72C-99BF-5348-A0F1-5A9B274A4410}"/>
              </a:ext>
            </a:extLst>
          </p:cNvPr>
          <p:cNvSpPr txBox="1"/>
          <p:nvPr/>
        </p:nvSpPr>
        <p:spPr>
          <a:xfrm>
            <a:off x="5791201" y="3306005"/>
            <a:ext cx="2474025" cy="11618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400" b="1" dirty="0">
                <a:solidFill>
                  <a:schemeClr val="accent5"/>
                </a:solidFill>
                <a:latin typeface="Barlow" pitchFamily="2" charset="77"/>
              </a:rPr>
              <a:t>RESULT 1</a:t>
            </a:r>
          </a:p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9C0447B7-8B4A-C04C-9086-17D4BC7E62D1}"/>
              </a:ext>
            </a:extLst>
          </p:cNvPr>
          <p:cNvSpPr txBox="1"/>
          <p:nvPr/>
        </p:nvSpPr>
        <p:spPr>
          <a:xfrm>
            <a:off x="8629404" y="3306005"/>
            <a:ext cx="2474025" cy="11618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400" b="1" dirty="0">
                <a:solidFill>
                  <a:schemeClr val="accent5"/>
                </a:solidFill>
                <a:latin typeface="Barlow" pitchFamily="2" charset="77"/>
              </a:rPr>
              <a:t>RESULT 2</a:t>
            </a:r>
          </a:p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EC02E428-7EA9-D84A-8389-1939ABF6B030}"/>
              </a:ext>
            </a:extLst>
          </p:cNvPr>
          <p:cNvSpPr txBox="1"/>
          <p:nvPr/>
        </p:nvSpPr>
        <p:spPr>
          <a:xfrm>
            <a:off x="5791201" y="4909175"/>
            <a:ext cx="2474025" cy="11618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400" b="1" dirty="0">
                <a:solidFill>
                  <a:schemeClr val="accent5"/>
                </a:solidFill>
                <a:latin typeface="Barlow" pitchFamily="2" charset="77"/>
              </a:rPr>
              <a:t>RESULT 3</a:t>
            </a:r>
          </a:p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4A75C9C3-3B3B-C247-954B-AB0D96B920B1}"/>
              </a:ext>
            </a:extLst>
          </p:cNvPr>
          <p:cNvSpPr txBox="1"/>
          <p:nvPr/>
        </p:nvSpPr>
        <p:spPr>
          <a:xfrm>
            <a:off x="8629404" y="4909175"/>
            <a:ext cx="2474025" cy="11618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400" b="1" dirty="0">
                <a:solidFill>
                  <a:schemeClr val="accent5"/>
                </a:solidFill>
                <a:latin typeface="Barlow" pitchFamily="2" charset="77"/>
              </a:rPr>
              <a:t>RESULT 4</a:t>
            </a:r>
          </a:p>
          <a:p>
            <a:pPr>
              <a:lnSpc>
                <a:spcPct val="150000"/>
              </a:lnSpc>
              <a:spcAft>
                <a:spcPts val="1800"/>
              </a:spcAft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.  </a:t>
            </a:r>
          </a:p>
        </p:txBody>
      </p:sp>
    </p:spTree>
    <p:extLst>
      <p:ext uri="{BB962C8B-B14F-4D97-AF65-F5344CB8AC3E}">
        <p14:creationId xmlns:p14="http://schemas.microsoft.com/office/powerpoint/2010/main" val="28329873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3325090" y="2338398"/>
            <a:ext cx="5728447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Discussion</a:t>
            </a:r>
            <a:endParaRPr lang="es-ES" sz="68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3621F20C-1CDC-1E4D-B40B-0A6E3422974B}"/>
              </a:ext>
            </a:extLst>
          </p:cNvPr>
          <p:cNvSpPr txBox="1"/>
          <p:nvPr/>
        </p:nvSpPr>
        <p:spPr>
          <a:xfrm>
            <a:off x="5494139" y="1183805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02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Forma libre 13">
            <a:extLst>
              <a:ext uri="{FF2B5EF4-FFF2-40B4-BE49-F238E27FC236}">
                <a16:creationId xmlns:a16="http://schemas.microsoft.com/office/drawing/2014/main" id="{A58ED95A-CDA1-834E-B1C4-71AA0F032C33}"/>
              </a:ext>
            </a:extLst>
          </p:cNvPr>
          <p:cNvSpPr/>
          <p:nvPr/>
        </p:nvSpPr>
        <p:spPr>
          <a:xfrm>
            <a:off x="5848841" y="5780325"/>
            <a:ext cx="494317" cy="494317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955F2384-036A-C94E-8BCF-7956388E7976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5836291" cy="3730151"/>
          </a:xfrm>
          <a:prstGeom prst="rect">
            <a:avLst/>
          </a:prstGeom>
        </p:spPr>
      </p:pic>
      <p:pic>
        <p:nvPicPr>
          <p:cNvPr id="13" name="Imagen 12">
            <a:extLst>
              <a:ext uri="{FF2B5EF4-FFF2-40B4-BE49-F238E27FC236}">
                <a16:creationId xmlns:a16="http://schemas.microsoft.com/office/drawing/2014/main" id="{BD3E3CED-6543-BD45-9097-1C9ECF0BB312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9096119" y="2741478"/>
            <a:ext cx="2290482" cy="38174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964900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" name="Grupo 13">
            <a:extLst>
              <a:ext uri="{FF2B5EF4-FFF2-40B4-BE49-F238E27FC236}">
                <a16:creationId xmlns:a16="http://schemas.microsoft.com/office/drawing/2014/main" id="{B3A38278-994B-D443-9294-D9397986CF3D}"/>
              </a:ext>
            </a:extLst>
          </p:cNvPr>
          <p:cNvGrpSpPr/>
          <p:nvPr/>
        </p:nvGrpSpPr>
        <p:grpSpPr>
          <a:xfrm>
            <a:off x="8506171" y="1481310"/>
            <a:ext cx="3685827" cy="1315787"/>
            <a:chOff x="8506171" y="1342811"/>
            <a:chExt cx="3685827" cy="1315787"/>
          </a:xfrm>
        </p:grpSpPr>
        <p:grpSp>
          <p:nvGrpSpPr>
            <p:cNvPr id="13" name="Grupo 12">
              <a:extLst>
                <a:ext uri="{FF2B5EF4-FFF2-40B4-BE49-F238E27FC236}">
                  <a16:creationId xmlns:a16="http://schemas.microsoft.com/office/drawing/2014/main" id="{69BA4D5E-10B8-AB4B-83F7-63B9EB2594F5}"/>
                </a:ext>
              </a:extLst>
            </p:cNvPr>
            <p:cNvGrpSpPr/>
            <p:nvPr/>
          </p:nvGrpSpPr>
          <p:grpSpPr>
            <a:xfrm>
              <a:off x="8506171" y="1342811"/>
              <a:ext cx="1315787" cy="1315787"/>
              <a:chOff x="8341096" y="1140366"/>
              <a:chExt cx="1727047" cy="1727047"/>
            </a:xfrm>
          </p:grpSpPr>
          <p:sp>
            <p:nvSpPr>
              <p:cNvPr id="9" name="Elipse 8">
                <a:extLst>
                  <a:ext uri="{FF2B5EF4-FFF2-40B4-BE49-F238E27FC236}">
                    <a16:creationId xmlns:a16="http://schemas.microsoft.com/office/drawing/2014/main" id="{6205E51C-B2F6-9046-901B-E9C1B927F33B}"/>
                  </a:ext>
                </a:extLst>
              </p:cNvPr>
              <p:cNvSpPr/>
              <p:nvPr/>
            </p:nvSpPr>
            <p:spPr>
              <a:xfrm>
                <a:off x="8341096" y="1140366"/>
                <a:ext cx="1727047" cy="1727047"/>
              </a:xfrm>
              <a:prstGeom prst="ellipse">
                <a:avLst/>
              </a:prstGeom>
              <a:solidFill>
                <a:schemeClr val="accent1">
                  <a:lumMod val="60000"/>
                  <a:lumOff val="40000"/>
                  <a:alpha val="94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" name="Elipse 9">
                <a:extLst>
                  <a:ext uri="{FF2B5EF4-FFF2-40B4-BE49-F238E27FC236}">
                    <a16:creationId xmlns:a16="http://schemas.microsoft.com/office/drawing/2014/main" id="{C9CD28F1-8137-A94B-9AF6-F4E8FA4ACAD7}"/>
                  </a:ext>
                </a:extLst>
              </p:cNvPr>
              <p:cNvSpPr/>
              <p:nvPr/>
            </p:nvSpPr>
            <p:spPr>
              <a:xfrm>
                <a:off x="8654144" y="1453415"/>
                <a:ext cx="1100949" cy="1100949"/>
              </a:xfrm>
              <a:prstGeom prst="ellipse">
                <a:avLst/>
              </a:prstGeom>
              <a:solidFill>
                <a:schemeClr val="accent1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pic>
          <p:nvPicPr>
            <p:cNvPr id="11" name="Imagen 10">
              <a:extLst>
                <a:ext uri="{FF2B5EF4-FFF2-40B4-BE49-F238E27FC236}">
                  <a16:creationId xmlns:a16="http://schemas.microsoft.com/office/drawing/2014/main" id="{A21435CD-E373-7E44-B9C4-5465F2EE17BC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>
              <a:off x="8752356" y="1618595"/>
              <a:ext cx="3439642" cy="764217"/>
            </a:xfrm>
            <a:prstGeom prst="rect">
              <a:avLst/>
            </a:prstGeom>
          </p:spPr>
        </p:pic>
      </p:grp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ED887A97-BAC8-9A46-B630-56FAA4972E7E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6FBC05AE-AEAE-6B4E-81F2-0037F0B5FC65}"/>
              </a:ext>
            </a:extLst>
          </p:cNvPr>
          <p:cNvSpPr txBox="1"/>
          <p:nvPr/>
        </p:nvSpPr>
        <p:spPr>
          <a:xfrm>
            <a:off x="963999" y="1763439"/>
            <a:ext cx="513200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Expand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on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what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has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been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said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in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intro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1A8FFB5B-DE13-8744-ADA0-F5BD73488F4E}"/>
              </a:ext>
            </a:extLst>
          </p:cNvPr>
          <p:cNvSpPr txBox="1"/>
          <p:nvPr/>
        </p:nvSpPr>
        <p:spPr>
          <a:xfrm>
            <a:off x="946069" y="1342811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DISCUSSION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66E8003A-4C7C-354C-8D9C-EE7E3E6B01C2}"/>
              </a:ext>
            </a:extLst>
          </p:cNvPr>
          <p:cNvSpPr txBox="1"/>
          <p:nvPr/>
        </p:nvSpPr>
        <p:spPr>
          <a:xfrm>
            <a:off x="963999" y="3415641"/>
            <a:ext cx="4217602" cy="22698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90A57630-26DB-3949-B440-F73188504B06}"/>
              </a:ext>
            </a:extLst>
          </p:cNvPr>
          <p:cNvSpPr txBox="1"/>
          <p:nvPr/>
        </p:nvSpPr>
        <p:spPr>
          <a:xfrm>
            <a:off x="5773270" y="3415641"/>
            <a:ext cx="4217602" cy="22698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latin typeface="Barlow" pitchFamily="2" charset="77"/>
              </a:rPr>
              <a:t>Etiam</a:t>
            </a:r>
            <a:r>
              <a:rPr lang="es-ES" sz="1200" dirty="0">
                <a:latin typeface="Barlow" pitchFamily="2" charset="77"/>
              </a:rPr>
              <a:t> a </a:t>
            </a:r>
            <a:r>
              <a:rPr lang="es-ES" sz="1200" dirty="0" err="1">
                <a:latin typeface="Barlow" pitchFamily="2" charset="77"/>
              </a:rPr>
              <a:t>consectetur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, </a:t>
            </a:r>
            <a:r>
              <a:rPr lang="es-ES" sz="1200" dirty="0" err="1">
                <a:latin typeface="Barlow" pitchFamily="2" charset="77"/>
              </a:rPr>
              <a:t>dapibus</a:t>
            </a:r>
            <a:r>
              <a:rPr lang="es-ES" sz="1200" dirty="0">
                <a:latin typeface="Barlow" pitchFamily="2" charset="77"/>
              </a:rPr>
              <a:t> ornare </a:t>
            </a:r>
            <a:r>
              <a:rPr lang="es-ES" sz="1200" dirty="0" err="1">
                <a:latin typeface="Barlow" pitchFamily="2" charset="77"/>
              </a:rPr>
              <a:t>metus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Donec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euismod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fermentum</a:t>
            </a:r>
            <a:r>
              <a:rPr lang="es-ES" sz="1200" dirty="0">
                <a:latin typeface="Barlow" pitchFamily="2" charset="77"/>
              </a:rPr>
              <a:t> commodo. In </a:t>
            </a:r>
            <a:r>
              <a:rPr lang="es-ES" sz="1200" dirty="0" err="1">
                <a:latin typeface="Barlow" pitchFamily="2" charset="77"/>
              </a:rPr>
              <a:t>tincidunteget</a:t>
            </a:r>
            <a:r>
              <a:rPr lang="es-ES" sz="1200" dirty="0">
                <a:latin typeface="Barlow" pitchFamily="2" charset="77"/>
              </a:rPr>
              <a:t> odio </a:t>
            </a:r>
            <a:r>
              <a:rPr lang="es-ES" sz="1200" dirty="0" err="1">
                <a:latin typeface="Barlow" pitchFamily="2" charset="77"/>
              </a:rPr>
              <a:t>consequat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vulputate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eu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risus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duis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molestie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tempor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velit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ac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sodales</a:t>
            </a:r>
            <a:r>
              <a:rPr lang="es-ES" sz="1200" dirty="0">
                <a:latin typeface="Barlow" pitchFamily="2" charset="77"/>
              </a:rPr>
              <a:t>. Nunc et </a:t>
            </a:r>
            <a:r>
              <a:rPr lang="es-ES" sz="1200" dirty="0" err="1">
                <a:latin typeface="Barlow" pitchFamily="2" charset="77"/>
              </a:rPr>
              <a:t>finibus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ipsum</a:t>
            </a:r>
            <a:r>
              <a:rPr lang="es-ES" sz="1200" dirty="0">
                <a:latin typeface="Barlow" pitchFamily="2" charset="77"/>
              </a:rPr>
              <a:t>. </a:t>
            </a:r>
            <a:r>
              <a:rPr lang="es-ES" sz="1200" dirty="0" err="1">
                <a:latin typeface="Barlow" pitchFamily="2" charset="77"/>
              </a:rPr>
              <a:t>Nam</a:t>
            </a:r>
            <a:r>
              <a:rPr lang="es-ES" sz="1200" dirty="0">
                <a:latin typeface="Barlow" pitchFamily="2" charset="77"/>
              </a:rPr>
              <a:t> commodo </a:t>
            </a:r>
            <a:r>
              <a:rPr lang="es-ES" sz="1200" dirty="0" err="1">
                <a:latin typeface="Barlow" pitchFamily="2" charset="77"/>
              </a:rPr>
              <a:t>iaculis</a:t>
            </a:r>
            <a:r>
              <a:rPr lang="es-ES" sz="1200" dirty="0">
                <a:latin typeface="Barlow" pitchFamily="2" charset="77"/>
              </a:rPr>
              <a:t> </a:t>
            </a:r>
            <a:r>
              <a:rPr lang="es-ES" sz="1200" dirty="0" err="1">
                <a:latin typeface="Barlow" pitchFamily="2" charset="77"/>
              </a:rPr>
              <a:t>quam</a:t>
            </a:r>
            <a:r>
              <a:rPr lang="es-ES" sz="1200" dirty="0">
                <a:latin typeface="Barlow" pitchFamily="2" charset="77"/>
              </a:rPr>
              <a:t> at </a:t>
            </a:r>
            <a:r>
              <a:rPr lang="es-ES" sz="1200" dirty="0" err="1">
                <a:latin typeface="Barlow" pitchFamily="2" charset="77"/>
              </a:rPr>
              <a:t>lobortis</a:t>
            </a:r>
            <a:r>
              <a:rPr lang="es-ES" sz="1200" dirty="0">
                <a:latin typeface="Barlow" pitchFamily="2" charset="77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3477012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1C14F34F-0B5B-7B46-ACD3-5DD79AA19D60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s-ES" dirty="0" err="1"/>
              <a:t>Clinical</a:t>
            </a:r>
            <a:r>
              <a:rPr lang="es-ES" dirty="0"/>
              <a:t> Case </a:t>
            </a:r>
            <a:r>
              <a:rPr lang="es-ES" dirty="0" err="1"/>
              <a:t>Report</a:t>
            </a:r>
            <a:r>
              <a:rPr lang="es-ES" dirty="0"/>
              <a:t> </a:t>
            </a:r>
            <a:r>
              <a:rPr lang="es-ES" dirty="0" err="1"/>
              <a:t>Name</a:t>
            </a:r>
            <a:r>
              <a:rPr lang="es-ES" dirty="0"/>
              <a:t> - </a:t>
            </a:r>
          </a:p>
        </p:txBody>
      </p:sp>
      <p:grpSp>
        <p:nvGrpSpPr>
          <p:cNvPr id="3" name="Grupo 2">
            <a:extLst>
              <a:ext uri="{FF2B5EF4-FFF2-40B4-BE49-F238E27FC236}">
                <a16:creationId xmlns:a16="http://schemas.microsoft.com/office/drawing/2014/main" id="{6F15FFC8-067F-8643-AF5E-F1BE0B7883E2}"/>
              </a:ext>
            </a:extLst>
          </p:cNvPr>
          <p:cNvGrpSpPr/>
          <p:nvPr/>
        </p:nvGrpSpPr>
        <p:grpSpPr>
          <a:xfrm>
            <a:off x="1067801" y="3073919"/>
            <a:ext cx="10056397" cy="2596557"/>
            <a:chOff x="1439979" y="3167704"/>
            <a:chExt cx="8146822" cy="2103505"/>
          </a:xfrm>
        </p:grpSpPr>
        <p:sp>
          <p:nvSpPr>
            <p:cNvPr id="7" name="Redondear rectángulo de esquina diagonal 6">
              <a:extLst>
                <a:ext uri="{FF2B5EF4-FFF2-40B4-BE49-F238E27FC236}">
                  <a16:creationId xmlns:a16="http://schemas.microsoft.com/office/drawing/2014/main" id="{D2E56491-B736-3943-8D77-9001809B832C}"/>
                </a:ext>
              </a:extLst>
            </p:cNvPr>
            <p:cNvSpPr/>
            <p:nvPr/>
          </p:nvSpPr>
          <p:spPr>
            <a:xfrm>
              <a:off x="1855517" y="3167704"/>
              <a:ext cx="981385" cy="883480"/>
            </a:xfrm>
            <a:prstGeom prst="round2DiagRect">
              <a:avLst/>
            </a:prstGeom>
            <a:solidFill>
              <a:schemeClr val="accent1"/>
            </a:solidFill>
            <a:ln>
              <a:noFill/>
            </a:ln>
            <a:effectLst>
              <a:outerShdw blurRad="317500" dist="38100" dir="5400000" algn="t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400" b="1" dirty="0">
                <a:solidFill>
                  <a:schemeClr val="tx1"/>
                </a:solidFill>
                <a:latin typeface="Barlow" pitchFamily="2" charset="77"/>
              </a:endParaRPr>
            </a:p>
          </p:txBody>
        </p:sp>
        <p:sp>
          <p:nvSpPr>
            <p:cNvPr id="10" name="Redondear rectángulo de esquina diagonal 9">
              <a:extLst>
                <a:ext uri="{FF2B5EF4-FFF2-40B4-BE49-F238E27FC236}">
                  <a16:creationId xmlns:a16="http://schemas.microsoft.com/office/drawing/2014/main" id="{6EDCC51F-A31B-AA44-B40B-E1BFD694BAE5}"/>
                </a:ext>
              </a:extLst>
            </p:cNvPr>
            <p:cNvSpPr/>
            <p:nvPr/>
          </p:nvSpPr>
          <p:spPr>
            <a:xfrm>
              <a:off x="3957888" y="3167704"/>
              <a:ext cx="981385" cy="883480"/>
            </a:xfrm>
            <a:prstGeom prst="round2DiagRect">
              <a:avLst/>
            </a:prstGeom>
            <a:solidFill>
              <a:schemeClr val="accent3"/>
            </a:solidFill>
            <a:ln>
              <a:noFill/>
            </a:ln>
            <a:effectLst>
              <a:outerShdw blurRad="317500" dist="38100" dir="5400000" algn="t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400" b="1" dirty="0">
                <a:solidFill>
                  <a:schemeClr val="tx1"/>
                </a:solidFill>
                <a:latin typeface="Barlow" pitchFamily="2" charset="77"/>
              </a:endParaRPr>
            </a:p>
          </p:txBody>
        </p:sp>
        <p:sp>
          <p:nvSpPr>
            <p:cNvPr id="11" name="TextBox 5">
              <a:extLst>
                <a:ext uri="{FF2B5EF4-FFF2-40B4-BE49-F238E27FC236}">
                  <a16:creationId xmlns:a16="http://schemas.microsoft.com/office/drawing/2014/main" id="{3BBA99AE-FCBE-DC4C-BF23-1CF528DFDD4A}"/>
                </a:ext>
              </a:extLst>
            </p:cNvPr>
            <p:cNvSpPr txBox="1"/>
            <p:nvPr/>
          </p:nvSpPr>
          <p:spPr>
            <a:xfrm>
              <a:off x="1439979" y="4486596"/>
              <a:ext cx="1812462" cy="19946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600" b="1" dirty="0">
                  <a:solidFill>
                    <a:schemeClr val="accent5"/>
                  </a:solidFill>
                  <a:latin typeface="Barlow" pitchFamily="2" charset="77"/>
                  <a:ea typeface="PT Sans" panose="020B0503020203020204" pitchFamily="34" charset="0"/>
                  <a:cs typeface="Times Sans Serif" panose="02020603050405020304" pitchFamily="18" charset="0"/>
                </a:rPr>
                <a:t>Reason 1</a:t>
              </a:r>
            </a:p>
          </p:txBody>
        </p:sp>
        <p:sp>
          <p:nvSpPr>
            <p:cNvPr id="12" name="7 CuadroTexto">
              <a:extLst>
                <a:ext uri="{FF2B5EF4-FFF2-40B4-BE49-F238E27FC236}">
                  <a16:creationId xmlns:a16="http://schemas.microsoft.com/office/drawing/2014/main" id="{56F2D5B2-88D1-7B48-BBB9-5638008B826D}"/>
                </a:ext>
              </a:extLst>
            </p:cNvPr>
            <p:cNvSpPr txBox="1"/>
            <p:nvPr/>
          </p:nvSpPr>
          <p:spPr>
            <a:xfrm>
              <a:off x="1568394" y="4905831"/>
              <a:ext cx="1534884" cy="365378"/>
            </a:xfrm>
            <a:prstGeom prst="rect">
              <a:avLst/>
            </a:prstGeom>
            <a:noFill/>
          </p:spPr>
          <p:txBody>
            <a:bodyPr wrap="square" lIns="0" tIns="0" rIns="0" bIns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Praesent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dictum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condimentum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arcu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nam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id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finibus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neque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.</a:t>
              </a:r>
            </a:p>
          </p:txBody>
        </p:sp>
        <p:sp>
          <p:nvSpPr>
            <p:cNvPr id="13" name="TextBox 5">
              <a:extLst>
                <a:ext uri="{FF2B5EF4-FFF2-40B4-BE49-F238E27FC236}">
                  <a16:creationId xmlns:a16="http://schemas.microsoft.com/office/drawing/2014/main" id="{F33FC203-971A-2A4F-8B74-637334F30943}"/>
                </a:ext>
              </a:extLst>
            </p:cNvPr>
            <p:cNvSpPr txBox="1"/>
            <p:nvPr/>
          </p:nvSpPr>
          <p:spPr>
            <a:xfrm>
              <a:off x="3564994" y="4486596"/>
              <a:ext cx="1781324" cy="19946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600" b="1" dirty="0">
                  <a:solidFill>
                    <a:schemeClr val="accent5"/>
                  </a:solidFill>
                  <a:latin typeface="Barlow" pitchFamily="2" charset="77"/>
                  <a:ea typeface="PT Sans" panose="020B0503020203020204" pitchFamily="34" charset="0"/>
                  <a:cs typeface="Times Sans Serif" panose="02020603050405020304" pitchFamily="18" charset="0"/>
                </a:rPr>
                <a:t>Reason 2</a:t>
              </a:r>
            </a:p>
          </p:txBody>
        </p:sp>
        <p:sp>
          <p:nvSpPr>
            <p:cNvPr id="14" name="7 CuadroTexto">
              <a:extLst>
                <a:ext uri="{FF2B5EF4-FFF2-40B4-BE49-F238E27FC236}">
                  <a16:creationId xmlns:a16="http://schemas.microsoft.com/office/drawing/2014/main" id="{1C8C78B4-E44B-C44F-99F0-5370B5507A36}"/>
                </a:ext>
              </a:extLst>
            </p:cNvPr>
            <p:cNvSpPr txBox="1"/>
            <p:nvPr/>
          </p:nvSpPr>
          <p:spPr>
            <a:xfrm>
              <a:off x="3656546" y="4905831"/>
              <a:ext cx="1534884" cy="365378"/>
            </a:xfrm>
            <a:prstGeom prst="rect">
              <a:avLst/>
            </a:prstGeom>
            <a:noFill/>
          </p:spPr>
          <p:txBody>
            <a:bodyPr wrap="square" lIns="0" tIns="0" rIns="0" bIns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Praesent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dictum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condimentum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arcu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nam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id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finibus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neque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.</a:t>
              </a:r>
            </a:p>
          </p:txBody>
        </p:sp>
        <p:sp>
          <p:nvSpPr>
            <p:cNvPr id="15" name="Redondear rectángulo de esquina diagonal 14">
              <a:extLst>
                <a:ext uri="{FF2B5EF4-FFF2-40B4-BE49-F238E27FC236}">
                  <a16:creationId xmlns:a16="http://schemas.microsoft.com/office/drawing/2014/main" id="{0C6C674D-B994-EE4B-A10D-712122382283}"/>
                </a:ext>
              </a:extLst>
            </p:cNvPr>
            <p:cNvSpPr/>
            <p:nvPr/>
          </p:nvSpPr>
          <p:spPr>
            <a:xfrm>
              <a:off x="6096000" y="3167704"/>
              <a:ext cx="981385" cy="883480"/>
            </a:xfrm>
            <a:prstGeom prst="round2DiagRect">
              <a:avLst/>
            </a:prstGeom>
            <a:solidFill>
              <a:schemeClr val="accent5"/>
            </a:solidFill>
            <a:ln>
              <a:noFill/>
            </a:ln>
            <a:effectLst>
              <a:outerShdw blurRad="317500" dist="38100" dir="5400000" algn="t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400" b="1" dirty="0">
                <a:solidFill>
                  <a:schemeClr val="tx1"/>
                </a:solidFill>
                <a:latin typeface="Barlow" pitchFamily="2" charset="77"/>
              </a:endParaRPr>
            </a:p>
          </p:txBody>
        </p:sp>
        <p:sp>
          <p:nvSpPr>
            <p:cNvPr id="16" name="Redondear rectángulo de esquina diagonal 15">
              <a:extLst>
                <a:ext uri="{FF2B5EF4-FFF2-40B4-BE49-F238E27FC236}">
                  <a16:creationId xmlns:a16="http://schemas.microsoft.com/office/drawing/2014/main" id="{CBA96667-BD8C-8E42-8BE9-260242CEE17B}"/>
                </a:ext>
              </a:extLst>
            </p:cNvPr>
            <p:cNvSpPr/>
            <p:nvPr/>
          </p:nvSpPr>
          <p:spPr>
            <a:xfrm>
              <a:off x="8198371" y="3167704"/>
              <a:ext cx="981385" cy="883480"/>
            </a:xfrm>
            <a:prstGeom prst="round2DiagRect">
              <a:avLst/>
            </a:prstGeom>
            <a:solidFill>
              <a:schemeClr val="tx2"/>
            </a:solidFill>
            <a:ln>
              <a:noFill/>
            </a:ln>
            <a:effectLst>
              <a:outerShdw blurRad="317500" dist="38100" dir="5400000" algn="t" rotWithShape="0">
                <a:prstClr val="black">
                  <a:alpha val="15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400" b="1" dirty="0">
                <a:solidFill>
                  <a:schemeClr val="tx1"/>
                </a:solidFill>
                <a:latin typeface="Barlow" pitchFamily="2" charset="77"/>
              </a:endParaRPr>
            </a:p>
          </p:txBody>
        </p:sp>
        <p:sp>
          <p:nvSpPr>
            <p:cNvPr id="18" name="TextBox 5">
              <a:extLst>
                <a:ext uri="{FF2B5EF4-FFF2-40B4-BE49-F238E27FC236}">
                  <a16:creationId xmlns:a16="http://schemas.microsoft.com/office/drawing/2014/main" id="{CFE98AC6-AE3D-014A-BF5B-9BB8781B989B}"/>
                </a:ext>
              </a:extLst>
            </p:cNvPr>
            <p:cNvSpPr txBox="1"/>
            <p:nvPr/>
          </p:nvSpPr>
          <p:spPr>
            <a:xfrm>
              <a:off x="5680462" y="4486596"/>
              <a:ext cx="1812462" cy="19946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600" b="1" dirty="0">
                  <a:solidFill>
                    <a:schemeClr val="accent5"/>
                  </a:solidFill>
                  <a:latin typeface="Barlow" pitchFamily="2" charset="77"/>
                  <a:ea typeface="PT Sans" panose="020B0503020203020204" pitchFamily="34" charset="0"/>
                  <a:cs typeface="Times Sans Serif" panose="02020603050405020304" pitchFamily="18" charset="0"/>
                </a:rPr>
                <a:t>Reason 3</a:t>
              </a:r>
            </a:p>
          </p:txBody>
        </p:sp>
        <p:sp>
          <p:nvSpPr>
            <p:cNvPr id="19" name="7 CuadroTexto">
              <a:extLst>
                <a:ext uri="{FF2B5EF4-FFF2-40B4-BE49-F238E27FC236}">
                  <a16:creationId xmlns:a16="http://schemas.microsoft.com/office/drawing/2014/main" id="{14DB868D-18FF-7444-A8C2-14ED93EF5FE8}"/>
                </a:ext>
              </a:extLst>
            </p:cNvPr>
            <p:cNvSpPr txBox="1"/>
            <p:nvPr/>
          </p:nvSpPr>
          <p:spPr>
            <a:xfrm>
              <a:off x="5808877" y="4905831"/>
              <a:ext cx="1534884" cy="365378"/>
            </a:xfrm>
            <a:prstGeom prst="rect">
              <a:avLst/>
            </a:prstGeom>
            <a:noFill/>
          </p:spPr>
          <p:txBody>
            <a:bodyPr wrap="square" lIns="0" tIns="0" rIns="0" bIns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Praesent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dictum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condimentum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arcu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nam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id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finibus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neque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.</a:t>
              </a:r>
            </a:p>
          </p:txBody>
        </p:sp>
        <p:sp>
          <p:nvSpPr>
            <p:cNvPr id="20" name="TextBox 5">
              <a:extLst>
                <a:ext uri="{FF2B5EF4-FFF2-40B4-BE49-F238E27FC236}">
                  <a16:creationId xmlns:a16="http://schemas.microsoft.com/office/drawing/2014/main" id="{0138B892-8E24-EF43-A5DA-9B20A35FEA78}"/>
                </a:ext>
              </a:extLst>
            </p:cNvPr>
            <p:cNvSpPr txBox="1"/>
            <p:nvPr/>
          </p:nvSpPr>
          <p:spPr>
            <a:xfrm>
              <a:off x="7805477" y="4486596"/>
              <a:ext cx="1781324" cy="19946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/>
              <a:r>
                <a:rPr lang="en-US" sz="1600" b="1" dirty="0">
                  <a:solidFill>
                    <a:schemeClr val="accent5"/>
                  </a:solidFill>
                  <a:latin typeface="Barlow" pitchFamily="2" charset="77"/>
                  <a:ea typeface="PT Sans" panose="020B0503020203020204" pitchFamily="34" charset="0"/>
                  <a:cs typeface="Times Sans Serif" panose="02020603050405020304" pitchFamily="18" charset="0"/>
                </a:rPr>
                <a:t>Reason 4</a:t>
              </a:r>
            </a:p>
          </p:txBody>
        </p:sp>
        <p:sp>
          <p:nvSpPr>
            <p:cNvPr id="21" name="7 CuadroTexto">
              <a:extLst>
                <a:ext uri="{FF2B5EF4-FFF2-40B4-BE49-F238E27FC236}">
                  <a16:creationId xmlns:a16="http://schemas.microsoft.com/office/drawing/2014/main" id="{F9886006-DD77-A443-9886-D03B22FCF57E}"/>
                </a:ext>
              </a:extLst>
            </p:cNvPr>
            <p:cNvSpPr txBox="1"/>
            <p:nvPr/>
          </p:nvSpPr>
          <p:spPr>
            <a:xfrm>
              <a:off x="7897029" y="4905831"/>
              <a:ext cx="1534884" cy="365378"/>
            </a:xfrm>
            <a:prstGeom prst="rect">
              <a:avLst/>
            </a:prstGeom>
            <a:noFill/>
          </p:spPr>
          <p:txBody>
            <a:bodyPr wrap="square" lIns="0" tIns="0" rIns="0" bIns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Praesent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dictum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condimentum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arcu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nam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id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finibus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PT Sans" panose="020B0503020203020204" pitchFamily="34" charset="0"/>
                </a:rPr>
                <a:t>neque</a:t>
              </a:r>
              <a:r>
                <a:rPr lang="en-US" sz="1050" dirty="0">
                  <a:latin typeface="Barlow" pitchFamily="2" charset="77"/>
                  <a:ea typeface="PT Sans" panose="020B0503020203020204" pitchFamily="34" charset="0"/>
                </a:rPr>
                <a:t>.</a:t>
              </a:r>
            </a:p>
          </p:txBody>
        </p:sp>
      </p:grpSp>
      <p:sp>
        <p:nvSpPr>
          <p:cNvPr id="25" name="CuadroTexto 24">
            <a:extLst>
              <a:ext uri="{FF2B5EF4-FFF2-40B4-BE49-F238E27FC236}">
                <a16:creationId xmlns:a16="http://schemas.microsoft.com/office/drawing/2014/main" id="{B2680D42-0E89-3740-B9EF-0C23D6B0D95B}"/>
              </a:ext>
            </a:extLst>
          </p:cNvPr>
          <p:cNvSpPr txBox="1"/>
          <p:nvPr/>
        </p:nvSpPr>
        <p:spPr>
          <a:xfrm>
            <a:off x="0" y="1608152"/>
            <a:ext cx="121920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Focus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on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why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case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is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noteworthy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26" name="CuadroTexto 25">
            <a:extLst>
              <a:ext uri="{FF2B5EF4-FFF2-40B4-BE49-F238E27FC236}">
                <a16:creationId xmlns:a16="http://schemas.microsoft.com/office/drawing/2014/main" id="{3412F7A6-43E4-184A-8A24-DA459049A908}"/>
              </a:ext>
            </a:extLst>
          </p:cNvPr>
          <p:cNvSpPr txBox="1"/>
          <p:nvPr/>
        </p:nvSpPr>
        <p:spPr>
          <a:xfrm>
            <a:off x="4220135" y="1187524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DISCUSSION</a:t>
            </a:r>
          </a:p>
        </p:txBody>
      </p:sp>
      <p:pic>
        <p:nvPicPr>
          <p:cNvPr id="27" name="Gráfico 26">
            <a:extLst>
              <a:ext uri="{FF2B5EF4-FFF2-40B4-BE49-F238E27FC236}">
                <a16:creationId xmlns:a16="http://schemas.microsoft.com/office/drawing/2014/main" id="{45F381FC-54B4-1246-8388-5D6F66E25AB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959964" y="3373260"/>
            <a:ext cx="452966" cy="452966"/>
          </a:xfrm>
          <a:prstGeom prst="rect">
            <a:avLst/>
          </a:prstGeom>
        </p:spPr>
      </p:pic>
      <p:pic>
        <p:nvPicPr>
          <p:cNvPr id="28" name="Gráfico 27">
            <a:extLst>
              <a:ext uri="{FF2B5EF4-FFF2-40B4-BE49-F238E27FC236}">
                <a16:creationId xmlns:a16="http://schemas.microsoft.com/office/drawing/2014/main" id="{5268D7F3-3F6C-1A41-97BC-F4671B9F0473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798286" y="3392718"/>
            <a:ext cx="452966" cy="452966"/>
          </a:xfrm>
          <a:prstGeom prst="rect">
            <a:avLst/>
          </a:prstGeom>
        </p:spPr>
      </p:pic>
      <p:pic>
        <p:nvPicPr>
          <p:cNvPr id="29" name="Gráfico 28">
            <a:extLst>
              <a:ext uri="{FF2B5EF4-FFF2-40B4-BE49-F238E27FC236}">
                <a16:creationId xmlns:a16="http://schemas.microsoft.com/office/drawing/2014/main" id="{27B4803F-FF73-1A44-82B3-A2C76EEB4FE4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194395" y="3392718"/>
            <a:ext cx="452966" cy="452966"/>
          </a:xfrm>
          <a:prstGeom prst="rect">
            <a:avLst/>
          </a:prstGeom>
        </p:spPr>
      </p:pic>
      <p:pic>
        <p:nvPicPr>
          <p:cNvPr id="30" name="Gráfico 29">
            <a:extLst>
              <a:ext uri="{FF2B5EF4-FFF2-40B4-BE49-F238E27FC236}">
                <a16:creationId xmlns:a16="http://schemas.microsoft.com/office/drawing/2014/main" id="{4B53132D-1A6E-4D46-9960-4CCFD0C63C1D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563855" y="3373260"/>
            <a:ext cx="452966" cy="45296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105709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2244758" y="2338398"/>
            <a:ext cx="8067588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Existing</a:t>
            </a:r>
            <a:r>
              <a:rPr lang="es-ES" sz="6800" dirty="0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 </a:t>
            </a:r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literature</a:t>
            </a:r>
            <a:endParaRPr lang="es-ES" sz="68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3621F20C-1CDC-1E4D-B40B-0A6E3422974B}"/>
              </a:ext>
            </a:extLst>
          </p:cNvPr>
          <p:cNvSpPr txBox="1"/>
          <p:nvPr/>
        </p:nvSpPr>
        <p:spPr>
          <a:xfrm>
            <a:off x="5494139" y="1183805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03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Forma libre 13">
            <a:extLst>
              <a:ext uri="{FF2B5EF4-FFF2-40B4-BE49-F238E27FC236}">
                <a16:creationId xmlns:a16="http://schemas.microsoft.com/office/drawing/2014/main" id="{A58ED95A-CDA1-834E-B1C4-71AA0F032C33}"/>
              </a:ext>
            </a:extLst>
          </p:cNvPr>
          <p:cNvSpPr/>
          <p:nvPr/>
        </p:nvSpPr>
        <p:spPr>
          <a:xfrm>
            <a:off x="5848841" y="5780325"/>
            <a:ext cx="494317" cy="494317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12" name="Imagen 11">
            <a:extLst>
              <a:ext uri="{FF2B5EF4-FFF2-40B4-BE49-F238E27FC236}">
                <a16:creationId xmlns:a16="http://schemas.microsoft.com/office/drawing/2014/main" id="{C9268C48-49AB-394F-99C1-8145E33FD5DF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805147" y="3676066"/>
            <a:ext cx="3369269" cy="3190987"/>
          </a:xfrm>
          <a:prstGeom prst="rect">
            <a:avLst/>
          </a:prstGeom>
        </p:spPr>
      </p:pic>
      <p:pic>
        <p:nvPicPr>
          <p:cNvPr id="3" name="Imagen 2">
            <a:extLst>
              <a:ext uri="{FF2B5EF4-FFF2-40B4-BE49-F238E27FC236}">
                <a16:creationId xmlns:a16="http://schemas.microsoft.com/office/drawing/2014/main" id="{267C2BEE-C546-8F43-B609-B930BCA98313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779584" y="704695"/>
            <a:ext cx="2043229" cy="272430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14219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60D7ADED-922C-E144-8809-26B49FF88903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3" name="TextBox 14">
            <a:extLst>
              <a:ext uri="{FF2B5EF4-FFF2-40B4-BE49-F238E27FC236}">
                <a16:creationId xmlns:a16="http://schemas.microsoft.com/office/drawing/2014/main" id="{552E0F44-4EEA-F948-BEDA-B876464AC0AC}"/>
              </a:ext>
            </a:extLst>
          </p:cNvPr>
          <p:cNvSpPr txBox="1"/>
          <p:nvPr/>
        </p:nvSpPr>
        <p:spPr>
          <a:xfrm>
            <a:off x="594721" y="3592239"/>
            <a:ext cx="5132001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F137747F-C0F2-EC48-A461-A9E4022B3A52}"/>
              </a:ext>
            </a:extLst>
          </p:cNvPr>
          <p:cNvSpPr txBox="1"/>
          <p:nvPr/>
        </p:nvSpPr>
        <p:spPr>
          <a:xfrm>
            <a:off x="594723" y="1763439"/>
            <a:ext cx="3247516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Citations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and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References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BA34DC80-AA93-784C-9A15-6DBD9432D5D4}"/>
              </a:ext>
            </a:extLst>
          </p:cNvPr>
          <p:cNvSpPr txBox="1"/>
          <p:nvPr/>
        </p:nvSpPr>
        <p:spPr>
          <a:xfrm>
            <a:off x="576792" y="1342811"/>
            <a:ext cx="3247515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EXISTING LITERATURE</a:t>
            </a:r>
          </a:p>
        </p:txBody>
      </p:sp>
      <p:sp>
        <p:nvSpPr>
          <p:cNvPr id="6" name="TextBox 14">
            <a:extLst>
              <a:ext uri="{FF2B5EF4-FFF2-40B4-BE49-F238E27FC236}">
                <a16:creationId xmlns:a16="http://schemas.microsoft.com/office/drawing/2014/main" id="{7A486F3C-4C1A-124C-93EF-2E1D1AABB52A}"/>
              </a:ext>
            </a:extLst>
          </p:cNvPr>
          <p:cNvSpPr txBox="1"/>
          <p:nvPr/>
        </p:nvSpPr>
        <p:spPr>
          <a:xfrm>
            <a:off x="594721" y="5167123"/>
            <a:ext cx="5132001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7" name="TextBox 14">
            <a:extLst>
              <a:ext uri="{FF2B5EF4-FFF2-40B4-BE49-F238E27FC236}">
                <a16:creationId xmlns:a16="http://schemas.microsoft.com/office/drawing/2014/main" id="{A6DC6F0B-A32D-9B49-B161-EE2096075CAA}"/>
              </a:ext>
            </a:extLst>
          </p:cNvPr>
          <p:cNvSpPr txBox="1"/>
          <p:nvPr/>
        </p:nvSpPr>
        <p:spPr>
          <a:xfrm>
            <a:off x="4616618" y="2017355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8" name="TextBox 14">
            <a:extLst>
              <a:ext uri="{FF2B5EF4-FFF2-40B4-BE49-F238E27FC236}">
                <a16:creationId xmlns:a16="http://schemas.microsoft.com/office/drawing/2014/main" id="{25CC3D69-FC5D-A049-8EDC-12AC6E7885E8}"/>
              </a:ext>
            </a:extLst>
          </p:cNvPr>
          <p:cNvSpPr txBox="1"/>
          <p:nvPr/>
        </p:nvSpPr>
        <p:spPr>
          <a:xfrm>
            <a:off x="4616618" y="3592239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9" name="TextBox 14">
            <a:extLst>
              <a:ext uri="{FF2B5EF4-FFF2-40B4-BE49-F238E27FC236}">
                <a16:creationId xmlns:a16="http://schemas.microsoft.com/office/drawing/2014/main" id="{6CE86776-7C40-3844-92AD-5368C50548A8}"/>
              </a:ext>
            </a:extLst>
          </p:cNvPr>
          <p:cNvSpPr txBox="1"/>
          <p:nvPr/>
        </p:nvSpPr>
        <p:spPr>
          <a:xfrm>
            <a:off x="4616618" y="5167123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6A2D556-8FEF-0848-B7CB-D0891055F198}"/>
              </a:ext>
            </a:extLst>
          </p:cNvPr>
          <p:cNvCxnSpPr/>
          <p:nvPr/>
        </p:nvCxnSpPr>
        <p:spPr>
          <a:xfrm flipV="1">
            <a:off x="4194682" y="1250302"/>
            <a:ext cx="0" cy="515049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314618CE-5E56-C040-8834-66DA19810391}"/>
              </a:ext>
            </a:extLst>
          </p:cNvPr>
          <p:cNvCxnSpPr/>
          <p:nvPr/>
        </p:nvCxnSpPr>
        <p:spPr>
          <a:xfrm flipV="1">
            <a:off x="8177598" y="1250302"/>
            <a:ext cx="0" cy="515049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TextBox 14">
            <a:extLst>
              <a:ext uri="{FF2B5EF4-FFF2-40B4-BE49-F238E27FC236}">
                <a16:creationId xmlns:a16="http://schemas.microsoft.com/office/drawing/2014/main" id="{9F796978-4B47-BC45-A31F-2A6DB6E1CEFA}"/>
              </a:ext>
            </a:extLst>
          </p:cNvPr>
          <p:cNvSpPr txBox="1"/>
          <p:nvPr/>
        </p:nvSpPr>
        <p:spPr>
          <a:xfrm>
            <a:off x="8440520" y="2017355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20" name="TextBox 14">
            <a:extLst>
              <a:ext uri="{FF2B5EF4-FFF2-40B4-BE49-F238E27FC236}">
                <a16:creationId xmlns:a16="http://schemas.microsoft.com/office/drawing/2014/main" id="{F86EDF89-FE83-614E-8023-A0A46D0D4ECD}"/>
              </a:ext>
            </a:extLst>
          </p:cNvPr>
          <p:cNvSpPr txBox="1"/>
          <p:nvPr/>
        </p:nvSpPr>
        <p:spPr>
          <a:xfrm>
            <a:off x="8440520" y="3592239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  <p:sp>
        <p:nvSpPr>
          <p:cNvPr id="21" name="TextBox 14">
            <a:extLst>
              <a:ext uri="{FF2B5EF4-FFF2-40B4-BE49-F238E27FC236}">
                <a16:creationId xmlns:a16="http://schemas.microsoft.com/office/drawing/2014/main" id="{2BE72ED0-5B5A-D147-A676-862CCB0BA3C5}"/>
              </a:ext>
            </a:extLst>
          </p:cNvPr>
          <p:cNvSpPr txBox="1"/>
          <p:nvPr/>
        </p:nvSpPr>
        <p:spPr>
          <a:xfrm>
            <a:off x="8440520" y="5167123"/>
            <a:ext cx="3401967" cy="946413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ts val="2120"/>
              </a:lnSpc>
              <a:spcAft>
                <a:spcPts val="600"/>
              </a:spcAft>
            </a:pPr>
            <a:r>
              <a:rPr lang="en-US" sz="900" b="1" spc="100" dirty="0">
                <a:solidFill>
                  <a:schemeClr val="tx2">
                    <a:lumMod val="75000"/>
                    <a:lumOff val="25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AUTHOR NAME 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Year of publication. </a:t>
            </a:r>
            <a:r>
              <a:rPr lang="en" sz="1400" i="1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Title of publication</a:t>
            </a: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. </a:t>
            </a:r>
          </a:p>
          <a:p>
            <a:pPr>
              <a:spcAft>
                <a:spcPts val="600"/>
              </a:spcAft>
            </a:pPr>
            <a:r>
              <a:rPr lang="en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  <a:ea typeface="Source Sans Pro" charset="0"/>
                <a:cs typeface="Source Sans Pro" charset="0"/>
              </a:rPr>
              <a:t>Place of publication: Name of publisher</a:t>
            </a:r>
            <a:endParaRPr lang="en-US" sz="600" spc="100" dirty="0">
              <a:solidFill>
                <a:schemeClr val="tx2">
                  <a:lumMod val="75000"/>
                  <a:lumOff val="25000"/>
                </a:schemeClr>
              </a:solidFill>
              <a:latin typeface="Barlow" pitchFamily="2" charset="77"/>
              <a:ea typeface="Source Sans Pro" charset="0"/>
              <a:cs typeface="Source Sans Pro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751894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2244758" y="2338398"/>
            <a:ext cx="8067588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Conclussion</a:t>
            </a:r>
            <a:endParaRPr lang="es-ES" sz="68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3621F20C-1CDC-1E4D-B40B-0A6E3422974B}"/>
              </a:ext>
            </a:extLst>
          </p:cNvPr>
          <p:cNvSpPr txBox="1"/>
          <p:nvPr/>
        </p:nvSpPr>
        <p:spPr>
          <a:xfrm>
            <a:off x="5494139" y="1183805"/>
            <a:ext cx="1483661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dirty="0">
                <a:solidFill>
                  <a:schemeClr val="accent5"/>
                </a:solidFill>
                <a:latin typeface="Barlow" pitchFamily="2" charset="77"/>
              </a:rPr>
              <a:t>04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Forma libre 13">
            <a:extLst>
              <a:ext uri="{FF2B5EF4-FFF2-40B4-BE49-F238E27FC236}">
                <a16:creationId xmlns:a16="http://schemas.microsoft.com/office/drawing/2014/main" id="{A58ED95A-CDA1-834E-B1C4-71AA0F032C33}"/>
              </a:ext>
            </a:extLst>
          </p:cNvPr>
          <p:cNvSpPr/>
          <p:nvPr/>
        </p:nvSpPr>
        <p:spPr>
          <a:xfrm>
            <a:off x="5848841" y="5780325"/>
            <a:ext cx="494317" cy="494317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A4AC849E-F62B-7349-9F2E-33E616D071B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66000"/>
                    </a14:imgEffect>
                    <a14:imgEffect>
                      <a14:brightnessContrast contrast="-1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1870951"/>
            <a:ext cx="3187083" cy="3909374"/>
          </a:xfrm>
          <a:prstGeom prst="rect">
            <a:avLst/>
          </a:prstGeom>
        </p:spPr>
      </p:pic>
      <p:pic>
        <p:nvPicPr>
          <p:cNvPr id="12" name="Imagen 11">
            <a:extLst>
              <a:ext uri="{FF2B5EF4-FFF2-40B4-BE49-F238E27FC236}">
                <a16:creationId xmlns:a16="http://schemas.microsoft.com/office/drawing/2014/main" id="{982E148D-C729-BC46-9D91-F5F55CA85001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saturation sat="6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9497267" y="1653504"/>
            <a:ext cx="2694733" cy="39093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24622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52E11519-622C-8249-B18B-4AD90B50100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8E6B0C4D-364B-A34B-8CC3-66501CFD6722}"/>
              </a:ext>
            </a:extLst>
          </p:cNvPr>
          <p:cNvSpPr txBox="1"/>
          <p:nvPr/>
        </p:nvSpPr>
        <p:spPr>
          <a:xfrm>
            <a:off x="963999" y="1848311"/>
            <a:ext cx="471568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Summary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points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7F1AB531-3876-2647-8D92-A67846ACC443}"/>
              </a:ext>
            </a:extLst>
          </p:cNvPr>
          <p:cNvSpPr txBox="1"/>
          <p:nvPr/>
        </p:nvSpPr>
        <p:spPr>
          <a:xfrm>
            <a:off x="963999" y="1342811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CONCLUSSION</a:t>
            </a:r>
          </a:p>
        </p:txBody>
      </p:sp>
      <p:cxnSp>
        <p:nvCxnSpPr>
          <p:cNvPr id="7" name="Straight Connector 20">
            <a:extLst>
              <a:ext uri="{FF2B5EF4-FFF2-40B4-BE49-F238E27FC236}">
                <a16:creationId xmlns:a16="http://schemas.microsoft.com/office/drawing/2014/main" id="{BADA02EE-0DA4-5D41-B127-830E8ADA5CA4}"/>
              </a:ext>
            </a:extLst>
          </p:cNvPr>
          <p:cNvCxnSpPr/>
          <p:nvPr/>
        </p:nvCxnSpPr>
        <p:spPr>
          <a:xfrm>
            <a:off x="2228370" y="3741782"/>
            <a:ext cx="10258185" cy="0"/>
          </a:xfrm>
          <a:prstGeom prst="line">
            <a:avLst/>
          </a:prstGeom>
          <a:ln w="12700" cmpd="sng">
            <a:solidFill>
              <a:schemeClr val="tx1">
                <a:alpha val="20000"/>
              </a:schemeClr>
            </a:solidFill>
            <a:prstDash val="sysDash"/>
            <a:headEnd type="oval"/>
            <a:tailEnd type="oval" w="lg" len="lg"/>
          </a:ln>
          <a:effectLst/>
        </p:spPr>
        <p:style>
          <a:lnRef idx="2">
            <a:schemeClr val="accent1"/>
          </a:lnRef>
          <a:fillRef idx="0">
            <a:schemeClr val="accent1"/>
          </a:fillRef>
          <a:effectRef idx="1">
            <a:schemeClr val="accent1"/>
          </a:effectRef>
          <a:fontRef idx="minor">
            <a:schemeClr val="tx1"/>
          </a:fontRef>
        </p:style>
      </p:cxnSp>
      <p:sp>
        <p:nvSpPr>
          <p:cNvPr id="8" name="Rounded Rectangle 4">
            <a:extLst>
              <a:ext uri="{FF2B5EF4-FFF2-40B4-BE49-F238E27FC236}">
                <a16:creationId xmlns:a16="http://schemas.microsoft.com/office/drawing/2014/main" id="{D78BA13E-8D92-874D-8701-8E0255E3B23B}"/>
              </a:ext>
            </a:extLst>
          </p:cNvPr>
          <p:cNvSpPr/>
          <p:nvPr/>
        </p:nvSpPr>
        <p:spPr>
          <a:xfrm>
            <a:off x="955040" y="3429000"/>
            <a:ext cx="11370150" cy="635532"/>
          </a:xfrm>
          <a:prstGeom prst="roundRect">
            <a:avLst>
              <a:gd name="adj" fmla="val 0"/>
            </a:avLst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tx1"/>
              </a:solidFill>
              <a:latin typeface="Barlow" pitchFamily="2" charset="77"/>
            </a:endParaRPr>
          </a:p>
        </p:txBody>
      </p:sp>
      <p:grpSp>
        <p:nvGrpSpPr>
          <p:cNvPr id="9" name="Group 1">
            <a:extLst>
              <a:ext uri="{FF2B5EF4-FFF2-40B4-BE49-F238E27FC236}">
                <a16:creationId xmlns:a16="http://schemas.microsoft.com/office/drawing/2014/main" id="{D9EB160E-B807-884D-88A4-A8E3CDC3D404}"/>
              </a:ext>
            </a:extLst>
          </p:cNvPr>
          <p:cNvGrpSpPr/>
          <p:nvPr/>
        </p:nvGrpSpPr>
        <p:grpSpPr>
          <a:xfrm>
            <a:off x="3043213" y="4438065"/>
            <a:ext cx="2087182" cy="1192306"/>
            <a:chOff x="2906002" y="3762212"/>
            <a:chExt cx="2087182" cy="1192306"/>
          </a:xfrm>
        </p:grpSpPr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80B6048B-0CC0-4049-8172-B51D44F7B606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11" name="Title 1">
              <a:extLst>
                <a:ext uri="{FF2B5EF4-FFF2-40B4-BE49-F238E27FC236}">
                  <a16:creationId xmlns:a16="http://schemas.microsoft.com/office/drawing/2014/main" id="{8B85F587-D1D8-C549-8741-FED95968CAF6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sp>
        <p:nvSpPr>
          <p:cNvPr id="12" name="Title 1">
            <a:extLst>
              <a:ext uri="{FF2B5EF4-FFF2-40B4-BE49-F238E27FC236}">
                <a16:creationId xmlns:a16="http://schemas.microsoft.com/office/drawing/2014/main" id="{D6DFE6B9-2277-B24D-8021-A70F922A8B51}"/>
              </a:ext>
            </a:extLst>
          </p:cNvPr>
          <p:cNvSpPr txBox="1">
            <a:spLocks/>
          </p:cNvSpPr>
          <p:nvPr/>
        </p:nvSpPr>
        <p:spPr>
          <a:xfrm>
            <a:off x="2895842" y="3626169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algn="ctr">
              <a:lnSpc>
                <a:spcPct val="83000"/>
              </a:lnSpc>
            </a:pPr>
            <a:r>
              <a:rPr lang="en-US" sz="1400" b="1" dirty="0">
                <a:solidFill>
                  <a:schemeClr val="accent4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1</a:t>
            </a:r>
          </a:p>
        </p:txBody>
      </p:sp>
      <p:sp>
        <p:nvSpPr>
          <p:cNvPr id="19" name="Title 1">
            <a:extLst>
              <a:ext uri="{FF2B5EF4-FFF2-40B4-BE49-F238E27FC236}">
                <a16:creationId xmlns:a16="http://schemas.microsoft.com/office/drawing/2014/main" id="{EB3D0D6A-D56D-1F49-9C45-E2751F694652}"/>
              </a:ext>
            </a:extLst>
          </p:cNvPr>
          <p:cNvSpPr txBox="1">
            <a:spLocks/>
          </p:cNvSpPr>
          <p:nvPr/>
        </p:nvSpPr>
        <p:spPr>
          <a:xfrm>
            <a:off x="1206379" y="3660565"/>
            <a:ext cx="1144209" cy="236243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>
              <a:lnSpc>
                <a:spcPct val="83000"/>
              </a:lnSpc>
            </a:pPr>
            <a:r>
              <a:rPr lang="en-US" sz="1600" spc="300" dirty="0">
                <a:solidFill>
                  <a:schemeClr val="accent1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START</a:t>
            </a:r>
          </a:p>
        </p:txBody>
      </p:sp>
      <p:sp>
        <p:nvSpPr>
          <p:cNvPr id="20" name="Isosceles Triangle 21">
            <a:extLst>
              <a:ext uri="{FF2B5EF4-FFF2-40B4-BE49-F238E27FC236}">
                <a16:creationId xmlns:a16="http://schemas.microsoft.com/office/drawing/2014/main" id="{6DFD2089-D257-B148-9812-F61A9DEC375B}"/>
              </a:ext>
            </a:extLst>
          </p:cNvPr>
          <p:cNvSpPr/>
          <p:nvPr/>
        </p:nvSpPr>
        <p:spPr>
          <a:xfrm rot="10800000">
            <a:off x="3050561" y="4064532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21" name="Isosceles Triangle 22">
            <a:extLst>
              <a:ext uri="{FF2B5EF4-FFF2-40B4-BE49-F238E27FC236}">
                <a16:creationId xmlns:a16="http://schemas.microsoft.com/office/drawing/2014/main" id="{7E903BC4-E510-D549-921A-94620CB081B2}"/>
              </a:ext>
            </a:extLst>
          </p:cNvPr>
          <p:cNvSpPr/>
          <p:nvPr/>
        </p:nvSpPr>
        <p:spPr>
          <a:xfrm rot="10800000">
            <a:off x="6038369" y="4064532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22" name="Isosceles Triangle 23">
            <a:extLst>
              <a:ext uri="{FF2B5EF4-FFF2-40B4-BE49-F238E27FC236}">
                <a16:creationId xmlns:a16="http://schemas.microsoft.com/office/drawing/2014/main" id="{1FE647AA-B34E-FD4D-AD7F-2D98FE295EFF}"/>
              </a:ext>
            </a:extLst>
          </p:cNvPr>
          <p:cNvSpPr/>
          <p:nvPr/>
        </p:nvSpPr>
        <p:spPr>
          <a:xfrm rot="10800000">
            <a:off x="9115184" y="4064532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23" name="Isosceles Triangle 21">
            <a:extLst>
              <a:ext uri="{FF2B5EF4-FFF2-40B4-BE49-F238E27FC236}">
                <a16:creationId xmlns:a16="http://schemas.microsoft.com/office/drawing/2014/main" id="{639A673A-7A7B-1A48-BD99-737A9244BF4C}"/>
              </a:ext>
            </a:extLst>
          </p:cNvPr>
          <p:cNvSpPr/>
          <p:nvPr/>
        </p:nvSpPr>
        <p:spPr>
          <a:xfrm>
            <a:off x="3050561" y="333168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24" name="Title 1">
            <a:extLst>
              <a:ext uri="{FF2B5EF4-FFF2-40B4-BE49-F238E27FC236}">
                <a16:creationId xmlns:a16="http://schemas.microsoft.com/office/drawing/2014/main" id="{A9FB416F-126C-5B4A-B3A1-06E430FFE3D0}"/>
              </a:ext>
            </a:extLst>
          </p:cNvPr>
          <p:cNvSpPr txBox="1">
            <a:spLocks/>
          </p:cNvSpPr>
          <p:nvPr/>
        </p:nvSpPr>
        <p:spPr>
          <a:xfrm>
            <a:off x="5679682" y="3626169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lvl="0" algn="ctr" defTabSz="914400">
              <a:lnSpc>
                <a:spcPct val="83000"/>
              </a:lnSpc>
              <a:spcBef>
                <a:spcPts val="0"/>
              </a:spcBef>
            </a:pPr>
            <a:r>
              <a:rPr lang="en-US" sz="1400" b="1" dirty="0">
                <a:solidFill>
                  <a:schemeClr val="accent4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2</a:t>
            </a:r>
          </a:p>
        </p:txBody>
      </p:sp>
      <p:sp>
        <p:nvSpPr>
          <p:cNvPr id="25" name="Title 1">
            <a:extLst>
              <a:ext uri="{FF2B5EF4-FFF2-40B4-BE49-F238E27FC236}">
                <a16:creationId xmlns:a16="http://schemas.microsoft.com/office/drawing/2014/main" id="{3FBE74F2-192C-D142-80D8-C08A754A0627}"/>
              </a:ext>
            </a:extLst>
          </p:cNvPr>
          <p:cNvSpPr txBox="1">
            <a:spLocks/>
          </p:cNvSpPr>
          <p:nvPr/>
        </p:nvSpPr>
        <p:spPr>
          <a:xfrm>
            <a:off x="8727682" y="3626169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lvl="0" algn="ctr" defTabSz="914400">
              <a:lnSpc>
                <a:spcPct val="83000"/>
              </a:lnSpc>
              <a:spcBef>
                <a:spcPts val="0"/>
              </a:spcBef>
            </a:pPr>
            <a:r>
              <a:rPr lang="en-US" sz="1400" b="1" dirty="0">
                <a:solidFill>
                  <a:schemeClr val="accent4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3</a:t>
            </a:r>
          </a:p>
        </p:txBody>
      </p:sp>
      <p:sp>
        <p:nvSpPr>
          <p:cNvPr id="26" name="Isosceles Triangle 21">
            <a:extLst>
              <a:ext uri="{FF2B5EF4-FFF2-40B4-BE49-F238E27FC236}">
                <a16:creationId xmlns:a16="http://schemas.microsoft.com/office/drawing/2014/main" id="{AAF70380-7216-154D-A12C-F862D3B14A26}"/>
              </a:ext>
            </a:extLst>
          </p:cNvPr>
          <p:cNvSpPr/>
          <p:nvPr/>
        </p:nvSpPr>
        <p:spPr>
          <a:xfrm>
            <a:off x="6017281" y="333168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27" name="Isosceles Triangle 21">
            <a:extLst>
              <a:ext uri="{FF2B5EF4-FFF2-40B4-BE49-F238E27FC236}">
                <a16:creationId xmlns:a16="http://schemas.microsoft.com/office/drawing/2014/main" id="{C53DEF18-951C-6741-8C41-C834CD60F476}"/>
              </a:ext>
            </a:extLst>
          </p:cNvPr>
          <p:cNvSpPr/>
          <p:nvPr/>
        </p:nvSpPr>
        <p:spPr>
          <a:xfrm>
            <a:off x="9105921" y="333168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grpSp>
        <p:nvGrpSpPr>
          <p:cNvPr id="28" name="Group 1">
            <a:extLst>
              <a:ext uri="{FF2B5EF4-FFF2-40B4-BE49-F238E27FC236}">
                <a16:creationId xmlns:a16="http://schemas.microsoft.com/office/drawing/2014/main" id="{536C955C-F8B2-2F4B-88E2-49C5F69EA274}"/>
              </a:ext>
            </a:extLst>
          </p:cNvPr>
          <p:cNvGrpSpPr/>
          <p:nvPr/>
        </p:nvGrpSpPr>
        <p:grpSpPr>
          <a:xfrm>
            <a:off x="6154492" y="4438065"/>
            <a:ext cx="2087182" cy="1192306"/>
            <a:chOff x="2906002" y="3762212"/>
            <a:chExt cx="2087182" cy="1192306"/>
          </a:xfrm>
        </p:grpSpPr>
        <p:sp>
          <p:nvSpPr>
            <p:cNvPr id="29" name="TextBox 9">
              <a:extLst>
                <a:ext uri="{FF2B5EF4-FFF2-40B4-BE49-F238E27FC236}">
                  <a16:creationId xmlns:a16="http://schemas.microsoft.com/office/drawing/2014/main" id="{0D678763-2304-674B-AB85-23AC69699CF1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30" name="Title 1">
              <a:extLst>
                <a:ext uri="{FF2B5EF4-FFF2-40B4-BE49-F238E27FC236}">
                  <a16:creationId xmlns:a16="http://schemas.microsoft.com/office/drawing/2014/main" id="{740AAEBC-89D5-DC42-B27F-E9616AAE082F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grpSp>
        <p:nvGrpSpPr>
          <p:cNvPr id="31" name="Group 1">
            <a:extLst>
              <a:ext uri="{FF2B5EF4-FFF2-40B4-BE49-F238E27FC236}">
                <a16:creationId xmlns:a16="http://schemas.microsoft.com/office/drawing/2014/main" id="{2F70CB31-99E3-914B-B2A8-247E4F354655}"/>
              </a:ext>
            </a:extLst>
          </p:cNvPr>
          <p:cNvGrpSpPr/>
          <p:nvPr/>
        </p:nvGrpSpPr>
        <p:grpSpPr>
          <a:xfrm>
            <a:off x="9105921" y="4438065"/>
            <a:ext cx="2087182" cy="1192306"/>
            <a:chOff x="2906002" y="3762212"/>
            <a:chExt cx="2087182" cy="1192306"/>
          </a:xfrm>
        </p:grpSpPr>
        <p:sp>
          <p:nvSpPr>
            <p:cNvPr id="32" name="TextBox 9">
              <a:extLst>
                <a:ext uri="{FF2B5EF4-FFF2-40B4-BE49-F238E27FC236}">
                  <a16:creationId xmlns:a16="http://schemas.microsoft.com/office/drawing/2014/main" id="{7B3993A3-1346-A64B-9DFE-B7CB214FC94A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33" name="Title 1">
              <a:extLst>
                <a:ext uri="{FF2B5EF4-FFF2-40B4-BE49-F238E27FC236}">
                  <a16:creationId xmlns:a16="http://schemas.microsoft.com/office/drawing/2014/main" id="{B5BE5896-CD32-CA4A-8C07-19655CADDA36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pic>
        <p:nvPicPr>
          <p:cNvPr id="35" name="Gráfico 34">
            <a:extLst>
              <a:ext uri="{FF2B5EF4-FFF2-40B4-BE49-F238E27FC236}">
                <a16:creationId xmlns:a16="http://schemas.microsoft.com/office/drawing/2014/main" id="{317C51E1-6829-D44E-A166-81D757ACA327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987879" y="2787167"/>
            <a:ext cx="369870" cy="369870"/>
          </a:xfrm>
          <a:prstGeom prst="rect">
            <a:avLst/>
          </a:prstGeom>
        </p:spPr>
      </p:pic>
      <p:pic>
        <p:nvPicPr>
          <p:cNvPr id="36" name="Gráfico 35">
            <a:extLst>
              <a:ext uri="{FF2B5EF4-FFF2-40B4-BE49-F238E27FC236}">
                <a16:creationId xmlns:a16="http://schemas.microsoft.com/office/drawing/2014/main" id="{8CE04C30-7EA6-0546-A9D4-B27EC5969396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923256" y="2784961"/>
            <a:ext cx="369870" cy="369870"/>
          </a:xfrm>
          <a:prstGeom prst="rect">
            <a:avLst/>
          </a:prstGeom>
        </p:spPr>
      </p:pic>
      <p:pic>
        <p:nvPicPr>
          <p:cNvPr id="37" name="Gráfico 36">
            <a:extLst>
              <a:ext uri="{FF2B5EF4-FFF2-40B4-BE49-F238E27FC236}">
                <a16:creationId xmlns:a16="http://schemas.microsoft.com/office/drawing/2014/main" id="{4900985A-ED11-CE4E-A43A-4B518133BBF1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889976" y="2776886"/>
            <a:ext cx="369870" cy="3698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772535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52E11519-622C-8249-B18B-4AD90B501006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8E6B0C4D-364B-A34B-8CC3-66501CFD6722}"/>
              </a:ext>
            </a:extLst>
          </p:cNvPr>
          <p:cNvSpPr txBox="1"/>
          <p:nvPr/>
        </p:nvSpPr>
        <p:spPr>
          <a:xfrm>
            <a:off x="963999" y="1763439"/>
            <a:ext cx="7851527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Key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points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covered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in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case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report</a:t>
            </a:r>
            <a:endParaRPr lang="es-ES" sz="3600" dirty="0">
              <a:solidFill>
                <a:schemeClr val="accent5"/>
              </a:solidFill>
              <a:latin typeface="Barlow" pitchFamily="2" charset="77"/>
            </a:endParaRP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2E0F9902-E5E6-0249-BB1B-2155B1D198F5}"/>
              </a:ext>
            </a:extLst>
          </p:cNvPr>
          <p:cNvSpPr txBox="1"/>
          <p:nvPr/>
        </p:nvSpPr>
        <p:spPr>
          <a:xfrm>
            <a:off x="963999" y="1342811"/>
            <a:ext cx="375172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200" b="1" dirty="0">
                <a:solidFill>
                  <a:schemeClr val="accent1"/>
                </a:solidFill>
                <a:latin typeface="Barlow" pitchFamily="2" charset="77"/>
              </a:rPr>
              <a:t>CONCLUSSION</a:t>
            </a:r>
          </a:p>
        </p:txBody>
      </p:sp>
      <p:cxnSp>
        <p:nvCxnSpPr>
          <p:cNvPr id="35" name="Straight Connector 20">
            <a:extLst>
              <a:ext uri="{FF2B5EF4-FFF2-40B4-BE49-F238E27FC236}">
                <a16:creationId xmlns:a16="http://schemas.microsoft.com/office/drawing/2014/main" id="{514EDB82-88E1-B441-A7EB-B5D6B7984B18}"/>
              </a:ext>
            </a:extLst>
          </p:cNvPr>
          <p:cNvCxnSpPr>
            <a:cxnSpLocks/>
          </p:cNvCxnSpPr>
          <p:nvPr/>
        </p:nvCxnSpPr>
        <p:spPr>
          <a:xfrm>
            <a:off x="-152400" y="3747880"/>
            <a:ext cx="9824720" cy="0"/>
          </a:xfrm>
          <a:prstGeom prst="line">
            <a:avLst/>
          </a:prstGeom>
          <a:ln w="12700" cmpd="sng">
            <a:solidFill>
              <a:schemeClr val="tx1">
                <a:alpha val="20000"/>
              </a:schemeClr>
            </a:solidFill>
            <a:prstDash val="sysDash"/>
            <a:headEnd type="oval"/>
            <a:tailEnd type="oval" w="lg" len="lg"/>
          </a:ln>
          <a:effectLst/>
        </p:spPr>
        <p:style>
          <a:lnRef idx="2">
            <a:schemeClr val="accent1"/>
          </a:lnRef>
          <a:fillRef idx="0">
            <a:schemeClr val="accent1"/>
          </a:fillRef>
          <a:effectRef idx="1">
            <a:schemeClr val="accent1"/>
          </a:effectRef>
          <a:fontRef idx="minor">
            <a:schemeClr val="tx1"/>
          </a:fontRef>
        </p:style>
      </p:cxnSp>
      <p:sp>
        <p:nvSpPr>
          <p:cNvPr id="36" name="Rounded Rectangle 4">
            <a:extLst>
              <a:ext uri="{FF2B5EF4-FFF2-40B4-BE49-F238E27FC236}">
                <a16:creationId xmlns:a16="http://schemas.microsoft.com/office/drawing/2014/main" id="{C3E469E3-B37A-9346-9D06-A7B7F30A889A}"/>
              </a:ext>
            </a:extLst>
          </p:cNvPr>
          <p:cNvSpPr/>
          <p:nvPr/>
        </p:nvSpPr>
        <p:spPr>
          <a:xfrm>
            <a:off x="-284480" y="3435098"/>
            <a:ext cx="11370150" cy="635532"/>
          </a:xfrm>
          <a:prstGeom prst="roundRect">
            <a:avLst>
              <a:gd name="adj" fmla="val 0"/>
            </a:avLst>
          </a:prstGeom>
          <a:noFill/>
          <a:ln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>
              <a:solidFill>
                <a:schemeClr val="tx1"/>
              </a:solidFill>
            </a:endParaRPr>
          </a:p>
        </p:txBody>
      </p:sp>
      <p:sp>
        <p:nvSpPr>
          <p:cNvPr id="40" name="Title 1">
            <a:extLst>
              <a:ext uri="{FF2B5EF4-FFF2-40B4-BE49-F238E27FC236}">
                <a16:creationId xmlns:a16="http://schemas.microsoft.com/office/drawing/2014/main" id="{6547664E-7DA6-384C-B1CA-DF14DEDE4BBF}"/>
              </a:ext>
            </a:extLst>
          </p:cNvPr>
          <p:cNvSpPr txBox="1">
            <a:spLocks/>
          </p:cNvSpPr>
          <p:nvPr/>
        </p:nvSpPr>
        <p:spPr>
          <a:xfrm>
            <a:off x="1656322" y="3632267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lvl="0" algn="ctr" defTabSz="914400">
              <a:lnSpc>
                <a:spcPct val="83000"/>
              </a:lnSpc>
              <a:spcBef>
                <a:spcPts val="0"/>
              </a:spcBef>
            </a:pPr>
            <a:r>
              <a:rPr lang="en-US" sz="1400" b="1" dirty="0">
                <a:solidFill>
                  <a:srgbClr val="71A9F7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4</a:t>
            </a:r>
          </a:p>
        </p:txBody>
      </p:sp>
      <p:sp>
        <p:nvSpPr>
          <p:cNvPr id="47" name="Title 1">
            <a:extLst>
              <a:ext uri="{FF2B5EF4-FFF2-40B4-BE49-F238E27FC236}">
                <a16:creationId xmlns:a16="http://schemas.microsoft.com/office/drawing/2014/main" id="{E1801903-5112-3344-BE9E-65978C5501FA}"/>
              </a:ext>
            </a:extLst>
          </p:cNvPr>
          <p:cNvSpPr txBox="1">
            <a:spLocks/>
          </p:cNvSpPr>
          <p:nvPr/>
        </p:nvSpPr>
        <p:spPr>
          <a:xfrm>
            <a:off x="10028618" y="3666663"/>
            <a:ext cx="1144209" cy="236243"/>
          </a:xfrm>
          <a:prstGeom prst="rect">
            <a:avLst/>
          </a:prstGeom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>
              <a:lnSpc>
                <a:spcPct val="83000"/>
              </a:lnSpc>
            </a:pPr>
            <a:r>
              <a:rPr lang="en-US" sz="1600" spc="300" dirty="0">
                <a:solidFill>
                  <a:schemeClr val="accent1"/>
                </a:solidFill>
                <a:latin typeface="+mj-lt"/>
                <a:ea typeface="Open Sans" panose="020B0606030504020204" pitchFamily="34" charset="0"/>
                <a:cs typeface="Open Sans" panose="020B0606030504020204" pitchFamily="34" charset="0"/>
              </a:rPr>
              <a:t>END</a:t>
            </a:r>
          </a:p>
        </p:txBody>
      </p:sp>
      <p:sp>
        <p:nvSpPr>
          <p:cNvPr id="48" name="Isosceles Triangle 21">
            <a:extLst>
              <a:ext uri="{FF2B5EF4-FFF2-40B4-BE49-F238E27FC236}">
                <a16:creationId xmlns:a16="http://schemas.microsoft.com/office/drawing/2014/main" id="{C781B53E-F846-4A43-A4AC-BA641F108FEC}"/>
              </a:ext>
            </a:extLst>
          </p:cNvPr>
          <p:cNvSpPr/>
          <p:nvPr/>
        </p:nvSpPr>
        <p:spPr>
          <a:xfrm rot="10800000">
            <a:off x="1811041" y="407063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9" name="Isosceles Triangle 22">
            <a:extLst>
              <a:ext uri="{FF2B5EF4-FFF2-40B4-BE49-F238E27FC236}">
                <a16:creationId xmlns:a16="http://schemas.microsoft.com/office/drawing/2014/main" id="{FFC45342-D7C1-3F40-B5C8-50A7E9FE786A}"/>
              </a:ext>
            </a:extLst>
          </p:cNvPr>
          <p:cNvSpPr/>
          <p:nvPr/>
        </p:nvSpPr>
        <p:spPr>
          <a:xfrm rot="10800000">
            <a:off x="4798849" y="407063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0" name="Isosceles Triangle 23">
            <a:extLst>
              <a:ext uri="{FF2B5EF4-FFF2-40B4-BE49-F238E27FC236}">
                <a16:creationId xmlns:a16="http://schemas.microsoft.com/office/drawing/2014/main" id="{C91EF512-44E9-754E-BD4D-0C5B13C50D51}"/>
              </a:ext>
            </a:extLst>
          </p:cNvPr>
          <p:cNvSpPr/>
          <p:nvPr/>
        </p:nvSpPr>
        <p:spPr>
          <a:xfrm rot="10800000">
            <a:off x="7875664" y="4070630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2" name="Title 1">
            <a:extLst>
              <a:ext uri="{FF2B5EF4-FFF2-40B4-BE49-F238E27FC236}">
                <a16:creationId xmlns:a16="http://schemas.microsoft.com/office/drawing/2014/main" id="{B7888BD7-8D22-B846-A4E6-9541E18E7DF9}"/>
              </a:ext>
            </a:extLst>
          </p:cNvPr>
          <p:cNvSpPr txBox="1">
            <a:spLocks/>
          </p:cNvSpPr>
          <p:nvPr/>
        </p:nvSpPr>
        <p:spPr>
          <a:xfrm>
            <a:off x="4440162" y="3632267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lvl="0" algn="ctr" defTabSz="914400">
              <a:lnSpc>
                <a:spcPct val="83000"/>
              </a:lnSpc>
              <a:spcBef>
                <a:spcPts val="0"/>
              </a:spcBef>
            </a:pPr>
            <a:r>
              <a:rPr lang="en-US" sz="1400" b="1" dirty="0">
                <a:solidFill>
                  <a:srgbClr val="71A9F7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5</a:t>
            </a:r>
          </a:p>
        </p:txBody>
      </p:sp>
      <p:sp>
        <p:nvSpPr>
          <p:cNvPr id="53" name="Title 1">
            <a:extLst>
              <a:ext uri="{FF2B5EF4-FFF2-40B4-BE49-F238E27FC236}">
                <a16:creationId xmlns:a16="http://schemas.microsoft.com/office/drawing/2014/main" id="{670F6876-E14B-AB47-BB32-CA06BC1BE1FD}"/>
              </a:ext>
            </a:extLst>
          </p:cNvPr>
          <p:cNvSpPr txBox="1">
            <a:spLocks/>
          </p:cNvSpPr>
          <p:nvPr/>
        </p:nvSpPr>
        <p:spPr>
          <a:xfrm>
            <a:off x="7488162" y="3632267"/>
            <a:ext cx="1025918" cy="236243"/>
          </a:xfrm>
          <a:prstGeom prst="rect">
            <a:avLst/>
          </a:prstGeom>
          <a:solidFill>
            <a:schemeClr val="bg1"/>
          </a:solidFill>
        </p:spPr>
        <p:txBody>
          <a:bodyPr vert="horz" lIns="0" tIns="0" rIns="0" bIns="0" rtlCol="0" anchor="t">
            <a:noAutofit/>
          </a:bodyPr>
          <a:lstStyle>
            <a:lvl1pPr algn="l" defTabSz="914377" rtl="0" eaLnBrk="1" latinLnBrk="0" hangingPunct="1">
              <a:lnSpc>
                <a:spcPct val="80000"/>
              </a:lnSpc>
              <a:spcBef>
                <a:spcPct val="0"/>
              </a:spcBef>
              <a:buNone/>
              <a:defRPr sz="4800" kern="1200">
                <a:solidFill>
                  <a:schemeClr val="tx1"/>
                </a:solidFill>
                <a:latin typeface="Open Sans bold" panose="020B0806030504020204" pitchFamily="34" charset="0"/>
                <a:ea typeface="Open Sans bold" panose="020B0806030504020204" pitchFamily="34" charset="0"/>
                <a:cs typeface="Open Sans bold" panose="020B0806030504020204" pitchFamily="34" charset="0"/>
              </a:defRPr>
            </a:lvl1pPr>
          </a:lstStyle>
          <a:p>
            <a:pPr lvl="0" algn="ctr" defTabSz="914400">
              <a:lnSpc>
                <a:spcPct val="83000"/>
              </a:lnSpc>
              <a:spcBef>
                <a:spcPts val="0"/>
              </a:spcBef>
            </a:pPr>
            <a:r>
              <a:rPr lang="en-US" sz="1400" b="1" dirty="0">
                <a:solidFill>
                  <a:srgbClr val="71A9F7"/>
                </a:solidFill>
                <a:latin typeface="Barlow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POINT 6</a:t>
            </a:r>
          </a:p>
        </p:txBody>
      </p:sp>
      <p:grpSp>
        <p:nvGrpSpPr>
          <p:cNvPr id="56" name="Group 1">
            <a:extLst>
              <a:ext uri="{FF2B5EF4-FFF2-40B4-BE49-F238E27FC236}">
                <a16:creationId xmlns:a16="http://schemas.microsoft.com/office/drawing/2014/main" id="{AFE1B3BE-DAFA-7143-8BBE-304B40412260}"/>
              </a:ext>
            </a:extLst>
          </p:cNvPr>
          <p:cNvGrpSpPr/>
          <p:nvPr/>
        </p:nvGrpSpPr>
        <p:grpSpPr>
          <a:xfrm>
            <a:off x="1656322" y="4402553"/>
            <a:ext cx="2087182" cy="1192306"/>
            <a:chOff x="2906002" y="3762212"/>
            <a:chExt cx="2087182" cy="1192306"/>
          </a:xfrm>
        </p:grpSpPr>
        <p:sp>
          <p:nvSpPr>
            <p:cNvPr id="57" name="TextBox 9">
              <a:extLst>
                <a:ext uri="{FF2B5EF4-FFF2-40B4-BE49-F238E27FC236}">
                  <a16:creationId xmlns:a16="http://schemas.microsoft.com/office/drawing/2014/main" id="{31CBC092-69D8-1546-8981-227ACE4D9F25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58" name="Title 1">
              <a:extLst>
                <a:ext uri="{FF2B5EF4-FFF2-40B4-BE49-F238E27FC236}">
                  <a16:creationId xmlns:a16="http://schemas.microsoft.com/office/drawing/2014/main" id="{544ECFE4-ADC2-5A47-BE82-0ECA7B82B8C1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grpSp>
        <p:nvGrpSpPr>
          <p:cNvPr id="59" name="Group 1">
            <a:extLst>
              <a:ext uri="{FF2B5EF4-FFF2-40B4-BE49-F238E27FC236}">
                <a16:creationId xmlns:a16="http://schemas.microsoft.com/office/drawing/2014/main" id="{A90F529D-AF59-3C4A-9D0D-BB0AFA7891CD}"/>
              </a:ext>
            </a:extLst>
          </p:cNvPr>
          <p:cNvGrpSpPr/>
          <p:nvPr/>
        </p:nvGrpSpPr>
        <p:grpSpPr>
          <a:xfrm>
            <a:off x="4767601" y="4402553"/>
            <a:ext cx="2087182" cy="1192306"/>
            <a:chOff x="2906002" y="3762212"/>
            <a:chExt cx="2087182" cy="1192306"/>
          </a:xfrm>
        </p:grpSpPr>
        <p:sp>
          <p:nvSpPr>
            <p:cNvPr id="60" name="TextBox 9">
              <a:extLst>
                <a:ext uri="{FF2B5EF4-FFF2-40B4-BE49-F238E27FC236}">
                  <a16:creationId xmlns:a16="http://schemas.microsoft.com/office/drawing/2014/main" id="{12D1FFD3-B491-BB42-9220-138BCF0F2A11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61" name="Title 1">
              <a:extLst>
                <a:ext uri="{FF2B5EF4-FFF2-40B4-BE49-F238E27FC236}">
                  <a16:creationId xmlns:a16="http://schemas.microsoft.com/office/drawing/2014/main" id="{35F6614B-E02A-0346-A9CE-6ACE98012992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grpSp>
        <p:nvGrpSpPr>
          <p:cNvPr id="62" name="Group 1">
            <a:extLst>
              <a:ext uri="{FF2B5EF4-FFF2-40B4-BE49-F238E27FC236}">
                <a16:creationId xmlns:a16="http://schemas.microsoft.com/office/drawing/2014/main" id="{BAEF1B55-A1EF-6A4E-8FA2-9CA7B3969657}"/>
              </a:ext>
            </a:extLst>
          </p:cNvPr>
          <p:cNvGrpSpPr/>
          <p:nvPr/>
        </p:nvGrpSpPr>
        <p:grpSpPr>
          <a:xfrm>
            <a:off x="7719030" y="4402553"/>
            <a:ext cx="2087182" cy="1192306"/>
            <a:chOff x="2906002" y="3762212"/>
            <a:chExt cx="2087182" cy="1192306"/>
          </a:xfrm>
        </p:grpSpPr>
        <p:sp>
          <p:nvSpPr>
            <p:cNvPr id="63" name="TextBox 9">
              <a:extLst>
                <a:ext uri="{FF2B5EF4-FFF2-40B4-BE49-F238E27FC236}">
                  <a16:creationId xmlns:a16="http://schemas.microsoft.com/office/drawing/2014/main" id="{905C2E65-A968-C240-A93C-84AAEC7F7499}"/>
                </a:ext>
              </a:extLst>
            </p:cNvPr>
            <p:cNvSpPr txBox="1"/>
            <p:nvPr/>
          </p:nvSpPr>
          <p:spPr>
            <a:xfrm>
              <a:off x="2906002" y="4047603"/>
              <a:ext cx="2087182" cy="90691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pPr>
                <a:lnSpc>
                  <a:spcPct val="130000"/>
                </a:lnSpc>
              </a:pP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Donec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in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nisl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augue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tincidunt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dictum.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Orci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varius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natoque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penatibus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et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magnis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dis parturient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montes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,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nascetur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</a:t>
              </a:r>
              <a:r>
                <a:rPr lang="en-US" sz="1050" dirty="0" err="1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ridiculus</a:t>
              </a:r>
              <a:r>
                <a:rPr lang="en-US" sz="1050" dirty="0">
                  <a:latin typeface="Barlow" pitchFamily="2" charset="77"/>
                  <a:ea typeface="Roboto Condensed Light" panose="02000000000000000000" pitchFamily="2" charset="0"/>
                  <a:cs typeface="Roboto Condensed Light" panose="02000000000000000000" pitchFamily="2" charset="0"/>
                </a:rPr>
                <a:t> mus. </a:t>
              </a:r>
            </a:p>
          </p:txBody>
        </p:sp>
        <p:sp>
          <p:nvSpPr>
            <p:cNvPr id="64" name="Title 1">
              <a:extLst>
                <a:ext uri="{FF2B5EF4-FFF2-40B4-BE49-F238E27FC236}">
                  <a16:creationId xmlns:a16="http://schemas.microsoft.com/office/drawing/2014/main" id="{B11EF8B6-CC70-F64F-8242-02866DC707D2}"/>
                </a:ext>
              </a:extLst>
            </p:cNvPr>
            <p:cNvSpPr txBox="1">
              <a:spLocks/>
            </p:cNvSpPr>
            <p:nvPr/>
          </p:nvSpPr>
          <p:spPr>
            <a:xfrm>
              <a:off x="2906002" y="3762212"/>
              <a:ext cx="2087182" cy="236243"/>
            </a:xfrm>
            <a:prstGeom prst="rect">
              <a:avLst/>
            </a:prstGeom>
          </p:spPr>
          <p:txBody>
            <a:bodyPr vert="horz" lIns="0" tIns="0" rIns="0" bIns="0" rtlCol="0" anchor="t">
              <a:noAutofit/>
            </a:bodyPr>
            <a:lstStyle>
              <a:lvl1pPr algn="l" defTabSz="914377" rtl="0" eaLnBrk="1" latinLnBrk="0" hangingPunct="1">
                <a:lnSpc>
                  <a:spcPct val="80000"/>
                </a:lnSpc>
                <a:spcBef>
                  <a:spcPct val="0"/>
                </a:spcBef>
                <a:buNone/>
                <a:defRPr sz="4800" kern="1200">
                  <a:solidFill>
                    <a:schemeClr val="tx1"/>
                  </a:solidFill>
                  <a:latin typeface="Open Sans bold" panose="020B0806030504020204" pitchFamily="34" charset="0"/>
                  <a:ea typeface="Open Sans bold" panose="020B0806030504020204" pitchFamily="34" charset="0"/>
                  <a:cs typeface="Open Sans bold" panose="020B0806030504020204" pitchFamily="34" charset="0"/>
                </a:defRPr>
              </a:lvl1pPr>
            </a:lstStyle>
            <a:p>
              <a:pPr>
                <a:lnSpc>
                  <a:spcPct val="83000"/>
                </a:lnSpc>
              </a:pPr>
              <a:r>
                <a:rPr lang="en-US" sz="1800" dirty="0">
                  <a:solidFill>
                    <a:schemeClr val="accent5"/>
                  </a:solidFill>
                  <a:latin typeface="Barlow" pitchFamily="2" charset="77"/>
                  <a:ea typeface="Open Sans" panose="020B0606030504020204" pitchFamily="34" charset="0"/>
                  <a:cs typeface="Open Sans" panose="020B0606030504020204" pitchFamily="34" charset="0"/>
                </a:rPr>
                <a:t>Lorem ipsum</a:t>
              </a:r>
            </a:p>
          </p:txBody>
        </p:sp>
      </p:grpSp>
      <p:sp>
        <p:nvSpPr>
          <p:cNvPr id="66" name="Isosceles Triangle 21">
            <a:extLst>
              <a:ext uri="{FF2B5EF4-FFF2-40B4-BE49-F238E27FC236}">
                <a16:creationId xmlns:a16="http://schemas.microsoft.com/office/drawing/2014/main" id="{973A54BC-772B-784C-AEB2-61BA1689B434}"/>
              </a:ext>
            </a:extLst>
          </p:cNvPr>
          <p:cNvSpPr/>
          <p:nvPr/>
        </p:nvSpPr>
        <p:spPr>
          <a:xfrm>
            <a:off x="1820049" y="3340558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67" name="Isosceles Triangle 21">
            <a:extLst>
              <a:ext uri="{FF2B5EF4-FFF2-40B4-BE49-F238E27FC236}">
                <a16:creationId xmlns:a16="http://schemas.microsoft.com/office/drawing/2014/main" id="{EE703A46-4D3A-AA48-BB71-708879D2ECBA}"/>
              </a:ext>
            </a:extLst>
          </p:cNvPr>
          <p:cNvSpPr/>
          <p:nvPr/>
        </p:nvSpPr>
        <p:spPr>
          <a:xfrm>
            <a:off x="4786769" y="3340558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sp>
        <p:nvSpPr>
          <p:cNvPr id="68" name="Isosceles Triangle 21">
            <a:extLst>
              <a:ext uri="{FF2B5EF4-FFF2-40B4-BE49-F238E27FC236}">
                <a16:creationId xmlns:a16="http://schemas.microsoft.com/office/drawing/2014/main" id="{284D759A-D485-7D41-8762-BD749FA20146}"/>
              </a:ext>
            </a:extLst>
          </p:cNvPr>
          <p:cNvSpPr/>
          <p:nvPr/>
        </p:nvSpPr>
        <p:spPr>
          <a:xfrm>
            <a:off x="7875409" y="3340558"/>
            <a:ext cx="115261" cy="99363"/>
          </a:xfrm>
          <a:prstGeom prst="triangle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latin typeface="Barlow" pitchFamily="2" charset="77"/>
            </a:endParaRPr>
          </a:p>
        </p:txBody>
      </p:sp>
      <p:pic>
        <p:nvPicPr>
          <p:cNvPr id="69" name="Gráfico 68">
            <a:extLst>
              <a:ext uri="{FF2B5EF4-FFF2-40B4-BE49-F238E27FC236}">
                <a16:creationId xmlns:a16="http://schemas.microsoft.com/office/drawing/2014/main" id="{1ECF27C4-856B-FB4F-AB72-45CF35EFAE01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92744" y="2768568"/>
            <a:ext cx="369870" cy="369870"/>
          </a:xfrm>
          <a:prstGeom prst="rect">
            <a:avLst/>
          </a:prstGeom>
        </p:spPr>
      </p:pic>
      <p:pic>
        <p:nvPicPr>
          <p:cNvPr id="70" name="Gráfico 69">
            <a:extLst>
              <a:ext uri="{FF2B5EF4-FFF2-40B4-BE49-F238E27FC236}">
                <a16:creationId xmlns:a16="http://schemas.microsoft.com/office/drawing/2014/main" id="{B04661F8-7802-C84E-B5E2-59636FBA7F9C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748104" y="2778342"/>
            <a:ext cx="369870" cy="369870"/>
          </a:xfrm>
          <a:prstGeom prst="rect">
            <a:avLst/>
          </a:prstGeom>
        </p:spPr>
      </p:pic>
      <p:pic>
        <p:nvPicPr>
          <p:cNvPr id="71" name="Gráfico 70">
            <a:extLst>
              <a:ext uri="{FF2B5EF4-FFF2-40B4-BE49-F238E27FC236}">
                <a16:creationId xmlns:a16="http://schemas.microsoft.com/office/drawing/2014/main" id="{4F6422F0-6402-8C4F-BCEE-45D30286A085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659464" y="2778342"/>
            <a:ext cx="369870" cy="3698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19976166"/>
      </p:ext>
    </p:extLst>
  </p:cSld>
  <p:clrMapOvr>
    <a:masterClrMapping/>
  </p:clrMapOvr>
  <p:transition spd="slow">
    <p:push/>
  </p:transition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2244758" y="2338398"/>
            <a:ext cx="8067588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Break Time</a:t>
            </a: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Forma libre 13">
            <a:extLst>
              <a:ext uri="{FF2B5EF4-FFF2-40B4-BE49-F238E27FC236}">
                <a16:creationId xmlns:a16="http://schemas.microsoft.com/office/drawing/2014/main" id="{A58ED95A-CDA1-834E-B1C4-71AA0F032C33}"/>
              </a:ext>
            </a:extLst>
          </p:cNvPr>
          <p:cNvSpPr/>
          <p:nvPr/>
        </p:nvSpPr>
        <p:spPr>
          <a:xfrm>
            <a:off x="5848841" y="5780325"/>
            <a:ext cx="494317" cy="494317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grpSp>
        <p:nvGrpSpPr>
          <p:cNvPr id="7" name="Gráfico 2">
            <a:extLst>
              <a:ext uri="{FF2B5EF4-FFF2-40B4-BE49-F238E27FC236}">
                <a16:creationId xmlns:a16="http://schemas.microsoft.com/office/drawing/2014/main" id="{733B7B85-06A8-FB4B-8902-D2F01197BB8F}"/>
              </a:ext>
            </a:extLst>
          </p:cNvPr>
          <p:cNvGrpSpPr/>
          <p:nvPr/>
        </p:nvGrpSpPr>
        <p:grpSpPr>
          <a:xfrm>
            <a:off x="5947037" y="1403797"/>
            <a:ext cx="663030" cy="604334"/>
            <a:chOff x="1827604" y="1731755"/>
            <a:chExt cx="2626767" cy="2394228"/>
          </a:xfrm>
          <a:solidFill>
            <a:schemeClr val="accent5"/>
          </a:solidFill>
        </p:grpSpPr>
        <p:sp>
          <p:nvSpPr>
            <p:cNvPr id="8" name="Forma libre 7">
              <a:extLst>
                <a:ext uri="{FF2B5EF4-FFF2-40B4-BE49-F238E27FC236}">
                  <a16:creationId xmlns:a16="http://schemas.microsoft.com/office/drawing/2014/main" id="{B7709754-59BF-684B-A88D-65EF6328C7C0}"/>
                </a:ext>
              </a:extLst>
            </p:cNvPr>
            <p:cNvSpPr/>
            <p:nvPr/>
          </p:nvSpPr>
          <p:spPr>
            <a:xfrm>
              <a:off x="1827604" y="2540328"/>
              <a:ext cx="2626767" cy="1585655"/>
            </a:xfrm>
            <a:custGeom>
              <a:avLst/>
              <a:gdLst>
                <a:gd name="connsiteX0" fmla="*/ 2543668 w 2626767"/>
                <a:gd name="connsiteY0" fmla="*/ 280632 h 1585655"/>
                <a:gd name="connsiteX1" fmla="*/ 2289803 w 2626767"/>
                <a:gd name="connsiteY1" fmla="*/ 198706 h 1585655"/>
                <a:gd name="connsiteX2" fmla="*/ 2295916 w 2626767"/>
                <a:gd name="connsiteY2" fmla="*/ 165171 h 1585655"/>
                <a:gd name="connsiteX3" fmla="*/ 2262884 w 2626767"/>
                <a:gd name="connsiteY3" fmla="*/ 49548 h 1585655"/>
                <a:gd name="connsiteX4" fmla="*/ 2147261 w 2626767"/>
                <a:gd name="connsiteY4" fmla="*/ 0 h 1585655"/>
                <a:gd name="connsiteX5" fmla="*/ 148655 w 2626767"/>
                <a:gd name="connsiteY5" fmla="*/ 0 h 1585655"/>
                <a:gd name="connsiteX6" fmla="*/ 33032 w 2626767"/>
                <a:gd name="connsiteY6" fmla="*/ 49548 h 1585655"/>
                <a:gd name="connsiteX7" fmla="*/ 0 w 2626767"/>
                <a:gd name="connsiteY7" fmla="*/ 165171 h 1585655"/>
                <a:gd name="connsiteX8" fmla="*/ 132139 w 2626767"/>
                <a:gd name="connsiteY8" fmla="*/ 891929 h 1585655"/>
                <a:gd name="connsiteX9" fmla="*/ 958003 w 2626767"/>
                <a:gd name="connsiteY9" fmla="*/ 1585655 h 1585655"/>
                <a:gd name="connsiteX10" fmla="*/ 1337903 w 2626767"/>
                <a:gd name="connsiteY10" fmla="*/ 1585655 h 1585655"/>
                <a:gd name="connsiteX11" fmla="*/ 2162610 w 2626767"/>
                <a:gd name="connsiteY11" fmla="*/ 896220 h 1585655"/>
                <a:gd name="connsiteX12" fmla="*/ 2246349 w 2626767"/>
                <a:gd name="connsiteY12" fmla="*/ 908445 h 1585655"/>
                <a:gd name="connsiteX13" fmla="*/ 2560174 w 2626767"/>
                <a:gd name="connsiteY13" fmla="*/ 726758 h 1585655"/>
                <a:gd name="connsiteX14" fmla="*/ 2543668 w 2626767"/>
                <a:gd name="connsiteY14" fmla="*/ 280632 h 1585655"/>
                <a:gd name="connsiteX15" fmla="*/ 1337903 w 2626767"/>
                <a:gd name="connsiteY15" fmla="*/ 1436839 h 1585655"/>
                <a:gd name="connsiteX16" fmla="*/ 958003 w 2626767"/>
                <a:gd name="connsiteY16" fmla="*/ 1436839 h 1585655"/>
                <a:gd name="connsiteX17" fmla="*/ 297310 w 2626767"/>
                <a:gd name="connsiteY17" fmla="*/ 875252 h 1585655"/>
                <a:gd name="connsiteX18" fmla="*/ 181687 w 2626767"/>
                <a:gd name="connsiteY18" fmla="*/ 181526 h 1585655"/>
                <a:gd name="connsiteX19" fmla="*/ 2114210 w 2626767"/>
                <a:gd name="connsiteY19" fmla="*/ 181526 h 1585655"/>
                <a:gd name="connsiteX20" fmla="*/ 1998587 w 2626767"/>
                <a:gd name="connsiteY20" fmla="*/ 875252 h 1585655"/>
                <a:gd name="connsiteX21" fmla="*/ 1337903 w 2626767"/>
                <a:gd name="connsiteY21" fmla="*/ 1436839 h 1585655"/>
                <a:gd name="connsiteX22" fmla="*/ 2411529 w 2626767"/>
                <a:gd name="connsiteY22" fmla="*/ 627500 h 1585655"/>
                <a:gd name="connsiteX23" fmla="*/ 2194323 w 2626767"/>
                <a:gd name="connsiteY23" fmla="*/ 723968 h 1585655"/>
                <a:gd name="connsiteX24" fmla="*/ 2260226 w 2626767"/>
                <a:gd name="connsiteY24" fmla="*/ 361409 h 1585655"/>
                <a:gd name="connsiteX25" fmla="*/ 2411520 w 2626767"/>
                <a:gd name="connsiteY25" fmla="*/ 379739 h 1585655"/>
                <a:gd name="connsiteX26" fmla="*/ 2411529 w 2626767"/>
                <a:gd name="connsiteY26" fmla="*/ 627500 h 15856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626767" h="1585655">
                  <a:moveTo>
                    <a:pt x="2543668" y="280632"/>
                  </a:moveTo>
                  <a:cubicBezTo>
                    <a:pt x="2461571" y="198536"/>
                    <a:pt x="2369736" y="183177"/>
                    <a:pt x="2289803" y="198706"/>
                  </a:cubicBezTo>
                  <a:lnTo>
                    <a:pt x="2295916" y="165171"/>
                  </a:lnTo>
                  <a:cubicBezTo>
                    <a:pt x="2295916" y="132139"/>
                    <a:pt x="2295916" y="82581"/>
                    <a:pt x="2262884" y="49548"/>
                  </a:cubicBezTo>
                  <a:cubicBezTo>
                    <a:pt x="2229852" y="16516"/>
                    <a:pt x="2196819" y="0"/>
                    <a:pt x="2147261" y="0"/>
                  </a:cubicBezTo>
                  <a:lnTo>
                    <a:pt x="148655" y="0"/>
                  </a:lnTo>
                  <a:cubicBezTo>
                    <a:pt x="99106" y="0"/>
                    <a:pt x="66065" y="16516"/>
                    <a:pt x="33032" y="49548"/>
                  </a:cubicBezTo>
                  <a:cubicBezTo>
                    <a:pt x="0" y="82581"/>
                    <a:pt x="0" y="115613"/>
                    <a:pt x="0" y="165171"/>
                  </a:cubicBezTo>
                  <a:lnTo>
                    <a:pt x="132139" y="891929"/>
                  </a:lnTo>
                  <a:cubicBezTo>
                    <a:pt x="198203" y="1288345"/>
                    <a:pt x="545071" y="1585655"/>
                    <a:pt x="958003" y="1585655"/>
                  </a:cubicBezTo>
                  <a:lnTo>
                    <a:pt x="1337903" y="1585655"/>
                  </a:lnTo>
                  <a:cubicBezTo>
                    <a:pt x="1749345" y="1585655"/>
                    <a:pt x="2094723" y="1306674"/>
                    <a:pt x="2162610" y="896220"/>
                  </a:cubicBezTo>
                  <a:cubicBezTo>
                    <a:pt x="2192016" y="903320"/>
                    <a:pt x="2219429" y="908445"/>
                    <a:pt x="2246349" y="908445"/>
                  </a:cubicBezTo>
                  <a:cubicBezTo>
                    <a:pt x="2378487" y="908445"/>
                    <a:pt x="2494110" y="842381"/>
                    <a:pt x="2560174" y="726758"/>
                  </a:cubicBezTo>
                  <a:cubicBezTo>
                    <a:pt x="2659291" y="577942"/>
                    <a:pt x="2642774" y="379739"/>
                    <a:pt x="2543668" y="280632"/>
                  </a:cubicBezTo>
                  <a:close/>
                  <a:moveTo>
                    <a:pt x="1337903" y="1436839"/>
                  </a:moveTo>
                  <a:lnTo>
                    <a:pt x="958003" y="1436839"/>
                  </a:lnTo>
                  <a:cubicBezTo>
                    <a:pt x="627661" y="1436839"/>
                    <a:pt x="346858" y="1205594"/>
                    <a:pt x="297310" y="875252"/>
                  </a:cubicBezTo>
                  <a:lnTo>
                    <a:pt x="181687" y="181526"/>
                  </a:lnTo>
                  <a:lnTo>
                    <a:pt x="2114210" y="181526"/>
                  </a:lnTo>
                  <a:lnTo>
                    <a:pt x="1998587" y="875252"/>
                  </a:lnTo>
                  <a:cubicBezTo>
                    <a:pt x="1949039" y="1205603"/>
                    <a:pt x="1668255" y="1436839"/>
                    <a:pt x="1337903" y="1436839"/>
                  </a:cubicBezTo>
                  <a:close/>
                  <a:moveTo>
                    <a:pt x="2411529" y="627500"/>
                  </a:moveTo>
                  <a:cubicBezTo>
                    <a:pt x="2383120" y="684481"/>
                    <a:pt x="2317548" y="740977"/>
                    <a:pt x="2194323" y="723968"/>
                  </a:cubicBezTo>
                  <a:lnTo>
                    <a:pt x="2260226" y="361409"/>
                  </a:lnTo>
                  <a:cubicBezTo>
                    <a:pt x="2296562" y="339606"/>
                    <a:pt x="2349423" y="317632"/>
                    <a:pt x="2411520" y="379739"/>
                  </a:cubicBezTo>
                  <a:cubicBezTo>
                    <a:pt x="2461078" y="429287"/>
                    <a:pt x="2461078" y="544910"/>
                    <a:pt x="2411529" y="627500"/>
                  </a:cubicBezTo>
                  <a:close/>
                </a:path>
              </a:pathLst>
            </a:custGeom>
            <a:grpFill/>
            <a:ln w="94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" name="Forma libre 11">
              <a:extLst>
                <a:ext uri="{FF2B5EF4-FFF2-40B4-BE49-F238E27FC236}">
                  <a16:creationId xmlns:a16="http://schemas.microsoft.com/office/drawing/2014/main" id="{AEF0B7D4-493C-2246-A605-ED420223A568}"/>
                </a:ext>
              </a:extLst>
            </p:cNvPr>
            <p:cNvSpPr/>
            <p:nvPr/>
          </p:nvSpPr>
          <p:spPr>
            <a:xfrm>
              <a:off x="2729408" y="1731755"/>
              <a:ext cx="208703" cy="606643"/>
            </a:xfrm>
            <a:custGeom>
              <a:avLst/>
              <a:gdLst>
                <a:gd name="connsiteX0" fmla="*/ 0 w 247742"/>
                <a:gd name="connsiteY0" fmla="*/ 505400 h 720119"/>
                <a:gd name="connsiteX1" fmla="*/ 49548 w 247742"/>
                <a:gd name="connsiteY1" fmla="*/ 687088 h 720119"/>
                <a:gd name="connsiteX2" fmla="*/ 115613 w 247742"/>
                <a:gd name="connsiteY2" fmla="*/ 720120 h 720119"/>
                <a:gd name="connsiteX3" fmla="*/ 165162 w 247742"/>
                <a:gd name="connsiteY3" fmla="*/ 720120 h 720119"/>
                <a:gd name="connsiteX4" fmla="*/ 198194 w 247742"/>
                <a:gd name="connsiteY4" fmla="*/ 604497 h 720119"/>
                <a:gd name="connsiteX5" fmla="*/ 165162 w 247742"/>
                <a:gd name="connsiteY5" fmla="*/ 505391 h 720119"/>
                <a:gd name="connsiteX6" fmla="*/ 198194 w 247742"/>
                <a:gd name="connsiteY6" fmla="*/ 406285 h 720119"/>
                <a:gd name="connsiteX7" fmla="*/ 247742 w 247742"/>
                <a:gd name="connsiteY7" fmla="*/ 224597 h 720119"/>
                <a:gd name="connsiteX8" fmla="*/ 198194 w 247742"/>
                <a:gd name="connsiteY8" fmla="*/ 42910 h 720119"/>
                <a:gd name="connsiteX9" fmla="*/ 82571 w 247742"/>
                <a:gd name="connsiteY9" fmla="*/ 9878 h 720119"/>
                <a:gd name="connsiteX10" fmla="*/ 49539 w 247742"/>
                <a:gd name="connsiteY10" fmla="*/ 125500 h 720119"/>
                <a:gd name="connsiteX11" fmla="*/ 82571 w 247742"/>
                <a:gd name="connsiteY11" fmla="*/ 224607 h 720119"/>
                <a:gd name="connsiteX12" fmla="*/ 49539 w 247742"/>
                <a:gd name="connsiteY12" fmla="*/ 323713 h 720119"/>
                <a:gd name="connsiteX13" fmla="*/ 0 w 247742"/>
                <a:gd name="connsiteY13" fmla="*/ 505400 h 7201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742" h="720119">
                  <a:moveTo>
                    <a:pt x="0" y="505400"/>
                  </a:moveTo>
                  <a:cubicBezTo>
                    <a:pt x="0" y="604507"/>
                    <a:pt x="49548" y="670572"/>
                    <a:pt x="49548" y="687088"/>
                  </a:cubicBezTo>
                  <a:cubicBezTo>
                    <a:pt x="66065" y="703604"/>
                    <a:pt x="82581" y="720120"/>
                    <a:pt x="115613" y="720120"/>
                  </a:cubicBezTo>
                  <a:cubicBezTo>
                    <a:pt x="132129" y="720120"/>
                    <a:pt x="132129" y="720120"/>
                    <a:pt x="165162" y="720120"/>
                  </a:cubicBezTo>
                  <a:cubicBezTo>
                    <a:pt x="214710" y="687088"/>
                    <a:pt x="214710" y="637530"/>
                    <a:pt x="198194" y="604497"/>
                  </a:cubicBezTo>
                  <a:cubicBezTo>
                    <a:pt x="198194" y="604497"/>
                    <a:pt x="165162" y="554949"/>
                    <a:pt x="165162" y="505391"/>
                  </a:cubicBezTo>
                  <a:cubicBezTo>
                    <a:pt x="165162" y="455833"/>
                    <a:pt x="198194" y="406285"/>
                    <a:pt x="198194" y="406285"/>
                  </a:cubicBezTo>
                  <a:cubicBezTo>
                    <a:pt x="198194" y="406285"/>
                    <a:pt x="247742" y="323694"/>
                    <a:pt x="247742" y="224597"/>
                  </a:cubicBezTo>
                  <a:cubicBezTo>
                    <a:pt x="247742" y="125500"/>
                    <a:pt x="198194" y="59426"/>
                    <a:pt x="198194" y="42910"/>
                  </a:cubicBezTo>
                  <a:cubicBezTo>
                    <a:pt x="165162" y="-6638"/>
                    <a:pt x="115604" y="-6638"/>
                    <a:pt x="82571" y="9878"/>
                  </a:cubicBezTo>
                  <a:cubicBezTo>
                    <a:pt x="33023" y="42910"/>
                    <a:pt x="33023" y="92468"/>
                    <a:pt x="49539" y="125500"/>
                  </a:cubicBezTo>
                  <a:cubicBezTo>
                    <a:pt x="49539" y="125500"/>
                    <a:pt x="82571" y="175049"/>
                    <a:pt x="82571" y="224607"/>
                  </a:cubicBezTo>
                  <a:cubicBezTo>
                    <a:pt x="82571" y="274165"/>
                    <a:pt x="49539" y="323713"/>
                    <a:pt x="49539" y="323713"/>
                  </a:cubicBezTo>
                  <a:cubicBezTo>
                    <a:pt x="49539" y="323713"/>
                    <a:pt x="0" y="406294"/>
                    <a:pt x="0" y="505400"/>
                  </a:cubicBezTo>
                  <a:close/>
                </a:path>
              </a:pathLst>
            </a:custGeom>
            <a:grpFill/>
            <a:ln w="94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" name="Forma libre 12">
              <a:extLst>
                <a:ext uri="{FF2B5EF4-FFF2-40B4-BE49-F238E27FC236}">
                  <a16:creationId xmlns:a16="http://schemas.microsoft.com/office/drawing/2014/main" id="{D5F36B1D-D1B7-CB45-9E1A-6B1A8684CD0C}"/>
                </a:ext>
              </a:extLst>
            </p:cNvPr>
            <p:cNvSpPr/>
            <p:nvPr/>
          </p:nvSpPr>
          <p:spPr>
            <a:xfrm>
              <a:off x="3092792" y="1731755"/>
              <a:ext cx="208703" cy="606643"/>
            </a:xfrm>
            <a:custGeom>
              <a:avLst/>
              <a:gdLst>
                <a:gd name="connsiteX0" fmla="*/ 0 w 247742"/>
                <a:gd name="connsiteY0" fmla="*/ 505400 h 720119"/>
                <a:gd name="connsiteX1" fmla="*/ 49548 w 247742"/>
                <a:gd name="connsiteY1" fmla="*/ 687088 h 720119"/>
                <a:gd name="connsiteX2" fmla="*/ 115613 w 247742"/>
                <a:gd name="connsiteY2" fmla="*/ 720120 h 720119"/>
                <a:gd name="connsiteX3" fmla="*/ 165162 w 247742"/>
                <a:gd name="connsiteY3" fmla="*/ 720120 h 720119"/>
                <a:gd name="connsiteX4" fmla="*/ 198194 w 247742"/>
                <a:gd name="connsiteY4" fmla="*/ 604497 h 720119"/>
                <a:gd name="connsiteX5" fmla="*/ 165162 w 247742"/>
                <a:gd name="connsiteY5" fmla="*/ 505391 h 720119"/>
                <a:gd name="connsiteX6" fmla="*/ 198194 w 247742"/>
                <a:gd name="connsiteY6" fmla="*/ 406285 h 720119"/>
                <a:gd name="connsiteX7" fmla="*/ 247742 w 247742"/>
                <a:gd name="connsiteY7" fmla="*/ 224597 h 720119"/>
                <a:gd name="connsiteX8" fmla="*/ 198194 w 247742"/>
                <a:gd name="connsiteY8" fmla="*/ 42910 h 720119"/>
                <a:gd name="connsiteX9" fmla="*/ 82571 w 247742"/>
                <a:gd name="connsiteY9" fmla="*/ 9878 h 720119"/>
                <a:gd name="connsiteX10" fmla="*/ 49539 w 247742"/>
                <a:gd name="connsiteY10" fmla="*/ 125500 h 720119"/>
                <a:gd name="connsiteX11" fmla="*/ 82571 w 247742"/>
                <a:gd name="connsiteY11" fmla="*/ 224607 h 720119"/>
                <a:gd name="connsiteX12" fmla="*/ 49539 w 247742"/>
                <a:gd name="connsiteY12" fmla="*/ 323713 h 720119"/>
                <a:gd name="connsiteX13" fmla="*/ 0 w 247742"/>
                <a:gd name="connsiteY13" fmla="*/ 505400 h 7201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47742" h="720119">
                  <a:moveTo>
                    <a:pt x="0" y="505400"/>
                  </a:moveTo>
                  <a:cubicBezTo>
                    <a:pt x="0" y="604507"/>
                    <a:pt x="49548" y="687088"/>
                    <a:pt x="49548" y="687088"/>
                  </a:cubicBezTo>
                  <a:cubicBezTo>
                    <a:pt x="66065" y="703604"/>
                    <a:pt x="82581" y="720120"/>
                    <a:pt x="115613" y="720120"/>
                  </a:cubicBezTo>
                  <a:cubicBezTo>
                    <a:pt x="132129" y="720120"/>
                    <a:pt x="148645" y="720120"/>
                    <a:pt x="165162" y="720120"/>
                  </a:cubicBezTo>
                  <a:cubicBezTo>
                    <a:pt x="214710" y="687088"/>
                    <a:pt x="214710" y="637530"/>
                    <a:pt x="198194" y="604497"/>
                  </a:cubicBezTo>
                  <a:cubicBezTo>
                    <a:pt x="198194" y="604497"/>
                    <a:pt x="165162" y="554949"/>
                    <a:pt x="165162" y="505391"/>
                  </a:cubicBezTo>
                  <a:cubicBezTo>
                    <a:pt x="165162" y="455833"/>
                    <a:pt x="198194" y="406285"/>
                    <a:pt x="198194" y="406285"/>
                  </a:cubicBezTo>
                  <a:cubicBezTo>
                    <a:pt x="198194" y="406285"/>
                    <a:pt x="247742" y="323694"/>
                    <a:pt x="247742" y="224597"/>
                  </a:cubicBezTo>
                  <a:cubicBezTo>
                    <a:pt x="247742" y="125500"/>
                    <a:pt x="198194" y="59426"/>
                    <a:pt x="198194" y="42910"/>
                  </a:cubicBezTo>
                  <a:cubicBezTo>
                    <a:pt x="165162" y="-6638"/>
                    <a:pt x="115604" y="-6638"/>
                    <a:pt x="82571" y="9878"/>
                  </a:cubicBezTo>
                  <a:cubicBezTo>
                    <a:pt x="33023" y="42910"/>
                    <a:pt x="33023" y="92468"/>
                    <a:pt x="49539" y="125500"/>
                  </a:cubicBezTo>
                  <a:cubicBezTo>
                    <a:pt x="49539" y="125500"/>
                    <a:pt x="82571" y="175049"/>
                    <a:pt x="82571" y="224607"/>
                  </a:cubicBezTo>
                  <a:cubicBezTo>
                    <a:pt x="82571" y="274165"/>
                    <a:pt x="49539" y="323713"/>
                    <a:pt x="49539" y="323713"/>
                  </a:cubicBezTo>
                  <a:cubicBezTo>
                    <a:pt x="49539" y="323713"/>
                    <a:pt x="0" y="406294"/>
                    <a:pt x="0" y="505400"/>
                  </a:cubicBezTo>
                  <a:close/>
                </a:path>
              </a:pathLst>
            </a:custGeom>
            <a:grpFill/>
            <a:ln w="94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sp>
        <p:nvSpPr>
          <p:cNvPr id="17" name="CuadroTexto 16">
            <a:extLst>
              <a:ext uri="{FF2B5EF4-FFF2-40B4-BE49-F238E27FC236}">
                <a16:creationId xmlns:a16="http://schemas.microsoft.com/office/drawing/2014/main" id="{F7BD1614-49AF-8D48-B2A2-3F7C9387EFE8}"/>
              </a:ext>
            </a:extLst>
          </p:cNvPr>
          <p:cNvSpPr txBox="1"/>
          <p:nvPr/>
        </p:nvSpPr>
        <p:spPr>
          <a:xfrm>
            <a:off x="4512913" y="4387832"/>
            <a:ext cx="33528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b="1" dirty="0">
                <a:solidFill>
                  <a:schemeClr val="accent1"/>
                </a:solidFill>
                <a:latin typeface="Barlow" pitchFamily="2" charset="77"/>
              </a:rPr>
              <a:t>15 MIN</a:t>
            </a:r>
          </a:p>
        </p:txBody>
      </p:sp>
      <p:pic>
        <p:nvPicPr>
          <p:cNvPr id="19" name="Imagen 18">
            <a:extLst>
              <a:ext uri="{FF2B5EF4-FFF2-40B4-BE49-F238E27FC236}">
                <a16:creationId xmlns:a16="http://schemas.microsoft.com/office/drawing/2014/main" id="{85A229E2-C404-A340-A148-0F06B7FDA915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700686" y="1169653"/>
            <a:ext cx="1882053" cy="1753585"/>
          </a:xfrm>
          <a:prstGeom prst="rect">
            <a:avLst/>
          </a:prstGeom>
        </p:spPr>
      </p:pic>
      <p:pic>
        <p:nvPicPr>
          <p:cNvPr id="23" name="Imagen 22">
            <a:extLst>
              <a:ext uri="{FF2B5EF4-FFF2-40B4-BE49-F238E27FC236}">
                <a16:creationId xmlns:a16="http://schemas.microsoft.com/office/drawing/2014/main" id="{4D137909-EAB0-D548-BB35-D43048C51F66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saturation sat="2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58610" y="3836362"/>
            <a:ext cx="2744655" cy="3021638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F3864C77-A732-7D4F-A9B0-0638D9569E2B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3462954" y="4618664"/>
            <a:ext cx="682560" cy="182881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764279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rupo 18">
            <a:extLst>
              <a:ext uri="{FF2B5EF4-FFF2-40B4-BE49-F238E27FC236}">
                <a16:creationId xmlns:a16="http://schemas.microsoft.com/office/drawing/2014/main" id="{8F95F4B5-1C96-BE49-8581-C42C412A7F86}"/>
              </a:ext>
            </a:extLst>
          </p:cNvPr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pic>
          <p:nvPicPr>
            <p:cNvPr id="13" name="Imagen 12">
              <a:extLst>
                <a:ext uri="{FF2B5EF4-FFF2-40B4-BE49-F238E27FC236}">
                  <a16:creationId xmlns:a16="http://schemas.microsoft.com/office/drawing/2014/main" id="{83474853-484A-CC49-8B2C-6CE629559569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 r="-2153"/>
            <a:stretch/>
          </p:blipFill>
          <p:spPr>
            <a:xfrm>
              <a:off x="0" y="0"/>
              <a:ext cx="6935893" cy="6858000"/>
            </a:xfrm>
            <a:prstGeom prst="rect">
              <a:avLst/>
            </a:prstGeom>
          </p:spPr>
        </p:pic>
        <p:sp>
          <p:nvSpPr>
            <p:cNvPr id="16" name="Rectángulo 15">
              <a:extLst>
                <a:ext uri="{FF2B5EF4-FFF2-40B4-BE49-F238E27FC236}">
                  <a16:creationId xmlns:a16="http://schemas.microsoft.com/office/drawing/2014/main" id="{0C8B40C5-F4E3-0A4C-9385-D0BB2609D582}"/>
                </a:ext>
              </a:extLst>
            </p:cNvPr>
            <p:cNvSpPr/>
            <p:nvPr/>
          </p:nvSpPr>
          <p:spPr>
            <a:xfrm>
              <a:off x="3527847" y="0"/>
              <a:ext cx="8664153" cy="6858000"/>
            </a:xfrm>
            <a:prstGeom prst="rect">
              <a:avLst/>
            </a:prstGeom>
            <a:gradFill>
              <a:gsLst>
                <a:gs pos="0">
                  <a:schemeClr val="accent1">
                    <a:lumMod val="5000"/>
                    <a:lumOff val="95000"/>
                  </a:schemeClr>
                </a:gs>
                <a:gs pos="100000">
                  <a:schemeClr val="bg1">
                    <a:alpha val="0"/>
                  </a:schemeClr>
                </a:gs>
              </a:gsLst>
              <a:lin ang="11400000" scaled="0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sp>
        <p:nvSpPr>
          <p:cNvPr id="2" name="Marcador de texto 1">
            <a:extLst>
              <a:ext uri="{FF2B5EF4-FFF2-40B4-BE49-F238E27FC236}">
                <a16:creationId xmlns:a16="http://schemas.microsoft.com/office/drawing/2014/main" id="{D5609341-99F5-D241-B56B-18F8320E9244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CC669931-A099-BD44-B0CD-807E65F7FD06}"/>
              </a:ext>
            </a:extLst>
          </p:cNvPr>
          <p:cNvSpPr/>
          <p:nvPr/>
        </p:nvSpPr>
        <p:spPr>
          <a:xfrm>
            <a:off x="5351929" y="1296664"/>
            <a:ext cx="6051177" cy="4822685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44DF0D6F-0670-5E4F-94E8-1F3BCA35CC7C}"/>
              </a:ext>
            </a:extLst>
          </p:cNvPr>
          <p:cNvSpPr txBox="1"/>
          <p:nvPr/>
        </p:nvSpPr>
        <p:spPr>
          <a:xfrm>
            <a:off x="5933482" y="1741566"/>
            <a:ext cx="491998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400" b="1" spc="300" dirty="0">
                <a:solidFill>
                  <a:schemeClr val="accent5"/>
                </a:solidFill>
                <a:latin typeface="Barlow" pitchFamily="2" charset="77"/>
              </a:rPr>
              <a:t>FAMOUS QUOTE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F5903D87-0E38-FE4A-9485-C1C3A65FAD73}"/>
              </a:ext>
            </a:extLst>
          </p:cNvPr>
          <p:cNvSpPr/>
          <p:nvPr/>
        </p:nvSpPr>
        <p:spPr>
          <a:xfrm>
            <a:off x="5933482" y="2720771"/>
            <a:ext cx="4919989" cy="230832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“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art of medicine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consists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of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amusing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patient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while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nature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cures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the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 </a:t>
            </a:r>
            <a:r>
              <a:rPr lang="es-ES" sz="3600" dirty="0" err="1">
                <a:solidFill>
                  <a:schemeClr val="accent5"/>
                </a:solidFill>
                <a:latin typeface="Barlow" pitchFamily="2" charset="77"/>
              </a:rPr>
              <a:t>disease</a:t>
            </a:r>
            <a:r>
              <a:rPr lang="es-ES" sz="3600" dirty="0">
                <a:solidFill>
                  <a:schemeClr val="accent5"/>
                </a:solidFill>
                <a:latin typeface="Barlow" pitchFamily="2" charset="77"/>
              </a:rPr>
              <a:t>.”</a:t>
            </a:r>
          </a:p>
        </p:txBody>
      </p:sp>
      <p:cxnSp>
        <p:nvCxnSpPr>
          <p:cNvPr id="8" name="Conector recto 7">
            <a:extLst>
              <a:ext uri="{FF2B5EF4-FFF2-40B4-BE49-F238E27FC236}">
                <a16:creationId xmlns:a16="http://schemas.microsoft.com/office/drawing/2014/main" id="{89F18AA1-CD1F-EF49-A46F-2010D27F8717}"/>
              </a:ext>
            </a:extLst>
          </p:cNvPr>
          <p:cNvCxnSpPr>
            <a:cxnSpLocks/>
          </p:cNvCxnSpPr>
          <p:nvPr/>
        </p:nvCxnSpPr>
        <p:spPr>
          <a:xfrm flipH="1">
            <a:off x="6096000" y="2388156"/>
            <a:ext cx="651165" cy="0"/>
          </a:xfrm>
          <a:prstGeom prst="line">
            <a:avLst/>
          </a:prstGeom>
          <a:ln w="381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CuadroTexto 8">
            <a:extLst>
              <a:ext uri="{FF2B5EF4-FFF2-40B4-BE49-F238E27FC236}">
                <a16:creationId xmlns:a16="http://schemas.microsoft.com/office/drawing/2014/main" id="{DF27988A-2E70-FB48-AD43-EBF02A4DC285}"/>
              </a:ext>
            </a:extLst>
          </p:cNvPr>
          <p:cNvSpPr txBox="1"/>
          <p:nvPr/>
        </p:nvSpPr>
        <p:spPr>
          <a:xfrm>
            <a:off x="5936271" y="5381358"/>
            <a:ext cx="491998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400" b="1" dirty="0">
                <a:solidFill>
                  <a:schemeClr val="accent1"/>
                </a:solidFill>
                <a:latin typeface="Barlow" pitchFamily="2" charset="77"/>
              </a:rPr>
              <a:t>VOLTAIRE</a:t>
            </a:r>
          </a:p>
        </p:txBody>
      </p:sp>
    </p:spTree>
    <p:extLst>
      <p:ext uri="{BB962C8B-B14F-4D97-AF65-F5344CB8AC3E}">
        <p14:creationId xmlns:p14="http://schemas.microsoft.com/office/powerpoint/2010/main" val="35203901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1AAE2F4D-2A2D-AF43-BD6E-BA89B56FF3B8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5" name="Redondear rectángulo de esquina diagonal 4">
            <a:extLst>
              <a:ext uri="{FF2B5EF4-FFF2-40B4-BE49-F238E27FC236}">
                <a16:creationId xmlns:a16="http://schemas.microsoft.com/office/drawing/2014/main" id="{28E28621-2FE4-3B48-B13A-CC60987C1D29}"/>
              </a:ext>
            </a:extLst>
          </p:cNvPr>
          <p:cNvSpPr/>
          <p:nvPr/>
        </p:nvSpPr>
        <p:spPr>
          <a:xfrm>
            <a:off x="4512913" y="2104254"/>
            <a:ext cx="3352800" cy="3073387"/>
          </a:xfrm>
          <a:prstGeom prst="round2DiagRect">
            <a:avLst>
              <a:gd name="adj1" fmla="val 19492"/>
              <a:gd name="adj2" fmla="val 0"/>
            </a:avLst>
          </a:prstGeom>
          <a:noFill/>
          <a:ln w="47625">
            <a:solidFill>
              <a:schemeClr val="accent1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C269247-78E1-AF44-AAE2-E85634069DA1}"/>
              </a:ext>
            </a:extLst>
          </p:cNvPr>
          <p:cNvSpPr txBox="1">
            <a:spLocks/>
          </p:cNvSpPr>
          <p:nvPr/>
        </p:nvSpPr>
        <p:spPr>
          <a:xfrm>
            <a:off x="2244758" y="2338398"/>
            <a:ext cx="8067588" cy="2644619"/>
          </a:xfrm>
          <a:prstGeom prst="rect">
            <a:avLst/>
          </a:prstGeom>
        </p:spPr>
        <p:txBody>
          <a:bodyPr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kern="1200">
                <a:solidFill>
                  <a:schemeClr val="tx1"/>
                </a:solidFill>
                <a:latin typeface="Barlow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Thank</a:t>
            </a:r>
            <a:r>
              <a:rPr lang="es-ES" sz="6800" dirty="0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 </a:t>
            </a:r>
            <a:r>
              <a:rPr lang="es-ES" sz="6800" dirty="0" err="1">
                <a:solidFill>
                  <a:schemeClr val="accent5">
                    <a:lumMod val="75000"/>
                  </a:schemeClr>
                </a:solidFill>
                <a:latin typeface="Barlow Medium" pitchFamily="2" charset="77"/>
              </a:rPr>
              <a:t>you</a:t>
            </a:r>
            <a:endParaRPr lang="es-ES" sz="6800" dirty="0">
              <a:solidFill>
                <a:schemeClr val="accent5">
                  <a:lumMod val="75000"/>
                </a:schemeClr>
              </a:solidFill>
              <a:latin typeface="Barlow Medium" pitchFamily="2" charset="77"/>
            </a:endParaRPr>
          </a:p>
        </p:txBody>
      </p:sp>
      <p:sp>
        <p:nvSpPr>
          <p:cNvPr id="9" name="Redondear rectángulo de esquina diagonal 8">
            <a:extLst>
              <a:ext uri="{FF2B5EF4-FFF2-40B4-BE49-F238E27FC236}">
                <a16:creationId xmlns:a16="http://schemas.microsoft.com/office/drawing/2014/main" id="{D9DDFE9D-408C-B84D-B0D0-5344CD9D7A0A}"/>
              </a:ext>
            </a:extLst>
          </p:cNvPr>
          <p:cNvSpPr/>
          <p:nvPr/>
        </p:nvSpPr>
        <p:spPr>
          <a:xfrm>
            <a:off x="5494140" y="982763"/>
            <a:ext cx="1483659" cy="1341483"/>
          </a:xfrm>
          <a:prstGeom prst="round2DiagRect">
            <a:avLst>
              <a:gd name="adj1" fmla="val 19492"/>
              <a:gd name="adj2" fmla="val 0"/>
            </a:avLst>
          </a:prstGeom>
          <a:solidFill>
            <a:schemeClr val="bg1"/>
          </a:solidFill>
          <a:ln w="41275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5A0DF98F-4D86-7A4C-BE37-0FFE1417B1F0}"/>
              </a:ext>
            </a:extLst>
          </p:cNvPr>
          <p:cNvCxnSpPr>
            <a:cxnSpLocks/>
          </p:cNvCxnSpPr>
          <p:nvPr/>
        </p:nvCxnSpPr>
        <p:spPr>
          <a:xfrm>
            <a:off x="6278552" y="0"/>
            <a:ext cx="0" cy="1169653"/>
          </a:xfrm>
          <a:prstGeom prst="line">
            <a:avLst/>
          </a:prstGeom>
          <a:ln w="254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Forma libre 11">
            <a:extLst>
              <a:ext uri="{FF2B5EF4-FFF2-40B4-BE49-F238E27FC236}">
                <a16:creationId xmlns:a16="http://schemas.microsoft.com/office/drawing/2014/main" id="{3CD03F64-B47E-5540-AD23-94ED01F5437E}"/>
              </a:ext>
            </a:extLst>
          </p:cNvPr>
          <p:cNvSpPr/>
          <p:nvPr/>
        </p:nvSpPr>
        <p:spPr>
          <a:xfrm>
            <a:off x="5973615" y="1447250"/>
            <a:ext cx="501235" cy="471701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accent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8" name="Imagen 7">
            <a:extLst>
              <a:ext uri="{FF2B5EF4-FFF2-40B4-BE49-F238E27FC236}">
                <a16:creationId xmlns:a16="http://schemas.microsoft.com/office/drawing/2014/main" id="{C5E5EEBC-C725-734B-836F-D3F59A4346E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758043" y="1753646"/>
            <a:ext cx="4666725" cy="5185250"/>
          </a:xfrm>
          <a:prstGeom prst="rect">
            <a:avLst/>
          </a:prstGeom>
        </p:spPr>
      </p:pic>
      <p:pic>
        <p:nvPicPr>
          <p:cNvPr id="10" name="Imagen 9">
            <a:extLst>
              <a:ext uri="{FF2B5EF4-FFF2-40B4-BE49-F238E27FC236}">
                <a16:creationId xmlns:a16="http://schemas.microsoft.com/office/drawing/2014/main" id="{D90F7D4F-4222-F24F-AEE2-A723AE9BFFFF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053537" y="1238900"/>
            <a:ext cx="922099" cy="2470624"/>
          </a:xfrm>
          <a:prstGeom prst="rect">
            <a:avLst/>
          </a:prstGeom>
        </p:spPr>
      </p:pic>
      <p:pic>
        <p:nvPicPr>
          <p:cNvPr id="13" name="Imagen 12">
            <a:extLst>
              <a:ext uri="{FF2B5EF4-FFF2-40B4-BE49-F238E27FC236}">
                <a16:creationId xmlns:a16="http://schemas.microsoft.com/office/drawing/2014/main" id="{5E5071C2-0850-A34A-9D5A-4573AD4C7BCB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563680">
            <a:off x="339645" y="1937128"/>
            <a:ext cx="3360266" cy="42889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98314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CuadroTexto 103">
            <a:extLst>
              <a:ext uri="{FF2B5EF4-FFF2-40B4-BE49-F238E27FC236}">
                <a16:creationId xmlns:a16="http://schemas.microsoft.com/office/drawing/2014/main" id="{87D5BB69-39E0-914C-8648-39A00155FB69}"/>
              </a:ext>
            </a:extLst>
          </p:cNvPr>
          <p:cNvSpPr txBox="1"/>
          <p:nvPr/>
        </p:nvSpPr>
        <p:spPr>
          <a:xfrm>
            <a:off x="9192745" y="594437"/>
            <a:ext cx="248331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s-ES" sz="1200" b="1" dirty="0" err="1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Icons</a:t>
            </a:r>
            <a:r>
              <a:rPr lang="es-ES" sz="1200" b="1" dirty="0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 </a:t>
            </a:r>
            <a:r>
              <a:rPr lang="es-ES" sz="1200" b="1" dirty="0" err="1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by</a:t>
            </a:r>
            <a:r>
              <a:rPr lang="es-ES" sz="1200" b="1" dirty="0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 </a:t>
            </a:r>
            <a:r>
              <a:rPr lang="es-ES" sz="1200" b="1" dirty="0" err="1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Vectors</a:t>
            </a:r>
            <a:r>
              <a:rPr lang="es-ES" sz="1200" b="1" dirty="0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 </a:t>
            </a:r>
            <a:r>
              <a:rPr lang="es-ES" sz="1200" b="1" dirty="0" err="1">
                <a:solidFill>
                  <a:srgbClr val="006AF0"/>
                </a:solidFill>
                <a:latin typeface="Barlow" pitchFamily="2" charset="77"/>
                <a:cs typeface="Arial" panose="020B0604020202020204" pitchFamily="34" charset="0"/>
              </a:rPr>
              <a:t>Market</a:t>
            </a:r>
            <a:endParaRPr lang="es-ES" sz="1200" b="1" dirty="0">
              <a:solidFill>
                <a:srgbClr val="006AF0"/>
              </a:solidFill>
              <a:latin typeface="Barlow" pitchFamily="2" charset="77"/>
              <a:cs typeface="Arial" panose="020B0604020202020204" pitchFamily="34" charset="0"/>
            </a:endParaRPr>
          </a:p>
        </p:txBody>
      </p:sp>
      <p:pic>
        <p:nvPicPr>
          <p:cNvPr id="133" name="Gráfico 132">
            <a:extLst>
              <a:ext uri="{FF2B5EF4-FFF2-40B4-BE49-F238E27FC236}">
                <a16:creationId xmlns:a16="http://schemas.microsoft.com/office/drawing/2014/main" id="{14AF5D5D-8C21-964C-8BF4-FB0105C06CF8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1013473" y="3953237"/>
            <a:ext cx="369870" cy="369870"/>
          </a:xfrm>
          <a:prstGeom prst="rect">
            <a:avLst/>
          </a:prstGeom>
        </p:spPr>
      </p:pic>
      <p:pic>
        <p:nvPicPr>
          <p:cNvPr id="137" name="Gráfico 136">
            <a:extLst>
              <a:ext uri="{FF2B5EF4-FFF2-40B4-BE49-F238E27FC236}">
                <a16:creationId xmlns:a16="http://schemas.microsoft.com/office/drawing/2014/main" id="{1AEC766E-E8C6-E34E-A27D-EA64C7CC4BEF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914613" y="3932958"/>
            <a:ext cx="369870" cy="369870"/>
          </a:xfrm>
          <a:prstGeom prst="rect">
            <a:avLst/>
          </a:prstGeom>
        </p:spPr>
      </p:pic>
      <p:pic>
        <p:nvPicPr>
          <p:cNvPr id="139" name="Gráfico 138">
            <a:extLst>
              <a:ext uri="{FF2B5EF4-FFF2-40B4-BE49-F238E27FC236}">
                <a16:creationId xmlns:a16="http://schemas.microsoft.com/office/drawing/2014/main" id="{C235742A-24C1-5C42-96EA-DF478529B328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933826" y="4579801"/>
            <a:ext cx="369870" cy="369870"/>
          </a:xfrm>
          <a:prstGeom prst="rect">
            <a:avLst/>
          </a:prstGeom>
        </p:spPr>
      </p:pic>
      <p:pic>
        <p:nvPicPr>
          <p:cNvPr id="141" name="Gráfico 140">
            <a:extLst>
              <a:ext uri="{FF2B5EF4-FFF2-40B4-BE49-F238E27FC236}">
                <a16:creationId xmlns:a16="http://schemas.microsoft.com/office/drawing/2014/main" id="{313DF1CE-ABC8-C941-88E2-B5867347B08D}"/>
              </a:ext>
            </a:extLst>
          </p:cNvPr>
          <p:cNvPicPr>
            <a:picLocks noChangeAspect="1"/>
          </p:cNvPicPr>
          <p:nvPr/>
        </p:nvPicPr>
        <p:blipFill>
          <a:blip r:embed="rId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898417" y="5217178"/>
            <a:ext cx="369870" cy="369870"/>
          </a:xfrm>
          <a:prstGeom prst="rect">
            <a:avLst/>
          </a:prstGeom>
        </p:spPr>
      </p:pic>
      <p:pic>
        <p:nvPicPr>
          <p:cNvPr id="143" name="Gráfico 142">
            <a:extLst>
              <a:ext uri="{FF2B5EF4-FFF2-40B4-BE49-F238E27FC236}">
                <a16:creationId xmlns:a16="http://schemas.microsoft.com/office/drawing/2014/main" id="{C8206DD7-1CF5-0345-9D2C-51BD9EEAA5DD}"/>
              </a:ext>
            </a:extLst>
          </p:cNvPr>
          <p:cNvPicPr>
            <a:picLocks noChangeAspect="1"/>
          </p:cNvPicPr>
          <p:nvPr/>
        </p:nvPicPr>
        <p:blipFill>
          <a:blip r:embed="rId1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919141" y="5824854"/>
            <a:ext cx="369870" cy="369870"/>
          </a:xfrm>
          <a:prstGeom prst="rect">
            <a:avLst/>
          </a:prstGeom>
        </p:spPr>
      </p:pic>
      <p:pic>
        <p:nvPicPr>
          <p:cNvPr id="145" name="Gráfico 144">
            <a:extLst>
              <a:ext uri="{FF2B5EF4-FFF2-40B4-BE49-F238E27FC236}">
                <a16:creationId xmlns:a16="http://schemas.microsoft.com/office/drawing/2014/main" id="{6B85F20F-49F1-F846-ABC7-FC510CEC9786}"/>
              </a:ext>
            </a:extLst>
          </p:cNvPr>
          <p:cNvPicPr>
            <a:picLocks noChangeAspect="1"/>
          </p:cNvPicPr>
          <p:nvPr/>
        </p:nvPicPr>
        <p:blipFill>
          <a:blip r:embed="rId1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2875046" y="1374689"/>
            <a:ext cx="369870" cy="369870"/>
          </a:xfrm>
          <a:prstGeom prst="rect">
            <a:avLst/>
          </a:prstGeom>
        </p:spPr>
      </p:pic>
      <p:pic>
        <p:nvPicPr>
          <p:cNvPr id="147" name="Gráfico 146">
            <a:extLst>
              <a:ext uri="{FF2B5EF4-FFF2-40B4-BE49-F238E27FC236}">
                <a16:creationId xmlns:a16="http://schemas.microsoft.com/office/drawing/2014/main" id="{1A023FC0-2C72-6242-B70A-70582ACA1118}"/>
              </a:ext>
            </a:extLst>
          </p:cNvPr>
          <p:cNvPicPr>
            <a:picLocks noChangeAspect="1"/>
          </p:cNvPicPr>
          <p:nvPr/>
        </p:nvPicPr>
        <p:blipFill>
          <a:blip r:embed="rId1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3905399" y="1364970"/>
            <a:ext cx="369870" cy="369870"/>
          </a:xfrm>
          <a:prstGeom prst="rect">
            <a:avLst/>
          </a:prstGeom>
        </p:spPr>
      </p:pic>
      <p:pic>
        <p:nvPicPr>
          <p:cNvPr id="149" name="Gráfico 148">
            <a:extLst>
              <a:ext uri="{FF2B5EF4-FFF2-40B4-BE49-F238E27FC236}">
                <a16:creationId xmlns:a16="http://schemas.microsoft.com/office/drawing/2014/main" id="{AA273AC6-063D-014D-81DF-FDDB1055BAE3}"/>
              </a:ext>
            </a:extLst>
          </p:cNvPr>
          <p:cNvPicPr>
            <a:picLocks noChangeAspect="1"/>
          </p:cNvPicPr>
          <p:nvPr/>
        </p:nvPicPr>
        <p:blipFill>
          <a:blip r:embed="rId1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10888559" y="5843835"/>
            <a:ext cx="369870" cy="369870"/>
          </a:xfrm>
          <a:prstGeom prst="rect">
            <a:avLst/>
          </a:prstGeom>
        </p:spPr>
      </p:pic>
      <p:pic>
        <p:nvPicPr>
          <p:cNvPr id="151" name="Gráfico 150">
            <a:extLst>
              <a:ext uri="{FF2B5EF4-FFF2-40B4-BE49-F238E27FC236}">
                <a16:creationId xmlns:a16="http://schemas.microsoft.com/office/drawing/2014/main" id="{9A33B36E-913C-E84F-92C9-CFC830508E62}"/>
              </a:ext>
            </a:extLst>
          </p:cNvPr>
          <p:cNvPicPr>
            <a:picLocks noChangeAspect="1"/>
          </p:cNvPicPr>
          <p:nvPr/>
        </p:nvPicPr>
        <p:blipFill>
          <a:blip r:embed="rId1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9998828" y="5843835"/>
            <a:ext cx="369870" cy="369870"/>
          </a:xfrm>
          <a:prstGeom prst="rect">
            <a:avLst/>
          </a:prstGeom>
        </p:spPr>
      </p:pic>
      <p:pic>
        <p:nvPicPr>
          <p:cNvPr id="153" name="Gráfico 152">
            <a:extLst>
              <a:ext uri="{FF2B5EF4-FFF2-40B4-BE49-F238E27FC236}">
                <a16:creationId xmlns:a16="http://schemas.microsoft.com/office/drawing/2014/main" id="{EBA3DBC1-E11F-F84B-A31D-84507B4B88AD}"/>
              </a:ext>
            </a:extLst>
          </p:cNvPr>
          <p:cNvPicPr>
            <a:picLocks noChangeAspect="1"/>
          </p:cNvPicPr>
          <p:nvPr/>
        </p:nvPicPr>
        <p:blipFill>
          <a:blip r:embed="rId2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8903362" y="5843835"/>
            <a:ext cx="369870" cy="369870"/>
          </a:xfrm>
          <a:prstGeom prst="rect">
            <a:avLst/>
          </a:prstGeom>
        </p:spPr>
      </p:pic>
      <p:pic>
        <p:nvPicPr>
          <p:cNvPr id="155" name="Gráfico 154">
            <a:extLst>
              <a:ext uri="{FF2B5EF4-FFF2-40B4-BE49-F238E27FC236}">
                <a16:creationId xmlns:a16="http://schemas.microsoft.com/office/drawing/2014/main" id="{05E987CE-039A-A34D-B62C-2F8CAA85E291}"/>
              </a:ext>
            </a:extLst>
          </p:cNvPr>
          <p:cNvPicPr>
            <a:picLocks noChangeAspect="1"/>
          </p:cNvPicPr>
          <p:nvPr/>
        </p:nvPicPr>
        <p:blipFill>
          <a:blip r:embed="rId2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942089" y="5824854"/>
            <a:ext cx="369870" cy="369870"/>
          </a:xfrm>
          <a:prstGeom prst="rect">
            <a:avLst/>
          </a:prstGeom>
        </p:spPr>
      </p:pic>
      <p:pic>
        <p:nvPicPr>
          <p:cNvPr id="157" name="Gráfico 156">
            <a:extLst>
              <a:ext uri="{FF2B5EF4-FFF2-40B4-BE49-F238E27FC236}">
                <a16:creationId xmlns:a16="http://schemas.microsoft.com/office/drawing/2014/main" id="{082A575B-E716-C140-B1FF-05E6BD7C8D5C}"/>
              </a:ext>
            </a:extLst>
          </p:cNvPr>
          <p:cNvPicPr>
            <a:picLocks noChangeAspect="1"/>
          </p:cNvPicPr>
          <p:nvPr/>
        </p:nvPicPr>
        <p:blipFill>
          <a:blip r:embed="rId2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6914469" y="5843835"/>
            <a:ext cx="369870" cy="369870"/>
          </a:xfrm>
          <a:prstGeom prst="rect">
            <a:avLst/>
          </a:prstGeom>
        </p:spPr>
      </p:pic>
      <p:pic>
        <p:nvPicPr>
          <p:cNvPr id="159" name="Gráfico 158">
            <a:extLst>
              <a:ext uri="{FF2B5EF4-FFF2-40B4-BE49-F238E27FC236}">
                <a16:creationId xmlns:a16="http://schemas.microsoft.com/office/drawing/2014/main" id="{4859BDCE-6AB5-8244-BA0F-3960CF96C673}"/>
              </a:ext>
            </a:extLst>
          </p:cNvPr>
          <p:cNvPicPr>
            <a:picLocks noChangeAspect="1"/>
          </p:cNvPicPr>
          <p:nvPr/>
        </p:nvPicPr>
        <p:blipFill>
          <a:blip r:embed="rId2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5931348" y="5851946"/>
            <a:ext cx="369870" cy="369870"/>
          </a:xfrm>
          <a:prstGeom prst="rect">
            <a:avLst/>
          </a:prstGeom>
        </p:spPr>
      </p:pic>
      <p:pic>
        <p:nvPicPr>
          <p:cNvPr id="161" name="Gráfico 160">
            <a:extLst>
              <a:ext uri="{FF2B5EF4-FFF2-40B4-BE49-F238E27FC236}">
                <a16:creationId xmlns:a16="http://schemas.microsoft.com/office/drawing/2014/main" id="{4A67A373-5287-AE49-9510-6C7A1E730D53}"/>
              </a:ext>
            </a:extLst>
          </p:cNvPr>
          <p:cNvPicPr>
            <a:picLocks noChangeAspect="1"/>
          </p:cNvPicPr>
          <p:nvPr/>
        </p:nvPicPr>
        <p:blipFill>
          <a:blip r:embed="rId2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4956729" y="5843835"/>
            <a:ext cx="369870" cy="369870"/>
          </a:xfrm>
          <a:prstGeom prst="rect">
            <a:avLst/>
          </a:prstGeom>
        </p:spPr>
      </p:pic>
      <p:pic>
        <p:nvPicPr>
          <p:cNvPr id="165" name="Gráfico 164">
            <a:extLst>
              <a:ext uri="{FF2B5EF4-FFF2-40B4-BE49-F238E27FC236}">
                <a16:creationId xmlns:a16="http://schemas.microsoft.com/office/drawing/2014/main" id="{7BAD9F67-C0DC-2846-B07C-851B834A4C3F}"/>
              </a:ext>
            </a:extLst>
          </p:cNvPr>
          <p:cNvPicPr>
            <a:picLocks noChangeAspect="1"/>
          </p:cNvPicPr>
          <p:nvPr/>
        </p:nvPicPr>
        <p:blipFill>
          <a:blip r:embed="rId3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823675" y="5851946"/>
            <a:ext cx="369870" cy="369870"/>
          </a:xfrm>
          <a:prstGeom prst="rect">
            <a:avLst/>
          </a:prstGeom>
        </p:spPr>
      </p:pic>
      <p:pic>
        <p:nvPicPr>
          <p:cNvPr id="167" name="Gráfico 166">
            <a:extLst>
              <a:ext uri="{FF2B5EF4-FFF2-40B4-BE49-F238E27FC236}">
                <a16:creationId xmlns:a16="http://schemas.microsoft.com/office/drawing/2014/main" id="{C647004A-9CB3-A349-BADE-87C7C07249FB}"/>
              </a:ext>
            </a:extLst>
          </p:cNvPr>
          <p:cNvPicPr>
            <a:picLocks noChangeAspect="1"/>
          </p:cNvPicPr>
          <p:nvPr/>
        </p:nvPicPr>
        <p:blipFill>
          <a:blip r:embed="rId3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1830754" y="5866247"/>
            <a:ext cx="369870" cy="369870"/>
          </a:xfrm>
          <a:prstGeom prst="rect">
            <a:avLst/>
          </a:prstGeom>
        </p:spPr>
      </p:pic>
      <p:pic>
        <p:nvPicPr>
          <p:cNvPr id="169" name="Gráfico 168">
            <a:extLst>
              <a:ext uri="{FF2B5EF4-FFF2-40B4-BE49-F238E27FC236}">
                <a16:creationId xmlns:a16="http://schemas.microsoft.com/office/drawing/2014/main" id="{96C3ADE1-68C8-7C47-94FA-A1EBB1B07D72}"/>
              </a:ext>
            </a:extLst>
          </p:cNvPr>
          <p:cNvPicPr>
            <a:picLocks noChangeAspect="1"/>
          </p:cNvPicPr>
          <p:nvPr/>
        </p:nvPicPr>
        <p:blipFill>
          <a:blip r:embed="rId3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792016" y="5851946"/>
            <a:ext cx="369870" cy="369870"/>
          </a:xfrm>
          <a:prstGeom prst="rect">
            <a:avLst/>
          </a:prstGeom>
        </p:spPr>
      </p:pic>
      <p:pic>
        <p:nvPicPr>
          <p:cNvPr id="171" name="Gráfico 170">
            <a:extLst>
              <a:ext uri="{FF2B5EF4-FFF2-40B4-BE49-F238E27FC236}">
                <a16:creationId xmlns:a16="http://schemas.microsoft.com/office/drawing/2014/main" id="{FB0AB8AF-AEC6-BF44-9286-2A627B1B3735}"/>
              </a:ext>
            </a:extLst>
          </p:cNvPr>
          <p:cNvPicPr>
            <a:picLocks noChangeAspect="1"/>
          </p:cNvPicPr>
          <p:nvPr/>
        </p:nvPicPr>
        <p:blipFill>
          <a:blip r:embed="rId3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10962102" y="5218118"/>
            <a:ext cx="369870" cy="369870"/>
          </a:xfrm>
          <a:prstGeom prst="rect">
            <a:avLst/>
          </a:prstGeom>
        </p:spPr>
      </p:pic>
      <p:pic>
        <p:nvPicPr>
          <p:cNvPr id="173" name="Gráfico 172">
            <a:extLst>
              <a:ext uri="{FF2B5EF4-FFF2-40B4-BE49-F238E27FC236}">
                <a16:creationId xmlns:a16="http://schemas.microsoft.com/office/drawing/2014/main" id="{01DC50C8-B559-C546-9979-CD0988CD28DB}"/>
              </a:ext>
            </a:extLst>
          </p:cNvPr>
          <p:cNvPicPr>
            <a:picLocks noChangeAspect="1"/>
          </p:cNvPicPr>
          <p:nvPr/>
        </p:nvPicPr>
        <p:blipFill>
          <a:blip r:embed="rId3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9955431" y="5218118"/>
            <a:ext cx="369870" cy="369870"/>
          </a:xfrm>
          <a:prstGeom prst="rect">
            <a:avLst/>
          </a:prstGeom>
        </p:spPr>
      </p:pic>
      <p:pic>
        <p:nvPicPr>
          <p:cNvPr id="175" name="Gráfico 174">
            <a:extLst>
              <a:ext uri="{FF2B5EF4-FFF2-40B4-BE49-F238E27FC236}">
                <a16:creationId xmlns:a16="http://schemas.microsoft.com/office/drawing/2014/main" id="{FDC74E3F-37E4-DA4F-B4CA-8C914148C080}"/>
              </a:ext>
            </a:extLst>
          </p:cNvPr>
          <p:cNvPicPr>
            <a:picLocks noChangeAspect="1"/>
          </p:cNvPicPr>
          <p:nvPr/>
        </p:nvPicPr>
        <p:blipFill>
          <a:blip r:embed="rId4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8948760" y="5193502"/>
            <a:ext cx="369870" cy="369870"/>
          </a:xfrm>
          <a:prstGeom prst="rect">
            <a:avLst/>
          </a:prstGeom>
        </p:spPr>
      </p:pic>
      <p:pic>
        <p:nvPicPr>
          <p:cNvPr id="177" name="Gráfico 176">
            <a:extLst>
              <a:ext uri="{FF2B5EF4-FFF2-40B4-BE49-F238E27FC236}">
                <a16:creationId xmlns:a16="http://schemas.microsoft.com/office/drawing/2014/main" id="{5ED99002-5F19-A64F-B077-1BE721A1EF4D}"/>
              </a:ext>
            </a:extLst>
          </p:cNvPr>
          <p:cNvPicPr>
            <a:picLocks noChangeAspect="1"/>
          </p:cNvPicPr>
          <p:nvPr/>
        </p:nvPicPr>
        <p:blipFill>
          <a:blip r:embed="rId4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7942089" y="5196998"/>
            <a:ext cx="369870" cy="369870"/>
          </a:xfrm>
          <a:prstGeom prst="rect">
            <a:avLst/>
          </a:prstGeom>
        </p:spPr>
      </p:pic>
      <p:pic>
        <p:nvPicPr>
          <p:cNvPr id="181" name="Gráfico 180">
            <a:extLst>
              <a:ext uri="{FF2B5EF4-FFF2-40B4-BE49-F238E27FC236}">
                <a16:creationId xmlns:a16="http://schemas.microsoft.com/office/drawing/2014/main" id="{7453D329-62C8-DC4F-A286-088036039C87}"/>
              </a:ext>
            </a:extLst>
          </p:cNvPr>
          <p:cNvPicPr>
            <a:picLocks noChangeAspect="1"/>
          </p:cNvPicPr>
          <p:nvPr/>
        </p:nvPicPr>
        <p:blipFill>
          <a:blip r:embed="rId4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914469" y="5231788"/>
            <a:ext cx="369870" cy="369870"/>
          </a:xfrm>
          <a:prstGeom prst="rect">
            <a:avLst/>
          </a:prstGeom>
        </p:spPr>
      </p:pic>
      <p:pic>
        <p:nvPicPr>
          <p:cNvPr id="183" name="Gráfico 182">
            <a:extLst>
              <a:ext uri="{FF2B5EF4-FFF2-40B4-BE49-F238E27FC236}">
                <a16:creationId xmlns:a16="http://schemas.microsoft.com/office/drawing/2014/main" id="{96E6B488-453A-0845-884A-2C37079A0488}"/>
              </a:ext>
            </a:extLst>
          </p:cNvPr>
          <p:cNvPicPr>
            <a:picLocks noChangeAspect="1"/>
          </p:cNvPicPr>
          <p:nvPr/>
        </p:nvPicPr>
        <p:blipFill>
          <a:blip r:embed="rId4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5906443" y="5208838"/>
            <a:ext cx="369870" cy="369870"/>
          </a:xfrm>
          <a:prstGeom prst="rect">
            <a:avLst/>
          </a:prstGeom>
        </p:spPr>
      </p:pic>
      <p:pic>
        <p:nvPicPr>
          <p:cNvPr id="187" name="Gráfico 186">
            <a:extLst>
              <a:ext uri="{FF2B5EF4-FFF2-40B4-BE49-F238E27FC236}">
                <a16:creationId xmlns:a16="http://schemas.microsoft.com/office/drawing/2014/main" id="{37C7E6AA-4459-4F4B-8780-5EE2F0272D0A}"/>
              </a:ext>
            </a:extLst>
          </p:cNvPr>
          <p:cNvPicPr>
            <a:picLocks noChangeAspect="1"/>
          </p:cNvPicPr>
          <p:nvPr/>
        </p:nvPicPr>
        <p:blipFill>
          <a:blip r:embed="rId4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3887150" y="5193502"/>
            <a:ext cx="369870" cy="369870"/>
          </a:xfrm>
          <a:prstGeom prst="rect">
            <a:avLst/>
          </a:prstGeom>
        </p:spPr>
      </p:pic>
      <p:pic>
        <p:nvPicPr>
          <p:cNvPr id="189" name="Gráfico 188">
            <a:extLst>
              <a:ext uri="{FF2B5EF4-FFF2-40B4-BE49-F238E27FC236}">
                <a16:creationId xmlns:a16="http://schemas.microsoft.com/office/drawing/2014/main" id="{ADAC7092-1996-3743-9FED-106C6276A52E}"/>
              </a:ext>
            </a:extLst>
          </p:cNvPr>
          <p:cNvPicPr>
            <a:picLocks noChangeAspect="1"/>
          </p:cNvPicPr>
          <p:nvPr/>
        </p:nvPicPr>
        <p:blipFill>
          <a:blip r:embed="rId5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2823675" y="5254200"/>
            <a:ext cx="369870" cy="369870"/>
          </a:xfrm>
          <a:prstGeom prst="rect">
            <a:avLst/>
          </a:prstGeom>
        </p:spPr>
      </p:pic>
      <p:pic>
        <p:nvPicPr>
          <p:cNvPr id="191" name="Gráfico 190">
            <a:extLst>
              <a:ext uri="{FF2B5EF4-FFF2-40B4-BE49-F238E27FC236}">
                <a16:creationId xmlns:a16="http://schemas.microsoft.com/office/drawing/2014/main" id="{5AF321CA-E6BF-7848-A83D-247541380ADF}"/>
              </a:ext>
            </a:extLst>
          </p:cNvPr>
          <p:cNvPicPr>
            <a:picLocks noChangeAspect="1"/>
          </p:cNvPicPr>
          <p:nvPr/>
        </p:nvPicPr>
        <p:blipFill>
          <a:blip r:embed="rId5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830754" y="5231788"/>
            <a:ext cx="369870" cy="369870"/>
          </a:xfrm>
          <a:prstGeom prst="rect">
            <a:avLst/>
          </a:prstGeom>
        </p:spPr>
      </p:pic>
      <p:pic>
        <p:nvPicPr>
          <p:cNvPr id="193" name="Gráfico 192">
            <a:extLst>
              <a:ext uri="{FF2B5EF4-FFF2-40B4-BE49-F238E27FC236}">
                <a16:creationId xmlns:a16="http://schemas.microsoft.com/office/drawing/2014/main" id="{DE6CA064-2E56-474D-A75A-5B547688238A}"/>
              </a:ext>
            </a:extLst>
          </p:cNvPr>
          <p:cNvPicPr>
            <a:picLocks noChangeAspect="1"/>
          </p:cNvPicPr>
          <p:nvPr/>
        </p:nvPicPr>
        <p:blipFill>
          <a:blip r:embed="rId5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827277" y="5254200"/>
            <a:ext cx="369870" cy="369870"/>
          </a:xfrm>
          <a:prstGeom prst="rect">
            <a:avLst/>
          </a:prstGeom>
        </p:spPr>
      </p:pic>
      <p:pic>
        <p:nvPicPr>
          <p:cNvPr id="195" name="Gráfico 194">
            <a:extLst>
              <a:ext uri="{FF2B5EF4-FFF2-40B4-BE49-F238E27FC236}">
                <a16:creationId xmlns:a16="http://schemas.microsoft.com/office/drawing/2014/main" id="{BD066334-571D-3244-8864-6D40FAAF7C17}"/>
              </a:ext>
            </a:extLst>
          </p:cNvPr>
          <p:cNvPicPr>
            <a:picLocks noChangeAspect="1"/>
          </p:cNvPicPr>
          <p:nvPr/>
        </p:nvPicPr>
        <p:blipFill>
          <a:blip r:embed="rId5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10954981" y="4570840"/>
            <a:ext cx="369870" cy="369870"/>
          </a:xfrm>
          <a:prstGeom prst="rect">
            <a:avLst/>
          </a:prstGeom>
        </p:spPr>
      </p:pic>
      <p:pic>
        <p:nvPicPr>
          <p:cNvPr id="197" name="Gráfico 196">
            <a:extLst>
              <a:ext uri="{FF2B5EF4-FFF2-40B4-BE49-F238E27FC236}">
                <a16:creationId xmlns:a16="http://schemas.microsoft.com/office/drawing/2014/main" id="{513A4395-7C16-564B-B767-62A3B3B6B790}"/>
              </a:ext>
            </a:extLst>
          </p:cNvPr>
          <p:cNvPicPr>
            <a:picLocks noChangeAspect="1"/>
          </p:cNvPicPr>
          <p:nvPr/>
        </p:nvPicPr>
        <p:blipFill>
          <a:blip r:embed="rId5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9945472" y="4570840"/>
            <a:ext cx="369870" cy="369870"/>
          </a:xfrm>
          <a:prstGeom prst="rect">
            <a:avLst/>
          </a:prstGeom>
        </p:spPr>
      </p:pic>
      <p:pic>
        <p:nvPicPr>
          <p:cNvPr id="199" name="Gráfico 198">
            <a:extLst>
              <a:ext uri="{FF2B5EF4-FFF2-40B4-BE49-F238E27FC236}">
                <a16:creationId xmlns:a16="http://schemas.microsoft.com/office/drawing/2014/main" id="{5B47826E-C8E5-FD43-A439-E0606DFF445C}"/>
              </a:ext>
            </a:extLst>
          </p:cNvPr>
          <p:cNvPicPr>
            <a:picLocks noChangeAspect="1"/>
          </p:cNvPicPr>
          <p:nvPr/>
        </p:nvPicPr>
        <p:blipFill>
          <a:blip r:embed="rId6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8951598" y="4580276"/>
            <a:ext cx="369870" cy="369870"/>
          </a:xfrm>
          <a:prstGeom prst="rect">
            <a:avLst/>
          </a:prstGeom>
        </p:spPr>
      </p:pic>
      <p:pic>
        <p:nvPicPr>
          <p:cNvPr id="201" name="Gráfico 200">
            <a:extLst>
              <a:ext uri="{FF2B5EF4-FFF2-40B4-BE49-F238E27FC236}">
                <a16:creationId xmlns:a16="http://schemas.microsoft.com/office/drawing/2014/main" id="{6B179B52-DE3E-7B4F-85D9-E4D5DF527BEA}"/>
              </a:ext>
            </a:extLst>
          </p:cNvPr>
          <p:cNvPicPr>
            <a:picLocks noChangeAspect="1"/>
          </p:cNvPicPr>
          <p:nvPr/>
        </p:nvPicPr>
        <p:blipFill>
          <a:blip r:embed="rId6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7942089" y="4579801"/>
            <a:ext cx="369870" cy="369870"/>
          </a:xfrm>
          <a:prstGeom prst="rect">
            <a:avLst/>
          </a:prstGeom>
        </p:spPr>
      </p:pic>
      <p:pic>
        <p:nvPicPr>
          <p:cNvPr id="205" name="Gráfico 204">
            <a:extLst>
              <a:ext uri="{FF2B5EF4-FFF2-40B4-BE49-F238E27FC236}">
                <a16:creationId xmlns:a16="http://schemas.microsoft.com/office/drawing/2014/main" id="{F0A9B7DD-78F3-5944-B80E-FDE59F4BE731}"/>
              </a:ext>
            </a:extLst>
          </p:cNvPr>
          <p:cNvPicPr>
            <a:picLocks noChangeAspect="1"/>
          </p:cNvPicPr>
          <p:nvPr/>
        </p:nvPicPr>
        <p:blipFill>
          <a:blip r:embed="rId6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920155" y="4591586"/>
            <a:ext cx="369870" cy="369870"/>
          </a:xfrm>
          <a:prstGeom prst="rect">
            <a:avLst/>
          </a:prstGeom>
        </p:spPr>
      </p:pic>
      <p:pic>
        <p:nvPicPr>
          <p:cNvPr id="207" name="Gráfico 206">
            <a:extLst>
              <a:ext uri="{FF2B5EF4-FFF2-40B4-BE49-F238E27FC236}">
                <a16:creationId xmlns:a16="http://schemas.microsoft.com/office/drawing/2014/main" id="{B1CD62B3-C6F2-6F44-B0F8-B66E15898AFC}"/>
              </a:ext>
            </a:extLst>
          </p:cNvPr>
          <p:cNvPicPr>
            <a:picLocks noChangeAspect="1"/>
          </p:cNvPicPr>
          <p:nvPr/>
        </p:nvPicPr>
        <p:blipFill>
          <a:blip r:embed="rId6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4925222" y="4591586"/>
            <a:ext cx="369870" cy="369870"/>
          </a:xfrm>
          <a:prstGeom prst="rect">
            <a:avLst/>
          </a:prstGeom>
        </p:spPr>
      </p:pic>
      <p:pic>
        <p:nvPicPr>
          <p:cNvPr id="209" name="Gráfico 208">
            <a:extLst>
              <a:ext uri="{FF2B5EF4-FFF2-40B4-BE49-F238E27FC236}">
                <a16:creationId xmlns:a16="http://schemas.microsoft.com/office/drawing/2014/main" id="{EF8A3247-3331-804C-981C-079DAB26A5F6}"/>
              </a:ext>
            </a:extLst>
          </p:cNvPr>
          <p:cNvPicPr>
            <a:picLocks noChangeAspect="1"/>
          </p:cNvPicPr>
          <p:nvPr/>
        </p:nvPicPr>
        <p:blipFill>
          <a:blip r:embed="rId6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3887150" y="4614909"/>
            <a:ext cx="369870" cy="369870"/>
          </a:xfrm>
          <a:prstGeom prst="rect">
            <a:avLst/>
          </a:prstGeom>
        </p:spPr>
      </p:pic>
      <p:pic>
        <p:nvPicPr>
          <p:cNvPr id="211" name="Gráfico 210">
            <a:extLst>
              <a:ext uri="{FF2B5EF4-FFF2-40B4-BE49-F238E27FC236}">
                <a16:creationId xmlns:a16="http://schemas.microsoft.com/office/drawing/2014/main" id="{A49270B5-62C7-3E43-8583-D38C6F09E15F}"/>
              </a:ext>
            </a:extLst>
          </p:cNvPr>
          <p:cNvPicPr>
            <a:picLocks noChangeAspect="1"/>
          </p:cNvPicPr>
          <p:nvPr/>
        </p:nvPicPr>
        <p:blipFill>
          <a:blip r:embed="rId7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2823675" y="4626288"/>
            <a:ext cx="369870" cy="369870"/>
          </a:xfrm>
          <a:prstGeom prst="rect">
            <a:avLst/>
          </a:prstGeom>
        </p:spPr>
      </p:pic>
      <p:pic>
        <p:nvPicPr>
          <p:cNvPr id="213" name="Gráfico 212">
            <a:extLst>
              <a:ext uri="{FF2B5EF4-FFF2-40B4-BE49-F238E27FC236}">
                <a16:creationId xmlns:a16="http://schemas.microsoft.com/office/drawing/2014/main" id="{4F4A2228-0742-B44C-BCC7-4A5C45027FA5}"/>
              </a:ext>
            </a:extLst>
          </p:cNvPr>
          <p:cNvPicPr>
            <a:picLocks noChangeAspect="1"/>
          </p:cNvPicPr>
          <p:nvPr/>
        </p:nvPicPr>
        <p:blipFill>
          <a:blip r:embed="rId7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1830754" y="4626288"/>
            <a:ext cx="369870" cy="369870"/>
          </a:xfrm>
          <a:prstGeom prst="rect">
            <a:avLst/>
          </a:prstGeom>
        </p:spPr>
      </p:pic>
      <p:pic>
        <p:nvPicPr>
          <p:cNvPr id="215" name="Gráfico 214">
            <a:extLst>
              <a:ext uri="{FF2B5EF4-FFF2-40B4-BE49-F238E27FC236}">
                <a16:creationId xmlns:a16="http://schemas.microsoft.com/office/drawing/2014/main" id="{86DF0B00-F52E-6849-9B20-2D8CAAE32943}"/>
              </a:ext>
            </a:extLst>
          </p:cNvPr>
          <p:cNvPicPr>
            <a:picLocks noChangeAspect="1"/>
          </p:cNvPicPr>
          <p:nvPr/>
        </p:nvPicPr>
        <p:blipFill>
          <a:blip r:embed="rId7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834428" y="4570840"/>
            <a:ext cx="369870" cy="369870"/>
          </a:xfrm>
          <a:prstGeom prst="rect">
            <a:avLst/>
          </a:prstGeom>
        </p:spPr>
      </p:pic>
      <p:pic>
        <p:nvPicPr>
          <p:cNvPr id="219" name="Gráfico 218">
            <a:extLst>
              <a:ext uri="{FF2B5EF4-FFF2-40B4-BE49-F238E27FC236}">
                <a16:creationId xmlns:a16="http://schemas.microsoft.com/office/drawing/2014/main" id="{E52423A9-193C-3949-9F48-7AECF84BE71B}"/>
              </a:ext>
            </a:extLst>
          </p:cNvPr>
          <p:cNvPicPr>
            <a:picLocks noChangeAspect="1"/>
          </p:cNvPicPr>
          <p:nvPr/>
        </p:nvPicPr>
        <p:blipFill>
          <a:blip r:embed="rId7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9968056" y="3934388"/>
            <a:ext cx="369870" cy="369870"/>
          </a:xfrm>
          <a:prstGeom prst="rect">
            <a:avLst/>
          </a:prstGeom>
        </p:spPr>
      </p:pic>
      <p:pic>
        <p:nvPicPr>
          <p:cNvPr id="223" name="Gráfico 222">
            <a:extLst>
              <a:ext uri="{FF2B5EF4-FFF2-40B4-BE49-F238E27FC236}">
                <a16:creationId xmlns:a16="http://schemas.microsoft.com/office/drawing/2014/main" id="{0DDEAD87-EAF4-564D-8B1C-E53CF45A61AE}"/>
              </a:ext>
            </a:extLst>
          </p:cNvPr>
          <p:cNvPicPr>
            <a:picLocks noChangeAspect="1"/>
          </p:cNvPicPr>
          <p:nvPr/>
        </p:nvPicPr>
        <p:blipFill>
          <a:blip r:embed="rId7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7942995" y="3936570"/>
            <a:ext cx="369870" cy="369870"/>
          </a:xfrm>
          <a:prstGeom prst="rect">
            <a:avLst/>
          </a:prstGeom>
        </p:spPr>
      </p:pic>
      <p:pic>
        <p:nvPicPr>
          <p:cNvPr id="225" name="Gráfico 224">
            <a:extLst>
              <a:ext uri="{FF2B5EF4-FFF2-40B4-BE49-F238E27FC236}">
                <a16:creationId xmlns:a16="http://schemas.microsoft.com/office/drawing/2014/main" id="{2D14D7B2-9453-564A-A57E-EFEB76326C0D}"/>
              </a:ext>
            </a:extLst>
          </p:cNvPr>
          <p:cNvPicPr>
            <a:picLocks noChangeAspect="1"/>
          </p:cNvPicPr>
          <p:nvPr/>
        </p:nvPicPr>
        <p:blipFill>
          <a:blip r:embed="rId8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6889552" y="3897546"/>
            <a:ext cx="369870" cy="369870"/>
          </a:xfrm>
          <a:prstGeom prst="rect">
            <a:avLst/>
          </a:prstGeom>
        </p:spPr>
      </p:pic>
      <p:pic>
        <p:nvPicPr>
          <p:cNvPr id="227" name="Gráfico 226">
            <a:extLst>
              <a:ext uri="{FF2B5EF4-FFF2-40B4-BE49-F238E27FC236}">
                <a16:creationId xmlns:a16="http://schemas.microsoft.com/office/drawing/2014/main" id="{7A2A040F-5A9E-B343-929C-54DB57CB9626}"/>
              </a:ext>
            </a:extLst>
          </p:cNvPr>
          <p:cNvPicPr>
            <a:picLocks noChangeAspect="1"/>
          </p:cNvPicPr>
          <p:nvPr/>
        </p:nvPicPr>
        <p:blipFill>
          <a:blip r:embed="rId8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5917934" y="3903999"/>
            <a:ext cx="369870" cy="369870"/>
          </a:xfrm>
          <a:prstGeom prst="rect">
            <a:avLst/>
          </a:prstGeom>
        </p:spPr>
      </p:pic>
      <p:pic>
        <p:nvPicPr>
          <p:cNvPr id="229" name="Gráfico 228">
            <a:extLst>
              <a:ext uri="{FF2B5EF4-FFF2-40B4-BE49-F238E27FC236}">
                <a16:creationId xmlns:a16="http://schemas.microsoft.com/office/drawing/2014/main" id="{3CFB7927-B919-E843-AD11-F5FBD05FDEB4}"/>
              </a:ext>
            </a:extLst>
          </p:cNvPr>
          <p:cNvPicPr>
            <a:picLocks noChangeAspect="1"/>
          </p:cNvPicPr>
          <p:nvPr/>
        </p:nvPicPr>
        <p:blipFill>
          <a:blip r:embed="rId8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961484" y="3903999"/>
            <a:ext cx="369870" cy="369870"/>
          </a:xfrm>
          <a:prstGeom prst="rect">
            <a:avLst/>
          </a:prstGeom>
        </p:spPr>
      </p:pic>
      <p:pic>
        <p:nvPicPr>
          <p:cNvPr id="231" name="Gráfico 230">
            <a:extLst>
              <a:ext uri="{FF2B5EF4-FFF2-40B4-BE49-F238E27FC236}">
                <a16:creationId xmlns:a16="http://schemas.microsoft.com/office/drawing/2014/main" id="{68CC361B-E630-0848-A8D1-23D6C6F25A75}"/>
              </a:ext>
            </a:extLst>
          </p:cNvPr>
          <p:cNvPicPr>
            <a:picLocks noChangeAspect="1"/>
          </p:cNvPicPr>
          <p:nvPr/>
        </p:nvPicPr>
        <p:blipFill>
          <a:blip r:embed="rId8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3887150" y="3913663"/>
            <a:ext cx="369870" cy="369870"/>
          </a:xfrm>
          <a:prstGeom prst="rect">
            <a:avLst/>
          </a:prstGeom>
        </p:spPr>
      </p:pic>
      <p:pic>
        <p:nvPicPr>
          <p:cNvPr id="233" name="Gráfico 232">
            <a:extLst>
              <a:ext uri="{FF2B5EF4-FFF2-40B4-BE49-F238E27FC236}">
                <a16:creationId xmlns:a16="http://schemas.microsoft.com/office/drawing/2014/main" id="{A1558F27-B744-1742-9A4A-886D970C87A4}"/>
              </a:ext>
            </a:extLst>
          </p:cNvPr>
          <p:cNvPicPr>
            <a:picLocks noChangeAspect="1"/>
          </p:cNvPicPr>
          <p:nvPr/>
        </p:nvPicPr>
        <p:blipFill>
          <a:blip r:embed="rId8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2863089" y="3903999"/>
            <a:ext cx="369870" cy="369870"/>
          </a:xfrm>
          <a:prstGeom prst="rect">
            <a:avLst/>
          </a:prstGeom>
        </p:spPr>
      </p:pic>
      <p:pic>
        <p:nvPicPr>
          <p:cNvPr id="235" name="Gráfico 234">
            <a:extLst>
              <a:ext uri="{FF2B5EF4-FFF2-40B4-BE49-F238E27FC236}">
                <a16:creationId xmlns:a16="http://schemas.microsoft.com/office/drawing/2014/main" id="{E76C8A5A-6315-2844-8C76-2B6BE3F871AC}"/>
              </a:ext>
            </a:extLst>
          </p:cNvPr>
          <p:cNvPicPr>
            <a:picLocks noChangeAspect="1"/>
          </p:cNvPicPr>
          <p:nvPr/>
        </p:nvPicPr>
        <p:blipFill>
          <a:blip r:embed="rId9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1830754" y="3936570"/>
            <a:ext cx="369870" cy="369870"/>
          </a:xfrm>
          <a:prstGeom prst="rect">
            <a:avLst/>
          </a:prstGeom>
        </p:spPr>
      </p:pic>
      <p:pic>
        <p:nvPicPr>
          <p:cNvPr id="237" name="Gráfico 236">
            <a:extLst>
              <a:ext uri="{FF2B5EF4-FFF2-40B4-BE49-F238E27FC236}">
                <a16:creationId xmlns:a16="http://schemas.microsoft.com/office/drawing/2014/main" id="{5218BBE2-9EF0-B342-B049-12B6FC7F99ED}"/>
              </a:ext>
            </a:extLst>
          </p:cNvPr>
          <p:cNvPicPr>
            <a:picLocks noChangeAspect="1"/>
          </p:cNvPicPr>
          <p:nvPr/>
        </p:nvPicPr>
        <p:blipFill>
          <a:blip r:embed="rId9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839790" y="3946772"/>
            <a:ext cx="369870" cy="369870"/>
          </a:xfrm>
          <a:prstGeom prst="rect">
            <a:avLst/>
          </a:prstGeom>
        </p:spPr>
      </p:pic>
      <p:pic>
        <p:nvPicPr>
          <p:cNvPr id="239" name="Gráfico 238">
            <a:extLst>
              <a:ext uri="{FF2B5EF4-FFF2-40B4-BE49-F238E27FC236}">
                <a16:creationId xmlns:a16="http://schemas.microsoft.com/office/drawing/2014/main" id="{77C4CDDE-2018-2E4A-89CF-A1005A7DEEB9}"/>
              </a:ext>
            </a:extLst>
          </p:cNvPr>
          <p:cNvPicPr>
            <a:picLocks noChangeAspect="1"/>
          </p:cNvPicPr>
          <p:nvPr/>
        </p:nvPicPr>
        <p:blipFill>
          <a:blip r:embed="rId9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10989923" y="3263869"/>
            <a:ext cx="369870" cy="369870"/>
          </a:xfrm>
          <a:prstGeom prst="rect">
            <a:avLst/>
          </a:prstGeom>
        </p:spPr>
      </p:pic>
      <p:pic>
        <p:nvPicPr>
          <p:cNvPr id="241" name="Gráfico 240">
            <a:extLst>
              <a:ext uri="{FF2B5EF4-FFF2-40B4-BE49-F238E27FC236}">
                <a16:creationId xmlns:a16="http://schemas.microsoft.com/office/drawing/2014/main" id="{9A9CB656-A71D-AB43-8B15-3086B86FD538}"/>
              </a:ext>
            </a:extLst>
          </p:cNvPr>
          <p:cNvPicPr>
            <a:picLocks noChangeAspect="1"/>
          </p:cNvPicPr>
          <p:nvPr/>
        </p:nvPicPr>
        <p:blipFill>
          <a:blip r:embed="rId9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9998828" y="3263660"/>
            <a:ext cx="369870" cy="369870"/>
          </a:xfrm>
          <a:prstGeom prst="rect">
            <a:avLst/>
          </a:prstGeom>
        </p:spPr>
      </p:pic>
      <p:pic>
        <p:nvPicPr>
          <p:cNvPr id="243" name="Gráfico 242">
            <a:extLst>
              <a:ext uri="{FF2B5EF4-FFF2-40B4-BE49-F238E27FC236}">
                <a16:creationId xmlns:a16="http://schemas.microsoft.com/office/drawing/2014/main" id="{4244CD29-B437-6040-8037-28B460A3FC9B}"/>
              </a:ext>
            </a:extLst>
          </p:cNvPr>
          <p:cNvPicPr>
            <a:picLocks noChangeAspect="1"/>
          </p:cNvPicPr>
          <p:nvPr/>
        </p:nvPicPr>
        <p:blipFill>
          <a:blip r:embed="rId9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8933723" y="3263835"/>
            <a:ext cx="369870" cy="369870"/>
          </a:xfrm>
          <a:prstGeom prst="rect">
            <a:avLst/>
          </a:prstGeom>
        </p:spPr>
      </p:pic>
      <p:pic>
        <p:nvPicPr>
          <p:cNvPr id="245" name="Gráfico 244">
            <a:extLst>
              <a:ext uri="{FF2B5EF4-FFF2-40B4-BE49-F238E27FC236}">
                <a16:creationId xmlns:a16="http://schemas.microsoft.com/office/drawing/2014/main" id="{80150F0A-6FDF-124E-8FE1-C83058FD1B81}"/>
              </a:ext>
            </a:extLst>
          </p:cNvPr>
          <p:cNvPicPr>
            <a:picLocks noChangeAspect="1"/>
          </p:cNvPicPr>
          <p:nvPr/>
        </p:nvPicPr>
        <p:blipFill>
          <a:blip r:embed="rId10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7870773" y="3263835"/>
            <a:ext cx="369870" cy="369870"/>
          </a:xfrm>
          <a:prstGeom prst="rect">
            <a:avLst/>
          </a:prstGeom>
        </p:spPr>
      </p:pic>
      <p:pic>
        <p:nvPicPr>
          <p:cNvPr id="247" name="Gráfico 246">
            <a:extLst>
              <a:ext uri="{FF2B5EF4-FFF2-40B4-BE49-F238E27FC236}">
                <a16:creationId xmlns:a16="http://schemas.microsoft.com/office/drawing/2014/main" id="{F3262050-4855-7A45-AC49-1C01367DEECA}"/>
              </a:ext>
            </a:extLst>
          </p:cNvPr>
          <p:cNvPicPr>
            <a:picLocks noChangeAspect="1"/>
          </p:cNvPicPr>
          <p:nvPr/>
        </p:nvPicPr>
        <p:blipFill>
          <a:blip r:embed="rId10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6889552" y="3277342"/>
            <a:ext cx="369870" cy="369870"/>
          </a:xfrm>
          <a:prstGeom prst="rect">
            <a:avLst/>
          </a:prstGeom>
        </p:spPr>
      </p:pic>
      <p:pic>
        <p:nvPicPr>
          <p:cNvPr id="249" name="Gráfico 248">
            <a:extLst>
              <a:ext uri="{FF2B5EF4-FFF2-40B4-BE49-F238E27FC236}">
                <a16:creationId xmlns:a16="http://schemas.microsoft.com/office/drawing/2014/main" id="{E991DFBC-703E-824A-89D8-DA1B9FE8370B}"/>
              </a:ext>
            </a:extLst>
          </p:cNvPr>
          <p:cNvPicPr>
            <a:picLocks noChangeAspect="1"/>
          </p:cNvPicPr>
          <p:nvPr/>
        </p:nvPicPr>
        <p:blipFill>
          <a:blip r:embed="rId10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5906443" y="3263835"/>
            <a:ext cx="369870" cy="369870"/>
          </a:xfrm>
          <a:prstGeom prst="rect">
            <a:avLst/>
          </a:prstGeom>
        </p:spPr>
      </p:pic>
      <p:pic>
        <p:nvPicPr>
          <p:cNvPr id="251" name="Gráfico 250">
            <a:extLst>
              <a:ext uri="{FF2B5EF4-FFF2-40B4-BE49-F238E27FC236}">
                <a16:creationId xmlns:a16="http://schemas.microsoft.com/office/drawing/2014/main" id="{30A0BE6C-06DB-9045-8CF5-54DC7A6425C4}"/>
              </a:ext>
            </a:extLst>
          </p:cNvPr>
          <p:cNvPicPr>
            <a:picLocks noChangeAspect="1"/>
          </p:cNvPicPr>
          <p:nvPr/>
        </p:nvPicPr>
        <p:blipFill>
          <a:blip r:embed="rId10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4925222" y="3277342"/>
            <a:ext cx="369870" cy="369870"/>
          </a:xfrm>
          <a:prstGeom prst="rect">
            <a:avLst/>
          </a:prstGeom>
        </p:spPr>
      </p:pic>
      <p:pic>
        <p:nvPicPr>
          <p:cNvPr id="253" name="Gráfico 252">
            <a:extLst>
              <a:ext uri="{FF2B5EF4-FFF2-40B4-BE49-F238E27FC236}">
                <a16:creationId xmlns:a16="http://schemas.microsoft.com/office/drawing/2014/main" id="{67E725E0-9809-4C42-AD21-9F29DA0E903C}"/>
              </a:ext>
            </a:extLst>
          </p:cNvPr>
          <p:cNvPicPr>
            <a:picLocks noChangeAspect="1"/>
          </p:cNvPicPr>
          <p:nvPr/>
        </p:nvPicPr>
        <p:blipFill>
          <a:blip r:embed="rId10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3887150" y="3285027"/>
            <a:ext cx="369870" cy="369870"/>
          </a:xfrm>
          <a:prstGeom prst="rect">
            <a:avLst/>
          </a:prstGeom>
        </p:spPr>
      </p:pic>
      <p:pic>
        <p:nvPicPr>
          <p:cNvPr id="255" name="Gráfico 254">
            <a:extLst>
              <a:ext uri="{FF2B5EF4-FFF2-40B4-BE49-F238E27FC236}">
                <a16:creationId xmlns:a16="http://schemas.microsoft.com/office/drawing/2014/main" id="{FE12E20F-70BD-9348-8AC4-09CCBDC966AD}"/>
              </a:ext>
            </a:extLst>
          </p:cNvPr>
          <p:cNvPicPr>
            <a:picLocks noChangeAspect="1"/>
          </p:cNvPicPr>
          <p:nvPr/>
        </p:nvPicPr>
        <p:blipFill>
          <a:blip r:embed="rId11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2853721" y="3263835"/>
            <a:ext cx="369870" cy="369870"/>
          </a:xfrm>
          <a:prstGeom prst="rect">
            <a:avLst/>
          </a:prstGeom>
        </p:spPr>
      </p:pic>
      <p:pic>
        <p:nvPicPr>
          <p:cNvPr id="257" name="Gráfico 256">
            <a:extLst>
              <a:ext uri="{FF2B5EF4-FFF2-40B4-BE49-F238E27FC236}">
                <a16:creationId xmlns:a16="http://schemas.microsoft.com/office/drawing/2014/main" id="{DCCAE98D-DC9B-8441-ACAE-CB2E75322D21}"/>
              </a:ext>
            </a:extLst>
          </p:cNvPr>
          <p:cNvPicPr>
            <a:picLocks noChangeAspect="1"/>
          </p:cNvPicPr>
          <p:nvPr/>
        </p:nvPicPr>
        <p:blipFill>
          <a:blip r:embed="rId11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1830754" y="3269729"/>
            <a:ext cx="369870" cy="369870"/>
          </a:xfrm>
          <a:prstGeom prst="rect">
            <a:avLst/>
          </a:prstGeom>
        </p:spPr>
      </p:pic>
      <p:pic>
        <p:nvPicPr>
          <p:cNvPr id="259" name="Gráfico 258">
            <a:extLst>
              <a:ext uri="{FF2B5EF4-FFF2-40B4-BE49-F238E27FC236}">
                <a16:creationId xmlns:a16="http://schemas.microsoft.com/office/drawing/2014/main" id="{3178E1DF-880F-0A44-8B0E-863B634B91D6}"/>
              </a:ext>
            </a:extLst>
          </p:cNvPr>
          <p:cNvPicPr>
            <a:picLocks noChangeAspect="1"/>
          </p:cNvPicPr>
          <p:nvPr/>
        </p:nvPicPr>
        <p:blipFill>
          <a:blip r:embed="rId11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834428" y="3298500"/>
            <a:ext cx="369870" cy="369870"/>
          </a:xfrm>
          <a:prstGeom prst="rect">
            <a:avLst/>
          </a:prstGeom>
        </p:spPr>
      </p:pic>
      <p:pic>
        <p:nvPicPr>
          <p:cNvPr id="261" name="Gráfico 260">
            <a:extLst>
              <a:ext uri="{FF2B5EF4-FFF2-40B4-BE49-F238E27FC236}">
                <a16:creationId xmlns:a16="http://schemas.microsoft.com/office/drawing/2014/main" id="{9A892797-2244-3E48-8D18-17C8B6497C38}"/>
              </a:ext>
            </a:extLst>
          </p:cNvPr>
          <p:cNvPicPr>
            <a:picLocks noChangeAspect="1"/>
          </p:cNvPicPr>
          <p:nvPr/>
        </p:nvPicPr>
        <p:blipFill>
          <a:blip r:embed="rId11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10948041" y="2623898"/>
            <a:ext cx="369870" cy="369870"/>
          </a:xfrm>
          <a:prstGeom prst="rect">
            <a:avLst/>
          </a:prstGeom>
        </p:spPr>
      </p:pic>
      <p:pic>
        <p:nvPicPr>
          <p:cNvPr id="263" name="Gráfico 262">
            <a:extLst>
              <a:ext uri="{FF2B5EF4-FFF2-40B4-BE49-F238E27FC236}">
                <a16:creationId xmlns:a16="http://schemas.microsoft.com/office/drawing/2014/main" id="{58E42135-C8EA-824E-BFF1-9E6804E7796E}"/>
              </a:ext>
            </a:extLst>
          </p:cNvPr>
          <p:cNvPicPr>
            <a:picLocks noChangeAspect="1"/>
          </p:cNvPicPr>
          <p:nvPr/>
        </p:nvPicPr>
        <p:blipFill>
          <a:blip r:embed="rId11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9998828" y="2639344"/>
            <a:ext cx="369870" cy="369870"/>
          </a:xfrm>
          <a:prstGeom prst="rect">
            <a:avLst/>
          </a:prstGeom>
        </p:spPr>
      </p:pic>
      <p:pic>
        <p:nvPicPr>
          <p:cNvPr id="265" name="Gráfico 264">
            <a:extLst>
              <a:ext uri="{FF2B5EF4-FFF2-40B4-BE49-F238E27FC236}">
                <a16:creationId xmlns:a16="http://schemas.microsoft.com/office/drawing/2014/main" id="{87B1549B-FA35-5A45-8AB8-B375D7C5BC67}"/>
              </a:ext>
            </a:extLst>
          </p:cNvPr>
          <p:cNvPicPr>
            <a:picLocks noChangeAspect="1"/>
          </p:cNvPicPr>
          <p:nvPr/>
        </p:nvPicPr>
        <p:blipFill>
          <a:blip r:embed="rId12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948591" y="2657138"/>
            <a:ext cx="369870" cy="369870"/>
          </a:xfrm>
          <a:prstGeom prst="rect">
            <a:avLst/>
          </a:prstGeom>
        </p:spPr>
      </p:pic>
      <p:pic>
        <p:nvPicPr>
          <p:cNvPr id="267" name="Gráfico 266">
            <a:extLst>
              <a:ext uri="{FF2B5EF4-FFF2-40B4-BE49-F238E27FC236}">
                <a16:creationId xmlns:a16="http://schemas.microsoft.com/office/drawing/2014/main" id="{429B57A0-B321-BA4B-8ACB-49C5C6B7B12B}"/>
              </a:ext>
            </a:extLst>
          </p:cNvPr>
          <p:cNvPicPr>
            <a:picLocks noChangeAspect="1"/>
          </p:cNvPicPr>
          <p:nvPr/>
        </p:nvPicPr>
        <p:blipFill>
          <a:blip r:embed="rId12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931029" y="2657138"/>
            <a:ext cx="369870" cy="369870"/>
          </a:xfrm>
          <a:prstGeom prst="rect">
            <a:avLst/>
          </a:prstGeom>
        </p:spPr>
      </p:pic>
      <p:pic>
        <p:nvPicPr>
          <p:cNvPr id="269" name="Gráfico 268">
            <a:extLst>
              <a:ext uri="{FF2B5EF4-FFF2-40B4-BE49-F238E27FC236}">
                <a16:creationId xmlns:a16="http://schemas.microsoft.com/office/drawing/2014/main" id="{8CF2133F-8A61-8E41-8B8C-2916690C9A41}"/>
              </a:ext>
            </a:extLst>
          </p:cNvPr>
          <p:cNvPicPr>
            <a:picLocks noChangeAspect="1"/>
          </p:cNvPicPr>
          <p:nvPr/>
        </p:nvPicPr>
        <p:blipFill>
          <a:blip r:embed="rId12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6889552" y="2657138"/>
            <a:ext cx="369870" cy="369870"/>
          </a:xfrm>
          <a:prstGeom prst="rect">
            <a:avLst/>
          </a:prstGeom>
        </p:spPr>
      </p:pic>
      <p:pic>
        <p:nvPicPr>
          <p:cNvPr id="271" name="Gráfico 270">
            <a:extLst>
              <a:ext uri="{FF2B5EF4-FFF2-40B4-BE49-F238E27FC236}">
                <a16:creationId xmlns:a16="http://schemas.microsoft.com/office/drawing/2014/main" id="{171A78A3-2C14-0648-8D04-76DDB45A07A3}"/>
              </a:ext>
            </a:extLst>
          </p:cNvPr>
          <p:cNvPicPr>
            <a:picLocks noChangeAspect="1"/>
          </p:cNvPicPr>
          <p:nvPr/>
        </p:nvPicPr>
        <p:blipFill>
          <a:blip r:embed="rId12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5917934" y="2639344"/>
            <a:ext cx="369870" cy="369870"/>
          </a:xfrm>
          <a:prstGeom prst="rect">
            <a:avLst/>
          </a:prstGeom>
        </p:spPr>
      </p:pic>
      <p:pic>
        <p:nvPicPr>
          <p:cNvPr id="273" name="Gráfico 272">
            <a:extLst>
              <a:ext uri="{FF2B5EF4-FFF2-40B4-BE49-F238E27FC236}">
                <a16:creationId xmlns:a16="http://schemas.microsoft.com/office/drawing/2014/main" id="{117952EB-5762-9443-80A4-B887C79FACF1}"/>
              </a:ext>
            </a:extLst>
          </p:cNvPr>
          <p:cNvPicPr>
            <a:picLocks noChangeAspect="1"/>
          </p:cNvPicPr>
          <p:nvPr/>
        </p:nvPicPr>
        <p:blipFill>
          <a:blip r:embed="rId12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4946316" y="2618186"/>
            <a:ext cx="369870" cy="369870"/>
          </a:xfrm>
          <a:prstGeom prst="rect">
            <a:avLst/>
          </a:prstGeom>
        </p:spPr>
      </p:pic>
      <p:pic>
        <p:nvPicPr>
          <p:cNvPr id="275" name="Gráfico 274">
            <a:extLst>
              <a:ext uri="{FF2B5EF4-FFF2-40B4-BE49-F238E27FC236}">
                <a16:creationId xmlns:a16="http://schemas.microsoft.com/office/drawing/2014/main" id="{F34A5836-67D5-A640-BA76-B11B5942B0BC}"/>
              </a:ext>
            </a:extLst>
          </p:cNvPr>
          <p:cNvPicPr>
            <a:picLocks noChangeAspect="1"/>
          </p:cNvPicPr>
          <p:nvPr/>
        </p:nvPicPr>
        <p:blipFill>
          <a:blip r:embed="rId13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924621" y="2618186"/>
            <a:ext cx="369870" cy="369870"/>
          </a:xfrm>
          <a:prstGeom prst="rect">
            <a:avLst/>
          </a:prstGeom>
        </p:spPr>
      </p:pic>
      <p:pic>
        <p:nvPicPr>
          <p:cNvPr id="277" name="Gráfico 276">
            <a:extLst>
              <a:ext uri="{FF2B5EF4-FFF2-40B4-BE49-F238E27FC236}">
                <a16:creationId xmlns:a16="http://schemas.microsoft.com/office/drawing/2014/main" id="{804D7217-CE9F-4545-B684-3175FB3308CD}"/>
              </a:ext>
            </a:extLst>
          </p:cNvPr>
          <p:cNvPicPr>
            <a:picLocks noChangeAspect="1"/>
          </p:cNvPicPr>
          <p:nvPr/>
        </p:nvPicPr>
        <p:blipFill>
          <a:blip r:embed="rId13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2869958" y="2639344"/>
            <a:ext cx="369870" cy="369870"/>
          </a:xfrm>
          <a:prstGeom prst="rect">
            <a:avLst/>
          </a:prstGeom>
        </p:spPr>
      </p:pic>
      <p:pic>
        <p:nvPicPr>
          <p:cNvPr id="279" name="Gráfico 278">
            <a:extLst>
              <a:ext uri="{FF2B5EF4-FFF2-40B4-BE49-F238E27FC236}">
                <a16:creationId xmlns:a16="http://schemas.microsoft.com/office/drawing/2014/main" id="{7253F9FF-4C85-2846-8C2B-010312F7D0DB}"/>
              </a:ext>
            </a:extLst>
          </p:cNvPr>
          <p:cNvPicPr>
            <a:picLocks noChangeAspect="1"/>
          </p:cNvPicPr>
          <p:nvPr/>
        </p:nvPicPr>
        <p:blipFill>
          <a:blip r:embed="rId13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1824148" y="2639344"/>
            <a:ext cx="369870" cy="369870"/>
          </a:xfrm>
          <a:prstGeom prst="rect">
            <a:avLst/>
          </a:prstGeom>
        </p:spPr>
      </p:pic>
      <p:pic>
        <p:nvPicPr>
          <p:cNvPr id="281" name="Gráfico 280">
            <a:extLst>
              <a:ext uri="{FF2B5EF4-FFF2-40B4-BE49-F238E27FC236}">
                <a16:creationId xmlns:a16="http://schemas.microsoft.com/office/drawing/2014/main" id="{3E5D762B-AC5D-D34B-BC33-284F21371B86}"/>
              </a:ext>
            </a:extLst>
          </p:cNvPr>
          <p:cNvPicPr>
            <a:picLocks noChangeAspect="1"/>
          </p:cNvPicPr>
          <p:nvPr/>
        </p:nvPicPr>
        <p:blipFill>
          <a:blip r:embed="rId13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847861" y="2639344"/>
            <a:ext cx="369870" cy="369870"/>
          </a:xfrm>
          <a:prstGeom prst="rect">
            <a:avLst/>
          </a:prstGeom>
        </p:spPr>
      </p:pic>
      <p:pic>
        <p:nvPicPr>
          <p:cNvPr id="283" name="Gráfico 282">
            <a:extLst>
              <a:ext uri="{FF2B5EF4-FFF2-40B4-BE49-F238E27FC236}">
                <a16:creationId xmlns:a16="http://schemas.microsoft.com/office/drawing/2014/main" id="{D6015676-C67F-6E47-B29C-502A9DF05477}"/>
              </a:ext>
            </a:extLst>
          </p:cNvPr>
          <p:cNvPicPr>
            <a:picLocks noChangeAspect="1"/>
          </p:cNvPicPr>
          <p:nvPr/>
        </p:nvPicPr>
        <p:blipFill>
          <a:blip r:embed="rId13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10948041" y="2022092"/>
            <a:ext cx="369870" cy="369870"/>
          </a:xfrm>
          <a:prstGeom prst="rect">
            <a:avLst/>
          </a:prstGeom>
        </p:spPr>
      </p:pic>
      <p:pic>
        <p:nvPicPr>
          <p:cNvPr id="285" name="Gráfico 284">
            <a:extLst>
              <a:ext uri="{FF2B5EF4-FFF2-40B4-BE49-F238E27FC236}">
                <a16:creationId xmlns:a16="http://schemas.microsoft.com/office/drawing/2014/main" id="{7984B517-FAF2-1248-87C7-5D1325952A62}"/>
              </a:ext>
            </a:extLst>
          </p:cNvPr>
          <p:cNvPicPr>
            <a:picLocks noChangeAspect="1"/>
          </p:cNvPicPr>
          <p:nvPr/>
        </p:nvPicPr>
        <p:blipFill>
          <a:blip r:embed="rId14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9987816" y="2031757"/>
            <a:ext cx="369870" cy="369870"/>
          </a:xfrm>
          <a:prstGeom prst="rect">
            <a:avLst/>
          </a:prstGeom>
        </p:spPr>
      </p:pic>
      <p:pic>
        <p:nvPicPr>
          <p:cNvPr id="287" name="Gráfico 286">
            <a:extLst>
              <a:ext uri="{FF2B5EF4-FFF2-40B4-BE49-F238E27FC236}">
                <a16:creationId xmlns:a16="http://schemas.microsoft.com/office/drawing/2014/main" id="{E4F9E9BC-221B-B44B-9E25-D0F43A44DE35}"/>
              </a:ext>
            </a:extLst>
          </p:cNvPr>
          <p:cNvPicPr>
            <a:picLocks noChangeAspect="1"/>
          </p:cNvPicPr>
          <p:nvPr/>
        </p:nvPicPr>
        <p:blipFill>
          <a:blip r:embed="rId14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8954147" y="2037730"/>
            <a:ext cx="369870" cy="369870"/>
          </a:xfrm>
          <a:prstGeom prst="rect">
            <a:avLst/>
          </a:prstGeom>
        </p:spPr>
      </p:pic>
      <p:pic>
        <p:nvPicPr>
          <p:cNvPr id="289" name="Gráfico 288">
            <a:extLst>
              <a:ext uri="{FF2B5EF4-FFF2-40B4-BE49-F238E27FC236}">
                <a16:creationId xmlns:a16="http://schemas.microsoft.com/office/drawing/2014/main" id="{F5C53C51-68F1-0C41-BD83-0D89C2247069}"/>
              </a:ext>
            </a:extLst>
          </p:cNvPr>
          <p:cNvPicPr>
            <a:picLocks noChangeAspect="1"/>
          </p:cNvPicPr>
          <p:nvPr/>
        </p:nvPicPr>
        <p:blipFill>
          <a:blip r:embed="rId14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42089" y="2022092"/>
            <a:ext cx="369870" cy="369870"/>
          </a:xfrm>
          <a:prstGeom prst="rect">
            <a:avLst/>
          </a:prstGeom>
        </p:spPr>
      </p:pic>
      <p:pic>
        <p:nvPicPr>
          <p:cNvPr id="291" name="Gráfico 290">
            <a:extLst>
              <a:ext uri="{FF2B5EF4-FFF2-40B4-BE49-F238E27FC236}">
                <a16:creationId xmlns:a16="http://schemas.microsoft.com/office/drawing/2014/main" id="{22DCB4B2-84EC-804D-A857-0BAF1E1D26A6}"/>
              </a:ext>
            </a:extLst>
          </p:cNvPr>
          <p:cNvPicPr>
            <a:picLocks noChangeAspect="1"/>
          </p:cNvPicPr>
          <p:nvPr/>
        </p:nvPicPr>
        <p:blipFill>
          <a:blip r:embed="rId14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6887800" y="2022092"/>
            <a:ext cx="369870" cy="369870"/>
          </a:xfrm>
          <a:prstGeom prst="rect">
            <a:avLst/>
          </a:prstGeom>
        </p:spPr>
      </p:pic>
      <p:pic>
        <p:nvPicPr>
          <p:cNvPr id="293" name="Gráfico 292">
            <a:extLst>
              <a:ext uri="{FF2B5EF4-FFF2-40B4-BE49-F238E27FC236}">
                <a16:creationId xmlns:a16="http://schemas.microsoft.com/office/drawing/2014/main" id="{4EF574A0-B455-6145-87C9-6775D043109A}"/>
              </a:ext>
            </a:extLst>
          </p:cNvPr>
          <p:cNvPicPr>
            <a:picLocks noChangeAspect="1"/>
          </p:cNvPicPr>
          <p:nvPr/>
        </p:nvPicPr>
        <p:blipFill>
          <a:blip r:embed="rId14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5954291" y="2022092"/>
            <a:ext cx="369870" cy="369870"/>
          </a:xfrm>
          <a:prstGeom prst="rect">
            <a:avLst/>
          </a:prstGeom>
        </p:spPr>
      </p:pic>
      <p:pic>
        <p:nvPicPr>
          <p:cNvPr id="295" name="Gráfico 294">
            <a:extLst>
              <a:ext uri="{FF2B5EF4-FFF2-40B4-BE49-F238E27FC236}">
                <a16:creationId xmlns:a16="http://schemas.microsoft.com/office/drawing/2014/main" id="{F8FC2F3D-FB2B-3940-A836-32F4A7F4A449}"/>
              </a:ext>
            </a:extLst>
          </p:cNvPr>
          <p:cNvPicPr>
            <a:picLocks noChangeAspect="1"/>
          </p:cNvPicPr>
          <p:nvPr/>
        </p:nvPicPr>
        <p:blipFill>
          <a:blip r:embed="rId15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4946316" y="2022092"/>
            <a:ext cx="369870" cy="369870"/>
          </a:xfrm>
          <a:prstGeom prst="rect">
            <a:avLst/>
          </a:prstGeom>
        </p:spPr>
      </p:pic>
      <p:pic>
        <p:nvPicPr>
          <p:cNvPr id="297" name="Gráfico 296">
            <a:extLst>
              <a:ext uri="{FF2B5EF4-FFF2-40B4-BE49-F238E27FC236}">
                <a16:creationId xmlns:a16="http://schemas.microsoft.com/office/drawing/2014/main" id="{4E048D4A-ADCF-E949-8080-6DF34E50CEFA}"/>
              </a:ext>
            </a:extLst>
          </p:cNvPr>
          <p:cNvPicPr>
            <a:picLocks noChangeAspect="1"/>
          </p:cNvPicPr>
          <p:nvPr/>
        </p:nvPicPr>
        <p:blipFill>
          <a:blip r:embed="rId15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3919516" y="2037730"/>
            <a:ext cx="369870" cy="369870"/>
          </a:xfrm>
          <a:prstGeom prst="rect">
            <a:avLst/>
          </a:prstGeom>
        </p:spPr>
      </p:pic>
      <p:pic>
        <p:nvPicPr>
          <p:cNvPr id="299" name="Gráfico 298">
            <a:extLst>
              <a:ext uri="{FF2B5EF4-FFF2-40B4-BE49-F238E27FC236}">
                <a16:creationId xmlns:a16="http://schemas.microsoft.com/office/drawing/2014/main" id="{072956B9-631F-124A-B073-A4C038CA74CB}"/>
              </a:ext>
            </a:extLst>
          </p:cNvPr>
          <p:cNvPicPr>
            <a:picLocks noChangeAspect="1"/>
          </p:cNvPicPr>
          <p:nvPr/>
        </p:nvPicPr>
        <p:blipFill>
          <a:blip r:embed="rId15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2863089" y="2037730"/>
            <a:ext cx="369870" cy="369870"/>
          </a:xfrm>
          <a:prstGeom prst="rect">
            <a:avLst/>
          </a:prstGeom>
        </p:spPr>
      </p:pic>
      <p:pic>
        <p:nvPicPr>
          <p:cNvPr id="301" name="Gráfico 300">
            <a:extLst>
              <a:ext uri="{FF2B5EF4-FFF2-40B4-BE49-F238E27FC236}">
                <a16:creationId xmlns:a16="http://schemas.microsoft.com/office/drawing/2014/main" id="{9C19BB5B-024D-7E45-9C69-ACDE719F3B5B}"/>
              </a:ext>
            </a:extLst>
          </p:cNvPr>
          <p:cNvPicPr>
            <a:picLocks noChangeAspect="1"/>
          </p:cNvPicPr>
          <p:nvPr/>
        </p:nvPicPr>
        <p:blipFill>
          <a:blip r:embed="rId15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1824148" y="2037730"/>
            <a:ext cx="369870" cy="369870"/>
          </a:xfrm>
          <a:prstGeom prst="rect">
            <a:avLst/>
          </a:prstGeom>
        </p:spPr>
      </p:pic>
      <p:pic>
        <p:nvPicPr>
          <p:cNvPr id="303" name="Gráfico 302">
            <a:extLst>
              <a:ext uri="{FF2B5EF4-FFF2-40B4-BE49-F238E27FC236}">
                <a16:creationId xmlns:a16="http://schemas.microsoft.com/office/drawing/2014/main" id="{F8C5A133-E4B8-8745-B388-8A6710BEE7F8}"/>
              </a:ext>
            </a:extLst>
          </p:cNvPr>
          <p:cNvPicPr>
            <a:picLocks noChangeAspect="1"/>
          </p:cNvPicPr>
          <p:nvPr/>
        </p:nvPicPr>
        <p:blipFill>
          <a:blip r:embed="rId15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812504" y="2041598"/>
            <a:ext cx="369870" cy="369870"/>
          </a:xfrm>
          <a:prstGeom prst="rect">
            <a:avLst/>
          </a:prstGeom>
        </p:spPr>
      </p:pic>
      <p:pic>
        <p:nvPicPr>
          <p:cNvPr id="305" name="Gráfico 304">
            <a:extLst>
              <a:ext uri="{FF2B5EF4-FFF2-40B4-BE49-F238E27FC236}">
                <a16:creationId xmlns:a16="http://schemas.microsoft.com/office/drawing/2014/main" id="{ED3C0687-CD32-1345-9E87-6C1ABB01A0F9}"/>
              </a:ext>
            </a:extLst>
          </p:cNvPr>
          <p:cNvPicPr>
            <a:picLocks noChangeAspect="1"/>
          </p:cNvPicPr>
          <p:nvPr/>
        </p:nvPicPr>
        <p:blipFill>
          <a:blip r:embed="rId16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10948041" y="1344722"/>
            <a:ext cx="369870" cy="369870"/>
          </a:xfrm>
          <a:prstGeom prst="rect">
            <a:avLst/>
          </a:prstGeom>
        </p:spPr>
      </p:pic>
      <p:pic>
        <p:nvPicPr>
          <p:cNvPr id="307" name="Gráfico 306">
            <a:extLst>
              <a:ext uri="{FF2B5EF4-FFF2-40B4-BE49-F238E27FC236}">
                <a16:creationId xmlns:a16="http://schemas.microsoft.com/office/drawing/2014/main" id="{A197E0C6-C364-8643-B1AD-D8501F3BBF83}"/>
              </a:ext>
            </a:extLst>
          </p:cNvPr>
          <p:cNvPicPr>
            <a:picLocks noChangeAspect="1"/>
          </p:cNvPicPr>
          <p:nvPr/>
        </p:nvPicPr>
        <p:blipFill>
          <a:blip r:embed="rId15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9962210" y="1355614"/>
            <a:ext cx="369870" cy="369870"/>
          </a:xfrm>
          <a:prstGeom prst="rect">
            <a:avLst/>
          </a:prstGeom>
        </p:spPr>
      </p:pic>
      <p:pic>
        <p:nvPicPr>
          <p:cNvPr id="309" name="Gráfico 308">
            <a:extLst>
              <a:ext uri="{FF2B5EF4-FFF2-40B4-BE49-F238E27FC236}">
                <a16:creationId xmlns:a16="http://schemas.microsoft.com/office/drawing/2014/main" id="{35092639-F6C8-9A41-9332-E62B1F88A49D}"/>
              </a:ext>
            </a:extLst>
          </p:cNvPr>
          <p:cNvPicPr>
            <a:picLocks noChangeAspect="1"/>
          </p:cNvPicPr>
          <p:nvPr/>
        </p:nvPicPr>
        <p:blipFill>
          <a:blip r:embed="rId16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8903362" y="1364970"/>
            <a:ext cx="369870" cy="369870"/>
          </a:xfrm>
          <a:prstGeom prst="rect">
            <a:avLst/>
          </a:prstGeom>
        </p:spPr>
      </p:pic>
      <p:pic>
        <p:nvPicPr>
          <p:cNvPr id="311" name="Gráfico 310">
            <a:extLst>
              <a:ext uri="{FF2B5EF4-FFF2-40B4-BE49-F238E27FC236}">
                <a16:creationId xmlns:a16="http://schemas.microsoft.com/office/drawing/2014/main" id="{1E382271-DFB8-974B-B06A-9E732F4AB75B}"/>
              </a:ext>
            </a:extLst>
          </p:cNvPr>
          <p:cNvPicPr>
            <a:picLocks noChangeAspect="1"/>
          </p:cNvPicPr>
          <p:nvPr/>
        </p:nvPicPr>
        <p:blipFill>
          <a:blip r:embed="rId164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7931029" y="1385742"/>
            <a:ext cx="369870" cy="369870"/>
          </a:xfrm>
          <a:prstGeom prst="rect">
            <a:avLst/>
          </a:prstGeom>
        </p:spPr>
      </p:pic>
      <p:pic>
        <p:nvPicPr>
          <p:cNvPr id="313" name="Gráfico 312">
            <a:extLst>
              <a:ext uri="{FF2B5EF4-FFF2-40B4-BE49-F238E27FC236}">
                <a16:creationId xmlns:a16="http://schemas.microsoft.com/office/drawing/2014/main" id="{27723BF4-7800-254F-8DF6-405502A78724}"/>
              </a:ext>
            </a:extLst>
          </p:cNvPr>
          <p:cNvPicPr>
            <a:picLocks noChangeAspect="1"/>
          </p:cNvPicPr>
          <p:nvPr/>
        </p:nvPicPr>
        <p:blipFill>
          <a:blip r:embed="rId166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6882455" y="1355614"/>
            <a:ext cx="369870" cy="369870"/>
          </a:xfrm>
          <a:prstGeom prst="rect">
            <a:avLst/>
          </a:prstGeom>
        </p:spPr>
      </p:pic>
      <p:pic>
        <p:nvPicPr>
          <p:cNvPr id="315" name="Gráfico 314">
            <a:extLst>
              <a:ext uri="{FF2B5EF4-FFF2-40B4-BE49-F238E27FC236}">
                <a16:creationId xmlns:a16="http://schemas.microsoft.com/office/drawing/2014/main" id="{8A99BC22-96F5-544C-9373-3E18D8096A05}"/>
              </a:ext>
            </a:extLst>
          </p:cNvPr>
          <p:cNvPicPr>
            <a:picLocks noChangeAspect="1"/>
          </p:cNvPicPr>
          <p:nvPr/>
        </p:nvPicPr>
        <p:blipFill>
          <a:blip r:embed="rId168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5911065" y="1355614"/>
            <a:ext cx="369870" cy="369870"/>
          </a:xfrm>
          <a:prstGeom prst="rect">
            <a:avLst/>
          </a:prstGeom>
        </p:spPr>
      </p:pic>
      <p:pic>
        <p:nvPicPr>
          <p:cNvPr id="317" name="Gráfico 316">
            <a:extLst>
              <a:ext uri="{FF2B5EF4-FFF2-40B4-BE49-F238E27FC236}">
                <a16:creationId xmlns:a16="http://schemas.microsoft.com/office/drawing/2014/main" id="{D4D4A482-6D38-D64C-8B31-415961E7D6F6}"/>
              </a:ext>
            </a:extLst>
          </p:cNvPr>
          <p:cNvPicPr>
            <a:picLocks noChangeAspect="1"/>
          </p:cNvPicPr>
          <p:nvPr/>
        </p:nvPicPr>
        <p:blipFill>
          <a:blip r:embed="rId170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4961484" y="1364970"/>
            <a:ext cx="369870" cy="369870"/>
          </a:xfrm>
          <a:prstGeom prst="rect">
            <a:avLst/>
          </a:prstGeom>
        </p:spPr>
      </p:pic>
      <p:pic>
        <p:nvPicPr>
          <p:cNvPr id="323" name="Gráfico 322">
            <a:extLst>
              <a:ext uri="{FF2B5EF4-FFF2-40B4-BE49-F238E27FC236}">
                <a16:creationId xmlns:a16="http://schemas.microsoft.com/office/drawing/2014/main" id="{7524418A-BE9E-DF4D-BC2F-02C74C650F92}"/>
              </a:ext>
            </a:extLst>
          </p:cNvPr>
          <p:cNvPicPr>
            <a:picLocks noChangeAspect="1"/>
          </p:cNvPicPr>
          <p:nvPr/>
        </p:nvPicPr>
        <p:blipFill>
          <a:blip r:embed="rId172" cstate="screen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807004" y="1374689"/>
            <a:ext cx="369870" cy="369870"/>
          </a:xfrm>
          <a:prstGeom prst="rect">
            <a:avLst/>
          </a:prstGeom>
        </p:spPr>
      </p:pic>
      <p:grpSp>
        <p:nvGrpSpPr>
          <p:cNvPr id="326" name="Gráfico 324">
            <a:extLst>
              <a:ext uri="{FF2B5EF4-FFF2-40B4-BE49-F238E27FC236}">
                <a16:creationId xmlns:a16="http://schemas.microsoft.com/office/drawing/2014/main" id="{29C96681-934B-6443-9B08-2230E90D2A84}"/>
              </a:ext>
            </a:extLst>
          </p:cNvPr>
          <p:cNvGrpSpPr/>
          <p:nvPr/>
        </p:nvGrpSpPr>
        <p:grpSpPr>
          <a:xfrm>
            <a:off x="847861" y="1385742"/>
            <a:ext cx="299249" cy="354049"/>
            <a:chOff x="4123311" y="1095375"/>
            <a:chExt cx="3945656" cy="4668202"/>
          </a:xfrm>
          <a:solidFill>
            <a:schemeClr val="accent5">
              <a:lumMod val="75000"/>
            </a:schemeClr>
          </a:solidFill>
        </p:grpSpPr>
        <p:sp>
          <p:nvSpPr>
            <p:cNvPr id="327" name="Forma libre 326">
              <a:extLst>
                <a:ext uri="{FF2B5EF4-FFF2-40B4-BE49-F238E27FC236}">
                  <a16:creationId xmlns:a16="http://schemas.microsoft.com/office/drawing/2014/main" id="{87963A13-9A1F-3843-8886-428D3F053818}"/>
                </a:ext>
              </a:extLst>
            </p:cNvPr>
            <p:cNvSpPr/>
            <p:nvPr/>
          </p:nvSpPr>
          <p:spPr>
            <a:xfrm>
              <a:off x="4123311" y="1324927"/>
              <a:ext cx="1618366" cy="780041"/>
            </a:xfrm>
            <a:custGeom>
              <a:avLst/>
              <a:gdLst>
                <a:gd name="connsiteX0" fmla="*/ 216279 w 1618366"/>
                <a:gd name="connsiteY0" fmla="*/ 779145 h 780041"/>
                <a:gd name="connsiteX1" fmla="*/ 389634 w 1618366"/>
                <a:gd name="connsiteY1" fmla="*/ 580073 h 780041"/>
                <a:gd name="connsiteX2" fmla="*/ 1425954 w 1618366"/>
                <a:gd name="connsiteY2" fmla="*/ 388620 h 780041"/>
                <a:gd name="connsiteX3" fmla="*/ 1618359 w 1618366"/>
                <a:gd name="connsiteY3" fmla="*/ 192405 h 780041"/>
                <a:gd name="connsiteX4" fmla="*/ 1424049 w 1618366"/>
                <a:gd name="connsiteY4" fmla="*/ 0 h 780041"/>
                <a:gd name="connsiteX5" fmla="*/ 1422144 w 1618366"/>
                <a:gd name="connsiteY5" fmla="*/ 0 h 780041"/>
                <a:gd name="connsiteX6" fmla="*/ 95311 w 1618366"/>
                <a:gd name="connsiteY6" fmla="*/ 326708 h 780041"/>
                <a:gd name="connsiteX7" fmla="*/ 1966 w 1618366"/>
                <a:gd name="connsiteY7" fmla="*/ 606743 h 780041"/>
                <a:gd name="connsiteX8" fmla="*/ 216279 w 1618366"/>
                <a:gd name="connsiteY8" fmla="*/ 779145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366" h="780041">
                  <a:moveTo>
                    <a:pt x="216279" y="779145"/>
                  </a:moveTo>
                  <a:cubicBezTo>
                    <a:pt x="318196" y="769620"/>
                    <a:pt x="393444" y="681038"/>
                    <a:pt x="389634" y="580073"/>
                  </a:cubicBezTo>
                  <a:cubicBezTo>
                    <a:pt x="474406" y="483870"/>
                    <a:pt x="958276" y="394335"/>
                    <a:pt x="1425954" y="388620"/>
                  </a:cubicBezTo>
                  <a:cubicBezTo>
                    <a:pt x="1533586" y="387668"/>
                    <a:pt x="1619311" y="299085"/>
                    <a:pt x="1618359" y="192405"/>
                  </a:cubicBezTo>
                  <a:cubicBezTo>
                    <a:pt x="1617406" y="85725"/>
                    <a:pt x="1530729" y="0"/>
                    <a:pt x="1424049" y="0"/>
                  </a:cubicBezTo>
                  <a:cubicBezTo>
                    <a:pt x="1423096" y="0"/>
                    <a:pt x="1423096" y="0"/>
                    <a:pt x="1422144" y="0"/>
                  </a:cubicBezTo>
                  <a:cubicBezTo>
                    <a:pt x="1176399" y="2858"/>
                    <a:pt x="355344" y="34290"/>
                    <a:pt x="95311" y="326708"/>
                  </a:cubicBezTo>
                  <a:cubicBezTo>
                    <a:pt x="22921" y="407670"/>
                    <a:pt x="-8511" y="504825"/>
                    <a:pt x="1966" y="606743"/>
                  </a:cubicBezTo>
                  <a:cubicBezTo>
                    <a:pt x="13396" y="706755"/>
                    <a:pt x="101979" y="789623"/>
                    <a:pt x="216279" y="7791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8" name="Forma libre 327">
              <a:extLst>
                <a:ext uri="{FF2B5EF4-FFF2-40B4-BE49-F238E27FC236}">
                  <a16:creationId xmlns:a16="http://schemas.microsoft.com/office/drawing/2014/main" id="{8FA27F3D-2C4A-504D-9500-2E262F14C4B2}"/>
                </a:ext>
              </a:extLst>
            </p:cNvPr>
            <p:cNvSpPr/>
            <p:nvPr/>
          </p:nvSpPr>
          <p:spPr>
            <a:xfrm>
              <a:off x="4123311" y="2097404"/>
              <a:ext cx="1618366" cy="780041"/>
            </a:xfrm>
            <a:custGeom>
              <a:avLst/>
              <a:gdLst>
                <a:gd name="connsiteX0" fmla="*/ 216279 w 1618366"/>
                <a:gd name="connsiteY0" fmla="*/ 779145 h 780041"/>
                <a:gd name="connsiteX1" fmla="*/ 389634 w 1618366"/>
                <a:gd name="connsiteY1" fmla="*/ 580073 h 780041"/>
                <a:gd name="connsiteX2" fmla="*/ 1425954 w 1618366"/>
                <a:gd name="connsiteY2" fmla="*/ 388620 h 780041"/>
                <a:gd name="connsiteX3" fmla="*/ 1618359 w 1618366"/>
                <a:gd name="connsiteY3" fmla="*/ 192405 h 780041"/>
                <a:gd name="connsiteX4" fmla="*/ 1424049 w 1618366"/>
                <a:gd name="connsiteY4" fmla="*/ 0 h 780041"/>
                <a:gd name="connsiteX5" fmla="*/ 1422144 w 1618366"/>
                <a:gd name="connsiteY5" fmla="*/ 0 h 780041"/>
                <a:gd name="connsiteX6" fmla="*/ 95311 w 1618366"/>
                <a:gd name="connsiteY6" fmla="*/ 326708 h 780041"/>
                <a:gd name="connsiteX7" fmla="*/ 1966 w 1618366"/>
                <a:gd name="connsiteY7" fmla="*/ 606743 h 780041"/>
                <a:gd name="connsiteX8" fmla="*/ 216279 w 1618366"/>
                <a:gd name="connsiteY8" fmla="*/ 779145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366" h="780041">
                  <a:moveTo>
                    <a:pt x="216279" y="779145"/>
                  </a:moveTo>
                  <a:cubicBezTo>
                    <a:pt x="318196" y="769620"/>
                    <a:pt x="393444" y="681038"/>
                    <a:pt x="389634" y="580073"/>
                  </a:cubicBezTo>
                  <a:cubicBezTo>
                    <a:pt x="474406" y="483870"/>
                    <a:pt x="958276" y="394335"/>
                    <a:pt x="1425954" y="388620"/>
                  </a:cubicBezTo>
                  <a:cubicBezTo>
                    <a:pt x="1533586" y="387667"/>
                    <a:pt x="1619311" y="299085"/>
                    <a:pt x="1618359" y="192405"/>
                  </a:cubicBezTo>
                  <a:cubicBezTo>
                    <a:pt x="1617406" y="85725"/>
                    <a:pt x="1530729" y="0"/>
                    <a:pt x="1424049" y="0"/>
                  </a:cubicBezTo>
                  <a:cubicBezTo>
                    <a:pt x="1423096" y="0"/>
                    <a:pt x="1423096" y="0"/>
                    <a:pt x="1422144" y="0"/>
                  </a:cubicBezTo>
                  <a:cubicBezTo>
                    <a:pt x="1176399" y="2858"/>
                    <a:pt x="355344" y="34290"/>
                    <a:pt x="95311" y="326708"/>
                  </a:cubicBezTo>
                  <a:cubicBezTo>
                    <a:pt x="22921" y="407670"/>
                    <a:pt x="-8511" y="504825"/>
                    <a:pt x="1966" y="606743"/>
                  </a:cubicBezTo>
                  <a:cubicBezTo>
                    <a:pt x="13396" y="706755"/>
                    <a:pt x="101979" y="789623"/>
                    <a:pt x="216279" y="77914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9" name="Forma libre 328">
              <a:extLst>
                <a:ext uri="{FF2B5EF4-FFF2-40B4-BE49-F238E27FC236}">
                  <a16:creationId xmlns:a16="http://schemas.microsoft.com/office/drawing/2014/main" id="{FD3AA72A-6953-1F41-941F-79D54640F5D0}"/>
                </a:ext>
              </a:extLst>
            </p:cNvPr>
            <p:cNvSpPr/>
            <p:nvPr/>
          </p:nvSpPr>
          <p:spPr>
            <a:xfrm>
              <a:off x="4124263" y="2869882"/>
              <a:ext cx="1618366" cy="780041"/>
            </a:xfrm>
            <a:custGeom>
              <a:avLst/>
              <a:gdLst>
                <a:gd name="connsiteX0" fmla="*/ 1425954 w 1618366"/>
                <a:gd name="connsiteY0" fmla="*/ 388620 h 780041"/>
                <a:gd name="connsiteX1" fmla="*/ 1618359 w 1618366"/>
                <a:gd name="connsiteY1" fmla="*/ 192405 h 780041"/>
                <a:gd name="connsiteX2" fmla="*/ 1424049 w 1618366"/>
                <a:gd name="connsiteY2" fmla="*/ 0 h 780041"/>
                <a:gd name="connsiteX3" fmla="*/ 1422144 w 1618366"/>
                <a:gd name="connsiteY3" fmla="*/ 0 h 780041"/>
                <a:gd name="connsiteX4" fmla="*/ 95311 w 1618366"/>
                <a:gd name="connsiteY4" fmla="*/ 326708 h 780041"/>
                <a:gd name="connsiteX5" fmla="*/ 1966 w 1618366"/>
                <a:gd name="connsiteY5" fmla="*/ 606743 h 780041"/>
                <a:gd name="connsiteX6" fmla="*/ 216279 w 1618366"/>
                <a:gd name="connsiteY6" fmla="*/ 779145 h 780041"/>
                <a:gd name="connsiteX7" fmla="*/ 389634 w 1618366"/>
                <a:gd name="connsiteY7" fmla="*/ 580073 h 780041"/>
                <a:gd name="connsiteX8" fmla="*/ 1425954 w 1618366"/>
                <a:gd name="connsiteY8" fmla="*/ 388620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366" h="780041">
                  <a:moveTo>
                    <a:pt x="1425954" y="388620"/>
                  </a:moveTo>
                  <a:cubicBezTo>
                    <a:pt x="1533586" y="387667"/>
                    <a:pt x="1619311" y="299085"/>
                    <a:pt x="1618359" y="192405"/>
                  </a:cubicBezTo>
                  <a:cubicBezTo>
                    <a:pt x="1617406" y="85725"/>
                    <a:pt x="1530729" y="0"/>
                    <a:pt x="1424049" y="0"/>
                  </a:cubicBezTo>
                  <a:cubicBezTo>
                    <a:pt x="1423096" y="0"/>
                    <a:pt x="1423096" y="0"/>
                    <a:pt x="1422144" y="0"/>
                  </a:cubicBezTo>
                  <a:cubicBezTo>
                    <a:pt x="1176399" y="2858"/>
                    <a:pt x="355344" y="34290"/>
                    <a:pt x="95311" y="326708"/>
                  </a:cubicBezTo>
                  <a:cubicBezTo>
                    <a:pt x="22921" y="407670"/>
                    <a:pt x="-8511" y="504825"/>
                    <a:pt x="1966" y="606743"/>
                  </a:cubicBezTo>
                  <a:cubicBezTo>
                    <a:pt x="12444" y="706755"/>
                    <a:pt x="101026" y="789623"/>
                    <a:pt x="216279" y="779145"/>
                  </a:cubicBezTo>
                  <a:cubicBezTo>
                    <a:pt x="318196" y="769620"/>
                    <a:pt x="393444" y="681037"/>
                    <a:pt x="389634" y="580073"/>
                  </a:cubicBezTo>
                  <a:cubicBezTo>
                    <a:pt x="474406" y="483870"/>
                    <a:pt x="958276" y="393383"/>
                    <a:pt x="1425954" y="3886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0" name="Forma libre 329">
              <a:extLst>
                <a:ext uri="{FF2B5EF4-FFF2-40B4-BE49-F238E27FC236}">
                  <a16:creationId xmlns:a16="http://schemas.microsoft.com/office/drawing/2014/main" id="{07BFD022-7B25-FD46-BF3D-5605914C4DC8}"/>
                </a:ext>
              </a:extLst>
            </p:cNvPr>
            <p:cNvSpPr/>
            <p:nvPr/>
          </p:nvSpPr>
          <p:spPr>
            <a:xfrm>
              <a:off x="6449369" y="1324927"/>
              <a:ext cx="1618645" cy="780041"/>
            </a:xfrm>
            <a:custGeom>
              <a:avLst/>
              <a:gdLst>
                <a:gd name="connsiteX0" fmla="*/ 192413 w 1618645"/>
                <a:gd name="connsiteY0" fmla="*/ 388620 h 780041"/>
                <a:gd name="connsiteX1" fmla="*/ 1228733 w 1618645"/>
                <a:gd name="connsiteY1" fmla="*/ 580073 h 780041"/>
                <a:gd name="connsiteX2" fmla="*/ 1402088 w 1618645"/>
                <a:gd name="connsiteY2" fmla="*/ 779145 h 780041"/>
                <a:gd name="connsiteX3" fmla="*/ 1616400 w 1618645"/>
                <a:gd name="connsiteY3" fmla="*/ 606743 h 780041"/>
                <a:gd name="connsiteX4" fmla="*/ 1523055 w 1618645"/>
                <a:gd name="connsiteY4" fmla="*/ 326708 h 780041"/>
                <a:gd name="connsiteX5" fmla="*/ 196223 w 1618645"/>
                <a:gd name="connsiteY5" fmla="*/ 0 h 780041"/>
                <a:gd name="connsiteX6" fmla="*/ 194318 w 1618645"/>
                <a:gd name="connsiteY6" fmla="*/ 0 h 780041"/>
                <a:gd name="connsiteX7" fmla="*/ 8 w 1618645"/>
                <a:gd name="connsiteY7" fmla="*/ 192405 h 780041"/>
                <a:gd name="connsiteX8" fmla="*/ 192413 w 1618645"/>
                <a:gd name="connsiteY8" fmla="*/ 388620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645" h="780041">
                  <a:moveTo>
                    <a:pt x="192413" y="388620"/>
                  </a:moveTo>
                  <a:cubicBezTo>
                    <a:pt x="660090" y="393383"/>
                    <a:pt x="1143960" y="483870"/>
                    <a:pt x="1228733" y="580073"/>
                  </a:cubicBezTo>
                  <a:cubicBezTo>
                    <a:pt x="1225875" y="681038"/>
                    <a:pt x="1300170" y="770573"/>
                    <a:pt x="1402088" y="779145"/>
                  </a:cubicBezTo>
                  <a:cubicBezTo>
                    <a:pt x="1516388" y="789623"/>
                    <a:pt x="1605923" y="706755"/>
                    <a:pt x="1616400" y="606743"/>
                  </a:cubicBezTo>
                  <a:cubicBezTo>
                    <a:pt x="1627830" y="504825"/>
                    <a:pt x="1595445" y="407670"/>
                    <a:pt x="1523055" y="326708"/>
                  </a:cubicBezTo>
                  <a:cubicBezTo>
                    <a:pt x="1263023" y="33338"/>
                    <a:pt x="441968" y="2858"/>
                    <a:pt x="196223" y="0"/>
                  </a:cubicBezTo>
                  <a:cubicBezTo>
                    <a:pt x="195270" y="0"/>
                    <a:pt x="195270" y="0"/>
                    <a:pt x="194318" y="0"/>
                  </a:cubicBezTo>
                  <a:cubicBezTo>
                    <a:pt x="87638" y="0"/>
                    <a:pt x="960" y="85725"/>
                    <a:pt x="8" y="192405"/>
                  </a:cubicBezTo>
                  <a:cubicBezTo>
                    <a:pt x="-945" y="300038"/>
                    <a:pt x="84780" y="387668"/>
                    <a:pt x="192413" y="3886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1" name="Forma libre 330">
              <a:extLst>
                <a:ext uri="{FF2B5EF4-FFF2-40B4-BE49-F238E27FC236}">
                  <a16:creationId xmlns:a16="http://schemas.microsoft.com/office/drawing/2014/main" id="{492EFD7C-7266-A841-8553-5EFD7E78587B}"/>
                </a:ext>
              </a:extLst>
            </p:cNvPr>
            <p:cNvSpPr/>
            <p:nvPr/>
          </p:nvSpPr>
          <p:spPr>
            <a:xfrm>
              <a:off x="6450322" y="2097404"/>
              <a:ext cx="1618645" cy="780041"/>
            </a:xfrm>
            <a:custGeom>
              <a:avLst/>
              <a:gdLst>
                <a:gd name="connsiteX0" fmla="*/ 196223 w 1618645"/>
                <a:gd name="connsiteY0" fmla="*/ 0 h 780041"/>
                <a:gd name="connsiteX1" fmla="*/ 194318 w 1618645"/>
                <a:gd name="connsiteY1" fmla="*/ 0 h 780041"/>
                <a:gd name="connsiteX2" fmla="*/ 8 w 1618645"/>
                <a:gd name="connsiteY2" fmla="*/ 192405 h 780041"/>
                <a:gd name="connsiteX3" fmla="*/ 192413 w 1618645"/>
                <a:gd name="connsiteY3" fmla="*/ 388620 h 780041"/>
                <a:gd name="connsiteX4" fmla="*/ 1228733 w 1618645"/>
                <a:gd name="connsiteY4" fmla="*/ 580073 h 780041"/>
                <a:gd name="connsiteX5" fmla="*/ 1402088 w 1618645"/>
                <a:gd name="connsiteY5" fmla="*/ 779145 h 780041"/>
                <a:gd name="connsiteX6" fmla="*/ 1616400 w 1618645"/>
                <a:gd name="connsiteY6" fmla="*/ 606743 h 780041"/>
                <a:gd name="connsiteX7" fmla="*/ 1523055 w 1618645"/>
                <a:gd name="connsiteY7" fmla="*/ 326708 h 780041"/>
                <a:gd name="connsiteX8" fmla="*/ 196223 w 1618645"/>
                <a:gd name="connsiteY8" fmla="*/ 0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645" h="780041">
                  <a:moveTo>
                    <a:pt x="196223" y="0"/>
                  </a:moveTo>
                  <a:cubicBezTo>
                    <a:pt x="195270" y="0"/>
                    <a:pt x="195270" y="0"/>
                    <a:pt x="194318" y="0"/>
                  </a:cubicBezTo>
                  <a:cubicBezTo>
                    <a:pt x="87638" y="0"/>
                    <a:pt x="960" y="85725"/>
                    <a:pt x="8" y="192405"/>
                  </a:cubicBezTo>
                  <a:cubicBezTo>
                    <a:pt x="-945" y="300038"/>
                    <a:pt x="84780" y="387667"/>
                    <a:pt x="192413" y="388620"/>
                  </a:cubicBezTo>
                  <a:cubicBezTo>
                    <a:pt x="660090" y="393383"/>
                    <a:pt x="1143960" y="483870"/>
                    <a:pt x="1228733" y="580073"/>
                  </a:cubicBezTo>
                  <a:cubicBezTo>
                    <a:pt x="1225875" y="681038"/>
                    <a:pt x="1300170" y="770573"/>
                    <a:pt x="1402088" y="779145"/>
                  </a:cubicBezTo>
                  <a:cubicBezTo>
                    <a:pt x="1516388" y="789623"/>
                    <a:pt x="1605923" y="706755"/>
                    <a:pt x="1616400" y="606743"/>
                  </a:cubicBezTo>
                  <a:cubicBezTo>
                    <a:pt x="1627830" y="504825"/>
                    <a:pt x="1595445" y="407670"/>
                    <a:pt x="1523055" y="326708"/>
                  </a:cubicBezTo>
                  <a:cubicBezTo>
                    <a:pt x="1262070" y="33338"/>
                    <a:pt x="441015" y="2858"/>
                    <a:pt x="19622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2" name="Forma libre 331">
              <a:extLst>
                <a:ext uri="{FF2B5EF4-FFF2-40B4-BE49-F238E27FC236}">
                  <a16:creationId xmlns:a16="http://schemas.microsoft.com/office/drawing/2014/main" id="{8D2DB243-C011-FC42-A40F-9D61B5DD2FBE}"/>
                </a:ext>
              </a:extLst>
            </p:cNvPr>
            <p:cNvSpPr/>
            <p:nvPr/>
          </p:nvSpPr>
          <p:spPr>
            <a:xfrm>
              <a:off x="6450322" y="2869882"/>
              <a:ext cx="1618645" cy="780041"/>
            </a:xfrm>
            <a:custGeom>
              <a:avLst/>
              <a:gdLst>
                <a:gd name="connsiteX0" fmla="*/ 196223 w 1618645"/>
                <a:gd name="connsiteY0" fmla="*/ 0 h 780041"/>
                <a:gd name="connsiteX1" fmla="*/ 194318 w 1618645"/>
                <a:gd name="connsiteY1" fmla="*/ 0 h 780041"/>
                <a:gd name="connsiteX2" fmla="*/ 8 w 1618645"/>
                <a:gd name="connsiteY2" fmla="*/ 192405 h 780041"/>
                <a:gd name="connsiteX3" fmla="*/ 192413 w 1618645"/>
                <a:gd name="connsiteY3" fmla="*/ 388620 h 780041"/>
                <a:gd name="connsiteX4" fmla="*/ 1228733 w 1618645"/>
                <a:gd name="connsiteY4" fmla="*/ 580073 h 780041"/>
                <a:gd name="connsiteX5" fmla="*/ 1402088 w 1618645"/>
                <a:gd name="connsiteY5" fmla="*/ 779145 h 780041"/>
                <a:gd name="connsiteX6" fmla="*/ 1616400 w 1618645"/>
                <a:gd name="connsiteY6" fmla="*/ 606743 h 780041"/>
                <a:gd name="connsiteX7" fmla="*/ 1523055 w 1618645"/>
                <a:gd name="connsiteY7" fmla="*/ 326708 h 780041"/>
                <a:gd name="connsiteX8" fmla="*/ 196223 w 1618645"/>
                <a:gd name="connsiteY8" fmla="*/ 0 h 7800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618645" h="780041">
                  <a:moveTo>
                    <a:pt x="196223" y="0"/>
                  </a:moveTo>
                  <a:cubicBezTo>
                    <a:pt x="195270" y="0"/>
                    <a:pt x="195270" y="0"/>
                    <a:pt x="194318" y="0"/>
                  </a:cubicBezTo>
                  <a:cubicBezTo>
                    <a:pt x="87638" y="0"/>
                    <a:pt x="960" y="85725"/>
                    <a:pt x="8" y="192405"/>
                  </a:cubicBezTo>
                  <a:cubicBezTo>
                    <a:pt x="-945" y="300038"/>
                    <a:pt x="84780" y="387667"/>
                    <a:pt x="192413" y="388620"/>
                  </a:cubicBezTo>
                  <a:cubicBezTo>
                    <a:pt x="660090" y="393383"/>
                    <a:pt x="1143960" y="483870"/>
                    <a:pt x="1228733" y="580073"/>
                  </a:cubicBezTo>
                  <a:cubicBezTo>
                    <a:pt x="1225875" y="681037"/>
                    <a:pt x="1300170" y="770573"/>
                    <a:pt x="1402088" y="779145"/>
                  </a:cubicBezTo>
                  <a:cubicBezTo>
                    <a:pt x="1516388" y="789623"/>
                    <a:pt x="1605923" y="706755"/>
                    <a:pt x="1616400" y="606743"/>
                  </a:cubicBezTo>
                  <a:cubicBezTo>
                    <a:pt x="1627830" y="504825"/>
                    <a:pt x="1595445" y="407670"/>
                    <a:pt x="1523055" y="326708"/>
                  </a:cubicBezTo>
                  <a:cubicBezTo>
                    <a:pt x="1262070" y="33338"/>
                    <a:pt x="441015" y="1905"/>
                    <a:pt x="196223" y="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3" name="Forma libre 332">
              <a:extLst>
                <a:ext uri="{FF2B5EF4-FFF2-40B4-BE49-F238E27FC236}">
                  <a16:creationId xmlns:a16="http://schemas.microsoft.com/office/drawing/2014/main" id="{8FA27C71-D05B-514C-B4D5-B91B3CFDA8BF}"/>
                </a:ext>
              </a:extLst>
            </p:cNvPr>
            <p:cNvSpPr/>
            <p:nvPr/>
          </p:nvSpPr>
          <p:spPr>
            <a:xfrm>
              <a:off x="5901690" y="1095375"/>
              <a:ext cx="388619" cy="2292667"/>
            </a:xfrm>
            <a:custGeom>
              <a:avLst/>
              <a:gdLst>
                <a:gd name="connsiteX0" fmla="*/ 194310 w 388619"/>
                <a:gd name="connsiteY0" fmla="*/ 2292668 h 2292667"/>
                <a:gd name="connsiteX1" fmla="*/ 388620 w 388619"/>
                <a:gd name="connsiteY1" fmla="*/ 2098358 h 2292667"/>
                <a:gd name="connsiteX2" fmla="*/ 388620 w 388619"/>
                <a:gd name="connsiteY2" fmla="*/ 194310 h 2292667"/>
                <a:gd name="connsiteX3" fmla="*/ 194310 w 388619"/>
                <a:gd name="connsiteY3" fmla="*/ 0 h 2292667"/>
                <a:gd name="connsiteX4" fmla="*/ 0 w 388619"/>
                <a:gd name="connsiteY4" fmla="*/ 194310 h 2292667"/>
                <a:gd name="connsiteX5" fmla="*/ 0 w 388619"/>
                <a:gd name="connsiteY5" fmla="*/ 2098358 h 2292667"/>
                <a:gd name="connsiteX6" fmla="*/ 194310 w 388619"/>
                <a:gd name="connsiteY6" fmla="*/ 2292668 h 22926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88619" h="2292667">
                  <a:moveTo>
                    <a:pt x="194310" y="2292668"/>
                  </a:moveTo>
                  <a:cubicBezTo>
                    <a:pt x="301942" y="2292668"/>
                    <a:pt x="388620" y="2205990"/>
                    <a:pt x="388620" y="2098358"/>
                  </a:cubicBezTo>
                  <a:lnTo>
                    <a:pt x="388620" y="194310"/>
                  </a:lnTo>
                  <a:cubicBezTo>
                    <a:pt x="388620" y="86678"/>
                    <a:pt x="301942" y="0"/>
                    <a:pt x="194310" y="0"/>
                  </a:cubicBezTo>
                  <a:cubicBezTo>
                    <a:pt x="86677" y="0"/>
                    <a:pt x="0" y="86678"/>
                    <a:pt x="0" y="194310"/>
                  </a:cubicBezTo>
                  <a:lnTo>
                    <a:pt x="0" y="2098358"/>
                  </a:lnTo>
                  <a:cubicBezTo>
                    <a:pt x="0" y="2205990"/>
                    <a:pt x="86677" y="2292668"/>
                    <a:pt x="194310" y="229266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4" name="Forma libre 333">
              <a:extLst>
                <a:ext uri="{FF2B5EF4-FFF2-40B4-BE49-F238E27FC236}">
                  <a16:creationId xmlns:a16="http://schemas.microsoft.com/office/drawing/2014/main" id="{BA86455E-2A9A-3F4F-B739-DE31B8DFF541}"/>
                </a:ext>
              </a:extLst>
            </p:cNvPr>
            <p:cNvSpPr/>
            <p:nvPr/>
          </p:nvSpPr>
          <p:spPr>
            <a:xfrm>
              <a:off x="5807392" y="3807142"/>
              <a:ext cx="577214" cy="388619"/>
            </a:xfrm>
            <a:custGeom>
              <a:avLst/>
              <a:gdLst>
                <a:gd name="connsiteX0" fmla="*/ 194310 w 577214"/>
                <a:gd name="connsiteY0" fmla="*/ 388620 h 388619"/>
                <a:gd name="connsiteX1" fmla="*/ 382905 w 577214"/>
                <a:gd name="connsiteY1" fmla="*/ 388620 h 388619"/>
                <a:gd name="connsiteX2" fmla="*/ 577215 w 577214"/>
                <a:gd name="connsiteY2" fmla="*/ 194310 h 388619"/>
                <a:gd name="connsiteX3" fmla="*/ 382905 w 577214"/>
                <a:gd name="connsiteY3" fmla="*/ 0 h 388619"/>
                <a:gd name="connsiteX4" fmla="*/ 194310 w 577214"/>
                <a:gd name="connsiteY4" fmla="*/ 0 h 388619"/>
                <a:gd name="connsiteX5" fmla="*/ 0 w 577214"/>
                <a:gd name="connsiteY5" fmla="*/ 194310 h 388619"/>
                <a:gd name="connsiteX6" fmla="*/ 194310 w 577214"/>
                <a:gd name="connsiteY6" fmla="*/ 388620 h 3886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7214" h="388619">
                  <a:moveTo>
                    <a:pt x="194310" y="388620"/>
                  </a:moveTo>
                  <a:lnTo>
                    <a:pt x="382905" y="388620"/>
                  </a:lnTo>
                  <a:cubicBezTo>
                    <a:pt x="490538" y="388620"/>
                    <a:pt x="577215" y="301942"/>
                    <a:pt x="577215" y="194310"/>
                  </a:cubicBezTo>
                  <a:cubicBezTo>
                    <a:pt x="577215" y="86677"/>
                    <a:pt x="490538" y="0"/>
                    <a:pt x="382905" y="0"/>
                  </a:cubicBezTo>
                  <a:lnTo>
                    <a:pt x="194310" y="0"/>
                  </a:lnTo>
                  <a:cubicBezTo>
                    <a:pt x="86678" y="0"/>
                    <a:pt x="0" y="86677"/>
                    <a:pt x="0" y="194310"/>
                  </a:cubicBezTo>
                  <a:cubicBezTo>
                    <a:pt x="0" y="301942"/>
                    <a:pt x="86678" y="388620"/>
                    <a:pt x="194310" y="3886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5" name="Forma libre 334">
              <a:extLst>
                <a:ext uri="{FF2B5EF4-FFF2-40B4-BE49-F238E27FC236}">
                  <a16:creationId xmlns:a16="http://schemas.microsoft.com/office/drawing/2014/main" id="{54C41A60-3781-0244-8BB9-C2A9D03B689E}"/>
                </a:ext>
              </a:extLst>
            </p:cNvPr>
            <p:cNvSpPr/>
            <p:nvPr/>
          </p:nvSpPr>
          <p:spPr>
            <a:xfrm>
              <a:off x="5807392" y="4497705"/>
              <a:ext cx="577214" cy="388619"/>
            </a:xfrm>
            <a:custGeom>
              <a:avLst/>
              <a:gdLst>
                <a:gd name="connsiteX0" fmla="*/ 194310 w 577214"/>
                <a:gd name="connsiteY0" fmla="*/ 388620 h 388619"/>
                <a:gd name="connsiteX1" fmla="*/ 382905 w 577214"/>
                <a:gd name="connsiteY1" fmla="*/ 388620 h 388619"/>
                <a:gd name="connsiteX2" fmla="*/ 577215 w 577214"/>
                <a:gd name="connsiteY2" fmla="*/ 194310 h 388619"/>
                <a:gd name="connsiteX3" fmla="*/ 382905 w 577214"/>
                <a:gd name="connsiteY3" fmla="*/ 0 h 388619"/>
                <a:gd name="connsiteX4" fmla="*/ 194310 w 577214"/>
                <a:gd name="connsiteY4" fmla="*/ 0 h 388619"/>
                <a:gd name="connsiteX5" fmla="*/ 0 w 577214"/>
                <a:gd name="connsiteY5" fmla="*/ 194310 h 388619"/>
                <a:gd name="connsiteX6" fmla="*/ 194310 w 577214"/>
                <a:gd name="connsiteY6" fmla="*/ 388620 h 3886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577214" h="388619">
                  <a:moveTo>
                    <a:pt x="194310" y="388620"/>
                  </a:moveTo>
                  <a:lnTo>
                    <a:pt x="382905" y="388620"/>
                  </a:lnTo>
                  <a:cubicBezTo>
                    <a:pt x="490538" y="388620"/>
                    <a:pt x="577215" y="301942"/>
                    <a:pt x="577215" y="194310"/>
                  </a:cubicBezTo>
                  <a:cubicBezTo>
                    <a:pt x="577215" y="86677"/>
                    <a:pt x="490538" y="0"/>
                    <a:pt x="382905" y="0"/>
                  </a:cubicBezTo>
                  <a:lnTo>
                    <a:pt x="194310" y="0"/>
                  </a:lnTo>
                  <a:cubicBezTo>
                    <a:pt x="86678" y="0"/>
                    <a:pt x="0" y="86677"/>
                    <a:pt x="0" y="194310"/>
                  </a:cubicBezTo>
                  <a:cubicBezTo>
                    <a:pt x="0" y="300990"/>
                    <a:pt x="86678" y="388620"/>
                    <a:pt x="194310" y="38862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6" name="Forma libre 335">
              <a:extLst>
                <a:ext uri="{FF2B5EF4-FFF2-40B4-BE49-F238E27FC236}">
                  <a16:creationId xmlns:a16="http://schemas.microsoft.com/office/drawing/2014/main" id="{31C47982-BE84-934C-8C3C-61EE2156B2E8}"/>
                </a:ext>
              </a:extLst>
            </p:cNvPr>
            <p:cNvSpPr/>
            <p:nvPr/>
          </p:nvSpPr>
          <p:spPr>
            <a:xfrm>
              <a:off x="4469129" y="4672012"/>
              <a:ext cx="3252787" cy="1091565"/>
            </a:xfrm>
            <a:custGeom>
              <a:avLst/>
              <a:gdLst>
                <a:gd name="connsiteX0" fmla="*/ 2616518 w 3252787"/>
                <a:gd name="connsiteY0" fmla="*/ 0 h 1091565"/>
                <a:gd name="connsiteX1" fmla="*/ 2022158 w 3252787"/>
                <a:gd name="connsiteY1" fmla="*/ 351472 h 1091565"/>
                <a:gd name="connsiteX2" fmla="*/ 1230630 w 3252787"/>
                <a:gd name="connsiteY2" fmla="*/ 351472 h 1091565"/>
                <a:gd name="connsiteX3" fmla="*/ 636270 w 3252787"/>
                <a:gd name="connsiteY3" fmla="*/ 0 h 1091565"/>
                <a:gd name="connsiteX4" fmla="*/ 0 w 3252787"/>
                <a:gd name="connsiteY4" fmla="*/ 545782 h 1091565"/>
                <a:gd name="connsiteX5" fmla="*/ 636270 w 3252787"/>
                <a:gd name="connsiteY5" fmla="*/ 1091565 h 1091565"/>
                <a:gd name="connsiteX6" fmla="*/ 1230630 w 3252787"/>
                <a:gd name="connsiteY6" fmla="*/ 740093 h 1091565"/>
                <a:gd name="connsiteX7" fmla="*/ 2022158 w 3252787"/>
                <a:gd name="connsiteY7" fmla="*/ 740093 h 1091565"/>
                <a:gd name="connsiteX8" fmla="*/ 2616518 w 3252787"/>
                <a:gd name="connsiteY8" fmla="*/ 1091565 h 1091565"/>
                <a:gd name="connsiteX9" fmla="*/ 3252788 w 3252787"/>
                <a:gd name="connsiteY9" fmla="*/ 545782 h 1091565"/>
                <a:gd name="connsiteX10" fmla="*/ 2616518 w 3252787"/>
                <a:gd name="connsiteY10" fmla="*/ 0 h 1091565"/>
                <a:gd name="connsiteX11" fmla="*/ 637223 w 3252787"/>
                <a:gd name="connsiteY11" fmla="*/ 701993 h 1091565"/>
                <a:gd name="connsiteX12" fmla="*/ 390525 w 3252787"/>
                <a:gd name="connsiteY12" fmla="*/ 545782 h 1091565"/>
                <a:gd name="connsiteX13" fmla="*/ 637223 w 3252787"/>
                <a:gd name="connsiteY13" fmla="*/ 389572 h 1091565"/>
                <a:gd name="connsiteX14" fmla="*/ 883920 w 3252787"/>
                <a:gd name="connsiteY14" fmla="*/ 545782 h 1091565"/>
                <a:gd name="connsiteX15" fmla="*/ 637223 w 3252787"/>
                <a:gd name="connsiteY15" fmla="*/ 701993 h 1091565"/>
                <a:gd name="connsiteX16" fmla="*/ 2616518 w 3252787"/>
                <a:gd name="connsiteY16" fmla="*/ 701993 h 1091565"/>
                <a:gd name="connsiteX17" fmla="*/ 2369820 w 3252787"/>
                <a:gd name="connsiteY17" fmla="*/ 545782 h 1091565"/>
                <a:gd name="connsiteX18" fmla="*/ 2616518 w 3252787"/>
                <a:gd name="connsiteY18" fmla="*/ 389572 h 1091565"/>
                <a:gd name="connsiteX19" fmla="*/ 2863215 w 3252787"/>
                <a:gd name="connsiteY19" fmla="*/ 545782 h 1091565"/>
                <a:gd name="connsiteX20" fmla="*/ 2616518 w 3252787"/>
                <a:gd name="connsiteY20" fmla="*/ 701993 h 10915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3252787" h="1091565">
                  <a:moveTo>
                    <a:pt x="2616518" y="0"/>
                  </a:moveTo>
                  <a:cubicBezTo>
                    <a:pt x="2346008" y="0"/>
                    <a:pt x="2113598" y="145732"/>
                    <a:pt x="2022158" y="351472"/>
                  </a:cubicBezTo>
                  <a:lnTo>
                    <a:pt x="1230630" y="351472"/>
                  </a:lnTo>
                  <a:cubicBezTo>
                    <a:pt x="1139190" y="146685"/>
                    <a:pt x="907733" y="0"/>
                    <a:pt x="636270" y="0"/>
                  </a:cubicBezTo>
                  <a:cubicBezTo>
                    <a:pt x="285750" y="0"/>
                    <a:pt x="0" y="244793"/>
                    <a:pt x="0" y="545782"/>
                  </a:cubicBezTo>
                  <a:cubicBezTo>
                    <a:pt x="0" y="846772"/>
                    <a:pt x="285750" y="1091565"/>
                    <a:pt x="636270" y="1091565"/>
                  </a:cubicBezTo>
                  <a:cubicBezTo>
                    <a:pt x="906780" y="1091565"/>
                    <a:pt x="1139190" y="945832"/>
                    <a:pt x="1230630" y="740093"/>
                  </a:cubicBezTo>
                  <a:lnTo>
                    <a:pt x="2022158" y="740093"/>
                  </a:lnTo>
                  <a:cubicBezTo>
                    <a:pt x="2113598" y="944880"/>
                    <a:pt x="2345055" y="1091565"/>
                    <a:pt x="2616518" y="1091565"/>
                  </a:cubicBezTo>
                  <a:cubicBezTo>
                    <a:pt x="2967038" y="1091565"/>
                    <a:pt x="3252788" y="846772"/>
                    <a:pt x="3252788" y="545782"/>
                  </a:cubicBezTo>
                  <a:cubicBezTo>
                    <a:pt x="3252788" y="243840"/>
                    <a:pt x="2967038" y="0"/>
                    <a:pt x="2616518" y="0"/>
                  </a:cubicBezTo>
                  <a:close/>
                  <a:moveTo>
                    <a:pt x="637223" y="701993"/>
                  </a:moveTo>
                  <a:cubicBezTo>
                    <a:pt x="491490" y="701993"/>
                    <a:pt x="390525" y="619125"/>
                    <a:pt x="390525" y="545782"/>
                  </a:cubicBezTo>
                  <a:cubicBezTo>
                    <a:pt x="390525" y="471488"/>
                    <a:pt x="492442" y="389572"/>
                    <a:pt x="637223" y="389572"/>
                  </a:cubicBezTo>
                  <a:cubicBezTo>
                    <a:pt x="782955" y="389572"/>
                    <a:pt x="883920" y="472440"/>
                    <a:pt x="883920" y="545782"/>
                  </a:cubicBezTo>
                  <a:cubicBezTo>
                    <a:pt x="883920" y="619125"/>
                    <a:pt x="782955" y="701993"/>
                    <a:pt x="637223" y="701993"/>
                  </a:cubicBezTo>
                  <a:close/>
                  <a:moveTo>
                    <a:pt x="2616518" y="701993"/>
                  </a:moveTo>
                  <a:cubicBezTo>
                    <a:pt x="2470785" y="701993"/>
                    <a:pt x="2369820" y="619125"/>
                    <a:pt x="2369820" y="545782"/>
                  </a:cubicBezTo>
                  <a:cubicBezTo>
                    <a:pt x="2369820" y="471488"/>
                    <a:pt x="2471738" y="389572"/>
                    <a:pt x="2616518" y="389572"/>
                  </a:cubicBezTo>
                  <a:cubicBezTo>
                    <a:pt x="2762250" y="389572"/>
                    <a:pt x="2863215" y="472440"/>
                    <a:pt x="2863215" y="545782"/>
                  </a:cubicBezTo>
                  <a:cubicBezTo>
                    <a:pt x="2863215" y="619125"/>
                    <a:pt x="2762250" y="701993"/>
                    <a:pt x="2616518" y="7019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sp>
        <p:nvSpPr>
          <p:cNvPr id="102" name="Rectángulo 101">
            <a:extLst>
              <a:ext uri="{FF2B5EF4-FFF2-40B4-BE49-F238E27FC236}">
                <a16:creationId xmlns:a16="http://schemas.microsoft.com/office/drawing/2014/main" id="{CDB5AD88-22D8-2D42-BFD5-26CFEF40D380}"/>
              </a:ext>
            </a:extLst>
          </p:cNvPr>
          <p:cNvSpPr/>
          <p:nvPr/>
        </p:nvSpPr>
        <p:spPr>
          <a:xfrm>
            <a:off x="361974" y="226099"/>
            <a:ext cx="9244137" cy="76110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 Editable Medical </a:t>
            </a:r>
            <a:r>
              <a:rPr lang="es-ES" sz="32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Elements</a:t>
            </a: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32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icon</a:t>
            </a: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pack</a:t>
            </a:r>
          </a:p>
        </p:txBody>
      </p:sp>
    </p:spTree>
    <p:extLst>
      <p:ext uri="{BB962C8B-B14F-4D97-AF65-F5344CB8AC3E}">
        <p14:creationId xmlns:p14="http://schemas.microsoft.com/office/powerpoint/2010/main" val="716249541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3"/>
            <a:ext cx="289671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9" y="1419190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4"/>
            <a:ext cx="257355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2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9"/>
            <a:ext cx="301339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8" y="5305299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61" y="1492205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9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9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9" cy="205167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60" y="5942755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6" y="5316037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6"/>
            <a:ext cx="290447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8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5"/>
            <a:ext cx="301339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9" y="1424736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9" y="5940761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9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2" y="2749913"/>
            <a:ext cx="300847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3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7" y="5923135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09" y="5325182"/>
            <a:ext cx="301339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80" y="5912571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3"/>
            <a:ext cx="301339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8"/>
            <a:ext cx="301339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4" y="5926517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3" y="5296807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90" y="14157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9" y="1408345"/>
            <a:ext cx="301831" cy="301339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9" y="1442587"/>
            <a:ext cx="301831" cy="301339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3" y="141647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2" y="5305299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9" y="399007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5" y="4654965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7" y="4725413"/>
            <a:ext cx="301831" cy="211579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6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3" y="5296807"/>
            <a:ext cx="301831" cy="301339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8" y="4712885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9"/>
            <a:ext cx="301339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3" y="5923583"/>
            <a:ext cx="261839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8" y="3973949"/>
            <a:ext cx="301017" cy="307915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2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6"/>
            <a:ext cx="301339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7" y="4673179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8" y="5953633"/>
            <a:ext cx="262287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5"/>
            <a:ext cx="246595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6" y="3364529"/>
            <a:ext cx="301831" cy="299859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6" y="4017513"/>
            <a:ext cx="301191" cy="334219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9"/>
            <a:ext cx="301339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3"/>
            <a:ext cx="301339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9" cy="301339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5" y="3394893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3" y="4017543"/>
            <a:ext cx="301831" cy="299859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7" y="4018347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5" y="3443452"/>
            <a:ext cx="301339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1" y="468891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5" y="2767969"/>
            <a:ext cx="301831" cy="211579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41" y="4650490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9" y="4641867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9" cy="261391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6" y="3986379"/>
            <a:ext cx="301831" cy="301339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50" y="5934141"/>
            <a:ext cx="261839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8" y="3919486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9" y="2727961"/>
            <a:ext cx="261839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80" y="2734516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8" y="2735892"/>
            <a:ext cx="301831" cy="236731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8" y="3430114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6" y="4097112"/>
            <a:ext cx="301831" cy="245115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9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4" y="4108125"/>
            <a:ext cx="301831" cy="236731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2"/>
            <a:ext cx="301339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8" y="3423226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50" y="403321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1"/>
            <a:ext cx="301339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3" y="3427406"/>
            <a:ext cx="301831" cy="224895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8" y="2781722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1"/>
            <a:ext cx="301339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90"/>
            <a:ext cx="301339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4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8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101" y="200553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4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9" cy="301339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9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9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501" y="2019435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1"/>
            <a:ext cx="301339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4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3"/>
            <a:ext cx="301339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4"/>
            <a:ext cx="301339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89" y="2048743"/>
            <a:ext cx="301339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5" y="2759240"/>
            <a:ext cx="301339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6" y="2047670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6" y="202639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5" y="2055500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accent5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3" y="2047365"/>
            <a:ext cx="301831" cy="278159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accent5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4" y="226099"/>
            <a:ext cx="9244137" cy="78739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Editable general </a:t>
            </a:r>
            <a:r>
              <a:rPr lang="es-ES" sz="32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Icon</a:t>
            </a: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Set</a:t>
            </a:r>
            <a:endParaRPr lang="es-ES" sz="3200" dirty="0">
              <a:solidFill>
                <a:schemeClr val="accent1"/>
              </a:solidFill>
              <a:latin typeface="Barlow" pitchFamily="2" charset="77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1" y="1293930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endParaRPr lang="es-ES" sz="1100" dirty="0">
              <a:solidFill>
                <a:schemeClr val="accent1"/>
              </a:solidFill>
              <a:latin typeface="Barlow" pitchFamily="2" charset="77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444885" y="1656782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42263" y="3072108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455015" y="4459493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473141" y="5874691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1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1" y="271101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opacity</a:t>
            </a:r>
            <a:endParaRPr lang="es-ES" sz="1100" dirty="0">
              <a:solidFill>
                <a:schemeClr val="accent1"/>
              </a:solidFill>
              <a:latin typeface="Barlow" pitchFamily="2" charset="77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1" y="4056331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endParaRPr lang="es-ES" sz="1100" dirty="0">
              <a:solidFill>
                <a:schemeClr val="accent1"/>
              </a:solidFill>
              <a:latin typeface="Barlow" pitchFamily="2" charset="77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8" y="5475786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endParaRPr lang="es-ES" sz="1100" dirty="0">
              <a:solidFill>
                <a:schemeClr val="accent1"/>
              </a:solidFill>
              <a:latin typeface="Barlow" pitchFamily="2" charset="77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4" y="612874"/>
            <a:ext cx="2062651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4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Things</a:t>
            </a:r>
            <a:r>
              <a:rPr lang="es-ES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</a:t>
            </a:r>
            <a:r>
              <a:rPr lang="es-ES" sz="1400" dirty="0" err="1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you</a:t>
            </a:r>
            <a:r>
              <a:rPr lang="es-ES" sz="1400" dirty="0">
                <a:solidFill>
                  <a:schemeClr val="bg2">
                    <a:lumMod val="10000"/>
                  </a:schemeClr>
                </a:solidFill>
                <a:latin typeface="Barlow" pitchFamily="2" charset="77"/>
              </a:rPr>
              <a:t> can do: </a:t>
            </a:r>
            <a:endParaRPr lang="es-ES" sz="1400" dirty="0">
              <a:solidFill>
                <a:schemeClr val="accent1"/>
              </a:solidFill>
              <a:latin typeface="Barlow" pitchFamily="2" charset="77"/>
            </a:endParaRPr>
          </a:p>
        </p:txBody>
      </p:sp>
    </p:spTree>
    <p:extLst>
      <p:ext uri="{BB962C8B-B14F-4D97-AF65-F5344CB8AC3E}">
        <p14:creationId xmlns:p14="http://schemas.microsoft.com/office/powerpoint/2010/main" val="31209279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096000" y="0"/>
            <a:ext cx="6096000" cy="68961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4" y="1259483"/>
            <a:ext cx="4354605" cy="140525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31"/>
            <a:r>
              <a:rPr lang="en" sz="2133" dirty="0">
                <a:solidFill>
                  <a:schemeClr val="bg2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133" dirty="0">
              <a:solidFill>
                <a:schemeClr val="bg2"/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5" y="3206457"/>
            <a:ext cx="1881948" cy="82067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33" b="1" kern="0" dirty="0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b="1" kern="0" dirty="0">
              <a:solidFill>
                <a:schemeClr val="accent1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kern="0" dirty="0" err="1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kern="0" dirty="0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es-ES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7" y="1259483"/>
            <a:ext cx="4163788" cy="10770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/>
            <a:r>
              <a:rPr lang="en" sz="2133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941731"/>
            <a:r>
              <a:rPr lang="en-US" sz="2133" b="1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7" y="4998352"/>
            <a:ext cx="4140948" cy="8985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>
              <a:lnSpc>
                <a:spcPts val="2220"/>
              </a:lnSpc>
            </a:pPr>
            <a:r>
              <a:rPr lang="en" sz="1067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067" dirty="0">
                <a:solidFill>
                  <a:schemeClr val="accent1">
                    <a:lumMod val="75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4"/>
              </a:rPr>
              <a:t>slidecoretemplates.com </a:t>
            </a:r>
            <a:r>
              <a:rPr lang="en" sz="1067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editable premium presentations for free</a:t>
            </a:r>
          </a:p>
          <a:p>
            <a:pPr algn="ctr" defTabSz="941731">
              <a:lnSpc>
                <a:spcPts val="2220"/>
              </a:lnSpc>
            </a:pPr>
            <a:endParaRPr lang="en-US" sz="1067" dirty="0">
              <a:solidFill>
                <a:srgbClr val="011627"/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4476516"/>
            <a:ext cx="3012672" cy="17516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00" b="1" kern="0" dirty="0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</a:p>
          <a:p>
            <a:pPr defTabSz="238105">
              <a:spcAft>
                <a:spcPts val="600"/>
              </a:spcAft>
              <a:defRPr/>
            </a:pPr>
            <a:r>
              <a:rPr lang="es-ES" kern="0" dirty="0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Editable Medical </a:t>
            </a:r>
            <a:r>
              <a:rPr lang="es-ES" kern="0" dirty="0" err="1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Elements</a:t>
            </a:r>
            <a:r>
              <a:rPr lang="es-ES" kern="0" dirty="0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</a:p>
          <a:p>
            <a:pPr defTabSz="238105">
              <a:spcAft>
                <a:spcPts val="600"/>
              </a:spcAft>
              <a:defRPr/>
            </a:pPr>
            <a:r>
              <a:rPr lang="es-ES" sz="1100" dirty="0" err="1">
                <a:latin typeface="Century Gothic" panose="020B0502020202020204" pitchFamily="34" charset="0"/>
                <a:cs typeface="Arial" panose="020B0604020202020204" pitchFamily="34" charset="0"/>
              </a:rPr>
              <a:t>Vectors</a:t>
            </a:r>
            <a:r>
              <a:rPr lang="es-ES" sz="1100" dirty="0"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1100" dirty="0" err="1">
                <a:latin typeface="Century Gothic" panose="020B0502020202020204" pitchFamily="34" charset="0"/>
                <a:cs typeface="Arial" panose="020B0604020202020204" pitchFamily="34" charset="0"/>
              </a:rPr>
              <a:t>Market</a:t>
            </a:r>
            <a:endParaRPr lang="es-ES" sz="1100" dirty="0">
              <a:latin typeface="Century Gothic" panose="020B0502020202020204" pitchFamily="34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endParaRPr lang="es-ES" sz="1000" dirty="0">
              <a:latin typeface="Century Gothic" panose="020B0502020202020204" pitchFamily="34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kern="0" dirty="0" err="1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kern="0" dirty="0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kern="0" dirty="0" err="1">
                <a:solidFill>
                  <a:schemeClr val="accent1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kern="0" dirty="0">
              <a:solidFill>
                <a:schemeClr val="accent1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dirty="0">
                <a:latin typeface="Century Gothic" panose="020B0502020202020204" pitchFamily="34" charset="0"/>
                <a:cs typeface="Arial" panose="020B0604020202020204" pitchFamily="34" charset="0"/>
              </a:rPr>
              <a:t>Nice and Serious</a:t>
            </a:r>
          </a:p>
          <a:p>
            <a:pPr defTabSz="238105">
              <a:spcAft>
                <a:spcPts val="600"/>
              </a:spcAft>
              <a:defRPr/>
            </a:pPr>
            <a:endParaRPr lang="es-ES" sz="933" dirty="0">
              <a:latin typeface="Century Gothic" panose="020B0502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8" y="2573531"/>
            <a:ext cx="2303487" cy="20578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340874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Clinical Case Report">
      <a:dk1>
        <a:srgbClr val="28262C"/>
      </a:dk1>
      <a:lt1>
        <a:srgbClr val="F7F9F9"/>
      </a:lt1>
      <a:dk2>
        <a:srgbClr val="2364AA"/>
      </a:dk2>
      <a:lt2>
        <a:srgbClr val="F7F9F9"/>
      </a:lt2>
      <a:accent1>
        <a:srgbClr val="17CBD8"/>
      </a:accent1>
      <a:accent2>
        <a:srgbClr val="2364AA"/>
      </a:accent2>
      <a:accent3>
        <a:srgbClr val="998FC7"/>
      </a:accent3>
      <a:accent4>
        <a:srgbClr val="71A9F7"/>
      </a:accent4>
      <a:accent5>
        <a:srgbClr val="087E8B"/>
      </a:accent5>
      <a:accent6>
        <a:srgbClr val="FF595F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5459</TotalTime>
  <Words>1655</Words>
  <Application>Microsoft Macintosh PowerPoint</Application>
  <PresentationFormat>Panorámica</PresentationFormat>
  <Paragraphs>253</Paragraphs>
  <Slides>26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6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26</vt:i4>
      </vt:variant>
    </vt:vector>
  </HeadingPairs>
  <TitlesOfParts>
    <vt:vector size="33" baseType="lpstr">
      <vt:lpstr>Barlow</vt:lpstr>
      <vt:lpstr>Calibri Light</vt:lpstr>
      <vt:lpstr>Century Gothic</vt:lpstr>
      <vt:lpstr>Barlow Medium</vt:lpstr>
      <vt:lpstr>Calibri</vt:lpstr>
      <vt:lpstr>Arial</vt:lpstr>
      <vt:lpstr>Tema de Office</vt:lpstr>
      <vt:lpstr>Clinical Case Report</vt:lpstr>
      <vt:lpstr>Presentación de PowerPoint</vt:lpstr>
      <vt:lpstr>TABLE OF CONTENTS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Microsoft Office User</cp:lastModifiedBy>
  <cp:revision>124</cp:revision>
  <dcterms:created xsi:type="dcterms:W3CDTF">2020-01-12T10:22:03Z</dcterms:created>
  <dcterms:modified xsi:type="dcterms:W3CDTF">2020-02-16T18:01:13Z</dcterms:modified>
</cp:coreProperties>
</file>