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333" r:id="rId3"/>
    <p:sldId id="386" r:id="rId4"/>
    <p:sldId id="373" r:id="rId5"/>
    <p:sldId id="374" r:id="rId6"/>
    <p:sldId id="375" r:id="rId7"/>
    <p:sldId id="400" r:id="rId8"/>
    <p:sldId id="388" r:id="rId9"/>
    <p:sldId id="414" r:id="rId10"/>
    <p:sldId id="415" r:id="rId11"/>
    <p:sldId id="413" r:id="rId12"/>
    <p:sldId id="417" r:id="rId13"/>
    <p:sldId id="419" r:id="rId14"/>
    <p:sldId id="420" r:id="rId15"/>
    <p:sldId id="422" r:id="rId16"/>
    <p:sldId id="418" r:id="rId17"/>
    <p:sldId id="421" r:id="rId18"/>
    <p:sldId id="292" r:id="rId19"/>
    <p:sldId id="287" r:id="rId20"/>
    <p:sldId id="288" r:id="rId21"/>
    <p:sldId id="423" r:id="rId22"/>
    <p:sldId id="424" r:id="rId23"/>
    <p:sldId id="291" r:id="rId24"/>
    <p:sldId id="294" r:id="rId25"/>
    <p:sldId id="293" r:id="rId26"/>
    <p:sldId id="295" r:id="rId27"/>
    <p:sldId id="425" r:id="rId28"/>
  </p:sldIdLst>
  <p:sldSz cx="12192000" cy="6858000"/>
  <p:notesSz cx="6858000" cy="9144000"/>
  <p:embeddedFontLst>
    <p:embeddedFont>
      <p:font typeface="Poppins Light" panose="00000400000000000000" pitchFamily="2" charset="0"/>
      <p:regular r:id="rId31"/>
      <p:italic r:id="rId32"/>
    </p:embeddedFont>
    <p:embeddedFont>
      <p:font typeface="Poppins SemiBold" panose="00000700000000000000" pitchFamily="2" charset="0"/>
      <p:bold r:id="rId33"/>
      <p:bold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92D6D"/>
    <a:srgbClr val="D140D3"/>
    <a:srgbClr val="5627D1"/>
    <a:srgbClr val="31FFAB"/>
    <a:srgbClr val="4D19D2"/>
    <a:srgbClr val="FF3399"/>
    <a:srgbClr val="EEEE76"/>
    <a:srgbClr val="41EE9D"/>
    <a:srgbClr val="5747E1"/>
    <a:srgbClr val="81E1F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3641" autoAdjust="0"/>
    <p:restoredTop sz="94660"/>
  </p:normalViewPr>
  <p:slideViewPr>
    <p:cSldViewPr snapToGrid="0">
      <p:cViewPr>
        <p:scale>
          <a:sx n="66" d="100"/>
          <a:sy n="66" d="100"/>
        </p:scale>
        <p:origin x="1088" y="692"/>
      </p:cViewPr>
      <p:guideLst/>
    </p:cSldViewPr>
  </p:slid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29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6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2021-08-11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2021-08-11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8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6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9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Relationship Id="rId9" Type="http://schemas.openxmlformats.org/officeDocument/2006/relationships/image" Target="../media/image10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10" Type="http://schemas.openxmlformats.org/officeDocument/2006/relationships/image" Target="../media/image7.png"/><Relationship Id="rId4" Type="http://schemas.openxmlformats.org/officeDocument/2006/relationships/image" Target="../media/image2.png"/><Relationship Id="rId9" Type="http://schemas.openxmlformats.org/officeDocument/2006/relationships/image" Target="../media/image11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image" Target="../media/image2.png"/><Relationship Id="rId7" Type="http://schemas.openxmlformats.org/officeDocument/2006/relationships/image" Target="../media/image10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5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9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4.pn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11.pn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9.pn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10.png"/></Relationships>
</file>

<file path=ppt/slideLayouts/_rels/slideLayout22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11.png"/></Relationships>
</file>

<file path=ppt/slideLayouts/_rels/slideLayout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98FFE93E-40F1-49E6-96A8-6DAEFC3EE0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43EB809-0698-47FD-934B-9C78FC831DF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AF347664-C9B9-4BCA-B9E5-D40668EF5B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" r="35038" b="50000"/>
          <a:stretch/>
        </p:blipFill>
        <p:spPr>
          <a:xfrm flipH="1">
            <a:off x="-1" y="4667873"/>
            <a:ext cx="3097959" cy="2190127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2CA728C3-ECC3-4120-B82D-5199F382AB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6840" b="46712"/>
          <a:stretch/>
        </p:blipFill>
        <p:spPr>
          <a:xfrm>
            <a:off x="-2" y="1870666"/>
            <a:ext cx="1765379" cy="2190127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EDAA970E-B964-462D-A0AD-52BB003D94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2110060" y="5591892"/>
            <a:ext cx="2058758" cy="1266108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003B40A0-4779-4ED0-BB8C-61D29C9005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8711" r="31049"/>
          <a:stretch/>
        </p:blipFill>
        <p:spPr>
          <a:xfrm>
            <a:off x="4845647" y="0"/>
            <a:ext cx="2820294" cy="2107960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3491A6B-B86C-4A57-BE0F-CE1EA7D6FF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7529209" y="5947762"/>
            <a:ext cx="1267987" cy="910238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CB9187D-D987-4754-BEE1-5E4D85FC08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1342417"/>
            <a:ext cx="753557" cy="1109570"/>
          </a:xfrm>
          <a:prstGeom prst="rect">
            <a:avLst/>
          </a:prstGeom>
        </p:spPr>
      </p:pic>
      <p:sp>
        <p:nvSpPr>
          <p:cNvPr id="25" name="직사각형 24">
            <a:extLst>
              <a:ext uri="{FF2B5EF4-FFF2-40B4-BE49-F238E27FC236}">
                <a16:creationId xmlns:a16="http://schemas.microsoft.com/office/drawing/2014/main" id="{2CDDCDEB-0592-4189-8892-206AED5C7416}"/>
              </a:ext>
            </a:extLst>
          </p:cNvPr>
          <p:cNvSpPr/>
          <p:nvPr userDrawn="1"/>
        </p:nvSpPr>
        <p:spPr>
          <a:xfrm>
            <a:off x="2743200" y="1435100"/>
            <a:ext cx="6705600" cy="39878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05FAEC5F-5EFD-445A-8C5C-C6C068572D5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3985" b="25000"/>
          <a:stretch/>
        </p:blipFill>
        <p:spPr>
          <a:xfrm>
            <a:off x="8818163" y="3572809"/>
            <a:ext cx="3373837" cy="3285191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34279B6B-6391-4FFD-B34D-2120EDEFFEE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7983" b="1"/>
          <a:stretch/>
        </p:blipFill>
        <p:spPr>
          <a:xfrm flipH="1">
            <a:off x="9758130" y="0"/>
            <a:ext cx="2058758" cy="112439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060FB937-4352-41E8-B4DC-356C4272BE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4892" t="44022"/>
          <a:stretch/>
        </p:blipFill>
        <p:spPr>
          <a:xfrm flipH="1">
            <a:off x="10426623" y="-2"/>
            <a:ext cx="1765378" cy="245198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F9595C50-A955-444B-B4CA-25335E6771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7293" r="17463"/>
          <a:stretch/>
        </p:blipFill>
        <p:spPr>
          <a:xfrm flipH="1">
            <a:off x="-1" y="-1"/>
            <a:ext cx="4307002" cy="18706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98FFE93E-40F1-49E6-96A8-6DAEFC3EE0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43EB809-0698-47FD-934B-9C78FC831DF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EDAA970E-B964-462D-A0AD-52BB003D94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2110060" y="5591892"/>
            <a:ext cx="2058758" cy="1266108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003B40A0-4779-4ED0-BB8C-61D29C9005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5738" r="58596"/>
          <a:stretch/>
        </p:blipFill>
        <p:spPr>
          <a:xfrm>
            <a:off x="9744906" y="0"/>
            <a:ext cx="1693537" cy="997144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3491A6B-B86C-4A57-BE0F-CE1EA7D6FF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1981382" y="5947762"/>
            <a:ext cx="1267987" cy="910238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CB9187D-D987-4754-BEE1-5E4D85FC08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3429000"/>
            <a:ext cx="753557" cy="1109570"/>
          </a:xfrm>
          <a:prstGeom prst="rect">
            <a:avLst/>
          </a:prstGeom>
        </p:spPr>
      </p:pic>
      <p:sp>
        <p:nvSpPr>
          <p:cNvPr id="25" name="직사각형 24">
            <a:extLst>
              <a:ext uri="{FF2B5EF4-FFF2-40B4-BE49-F238E27FC236}">
                <a16:creationId xmlns:a16="http://schemas.microsoft.com/office/drawing/2014/main" id="{2CDDCDEB-0592-4189-8892-206AED5C7416}"/>
              </a:ext>
            </a:extLst>
          </p:cNvPr>
          <p:cNvSpPr/>
          <p:nvPr userDrawn="1"/>
        </p:nvSpPr>
        <p:spPr>
          <a:xfrm>
            <a:off x="2743200" y="1435100"/>
            <a:ext cx="6705600" cy="39878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E9B21E82-9F5F-45B0-AAC6-4B7859EEC8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30" b="23838"/>
          <a:stretch/>
        </p:blipFill>
        <p:spPr>
          <a:xfrm>
            <a:off x="8283070" y="4208154"/>
            <a:ext cx="3908930" cy="2649845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5BEDC836-C884-4D14-8C97-3A2C455ADFA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3618" r="24059"/>
          <a:stretch/>
        </p:blipFill>
        <p:spPr>
          <a:xfrm flipH="1">
            <a:off x="-1" y="-1"/>
            <a:ext cx="3962767" cy="2907677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2CA728C3-ECC3-4120-B82D-5199F382AB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2506" b="46712"/>
          <a:stretch/>
        </p:blipFill>
        <p:spPr>
          <a:xfrm>
            <a:off x="0" y="0"/>
            <a:ext cx="715570" cy="21901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4517851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직사각형 24">
            <a:extLst>
              <a:ext uri="{FF2B5EF4-FFF2-40B4-BE49-F238E27FC236}">
                <a16:creationId xmlns:a16="http://schemas.microsoft.com/office/drawing/2014/main" id="{2CDDCDEB-0592-4189-8892-206AED5C7416}"/>
              </a:ext>
            </a:extLst>
          </p:cNvPr>
          <p:cNvSpPr/>
          <p:nvPr userDrawn="1"/>
        </p:nvSpPr>
        <p:spPr>
          <a:xfrm>
            <a:off x="2743200" y="1435100"/>
            <a:ext cx="6705600" cy="39878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7E2A7480-4B60-4F86-892D-0F5F82054FF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746" r="31228" b="54349"/>
          <a:stretch/>
        </p:blipFill>
        <p:spPr>
          <a:xfrm>
            <a:off x="6890793" y="5591892"/>
            <a:ext cx="3279663" cy="1266108"/>
          </a:xfrm>
          <a:prstGeom prst="rect">
            <a:avLst/>
          </a:prstGeom>
        </p:spPr>
      </p:pic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98FFE93E-40F1-49E6-96A8-6DAEFC3EE0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A43EB809-0698-47FD-934B-9C78FC831DF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2CA728C3-ECC3-4120-B82D-5199F382AB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0617" b="59581"/>
          <a:stretch/>
        </p:blipFill>
        <p:spPr>
          <a:xfrm>
            <a:off x="0" y="1132809"/>
            <a:ext cx="1201834" cy="1661192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EDAA970E-B964-462D-A0AD-52BB003D94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646189" y="5591892"/>
            <a:ext cx="2058758" cy="1266108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003B40A0-4779-4ED0-BB8C-61D29C9005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4356" r="53466"/>
          <a:stretch/>
        </p:blipFill>
        <p:spPr>
          <a:xfrm>
            <a:off x="319145" y="0"/>
            <a:ext cx="1903355" cy="1053980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3491A6B-B86C-4A57-BE0F-CE1EA7D6FF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10170456" y="5947762"/>
            <a:ext cx="1267987" cy="910238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CB9187D-D987-4754-BEE1-5E4D85FC08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325530"/>
            <a:ext cx="753557" cy="1109570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7FF5320E-2893-4A60-9B2E-11EB1BC1272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687612" y="297859"/>
            <a:ext cx="2201962" cy="1536122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BF9167F-91F5-4FAF-A8EA-DF5443CB4E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689" t="69037"/>
          <a:stretch/>
        </p:blipFill>
        <p:spPr>
          <a:xfrm>
            <a:off x="0" y="0"/>
            <a:ext cx="3686860" cy="1356271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D198580F-A3B2-4104-95D3-24DC22EFDB8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515" r="39491" b="91710"/>
          <a:stretch/>
        </p:blipFill>
        <p:spPr>
          <a:xfrm>
            <a:off x="11137492" y="6284213"/>
            <a:ext cx="1054508" cy="57378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8779811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림 12">
            <a:extLst>
              <a:ext uri="{FF2B5EF4-FFF2-40B4-BE49-F238E27FC236}">
                <a16:creationId xmlns:a16="http://schemas.microsoft.com/office/drawing/2014/main" id="{16C7FD4B-BEA1-4946-B099-EDEF98205EE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7650" b="67237"/>
          <a:stretch/>
        </p:blipFill>
        <p:spPr>
          <a:xfrm>
            <a:off x="9746369" y="5422900"/>
            <a:ext cx="2445631" cy="143510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7C91E0E-86E4-40A0-A827-27083375410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9289" t="49784"/>
          <a:stretch/>
        </p:blipFill>
        <p:spPr>
          <a:xfrm>
            <a:off x="0" y="0"/>
            <a:ext cx="2381300" cy="2199617"/>
          </a:xfrm>
          <a:prstGeom prst="rect">
            <a:avLst/>
          </a:prstGeom>
        </p:spPr>
      </p:pic>
      <p:pic>
        <p:nvPicPr>
          <p:cNvPr id="6" name="Graphic 3">
            <a:hlinkClick r:id="rId3"/>
            <a:extLst>
              <a:ext uri="{FF2B5EF4-FFF2-40B4-BE49-F238E27FC236}">
                <a16:creationId xmlns:a16="http://schemas.microsoft.com/office/drawing/2014/main" id="{98FFE93E-40F1-49E6-96A8-6DAEFC3EE0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6"/>
            <a:extLst>
              <a:ext uri="{FF2B5EF4-FFF2-40B4-BE49-F238E27FC236}">
                <a16:creationId xmlns:a16="http://schemas.microsoft.com/office/drawing/2014/main" id="{A43EB809-0698-47FD-934B-9C78FC831DF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2CA728C3-ECC3-4120-B82D-5199F382AB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8420" b="65990"/>
          <a:stretch/>
        </p:blipFill>
        <p:spPr>
          <a:xfrm>
            <a:off x="0" y="1435100"/>
            <a:ext cx="882689" cy="1397806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EDAA970E-B964-462D-A0AD-52BB003D94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217737" y="5591892"/>
            <a:ext cx="2058758" cy="1266108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003B40A0-4779-4ED0-BB8C-61D29C9005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87104" r="74996"/>
          <a:stretch/>
        </p:blipFill>
        <p:spPr>
          <a:xfrm>
            <a:off x="8757247" y="0"/>
            <a:ext cx="1022760" cy="530026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3491A6B-B86C-4A57-BE0F-CE1EA7D6FF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9251850" y="5947762"/>
            <a:ext cx="1267987" cy="910238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CB9187D-D987-4754-BEE1-5E4D85FC08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4492506"/>
            <a:ext cx="753557" cy="1109570"/>
          </a:xfrm>
          <a:prstGeom prst="rect">
            <a:avLst/>
          </a:prstGeom>
        </p:spPr>
      </p:pic>
      <p:sp>
        <p:nvSpPr>
          <p:cNvPr id="25" name="직사각형 24">
            <a:extLst>
              <a:ext uri="{FF2B5EF4-FFF2-40B4-BE49-F238E27FC236}">
                <a16:creationId xmlns:a16="http://schemas.microsoft.com/office/drawing/2014/main" id="{2CDDCDEB-0592-4189-8892-206AED5C7416}"/>
              </a:ext>
            </a:extLst>
          </p:cNvPr>
          <p:cNvSpPr/>
          <p:nvPr userDrawn="1"/>
        </p:nvSpPr>
        <p:spPr>
          <a:xfrm>
            <a:off x="2743200" y="1435100"/>
            <a:ext cx="6705600" cy="39878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04042D6B-96E6-4058-8213-B57259F3CF7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412965" y="5115376"/>
            <a:ext cx="3286036" cy="1557178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CD1A7F9A-B5AD-4FF7-BFCB-8DEDE4E4A66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6003" r="12283"/>
          <a:stretch/>
        </p:blipFill>
        <p:spPr>
          <a:xfrm>
            <a:off x="7480300" y="0"/>
            <a:ext cx="4711700" cy="219961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6269544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2B3031D7-CF89-48C8-B517-BEF8BA66492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b="46084"/>
          <a:stretch/>
        </p:blipFill>
        <p:spPr>
          <a:xfrm>
            <a:off x="-1" y="4496335"/>
            <a:ext cx="3139449" cy="2361665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352D8C96-8A1E-4D07-8361-7D0E3107E10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1919" r="18455"/>
          <a:stretch/>
        </p:blipFill>
        <p:spPr>
          <a:xfrm>
            <a:off x="6779651" y="0"/>
            <a:ext cx="5412349" cy="151228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979F7BC7-66B5-4AFD-9A72-78EA4D120D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777" b="75819"/>
          <a:stretch/>
        </p:blipFill>
        <p:spPr>
          <a:xfrm>
            <a:off x="10447506" y="5864188"/>
            <a:ext cx="1399811" cy="993812"/>
          </a:xfrm>
          <a:prstGeom prst="rect">
            <a:avLst/>
          </a:prstGeom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A6D2D604-9FF8-47EC-B2AA-B2BE0D0E9C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343" r="63890"/>
          <a:stretch/>
        </p:blipFill>
        <p:spPr>
          <a:xfrm>
            <a:off x="-95669" y="0"/>
            <a:ext cx="1476998" cy="10955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837004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40D017C6-6410-4295-BB5E-3E9FFC006C9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45108" b="38915"/>
          <a:stretch/>
        </p:blipFill>
        <p:spPr>
          <a:xfrm>
            <a:off x="9574275" y="4182337"/>
            <a:ext cx="2617726" cy="2675663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979F7BC7-66B5-4AFD-9A72-78EA4D120D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8393" b="66352"/>
          <a:stretch/>
        </p:blipFill>
        <p:spPr>
          <a:xfrm>
            <a:off x="0" y="5475081"/>
            <a:ext cx="1292820" cy="138291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CB5A0872-C1F9-422B-B790-31C8E46B265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" t="71351" r="65682"/>
          <a:stretch/>
        </p:blipFill>
        <p:spPr>
          <a:xfrm>
            <a:off x="10239311" y="0"/>
            <a:ext cx="1403689" cy="1177450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A0C2F459-8B3E-46A5-B96B-66EB4AC49E0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6445" t="69409"/>
          <a:stretch/>
        </p:blipFill>
        <p:spPr>
          <a:xfrm>
            <a:off x="-1" y="0"/>
            <a:ext cx="3030845" cy="133997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902007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8C45309E-9380-4682-A04F-67C9A2EB8F5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000" r="73972"/>
          <a:stretch/>
        </p:blipFill>
        <p:spPr>
          <a:xfrm>
            <a:off x="11171101" y="0"/>
            <a:ext cx="1020900" cy="2190126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33DF0FE6-CDBD-4C69-A582-47AAD3DBA59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0953" r="80250"/>
          <a:stretch/>
        </p:blipFill>
        <p:spPr>
          <a:xfrm>
            <a:off x="11384163" y="2235200"/>
            <a:ext cx="807837" cy="1193800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894775C0-7994-4C8F-B72A-E3255C1046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6578" b="75280"/>
          <a:stretch/>
        </p:blipFill>
        <p:spPr>
          <a:xfrm>
            <a:off x="0" y="3594100"/>
            <a:ext cx="549000" cy="1016000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2043585-94C0-4318-A807-D6725CB8333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b="52609"/>
          <a:stretch/>
        </p:blipFill>
        <p:spPr>
          <a:xfrm>
            <a:off x="0" y="4532477"/>
            <a:ext cx="2197100" cy="2325523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A3D9C01F-9A36-407C-B121-DA6F782A8C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1560" t="32657" r="-1" b="34467"/>
          <a:stretch/>
        </p:blipFill>
        <p:spPr>
          <a:xfrm rot="5400000">
            <a:off x="10251665" y="-358366"/>
            <a:ext cx="723331" cy="144006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193375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EA2B97D7-E299-480A-BDFA-5575BE92F5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8665" b="34665"/>
          <a:stretch/>
        </p:blipFill>
        <p:spPr>
          <a:xfrm rot="5400000">
            <a:off x="352424" y="4348585"/>
            <a:ext cx="2156991" cy="2861843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FECAE4DE-8BEF-4AAB-BD20-1DF6242A294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4137" b="47045"/>
          <a:stretch/>
        </p:blipFill>
        <p:spPr>
          <a:xfrm rot="10800000">
            <a:off x="9798766" y="-1"/>
            <a:ext cx="2393234" cy="231954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6A6CD98-9EF6-49C1-B601-17FDD8B036F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1781" r="60040"/>
          <a:stretch/>
        </p:blipFill>
        <p:spPr>
          <a:xfrm>
            <a:off x="2800501" y="-3"/>
            <a:ext cx="1634476" cy="1159771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57EC9BB1-C22C-43C1-8CF6-CB397FCA96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297" b="71781"/>
          <a:stretch/>
        </p:blipFill>
        <p:spPr>
          <a:xfrm>
            <a:off x="9182911" y="5698231"/>
            <a:ext cx="2032989" cy="11597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8669755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67A93985-C847-4826-A478-1CC68C8C94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318" b="62761"/>
          <a:stretch/>
        </p:blipFill>
        <p:spPr>
          <a:xfrm>
            <a:off x="1" y="5533213"/>
            <a:ext cx="2641600" cy="1324787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C6D7D886-F7F8-4BB4-B97D-B7A28349E52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60288" r="71721"/>
          <a:stretch/>
        </p:blipFill>
        <p:spPr>
          <a:xfrm>
            <a:off x="10770010" y="0"/>
            <a:ext cx="1421990" cy="173947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E93E520D-15B4-43F0-8C2E-7A59294ED93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1109" r="65235"/>
          <a:stretch/>
        </p:blipFill>
        <p:spPr>
          <a:xfrm>
            <a:off x="10770011" y="4266054"/>
            <a:ext cx="1421990" cy="2420408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8470F182-DA18-48C1-9F67-36267B8858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652" r="57192" b="1"/>
          <a:stretch/>
        </p:blipFill>
        <p:spPr>
          <a:xfrm>
            <a:off x="0" y="0"/>
            <a:ext cx="1750979" cy="108285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278420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F702A776-89B2-41B7-B4A2-8E67B6D8E68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127" t="78898"/>
          <a:stretch/>
        </p:blipFill>
        <p:spPr>
          <a:xfrm>
            <a:off x="-1" y="0"/>
            <a:ext cx="3631471" cy="924324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FDD60F0C-EFB9-4F3E-A4D5-C71866A67DC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5463" b="67235"/>
          <a:stretch/>
        </p:blipFill>
        <p:spPr>
          <a:xfrm>
            <a:off x="10408596" y="5862990"/>
            <a:ext cx="1783404" cy="99501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555B6F7F-5267-442C-9512-5B64415C047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1994" r="62175"/>
          <a:stretch/>
        </p:blipFill>
        <p:spPr>
          <a:xfrm>
            <a:off x="10644861" y="0"/>
            <a:ext cx="1547140" cy="1151028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7CBBCD71-DFC3-4B2B-988F-53091D4B999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2175" b="82681"/>
          <a:stretch/>
        </p:blipFill>
        <p:spPr>
          <a:xfrm>
            <a:off x="0" y="6146184"/>
            <a:ext cx="1547140" cy="71181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29252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림 19">
            <a:extLst>
              <a:ext uri="{FF2B5EF4-FFF2-40B4-BE49-F238E27FC236}">
                <a16:creationId xmlns:a16="http://schemas.microsoft.com/office/drawing/2014/main" id="{979F7BC7-66B5-4AFD-9A72-78EA4D120D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5777" b="75819"/>
          <a:stretch/>
        </p:blipFill>
        <p:spPr>
          <a:xfrm>
            <a:off x="10447506" y="5864188"/>
            <a:ext cx="1399811" cy="993812"/>
          </a:xfrm>
          <a:prstGeom prst="rect">
            <a:avLst/>
          </a:prstGeom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A6D2D604-9FF8-47EC-B2AA-B2BE0D0E9C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343" r="63890"/>
          <a:stretch/>
        </p:blipFill>
        <p:spPr>
          <a:xfrm>
            <a:off x="-95669" y="0"/>
            <a:ext cx="1476998" cy="1095586"/>
          </a:xfrm>
          <a:prstGeom prst="rect">
            <a:avLst/>
          </a:prstGeom>
        </p:spPr>
      </p:pic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9FEAD643-9A20-478B-86F8-28CA1B840FFD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68623" y="863600"/>
            <a:ext cx="3848101" cy="51308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2B3031D7-CF89-48C8-B517-BEF8BA66492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b="46084"/>
          <a:stretch/>
        </p:blipFill>
        <p:spPr>
          <a:xfrm flipH="1" flipV="1">
            <a:off x="9052551" y="0"/>
            <a:ext cx="3139449" cy="236166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635025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림 19">
            <a:extLst>
              <a:ext uri="{FF2B5EF4-FFF2-40B4-BE49-F238E27FC236}">
                <a16:creationId xmlns:a16="http://schemas.microsoft.com/office/drawing/2014/main" id="{979F7BC7-66B5-4AFD-9A72-78EA4D120D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8393" b="66352"/>
          <a:stretch/>
        </p:blipFill>
        <p:spPr>
          <a:xfrm>
            <a:off x="0" y="5475081"/>
            <a:ext cx="1292820" cy="138291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CB5A0872-C1F9-422B-B790-31C8E46B265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" t="71351" r="65682"/>
          <a:stretch/>
        </p:blipFill>
        <p:spPr>
          <a:xfrm>
            <a:off x="10239311" y="0"/>
            <a:ext cx="1403689" cy="117745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40D017C6-6410-4295-BB5E-3E9FFC006C9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9777" r="45108" b="85706"/>
          <a:stretch/>
        </p:blipFill>
        <p:spPr>
          <a:xfrm flipH="1" flipV="1">
            <a:off x="-1" y="-1"/>
            <a:ext cx="1292820" cy="1122995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A0C2F459-8B3E-46A5-B96B-66EB4AC49E0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6445" t="69409"/>
          <a:stretch/>
        </p:blipFill>
        <p:spPr>
          <a:xfrm flipH="1" flipV="1">
            <a:off x="9161156" y="5518027"/>
            <a:ext cx="3030845" cy="1339973"/>
          </a:xfrm>
          <a:prstGeom prst="rect">
            <a:avLst/>
          </a:prstGeom>
        </p:spPr>
      </p:pic>
      <p:sp>
        <p:nvSpPr>
          <p:cNvPr id="10" name="직사각형 9">
            <a:extLst>
              <a:ext uri="{FF2B5EF4-FFF2-40B4-BE49-F238E27FC236}">
                <a16:creationId xmlns:a16="http://schemas.microsoft.com/office/drawing/2014/main" id="{72B930E4-7579-4F94-B1A8-1C474AF62CA0}"/>
              </a:ext>
            </a:extLst>
          </p:cNvPr>
          <p:cNvSpPr/>
          <p:nvPr userDrawn="1"/>
        </p:nvSpPr>
        <p:spPr>
          <a:xfrm>
            <a:off x="874184" y="3000274"/>
            <a:ext cx="10443632" cy="1739900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11" name="그림 개체 틀 2">
            <a:extLst>
              <a:ext uri="{FF2B5EF4-FFF2-40B4-BE49-F238E27FC236}">
                <a16:creationId xmlns:a16="http://schemas.microsoft.com/office/drawing/2014/main" id="{2483B789-BAEA-4FBB-9D7B-8A5047057D44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3735528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B055954E-B904-4BDF-B31C-1FAB3C7A1A37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6262958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E1CC89BA-F265-4466-909D-46E5A5F13ABD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8790387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5" name="그림 개체 틀 2">
            <a:extLst>
              <a:ext uri="{FF2B5EF4-FFF2-40B4-BE49-F238E27FC236}">
                <a16:creationId xmlns:a16="http://schemas.microsoft.com/office/drawing/2014/main" id="{12B59C4F-6CD6-4C9E-A822-C745775FAE58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1208098" y="2211492"/>
            <a:ext cx="2193515" cy="219476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FE6B7B2B-FC0B-4E63-8349-1A60E861D63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995" r="45108" b="38915"/>
          <a:stretch/>
        </p:blipFill>
        <p:spPr>
          <a:xfrm flipV="1">
            <a:off x="10160000" y="0"/>
            <a:ext cx="2032000" cy="14991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718410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1" name="그림 20">
            <a:extLst>
              <a:ext uri="{FF2B5EF4-FFF2-40B4-BE49-F238E27FC236}">
                <a16:creationId xmlns:a16="http://schemas.microsoft.com/office/drawing/2014/main" id="{33DF0FE6-CDBD-4C69-A582-47AAD3DBA59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0953" r="80250"/>
          <a:stretch/>
        </p:blipFill>
        <p:spPr>
          <a:xfrm>
            <a:off x="11384163" y="2235200"/>
            <a:ext cx="807837" cy="1193800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894775C0-7994-4C8F-B72A-E3255C1046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6578" b="75280"/>
          <a:stretch/>
        </p:blipFill>
        <p:spPr>
          <a:xfrm>
            <a:off x="0" y="3594100"/>
            <a:ext cx="549000" cy="101600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C45309E-9380-4682-A04F-67C9A2EB8F5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000" r="81856"/>
          <a:stretch/>
        </p:blipFill>
        <p:spPr>
          <a:xfrm flipH="1" flipV="1">
            <a:off x="-1" y="4667874"/>
            <a:ext cx="711656" cy="2190126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2043585-94C0-4318-A807-D6725CB8333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25133" b="52609"/>
          <a:stretch/>
        </p:blipFill>
        <p:spPr>
          <a:xfrm flipH="1" flipV="1">
            <a:off x="9994901" y="0"/>
            <a:ext cx="2197100" cy="1092200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A3D9C01F-9A36-407C-B121-DA6F782A8C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1560" t="32657" r="-1" b="34467"/>
          <a:stretch/>
        </p:blipFill>
        <p:spPr>
          <a:xfrm rot="5400000" flipH="1" flipV="1">
            <a:off x="796750" y="6110187"/>
            <a:ext cx="500062" cy="995561"/>
          </a:xfrm>
          <a:prstGeom prst="rect">
            <a:avLst/>
          </a:prstGeom>
        </p:spPr>
      </p:pic>
      <p:sp>
        <p:nvSpPr>
          <p:cNvPr id="10" name="직사각형 9">
            <a:extLst>
              <a:ext uri="{FF2B5EF4-FFF2-40B4-BE49-F238E27FC236}">
                <a16:creationId xmlns:a16="http://schemas.microsoft.com/office/drawing/2014/main" id="{8BDA5A12-F4C9-495E-ABE8-2261AC414883}"/>
              </a:ext>
            </a:extLst>
          </p:cNvPr>
          <p:cNvSpPr/>
          <p:nvPr userDrawn="1"/>
        </p:nvSpPr>
        <p:spPr>
          <a:xfrm>
            <a:off x="7868246" y="714515"/>
            <a:ext cx="3322139" cy="5428969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11" name="그림 개체 틀 2">
            <a:extLst>
              <a:ext uri="{FF2B5EF4-FFF2-40B4-BE49-F238E27FC236}">
                <a16:creationId xmlns:a16="http://schemas.microsoft.com/office/drawing/2014/main" id="{D26907AB-4C12-4A66-951F-4D86ADF55728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8085831" y="945499"/>
            <a:ext cx="2886970" cy="288861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1D1CA7D8-3CE8-4771-8B75-89D23B448A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 t="8833" b="77742"/>
          <a:stretch/>
        </p:blipFill>
        <p:spPr>
          <a:xfrm flipH="1" flipV="1">
            <a:off x="9283469" y="5985933"/>
            <a:ext cx="2908532" cy="8720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029829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EA2B97D7-E299-480A-BDFA-5575BE92F5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8665" b="34665"/>
          <a:stretch/>
        </p:blipFill>
        <p:spPr>
          <a:xfrm rot="5400000" flipH="1" flipV="1">
            <a:off x="9682583" y="-352427"/>
            <a:ext cx="2156991" cy="2861843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FECAE4DE-8BEF-4AAB-BD20-1DF6242A294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4137" b="47045"/>
          <a:stretch/>
        </p:blipFill>
        <p:spPr>
          <a:xfrm rot="10800000" flipH="1" flipV="1">
            <a:off x="-2" y="4538461"/>
            <a:ext cx="2393234" cy="231954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6A6CD98-9EF6-49C1-B601-17FDD8B036F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1781" r="60040"/>
          <a:stretch/>
        </p:blipFill>
        <p:spPr>
          <a:xfrm>
            <a:off x="2800501" y="-3"/>
            <a:ext cx="1634476" cy="1159771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57EC9BB1-C22C-43C1-8CF6-CB397FCA96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297" b="71781"/>
          <a:stretch/>
        </p:blipFill>
        <p:spPr>
          <a:xfrm>
            <a:off x="9182911" y="5698231"/>
            <a:ext cx="2032989" cy="1159769"/>
          </a:xfrm>
          <a:prstGeom prst="rect">
            <a:avLst/>
          </a:prstGeom>
        </p:spPr>
      </p:pic>
      <p:sp>
        <p:nvSpPr>
          <p:cNvPr id="13" name="직사각형 12">
            <a:extLst>
              <a:ext uri="{FF2B5EF4-FFF2-40B4-BE49-F238E27FC236}">
                <a16:creationId xmlns:a16="http://schemas.microsoft.com/office/drawing/2014/main" id="{53769A32-A5DD-4AF4-B665-66D8188AE520}"/>
              </a:ext>
            </a:extLst>
          </p:cNvPr>
          <p:cNvSpPr/>
          <p:nvPr userDrawn="1"/>
        </p:nvSpPr>
        <p:spPr>
          <a:xfrm>
            <a:off x="7868246" y="714515"/>
            <a:ext cx="3322139" cy="5428969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14" name="그림 개체 틀 2">
            <a:extLst>
              <a:ext uri="{FF2B5EF4-FFF2-40B4-BE49-F238E27FC236}">
                <a16:creationId xmlns:a16="http://schemas.microsoft.com/office/drawing/2014/main" id="{8D1CD4F3-BF3C-4F58-ABB0-F5817B956E73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8085831" y="945499"/>
            <a:ext cx="2886970" cy="288861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4573471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67A93985-C847-4826-A478-1CC68C8C940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318" b="62761"/>
          <a:stretch/>
        </p:blipFill>
        <p:spPr>
          <a:xfrm flipH="1" flipV="1">
            <a:off x="8939517" y="0"/>
            <a:ext cx="3252483" cy="1631151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C6D7D886-F7F8-4BB4-B97D-B7A28349E52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60288" r="71721"/>
          <a:stretch/>
        </p:blipFill>
        <p:spPr>
          <a:xfrm flipH="1" flipV="1">
            <a:off x="0" y="5118526"/>
            <a:ext cx="1421990" cy="173947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E93E520D-15B4-43F0-8C2E-7A59294ED93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1109" r="65235"/>
          <a:stretch/>
        </p:blipFill>
        <p:spPr>
          <a:xfrm>
            <a:off x="10770011" y="4266054"/>
            <a:ext cx="1421990" cy="2420408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8470F182-DA18-48C1-9F67-36267B8858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652" r="57192" b="1"/>
          <a:stretch/>
        </p:blipFill>
        <p:spPr>
          <a:xfrm>
            <a:off x="0" y="0"/>
            <a:ext cx="1750979" cy="1082853"/>
          </a:xfrm>
          <a:prstGeom prst="rect">
            <a:avLst/>
          </a:prstGeom>
        </p:spPr>
      </p:pic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FD01967F-576E-4E45-9AEA-7A40F0197BA8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2943723" y="1661636"/>
            <a:ext cx="1491254" cy="1492106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5B8D9DD2-A7BF-466C-99EF-7BC81549F646}"/>
              </a:ext>
            </a:extLst>
          </p:cNvPr>
          <p:cNvSpPr>
            <a:spLocks noGrp="1"/>
          </p:cNvSpPr>
          <p:nvPr userDrawn="1">
            <p:ph type="pic" sz="quarter" idx="16" hasCustomPrompt="1"/>
          </p:nvPr>
        </p:nvSpPr>
        <p:spPr>
          <a:xfrm>
            <a:off x="7164034" y="1334587"/>
            <a:ext cx="1992666" cy="199380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4334768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F702A776-89B2-41B7-B4A2-8E67B6D8E68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7127" t="78898"/>
          <a:stretch/>
        </p:blipFill>
        <p:spPr>
          <a:xfrm flipH="1" flipV="1">
            <a:off x="8560529" y="5933676"/>
            <a:ext cx="3631471" cy="924324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FDD60F0C-EFB9-4F3E-A4D5-C71866A67DC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5463" b="67235"/>
          <a:stretch/>
        </p:blipFill>
        <p:spPr>
          <a:xfrm flipH="1" flipV="1">
            <a:off x="-1" y="0"/>
            <a:ext cx="1783404" cy="99501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555B6F7F-5267-442C-9512-5B64415C047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1994" r="62175"/>
          <a:stretch/>
        </p:blipFill>
        <p:spPr>
          <a:xfrm>
            <a:off x="10644861" y="0"/>
            <a:ext cx="1547140" cy="1151028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7CBBCD71-DFC3-4B2B-988F-53091D4B999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2175" b="82681"/>
          <a:stretch/>
        </p:blipFill>
        <p:spPr>
          <a:xfrm>
            <a:off x="0" y="6146184"/>
            <a:ext cx="1547140" cy="711816"/>
          </a:xfrm>
          <a:prstGeom prst="rect">
            <a:avLst/>
          </a:prstGeom>
        </p:spPr>
      </p:pic>
      <p:sp>
        <p:nvSpPr>
          <p:cNvPr id="11" name="그림 개체 틀 2">
            <a:extLst>
              <a:ext uri="{FF2B5EF4-FFF2-40B4-BE49-F238E27FC236}">
                <a16:creationId xmlns:a16="http://schemas.microsoft.com/office/drawing/2014/main" id="{21C9859F-7660-4798-BF78-69483931D4C3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1670315" y="967494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3757D8E6-01C6-443F-B990-01B9F32F5F08}"/>
              </a:ext>
            </a:extLst>
          </p:cNvPr>
          <p:cNvSpPr>
            <a:spLocks noGrp="1"/>
          </p:cNvSpPr>
          <p:nvPr userDrawn="1">
            <p:ph type="pic" sz="quarter" idx="16" hasCustomPrompt="1"/>
          </p:nvPr>
        </p:nvSpPr>
        <p:spPr>
          <a:xfrm>
            <a:off x="6819901" y="967494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6412B1B7-D0A6-4CC7-9EFA-7BC12B32067F}"/>
              </a:ext>
            </a:extLst>
          </p:cNvPr>
          <p:cNvSpPr>
            <a:spLocks noGrp="1"/>
          </p:cNvSpPr>
          <p:nvPr userDrawn="1">
            <p:ph type="pic" sz="quarter" idx="17" hasCustomPrompt="1"/>
          </p:nvPr>
        </p:nvSpPr>
        <p:spPr>
          <a:xfrm>
            <a:off x="1670315" y="3781269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2">
            <a:extLst>
              <a:ext uri="{FF2B5EF4-FFF2-40B4-BE49-F238E27FC236}">
                <a16:creationId xmlns:a16="http://schemas.microsoft.com/office/drawing/2014/main" id="{2382EE06-DE46-4C79-A995-CAF01A8D1D32}"/>
              </a:ext>
            </a:extLst>
          </p:cNvPr>
          <p:cNvSpPr>
            <a:spLocks noGrp="1"/>
          </p:cNvSpPr>
          <p:nvPr userDrawn="1">
            <p:ph type="pic" sz="quarter" idx="18" hasCustomPrompt="1"/>
          </p:nvPr>
        </p:nvSpPr>
        <p:spPr>
          <a:xfrm>
            <a:off x="6819901" y="3781269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536781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3AADFF03-AD14-48C7-850A-D4D3954541E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2110060" y="5591892"/>
            <a:ext cx="2058758" cy="126610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DB87D066-5F9B-46F8-8C70-2A6BC7117EE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5738" r="58596"/>
          <a:stretch/>
        </p:blipFill>
        <p:spPr>
          <a:xfrm>
            <a:off x="9744906" y="0"/>
            <a:ext cx="1693537" cy="997144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B91A66A-325C-49AC-91B7-5DCB67D284E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1981382" y="5947762"/>
            <a:ext cx="1267987" cy="910238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A7A519BA-5DE9-48A0-AA87-29B393BB9E8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3429000"/>
            <a:ext cx="753557" cy="110957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B24DBC27-9B1A-4E6F-B846-F66418A8143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30" b="53758"/>
          <a:stretch/>
        </p:blipFill>
        <p:spPr>
          <a:xfrm>
            <a:off x="9033932" y="5558164"/>
            <a:ext cx="3158067" cy="1299836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44A96196-8B3E-46D5-AE27-5B87BB5E559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9941" r="24059"/>
          <a:stretch/>
        </p:blipFill>
        <p:spPr>
          <a:xfrm flipH="1">
            <a:off x="0" y="0"/>
            <a:ext cx="3048000" cy="1349617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7E0724E2-2F5A-492E-9EA0-AADB4352006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2506" b="46712"/>
          <a:stretch/>
        </p:blipFill>
        <p:spPr>
          <a:xfrm>
            <a:off x="0" y="0"/>
            <a:ext cx="715570" cy="21901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791338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21741FFE-63DD-4522-9D8B-088A1A11CE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9387" b="81824"/>
          <a:stretch/>
        </p:blipFill>
        <p:spPr>
          <a:xfrm>
            <a:off x="-1" y="1869152"/>
            <a:ext cx="434073" cy="74704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3F707AA-B593-4181-A66B-8B2321EA8E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7030" b="77853"/>
          <a:stretch/>
        </p:blipFill>
        <p:spPr>
          <a:xfrm>
            <a:off x="-2" y="5947762"/>
            <a:ext cx="1348525" cy="910238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A524164-9396-43C1-8C9E-095910F3CC3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4356" r="53466"/>
          <a:stretch/>
        </p:blipFill>
        <p:spPr>
          <a:xfrm>
            <a:off x="319145" y="0"/>
            <a:ext cx="1903355" cy="105398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BE7859C-04C3-4BC2-8B9E-AA9D5ED9F5A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10170456" y="5947762"/>
            <a:ext cx="1267987" cy="910238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E8A80554-0CAF-4FF8-927B-069730E5EF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325530"/>
            <a:ext cx="753557" cy="1109570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C3092F8F-E31C-45CF-B388-69997CC69AA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4587" r="10387"/>
          <a:stretch/>
        </p:blipFill>
        <p:spPr>
          <a:xfrm>
            <a:off x="10804449" y="-1"/>
            <a:ext cx="1387551" cy="814587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8EA3AF7C-E6B0-4DBE-B508-083F2059F23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689" t="69037"/>
          <a:stretch/>
        </p:blipFill>
        <p:spPr>
          <a:xfrm>
            <a:off x="0" y="0"/>
            <a:ext cx="3686860" cy="135627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8E62292E-09C3-43CB-A874-CAE8032BCAF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515" r="39491" b="91710"/>
          <a:stretch/>
        </p:blipFill>
        <p:spPr>
          <a:xfrm>
            <a:off x="11137492" y="6284213"/>
            <a:ext cx="1054508" cy="57378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05185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C190F0CC-986D-41A4-B0EC-9DC4C7BCC4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9289" t="49784"/>
          <a:stretch/>
        </p:blipFill>
        <p:spPr>
          <a:xfrm>
            <a:off x="0" y="0"/>
            <a:ext cx="2381300" cy="2199617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A86CB669-5BA7-4973-9626-B361C6230DA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8420" b="65990"/>
          <a:stretch/>
        </p:blipFill>
        <p:spPr>
          <a:xfrm>
            <a:off x="0" y="1435100"/>
            <a:ext cx="882689" cy="1397806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B973619-56B8-40C1-A571-3DC64AC1468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217737" y="5591892"/>
            <a:ext cx="2058758" cy="1266108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D7B1DD15-74EF-4E49-A891-FD1A39F321F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87104" r="74996"/>
          <a:stretch/>
        </p:blipFill>
        <p:spPr>
          <a:xfrm>
            <a:off x="8757247" y="0"/>
            <a:ext cx="1022760" cy="530026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5FB26B53-1429-4AE2-95DA-0C7E877786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9251850" y="5947762"/>
            <a:ext cx="1267987" cy="910238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2F093DC4-B7CE-4974-BE8F-59C834BF7F4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4492506"/>
            <a:ext cx="753557" cy="1109570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F7314295-CCC5-4C6F-AF7E-BEAE25F168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3409" b="21130"/>
          <a:stretch/>
        </p:blipFill>
        <p:spPr>
          <a:xfrm flipH="1">
            <a:off x="9346611" y="5629856"/>
            <a:ext cx="2845389" cy="1228144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A104A4EF-C063-4841-BF0D-280E97823B7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6003" r="12283"/>
          <a:stretch/>
        </p:blipFill>
        <p:spPr>
          <a:xfrm>
            <a:off x="9780006" y="1"/>
            <a:ext cx="2411993" cy="112601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5843535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3AADFF03-AD14-48C7-850A-D4D3954541E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2110060" y="5591892"/>
            <a:ext cx="2058758" cy="126610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DB87D066-5F9B-46F8-8C70-2A6BC7117EE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5738" r="58596"/>
          <a:stretch/>
        </p:blipFill>
        <p:spPr>
          <a:xfrm>
            <a:off x="9744906" y="0"/>
            <a:ext cx="1693537" cy="997144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B91A66A-325C-49AC-91B7-5DCB67D284E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1981382" y="5947762"/>
            <a:ext cx="1267987" cy="910238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A7A519BA-5DE9-48A0-AA87-29B393BB9E8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3429000"/>
            <a:ext cx="753557" cy="110957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B24DBC27-9B1A-4E6F-B846-F66418A8143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30" b="23838"/>
          <a:stretch/>
        </p:blipFill>
        <p:spPr>
          <a:xfrm>
            <a:off x="8283070" y="4208154"/>
            <a:ext cx="3908930" cy="264984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44A96196-8B3E-46D5-AE27-5B87BB5E559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3618" r="24059"/>
          <a:stretch/>
        </p:blipFill>
        <p:spPr>
          <a:xfrm flipH="1">
            <a:off x="-1" y="0"/>
            <a:ext cx="3039534" cy="2230256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7E0724E2-2F5A-492E-9EA0-AADB4352006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2506" b="46712"/>
          <a:stretch/>
        </p:blipFill>
        <p:spPr>
          <a:xfrm>
            <a:off x="0" y="0"/>
            <a:ext cx="715570" cy="2190127"/>
          </a:xfrm>
          <a:prstGeom prst="rect">
            <a:avLst/>
          </a:prstGeom>
        </p:spPr>
      </p:pic>
      <p:sp>
        <p:nvSpPr>
          <p:cNvPr id="12" name="그림 개체 틀 11">
            <a:extLst>
              <a:ext uri="{FF2B5EF4-FFF2-40B4-BE49-F238E27FC236}">
                <a16:creationId xmlns:a16="http://schemas.microsoft.com/office/drawing/2014/main" id="{471241B4-EF9D-4455-883C-12B8139D313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106339" y="1081213"/>
            <a:ext cx="2211845" cy="4839816"/>
          </a:xfrm>
          <a:prstGeom prst="roundRect">
            <a:avLst>
              <a:gd name="adj" fmla="val 1345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60357605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8D4E923E-B414-43EB-83E5-92113FEE3F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746" r="31228" b="54349"/>
          <a:stretch/>
        </p:blipFill>
        <p:spPr>
          <a:xfrm>
            <a:off x="6890793" y="5591892"/>
            <a:ext cx="3279663" cy="1266108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21741FFE-63DD-4522-9D8B-088A1A11CE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0617" b="59581"/>
          <a:stretch/>
        </p:blipFill>
        <p:spPr>
          <a:xfrm>
            <a:off x="0" y="1132809"/>
            <a:ext cx="1201834" cy="166119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3F707AA-B593-4181-A66B-8B2321EA8E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646189" y="5591892"/>
            <a:ext cx="2058758" cy="1266108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A524164-9396-43C1-8C9E-095910F3CC3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4356" r="53466"/>
          <a:stretch/>
        </p:blipFill>
        <p:spPr>
          <a:xfrm>
            <a:off x="319145" y="0"/>
            <a:ext cx="1903355" cy="105398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BE7859C-04C3-4BC2-8B9E-AA9D5ED9F5A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10170456" y="5947762"/>
            <a:ext cx="1267987" cy="910238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E8A80554-0CAF-4FF8-927B-069730E5EF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325530"/>
            <a:ext cx="753557" cy="1109570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C3092F8F-E31C-45CF-B388-69997CC69AA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857532" y="-69511"/>
            <a:ext cx="2201962" cy="1536122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8EA3AF7C-E6B0-4DBE-B508-083F2059F23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689" t="69037"/>
          <a:stretch/>
        </p:blipFill>
        <p:spPr>
          <a:xfrm>
            <a:off x="0" y="0"/>
            <a:ext cx="3686860" cy="135627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8E62292E-09C3-43CB-A874-CAE8032BCAF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515" r="39491" b="91710"/>
          <a:stretch/>
        </p:blipFill>
        <p:spPr>
          <a:xfrm>
            <a:off x="11137492" y="6284213"/>
            <a:ext cx="1054508" cy="573787"/>
          </a:xfrm>
          <a:prstGeom prst="rect">
            <a:avLst/>
          </a:prstGeom>
        </p:spPr>
      </p:pic>
      <p:sp>
        <p:nvSpPr>
          <p:cNvPr id="24" name="그림 개체 틀 5">
            <a:extLst>
              <a:ext uri="{FF2B5EF4-FFF2-40B4-BE49-F238E27FC236}">
                <a16:creationId xmlns:a16="http://schemas.microsoft.com/office/drawing/2014/main" id="{54495581-7AAB-4F30-A988-AC1E502D719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79468" y="866775"/>
            <a:ext cx="3779045" cy="5029200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94417247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직사각형 22">
            <a:extLst>
              <a:ext uri="{FF2B5EF4-FFF2-40B4-BE49-F238E27FC236}">
                <a16:creationId xmlns:a16="http://schemas.microsoft.com/office/drawing/2014/main" id="{36544591-AA55-41DE-A75C-17EB34176345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61792BB6-23F5-4880-91FB-B24B1A65A6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7650" b="67237"/>
          <a:stretch/>
        </p:blipFill>
        <p:spPr>
          <a:xfrm>
            <a:off x="9746369" y="5422900"/>
            <a:ext cx="2445631" cy="1435100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C190F0CC-986D-41A4-B0EC-9DC4C7BCC4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9289" t="49784"/>
          <a:stretch/>
        </p:blipFill>
        <p:spPr>
          <a:xfrm>
            <a:off x="0" y="0"/>
            <a:ext cx="2381300" cy="2199617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A86CB669-5BA7-4973-9626-B361C6230DA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8420" b="65990"/>
          <a:stretch/>
        </p:blipFill>
        <p:spPr>
          <a:xfrm>
            <a:off x="0" y="1435100"/>
            <a:ext cx="882689" cy="1397806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FB973619-56B8-40C1-A571-3DC64AC1468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667" b="69194"/>
          <a:stretch/>
        </p:blipFill>
        <p:spPr>
          <a:xfrm>
            <a:off x="217737" y="5591892"/>
            <a:ext cx="2058758" cy="1266108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D7B1DD15-74EF-4E49-A891-FD1A39F321F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87104" r="74996"/>
          <a:stretch/>
        </p:blipFill>
        <p:spPr>
          <a:xfrm>
            <a:off x="8757247" y="0"/>
            <a:ext cx="1022760" cy="530026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5FB26B53-1429-4AE2-95DA-0C7E877786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0" b="77853"/>
          <a:stretch/>
        </p:blipFill>
        <p:spPr>
          <a:xfrm>
            <a:off x="9251850" y="5947762"/>
            <a:ext cx="1267987" cy="910238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2F093DC4-B7CE-4974-BE8F-59C834BF7F4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3003" r="81577"/>
          <a:stretch/>
        </p:blipFill>
        <p:spPr>
          <a:xfrm>
            <a:off x="11438443" y="4492506"/>
            <a:ext cx="753557" cy="1109570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F7314295-CCC5-4C6F-AF7E-BEAE25F1683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412965" y="5115376"/>
            <a:ext cx="3286036" cy="1557178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A104A4EF-C063-4841-BF0D-280E97823B7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6003" r="12283"/>
          <a:stretch/>
        </p:blipFill>
        <p:spPr>
          <a:xfrm>
            <a:off x="7480300" y="0"/>
            <a:ext cx="4711700" cy="2199617"/>
          </a:xfrm>
          <a:prstGeom prst="rect">
            <a:avLst/>
          </a:prstGeom>
        </p:spPr>
      </p:pic>
      <p:sp>
        <p:nvSpPr>
          <p:cNvPr id="14" name="그림 개체 틀 8">
            <a:extLst>
              <a:ext uri="{FF2B5EF4-FFF2-40B4-BE49-F238E27FC236}">
                <a16:creationId xmlns:a16="http://schemas.microsoft.com/office/drawing/2014/main" id="{099FB6C8-EA13-44E7-A2BA-6AE008E2943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92931" y="838318"/>
            <a:ext cx="6746582" cy="4597400"/>
          </a:xfrm>
          <a:prstGeom prst="roundRect">
            <a:avLst>
              <a:gd name="adj" fmla="val 100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311343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7BB24ACF-5472-45D0-A209-3F57F696D3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54C3EC7-147C-4500-AEEB-4B161DEA200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BC385112-EB8B-49F8-B1BA-03B7CA417F36}"/>
              </a:ext>
            </a:extLst>
          </p:cNvPr>
          <p:cNvSpPr/>
          <p:nvPr userDrawn="1"/>
        </p:nvSpPr>
        <p:spPr>
          <a:xfrm>
            <a:off x="549000" y="549000"/>
            <a:ext cx="11094000" cy="5760000"/>
          </a:xfrm>
          <a:prstGeom prst="rect">
            <a:avLst/>
          </a:prstGeom>
          <a:solidFill>
            <a:schemeClr val="bg1">
              <a:alpha val="50000"/>
            </a:schemeClr>
          </a:solidFill>
          <a:ln w="349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1400" dirty="0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115F7662-C592-4AE8-A054-2771650A2B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1DBD7D66-AEE6-44CF-BD2C-1C8192B5E66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6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9" r:id="rId2"/>
    <p:sldLayoutId id="2147483680" r:id="rId3"/>
    <p:sldLayoutId id="2147483681" r:id="rId4"/>
    <p:sldLayoutId id="2147483673" r:id="rId5"/>
    <p:sldLayoutId id="2147483674" r:id="rId6"/>
    <p:sldLayoutId id="2147483675" r:id="rId7"/>
    <p:sldLayoutId id="2147483676" r:id="rId8"/>
    <p:sldLayoutId id="2147483677" r:id="rId9"/>
    <p:sldLayoutId id="2147483678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91" r:id="rId17"/>
    <p:sldLayoutId id="2147483692" r:id="rId18"/>
    <p:sldLayoutId id="2147483693" r:id="rId19"/>
    <p:sldLayoutId id="2147483694" r:id="rId20"/>
    <p:sldLayoutId id="2147483695" r:id="rId21"/>
    <p:sldLayoutId id="2147483696" r:id="rId22"/>
    <p:sldLayoutId id="2147483672" r:id="rId23"/>
    <p:sldLayoutId id="2147483664" r:id="rId24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11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png"/><Relationship Id="rId3" Type="http://schemas.openxmlformats.org/officeDocument/2006/relationships/image" Target="../media/image13.svg"/><Relationship Id="rId7" Type="http://schemas.openxmlformats.org/officeDocument/2006/relationships/image" Target="../media/image17.svg"/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10.xml"/><Relationship Id="rId6" Type="http://schemas.openxmlformats.org/officeDocument/2006/relationships/image" Target="../media/image16.png"/><Relationship Id="rId5" Type="http://schemas.openxmlformats.org/officeDocument/2006/relationships/image" Target="../media/image15.svg"/><Relationship Id="rId4" Type="http://schemas.openxmlformats.org/officeDocument/2006/relationships/image" Target="../media/image14.png"/><Relationship Id="rId9" Type="http://schemas.openxmlformats.org/officeDocument/2006/relationships/image" Target="../media/image19.sv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svg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13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svg"/><Relationship Id="rId2" Type="http://schemas.openxmlformats.org/officeDocument/2006/relationships/image" Target="../media/image22.png"/><Relationship Id="rId1" Type="http://schemas.openxmlformats.org/officeDocument/2006/relationships/slideLayout" Target="../slideLayouts/slideLayout14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svg"/><Relationship Id="rId2" Type="http://schemas.openxmlformats.org/officeDocument/2006/relationships/image" Target="../media/image24.png"/><Relationship Id="rId1" Type="http://schemas.openxmlformats.org/officeDocument/2006/relationships/slideLayout" Target="../slideLayouts/slideLayout18.xml"/><Relationship Id="rId5" Type="http://schemas.openxmlformats.org/officeDocument/2006/relationships/image" Target="../media/image27.svg"/><Relationship Id="rId4" Type="http://schemas.openxmlformats.org/officeDocument/2006/relationships/image" Target="../media/image26.png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png"/><Relationship Id="rId2" Type="http://schemas.openxmlformats.org/officeDocument/2006/relationships/image" Target="../media/image28.png"/><Relationship Id="rId1" Type="http://schemas.openxmlformats.org/officeDocument/2006/relationships/slideLayout" Target="../slideLayouts/slideLayout20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0.png"/><Relationship Id="rId1" Type="http://schemas.openxmlformats.org/officeDocument/2006/relationships/slideLayout" Target="../slideLayouts/slideLayout2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1.png"/><Relationship Id="rId1" Type="http://schemas.openxmlformats.org/officeDocument/2006/relationships/slideLayout" Target="../slideLayouts/slideLayout22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4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32.png"/><Relationship Id="rId1" Type="http://schemas.openxmlformats.org/officeDocument/2006/relationships/slideLayout" Target="../slideLayouts/slideLayout24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9E1B3F51-2A7A-4941-A9D1-34971EE8BF47}"/>
              </a:ext>
            </a:extLst>
          </p:cNvPr>
          <p:cNvSpPr txBox="1"/>
          <p:nvPr userDrawn="1"/>
        </p:nvSpPr>
        <p:spPr>
          <a:xfrm>
            <a:off x="2755900" y="1842142"/>
            <a:ext cx="6680200" cy="1938992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5400" dirty="0">
                <a:solidFill>
                  <a:srgbClr val="E92D6D"/>
                </a:solidFill>
                <a:cs typeface="Arial" panose="020B0604020202020204" pitchFamily="34" charset="0"/>
              </a:rPr>
              <a:t>Generation </a:t>
            </a:r>
            <a:r>
              <a:rPr lang="en-US" altLang="ko-KR" sz="66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Technology</a:t>
            </a:r>
            <a:endParaRPr lang="ko-KR" altLang="en-US" sz="66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C5B22CEC-F3DC-4BA9-ACF6-1243FBBF8DC6}"/>
              </a:ext>
            </a:extLst>
          </p:cNvPr>
          <p:cNvSpPr txBox="1"/>
          <p:nvPr userDrawn="1"/>
        </p:nvSpPr>
        <p:spPr>
          <a:xfrm>
            <a:off x="2755900" y="3855206"/>
            <a:ext cx="6680200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rgbClr val="E92D6D"/>
              </a:solidFill>
              <a:cs typeface="Arial" panose="020B0604020202020204" pitchFamily="34" charset="0"/>
            </a:endParaRP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9B9FC99C-3D2C-4555-A7D3-F15B15A22150}"/>
              </a:ext>
            </a:extLst>
          </p:cNvPr>
          <p:cNvSpPr/>
          <p:nvPr userDrawn="1"/>
        </p:nvSpPr>
        <p:spPr>
          <a:xfrm>
            <a:off x="4511041" y="4495799"/>
            <a:ext cx="3169920" cy="520059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00. 00. 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94CF4ADA-CE9B-4614-887E-AD3AD3C2E967}"/>
              </a:ext>
            </a:extLst>
          </p:cNvPr>
          <p:cNvSpPr txBox="1"/>
          <p:nvPr/>
        </p:nvSpPr>
        <p:spPr>
          <a:xfrm>
            <a:off x="2483083" y="2800205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5950830F-2C8C-451F-B854-6BA15E3305D5}"/>
              </a:ext>
            </a:extLst>
          </p:cNvPr>
          <p:cNvSpPr/>
          <p:nvPr/>
        </p:nvSpPr>
        <p:spPr>
          <a:xfrm>
            <a:off x="2406883" y="2426605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888154CD-D73D-459F-A127-B4F6320EB3E3}"/>
              </a:ext>
            </a:extLst>
          </p:cNvPr>
          <p:cNvSpPr/>
          <p:nvPr/>
        </p:nvSpPr>
        <p:spPr>
          <a:xfrm>
            <a:off x="1751240" y="2370175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  <a:latin typeface="+mj-lt"/>
              </a:rPr>
              <a:t>01</a:t>
            </a:r>
            <a:endParaRPr lang="ko-KR" altLang="en-US" sz="28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5CEB437A-F586-42B3-8CB9-D545AFC37546}"/>
              </a:ext>
            </a:extLst>
          </p:cNvPr>
          <p:cNvSpPr txBox="1"/>
          <p:nvPr/>
        </p:nvSpPr>
        <p:spPr>
          <a:xfrm>
            <a:off x="7356254" y="2800205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F7EC2E0B-4D9C-4C1F-B087-920844615BE0}"/>
              </a:ext>
            </a:extLst>
          </p:cNvPr>
          <p:cNvSpPr/>
          <p:nvPr/>
        </p:nvSpPr>
        <p:spPr>
          <a:xfrm>
            <a:off x="7280054" y="2426605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5D3FD4F6-E09E-469D-B003-2DCCFDB22910}"/>
              </a:ext>
            </a:extLst>
          </p:cNvPr>
          <p:cNvSpPr/>
          <p:nvPr/>
        </p:nvSpPr>
        <p:spPr>
          <a:xfrm>
            <a:off x="6624411" y="2370175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  <a:latin typeface="+mj-lt"/>
              </a:rPr>
              <a:t>02</a:t>
            </a:r>
            <a:endParaRPr lang="ko-KR" altLang="en-US" sz="28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7C957AC9-62BB-4DF5-ADCA-BA55CDDEEC3B}"/>
              </a:ext>
            </a:extLst>
          </p:cNvPr>
          <p:cNvSpPr txBox="1"/>
          <p:nvPr/>
        </p:nvSpPr>
        <p:spPr>
          <a:xfrm>
            <a:off x="2483083" y="4631582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79950DE3-538A-4C16-B88F-08F5B8A84B7F}"/>
              </a:ext>
            </a:extLst>
          </p:cNvPr>
          <p:cNvSpPr/>
          <p:nvPr/>
        </p:nvSpPr>
        <p:spPr>
          <a:xfrm>
            <a:off x="2406883" y="4257982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BF49DB7E-B707-4FED-A7BC-0FE2C047E7AF}"/>
              </a:ext>
            </a:extLst>
          </p:cNvPr>
          <p:cNvSpPr/>
          <p:nvPr/>
        </p:nvSpPr>
        <p:spPr>
          <a:xfrm>
            <a:off x="1751240" y="4201552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  <a:latin typeface="+mj-lt"/>
              </a:rPr>
              <a:t>03</a:t>
            </a:r>
            <a:endParaRPr lang="ko-KR" altLang="en-US" sz="28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910A16A-0357-4CC1-836C-C0BC4200655C}"/>
              </a:ext>
            </a:extLst>
          </p:cNvPr>
          <p:cNvSpPr txBox="1"/>
          <p:nvPr/>
        </p:nvSpPr>
        <p:spPr>
          <a:xfrm>
            <a:off x="7356254" y="4631582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5C6D1579-E499-4849-8867-2022BAB90141}"/>
              </a:ext>
            </a:extLst>
          </p:cNvPr>
          <p:cNvSpPr/>
          <p:nvPr/>
        </p:nvSpPr>
        <p:spPr>
          <a:xfrm>
            <a:off x="7280054" y="4257982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DEABD6ED-2502-49F7-B19F-CB0724E50DCF}"/>
              </a:ext>
            </a:extLst>
          </p:cNvPr>
          <p:cNvSpPr/>
          <p:nvPr/>
        </p:nvSpPr>
        <p:spPr>
          <a:xfrm>
            <a:off x="6624411" y="4201552"/>
            <a:ext cx="1661497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  <a:latin typeface="+mj-lt"/>
              </a:rPr>
              <a:t>04</a:t>
            </a:r>
            <a:endParaRPr lang="ko-KR" altLang="en-US" sz="28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8566CCA0-2FAC-4AB4-A966-023F90ED7916}"/>
              </a:ext>
            </a:extLst>
          </p:cNvPr>
          <p:cNvSpPr txBox="1"/>
          <p:nvPr/>
        </p:nvSpPr>
        <p:spPr>
          <a:xfrm>
            <a:off x="2617137" y="1272312"/>
            <a:ext cx="6754528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직사각형 45">
            <a:extLst>
              <a:ext uri="{FF2B5EF4-FFF2-40B4-BE49-F238E27FC236}">
                <a16:creationId xmlns:a16="http://schemas.microsoft.com/office/drawing/2014/main" id="{EDB7A4A6-74DF-408B-BB6E-5ED68B220C82}"/>
              </a:ext>
            </a:extLst>
          </p:cNvPr>
          <p:cNvSpPr/>
          <p:nvPr/>
        </p:nvSpPr>
        <p:spPr>
          <a:xfrm>
            <a:off x="4557370" y="2117932"/>
            <a:ext cx="3077258" cy="3773107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10B85D36-4160-41C5-AAE1-AC45ABB7C40D}"/>
              </a:ext>
            </a:extLst>
          </p:cNvPr>
          <p:cNvSpPr/>
          <p:nvPr/>
        </p:nvSpPr>
        <p:spPr>
          <a:xfrm>
            <a:off x="8154061" y="2117932"/>
            <a:ext cx="3077258" cy="3773107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333694C0-3B4C-44D5-8E94-B11075762BB0}"/>
              </a:ext>
            </a:extLst>
          </p:cNvPr>
          <p:cNvSpPr txBox="1"/>
          <p:nvPr/>
        </p:nvSpPr>
        <p:spPr>
          <a:xfrm>
            <a:off x="1895277" y="1149843"/>
            <a:ext cx="84014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EE8DB2CD-A8B2-4946-B6DC-89643FED547C}"/>
              </a:ext>
            </a:extLst>
          </p:cNvPr>
          <p:cNvGrpSpPr/>
          <p:nvPr/>
        </p:nvGrpSpPr>
        <p:grpSpPr>
          <a:xfrm>
            <a:off x="5840182" y="2949565"/>
            <a:ext cx="511634" cy="524832"/>
            <a:chOff x="2772242" y="1560385"/>
            <a:chExt cx="376198" cy="385905"/>
          </a:xfrm>
          <a:solidFill>
            <a:srgbClr val="E92D6D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43FC0FD5-528D-4EC0-AF11-9B331A39DCCF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79A144EE-33E8-4D67-B0BE-7A9605C02A10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AE728F5E-757F-47C3-A896-81EB77737119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92BC771E-3CA0-40DE-976B-DCF65A159C17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9699711D-323B-4A00-A8C1-9BB626A0C544}"/>
              </a:ext>
            </a:extLst>
          </p:cNvPr>
          <p:cNvSpPr/>
          <p:nvPr/>
        </p:nvSpPr>
        <p:spPr>
          <a:xfrm>
            <a:off x="960681" y="2117932"/>
            <a:ext cx="3077258" cy="3773107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55" name="직사각형 54">
            <a:extLst>
              <a:ext uri="{FF2B5EF4-FFF2-40B4-BE49-F238E27FC236}">
                <a16:creationId xmlns:a16="http://schemas.microsoft.com/office/drawing/2014/main" id="{0928903D-CDB8-4801-916D-9B463013C42D}"/>
              </a:ext>
            </a:extLst>
          </p:cNvPr>
          <p:cNvSpPr/>
          <p:nvPr/>
        </p:nvSpPr>
        <p:spPr>
          <a:xfrm>
            <a:off x="1007060" y="4097795"/>
            <a:ext cx="29845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2400" dirty="0" err="1">
                <a:solidFill>
                  <a:srgbClr val="E92D6D"/>
                </a:solidFill>
              </a:rPr>
              <a:t>amet</a:t>
            </a:r>
            <a:endParaRPr lang="en-US" altLang="ko-KR" sz="2400" dirty="0">
              <a:solidFill>
                <a:srgbClr val="E92D6D"/>
              </a:solidFill>
            </a:endParaRPr>
          </a:p>
        </p:txBody>
      </p:sp>
      <p:grpSp>
        <p:nvGrpSpPr>
          <p:cNvPr id="56" name="그룹 55">
            <a:extLst>
              <a:ext uri="{FF2B5EF4-FFF2-40B4-BE49-F238E27FC236}">
                <a16:creationId xmlns:a16="http://schemas.microsoft.com/office/drawing/2014/main" id="{B22C6FB4-E141-4AC6-B602-2CCB7E183EC6}"/>
              </a:ext>
            </a:extLst>
          </p:cNvPr>
          <p:cNvGrpSpPr/>
          <p:nvPr/>
        </p:nvGrpSpPr>
        <p:grpSpPr>
          <a:xfrm>
            <a:off x="2298522" y="2944221"/>
            <a:ext cx="401576" cy="535520"/>
            <a:chOff x="3471472" y="902398"/>
            <a:chExt cx="295275" cy="393763"/>
          </a:xfrm>
          <a:solidFill>
            <a:srgbClr val="E92D6D"/>
          </a:solidFill>
        </p:grpSpPr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665E99F2-C683-4801-8042-98DD0B5F1F29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5AE04018-41BD-46CD-AC88-5DE794AE5DCE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726DF7BE-9CA5-4D82-820E-C16515FBDFD5}"/>
              </a:ext>
            </a:extLst>
          </p:cNvPr>
          <p:cNvGrpSpPr/>
          <p:nvPr/>
        </p:nvGrpSpPr>
        <p:grpSpPr>
          <a:xfrm>
            <a:off x="9427131" y="2946424"/>
            <a:ext cx="531118" cy="531114"/>
            <a:chOff x="752656" y="1562597"/>
            <a:chExt cx="390525" cy="390525"/>
          </a:xfrm>
          <a:solidFill>
            <a:srgbClr val="E92D6D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E49D2AAC-B31B-4AE5-A4F2-7B079825847F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321013C-4823-4834-9A89-2533791ECE51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37F2617-668B-4FA4-ADDD-31C87405D25E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0F698375-A800-4AF5-8911-60E6405374BF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203E44FA-2F57-42FF-A83E-65144A278C7D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325EFBF7-E9E0-46A3-B597-CEF177B41DF8}"/>
              </a:ext>
            </a:extLst>
          </p:cNvPr>
          <p:cNvSpPr/>
          <p:nvPr/>
        </p:nvSpPr>
        <p:spPr>
          <a:xfrm>
            <a:off x="4603749" y="4097795"/>
            <a:ext cx="29845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2400" dirty="0">
                <a:solidFill>
                  <a:srgbClr val="E92D6D"/>
                </a:solidFill>
              </a:rPr>
              <a:t> </a:t>
            </a:r>
            <a:r>
              <a:rPr lang="en-US" altLang="ko-KR" sz="2400" dirty="0" err="1">
                <a:solidFill>
                  <a:srgbClr val="E92D6D"/>
                </a:solidFill>
              </a:rPr>
              <a:t>adipiscing</a:t>
            </a:r>
            <a:r>
              <a:rPr lang="en-US" altLang="ko-KR" sz="2400" dirty="0">
                <a:solidFill>
                  <a:srgbClr val="E92D6D"/>
                </a:solidFill>
              </a:rPr>
              <a:t> </a:t>
            </a:r>
            <a:r>
              <a:rPr lang="en-US" altLang="ko-KR" sz="2400" dirty="0" err="1">
                <a:solidFill>
                  <a:srgbClr val="E92D6D"/>
                </a:solidFill>
              </a:rPr>
              <a:t>elit</a:t>
            </a:r>
            <a:endParaRPr lang="en-US" altLang="ko-KR" sz="2400" dirty="0">
              <a:solidFill>
                <a:srgbClr val="E92D6D"/>
              </a:solidFill>
            </a:endParaRPr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389ABAF6-A193-4AF7-B31D-9F04C21E602A}"/>
              </a:ext>
            </a:extLst>
          </p:cNvPr>
          <p:cNvSpPr/>
          <p:nvPr/>
        </p:nvSpPr>
        <p:spPr>
          <a:xfrm>
            <a:off x="8200440" y="4097795"/>
            <a:ext cx="29845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E92D6D"/>
                </a:solidFill>
              </a:rPr>
              <a:t>Sed do </a:t>
            </a:r>
            <a:r>
              <a:rPr lang="en-US" altLang="ko-KR" sz="2400" dirty="0" err="1">
                <a:solidFill>
                  <a:srgbClr val="E92D6D"/>
                </a:solidFill>
              </a:rPr>
              <a:t>eiusmod</a:t>
            </a:r>
            <a:r>
              <a:rPr lang="en-US" altLang="ko-KR" sz="2400" dirty="0">
                <a:solidFill>
                  <a:srgbClr val="E92D6D"/>
                </a:solidFill>
              </a:rPr>
              <a:t> </a:t>
            </a:r>
            <a:r>
              <a:rPr lang="en-US" altLang="ko-KR" sz="2400" dirty="0" err="1">
                <a:solidFill>
                  <a:srgbClr val="E92D6D"/>
                </a:solidFill>
              </a:rPr>
              <a:t>tempor</a:t>
            </a:r>
            <a:endParaRPr lang="en-US" altLang="ko-KR" sz="2400" dirty="0">
              <a:solidFill>
                <a:srgbClr val="E92D6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80224162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18274DF8-9B8B-4C37-8263-299B4207D0F8}"/>
              </a:ext>
            </a:extLst>
          </p:cNvPr>
          <p:cNvSpPr txBox="1"/>
          <p:nvPr/>
        </p:nvSpPr>
        <p:spPr>
          <a:xfrm>
            <a:off x="3234267" y="2644170"/>
            <a:ext cx="5723466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48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071655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86993C2E-E514-44C6-95B8-3C7FF7BA2367}"/>
              </a:ext>
            </a:extLst>
          </p:cNvPr>
          <p:cNvSpPr txBox="1"/>
          <p:nvPr/>
        </p:nvSpPr>
        <p:spPr>
          <a:xfrm>
            <a:off x="1614014" y="1244967"/>
            <a:ext cx="896397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9F912403-0676-4923-B7A8-545949337C66}"/>
              </a:ext>
            </a:extLst>
          </p:cNvPr>
          <p:cNvSpPr/>
          <p:nvPr/>
        </p:nvSpPr>
        <p:spPr>
          <a:xfrm>
            <a:off x="3570145" y="2441238"/>
            <a:ext cx="2449125" cy="3171796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0C95FFFE-3703-45FE-859F-60BF91061139}"/>
              </a:ext>
            </a:extLst>
          </p:cNvPr>
          <p:cNvSpPr txBox="1"/>
          <p:nvPr/>
        </p:nvSpPr>
        <p:spPr>
          <a:xfrm>
            <a:off x="3673013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49A556F6-31AF-4772-9E0C-E169E88C9AF1}"/>
              </a:ext>
            </a:extLst>
          </p:cNvPr>
          <p:cNvSpPr/>
          <p:nvPr/>
        </p:nvSpPr>
        <p:spPr>
          <a:xfrm>
            <a:off x="3673012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solidFill>
                  <a:srgbClr val="E92D6D"/>
                </a:solidFill>
              </a:rPr>
              <a:t>Consectetur adipisicing elit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24990ED4-D789-4C57-B432-84C14823AAA8}"/>
              </a:ext>
            </a:extLst>
          </p:cNvPr>
          <p:cNvSpPr/>
          <p:nvPr/>
        </p:nvSpPr>
        <p:spPr>
          <a:xfrm>
            <a:off x="3673040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</a:rPr>
              <a:t>02.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256D2F4E-C025-4B62-AC1A-43204AE1CE28}"/>
              </a:ext>
            </a:extLst>
          </p:cNvPr>
          <p:cNvSpPr/>
          <p:nvPr/>
        </p:nvSpPr>
        <p:spPr>
          <a:xfrm>
            <a:off x="6168652" y="2441238"/>
            <a:ext cx="2449125" cy="3171796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E5212F9F-6E63-4D5D-BFC3-3E915FC3478B}"/>
              </a:ext>
            </a:extLst>
          </p:cNvPr>
          <p:cNvSpPr txBox="1"/>
          <p:nvPr/>
        </p:nvSpPr>
        <p:spPr>
          <a:xfrm>
            <a:off x="6286852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0D773D45-A3B8-4E2F-9DD2-BEBD96224740}"/>
              </a:ext>
            </a:extLst>
          </p:cNvPr>
          <p:cNvSpPr/>
          <p:nvPr/>
        </p:nvSpPr>
        <p:spPr>
          <a:xfrm>
            <a:off x="6286851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E92D6D"/>
                </a:solidFill>
              </a:rPr>
              <a:t>Sed </a:t>
            </a:r>
            <a:r>
              <a:rPr lang="en-US" altLang="ko-KR">
                <a:solidFill>
                  <a:srgbClr val="E92D6D"/>
                </a:solidFill>
              </a:rPr>
              <a:t>do eiusmod tempor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CCD240F8-4DCC-4CB4-8445-2AE18765A5FA}"/>
              </a:ext>
            </a:extLst>
          </p:cNvPr>
          <p:cNvSpPr/>
          <p:nvPr/>
        </p:nvSpPr>
        <p:spPr>
          <a:xfrm>
            <a:off x="6286878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</a:rPr>
              <a:t>03.</a:t>
            </a: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3D01CE6B-A39D-4A97-9473-6C4A7C6ACD14}"/>
              </a:ext>
            </a:extLst>
          </p:cNvPr>
          <p:cNvSpPr/>
          <p:nvPr/>
        </p:nvSpPr>
        <p:spPr>
          <a:xfrm>
            <a:off x="971638" y="2441238"/>
            <a:ext cx="2449125" cy="3171796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B395EC75-3947-46AC-9C99-1938879E4162}"/>
              </a:ext>
            </a:extLst>
          </p:cNvPr>
          <p:cNvSpPr txBox="1"/>
          <p:nvPr/>
        </p:nvSpPr>
        <p:spPr>
          <a:xfrm>
            <a:off x="1087723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76192EC2-15B0-498E-A471-5233268D3AFD}"/>
              </a:ext>
            </a:extLst>
          </p:cNvPr>
          <p:cNvSpPr/>
          <p:nvPr/>
        </p:nvSpPr>
        <p:spPr>
          <a:xfrm>
            <a:off x="1087722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E92D6D"/>
                </a:solidFill>
              </a:rPr>
              <a:t>Lorem ipsum dolor </a:t>
            </a:r>
            <a:r>
              <a:rPr lang="en-US" altLang="ko-KR">
                <a:solidFill>
                  <a:srgbClr val="E92D6D"/>
                </a:solidFill>
              </a:rPr>
              <a:t>sit amet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2B258A3A-BD0D-4E50-A3A3-4F930BE79E7D}"/>
              </a:ext>
            </a:extLst>
          </p:cNvPr>
          <p:cNvSpPr/>
          <p:nvPr/>
        </p:nvSpPr>
        <p:spPr>
          <a:xfrm>
            <a:off x="1087749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</a:rPr>
              <a:t>01.</a:t>
            </a: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285AA80D-3F99-47CF-9149-1032B9FFC145}"/>
              </a:ext>
            </a:extLst>
          </p:cNvPr>
          <p:cNvSpPr/>
          <p:nvPr/>
        </p:nvSpPr>
        <p:spPr>
          <a:xfrm>
            <a:off x="8767160" y="2441238"/>
            <a:ext cx="2449125" cy="3171796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43B33EC-F53F-4E9A-A45C-D75123924730}"/>
              </a:ext>
            </a:extLst>
          </p:cNvPr>
          <p:cNvSpPr txBox="1"/>
          <p:nvPr/>
        </p:nvSpPr>
        <p:spPr>
          <a:xfrm>
            <a:off x="8867915" y="4163159"/>
            <a:ext cx="222949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032D7C71-D4BB-4819-A604-90B1A36BABEE}"/>
              </a:ext>
            </a:extLst>
          </p:cNvPr>
          <p:cNvSpPr/>
          <p:nvPr/>
        </p:nvSpPr>
        <p:spPr>
          <a:xfrm>
            <a:off x="8867914" y="3330799"/>
            <a:ext cx="222949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>
                <a:solidFill>
                  <a:srgbClr val="E92D6D"/>
                </a:solidFill>
              </a:rPr>
              <a:t>Incididunt ut labore</a:t>
            </a:r>
            <a:r>
              <a:rPr lang="en-US" altLang="ko-KR" dirty="0">
                <a:solidFill>
                  <a:srgbClr val="E92D6D"/>
                </a:solidFill>
              </a:rPr>
              <a:t> et dolore</a:t>
            </a: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40DD3593-9B2B-44D9-BB88-4A66DB46FC2A}"/>
              </a:ext>
            </a:extLst>
          </p:cNvPr>
          <p:cNvSpPr/>
          <p:nvPr/>
        </p:nvSpPr>
        <p:spPr>
          <a:xfrm>
            <a:off x="8867942" y="2842414"/>
            <a:ext cx="22301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75883201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4403D36-3DA2-4260-8A59-7194920D977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pic>
        <p:nvPicPr>
          <p:cNvPr id="33" name="그림 32">
            <a:extLst>
              <a:ext uri="{FF2B5EF4-FFF2-40B4-BE49-F238E27FC236}">
                <a16:creationId xmlns:a16="http://schemas.microsoft.com/office/drawing/2014/main" id="{7B648E87-7C0E-44E1-9384-4FE3BD809FF8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1919" r="18455"/>
          <a:stretch/>
        </p:blipFill>
        <p:spPr>
          <a:xfrm flipH="1" flipV="1">
            <a:off x="-1" y="5345715"/>
            <a:ext cx="5412349" cy="1512285"/>
          </a:xfrm>
          <a:prstGeom prst="rect">
            <a:avLst/>
          </a:prstGeom>
        </p:spPr>
      </p:pic>
      <p:sp>
        <p:nvSpPr>
          <p:cNvPr id="34" name="직사각형 33">
            <a:extLst>
              <a:ext uri="{FF2B5EF4-FFF2-40B4-BE49-F238E27FC236}">
                <a16:creationId xmlns:a16="http://schemas.microsoft.com/office/drawing/2014/main" id="{8BA8B662-49C8-479C-B507-1B63B533D5F1}"/>
              </a:ext>
            </a:extLst>
          </p:cNvPr>
          <p:cNvSpPr/>
          <p:nvPr/>
        </p:nvSpPr>
        <p:spPr>
          <a:xfrm>
            <a:off x="5359400" y="1231900"/>
            <a:ext cx="5723467" cy="4622336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42743402-ECD0-463E-826A-90330FF5D8A4}"/>
              </a:ext>
            </a:extLst>
          </p:cNvPr>
          <p:cNvSpPr txBox="1"/>
          <p:nvPr/>
        </p:nvSpPr>
        <p:spPr>
          <a:xfrm>
            <a:off x="5778498" y="2986707"/>
            <a:ext cx="5033919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E92D6D"/>
                </a:solidFill>
              </a:rPr>
              <a:t>aliqua</a:t>
            </a:r>
            <a:r>
              <a:rPr lang="en-US" altLang="ko-KR" sz="1400" dirty="0">
                <a:solidFill>
                  <a:srgbClr val="E92D6D"/>
                </a:solidFill>
              </a:rPr>
              <a:t>.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344ED58F-1359-4F56-B9E0-80EDD66623CB}"/>
              </a:ext>
            </a:extLst>
          </p:cNvPr>
          <p:cNvSpPr/>
          <p:nvPr/>
        </p:nvSpPr>
        <p:spPr>
          <a:xfrm>
            <a:off x="5778497" y="2536541"/>
            <a:ext cx="503391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Lorem ipsum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5ACF77D6-9506-480B-A822-D738D45F5FC6}"/>
              </a:ext>
            </a:extLst>
          </p:cNvPr>
          <p:cNvSpPr txBox="1"/>
          <p:nvPr/>
        </p:nvSpPr>
        <p:spPr>
          <a:xfrm>
            <a:off x="5664200" y="1732004"/>
            <a:ext cx="32278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E92D6D"/>
                </a:solidFill>
                <a:cs typeface="Arial" panose="020B0604020202020204" pitchFamily="34" charset="0"/>
              </a:rPr>
              <a:t>Make Your Title</a:t>
            </a:r>
            <a:endParaRPr lang="ko-KR" altLang="en-US" sz="2800" dirty="0">
              <a:solidFill>
                <a:srgbClr val="E92D6D"/>
              </a:solidFill>
              <a:cs typeface="Arial" panose="020B0604020202020204" pitchFamily="34" charset="0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B90B9EF-FFAB-46DA-A144-6E23D85D9B54}"/>
              </a:ext>
            </a:extLst>
          </p:cNvPr>
          <p:cNvSpPr txBox="1"/>
          <p:nvPr/>
        </p:nvSpPr>
        <p:spPr>
          <a:xfrm>
            <a:off x="5778498" y="4623779"/>
            <a:ext cx="5033919" cy="73866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E92D6D"/>
                </a:solidFill>
              </a:rPr>
              <a:t>aliqua</a:t>
            </a:r>
            <a:r>
              <a:rPr lang="en-US" altLang="ko-KR" sz="1400" dirty="0">
                <a:solidFill>
                  <a:srgbClr val="E92D6D"/>
                </a:solidFill>
              </a:rPr>
              <a:t>.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44A2C0A0-86E1-4FA5-8BB8-71E75489345F}"/>
              </a:ext>
            </a:extLst>
          </p:cNvPr>
          <p:cNvSpPr/>
          <p:nvPr/>
        </p:nvSpPr>
        <p:spPr>
          <a:xfrm>
            <a:off x="5778497" y="4173613"/>
            <a:ext cx="503391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1149077053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자유형: 도형 39">
            <a:extLst>
              <a:ext uri="{FF2B5EF4-FFF2-40B4-BE49-F238E27FC236}">
                <a16:creationId xmlns:a16="http://schemas.microsoft.com/office/drawing/2014/main" id="{3B017AA3-4DD1-4117-AEB8-C94C800D8892}"/>
              </a:ext>
            </a:extLst>
          </p:cNvPr>
          <p:cNvSpPr/>
          <p:nvPr/>
        </p:nvSpPr>
        <p:spPr>
          <a:xfrm>
            <a:off x="2293406" y="2493231"/>
            <a:ext cx="1971899" cy="1971898"/>
          </a:xfrm>
          <a:custGeom>
            <a:avLst/>
            <a:gdLst>
              <a:gd name="connsiteX0" fmla="*/ 1468384 w 2842361"/>
              <a:gd name="connsiteY0" fmla="*/ 20303 h 2842361"/>
              <a:gd name="connsiteX1" fmla="*/ 1468384 w 2842361"/>
              <a:gd name="connsiteY1" fmla="*/ 20303 h 2842361"/>
              <a:gd name="connsiteX2" fmla="*/ 1452396 w 2842361"/>
              <a:gd name="connsiteY2" fmla="*/ 19795 h 2842361"/>
              <a:gd name="connsiteX3" fmla="*/ 1423719 w 2842361"/>
              <a:gd name="connsiteY3" fmla="*/ 19034 h 2842361"/>
              <a:gd name="connsiteX4" fmla="*/ 19034 w 2842361"/>
              <a:gd name="connsiteY4" fmla="*/ 1423718 h 2842361"/>
              <a:gd name="connsiteX5" fmla="*/ 1423719 w 2842361"/>
              <a:gd name="connsiteY5" fmla="*/ 2828150 h 2842361"/>
              <a:gd name="connsiteX6" fmla="*/ 1452650 w 2842361"/>
              <a:gd name="connsiteY6" fmla="*/ 2827388 h 2842361"/>
              <a:gd name="connsiteX7" fmla="*/ 1468384 w 2842361"/>
              <a:gd name="connsiteY7" fmla="*/ 2826881 h 2842361"/>
              <a:gd name="connsiteX8" fmla="*/ 1468384 w 2842361"/>
              <a:gd name="connsiteY8" fmla="*/ 2826881 h 2842361"/>
              <a:gd name="connsiteX9" fmla="*/ 2828150 w 2842361"/>
              <a:gd name="connsiteY9" fmla="*/ 1423718 h 2842361"/>
              <a:gd name="connsiteX10" fmla="*/ 1468384 w 2842361"/>
              <a:gd name="connsiteY10" fmla="*/ 20303 h 2842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42361" h="2842361">
                <a:moveTo>
                  <a:pt x="1468384" y="20303"/>
                </a:moveTo>
                <a:cubicBezTo>
                  <a:pt x="1468384" y="20303"/>
                  <a:pt x="1468384" y="20303"/>
                  <a:pt x="1468384" y="20303"/>
                </a:cubicBezTo>
                <a:lnTo>
                  <a:pt x="1452396" y="19795"/>
                </a:lnTo>
                <a:cubicBezTo>
                  <a:pt x="1442752" y="19541"/>
                  <a:pt x="1433362" y="19034"/>
                  <a:pt x="1423719" y="19034"/>
                </a:cubicBezTo>
                <a:cubicBezTo>
                  <a:pt x="649175" y="19034"/>
                  <a:pt x="19034" y="649175"/>
                  <a:pt x="19034" y="1423718"/>
                </a:cubicBezTo>
                <a:cubicBezTo>
                  <a:pt x="19034" y="2198262"/>
                  <a:pt x="649175" y="2828150"/>
                  <a:pt x="1423719" y="2828150"/>
                </a:cubicBezTo>
                <a:cubicBezTo>
                  <a:pt x="1433362" y="2828150"/>
                  <a:pt x="1443006" y="2827642"/>
                  <a:pt x="1452650" y="2827388"/>
                </a:cubicBezTo>
                <a:lnTo>
                  <a:pt x="1468384" y="2826881"/>
                </a:lnTo>
                <a:cubicBezTo>
                  <a:pt x="1468384" y="2826881"/>
                  <a:pt x="1468384" y="2826881"/>
                  <a:pt x="1468384" y="2826881"/>
                </a:cubicBezTo>
                <a:cubicBezTo>
                  <a:pt x="2231000" y="2803025"/>
                  <a:pt x="2828150" y="2186842"/>
                  <a:pt x="2828150" y="1423718"/>
                </a:cubicBezTo>
                <a:cubicBezTo>
                  <a:pt x="2828150" y="660595"/>
                  <a:pt x="2230746" y="44158"/>
                  <a:pt x="1468384" y="20303"/>
                </a:cubicBezTo>
                <a:close/>
              </a:path>
            </a:pathLst>
          </a:custGeom>
          <a:noFill/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1" name="자유형: 도형 40">
            <a:extLst>
              <a:ext uri="{FF2B5EF4-FFF2-40B4-BE49-F238E27FC236}">
                <a16:creationId xmlns:a16="http://schemas.microsoft.com/office/drawing/2014/main" id="{F595DECB-ACDD-4C53-A902-01234B2EB44B}"/>
              </a:ext>
            </a:extLst>
          </p:cNvPr>
          <p:cNvSpPr/>
          <p:nvPr/>
        </p:nvSpPr>
        <p:spPr>
          <a:xfrm>
            <a:off x="2932150" y="3467737"/>
            <a:ext cx="2077536" cy="1743017"/>
          </a:xfrm>
          <a:custGeom>
            <a:avLst/>
            <a:gdLst>
              <a:gd name="connsiteX0" fmla="*/ 2453076 w 2994630"/>
              <a:gd name="connsiteY0" fmla="*/ 564666 h 2512444"/>
              <a:gd name="connsiteX1" fmla="*/ 1907444 w 2994630"/>
              <a:gd name="connsiteY1" fmla="*/ 19034 h 2512444"/>
              <a:gd name="connsiteX2" fmla="*/ 547679 w 2994630"/>
              <a:gd name="connsiteY2" fmla="*/ 1422196 h 2512444"/>
              <a:gd name="connsiteX3" fmla="*/ 547679 w 2994630"/>
              <a:gd name="connsiteY3" fmla="*/ 1422196 h 2512444"/>
              <a:gd name="connsiteX4" fmla="*/ 19304 w 2994630"/>
              <a:gd name="connsiteY4" fmla="*/ 1984577 h 2512444"/>
              <a:gd name="connsiteX5" fmla="*/ 564428 w 2994630"/>
              <a:gd name="connsiteY5" fmla="*/ 2513206 h 2512444"/>
              <a:gd name="connsiteX6" fmla="*/ 581685 w 2994630"/>
              <a:gd name="connsiteY6" fmla="*/ 2512952 h 2512444"/>
              <a:gd name="connsiteX7" fmla="*/ 582193 w 2994630"/>
              <a:gd name="connsiteY7" fmla="*/ 2512952 h 2512444"/>
              <a:gd name="connsiteX8" fmla="*/ 2293447 w 2994630"/>
              <a:gd name="connsiteY8" fmla="*/ 1757442 h 2512444"/>
              <a:gd name="connsiteX9" fmla="*/ 2998708 w 2994630"/>
              <a:gd name="connsiteY9" fmla="*/ 19034 h 2512444"/>
              <a:gd name="connsiteX10" fmla="*/ 2453076 w 2994630"/>
              <a:gd name="connsiteY10" fmla="*/ 564666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994630" h="2512444">
                <a:moveTo>
                  <a:pt x="2453076" y="564666"/>
                </a:moveTo>
                <a:cubicBezTo>
                  <a:pt x="2151837" y="564666"/>
                  <a:pt x="1907444" y="320273"/>
                  <a:pt x="1907444" y="19034"/>
                </a:cubicBezTo>
                <a:cubicBezTo>
                  <a:pt x="1907444" y="782157"/>
                  <a:pt x="1310040" y="1398594"/>
                  <a:pt x="547679" y="1422196"/>
                </a:cubicBezTo>
                <a:cubicBezTo>
                  <a:pt x="547679" y="1422196"/>
                  <a:pt x="547679" y="1422196"/>
                  <a:pt x="547679" y="1422196"/>
                </a:cubicBezTo>
                <a:cubicBezTo>
                  <a:pt x="246439" y="1431586"/>
                  <a:pt x="9914" y="1683338"/>
                  <a:pt x="19304" y="1984577"/>
                </a:cubicBezTo>
                <a:cubicBezTo>
                  <a:pt x="28440" y="2279980"/>
                  <a:pt x="270802" y="2513206"/>
                  <a:pt x="564428" y="2513206"/>
                </a:cubicBezTo>
                <a:cubicBezTo>
                  <a:pt x="570265" y="2513206"/>
                  <a:pt x="575848" y="2513206"/>
                  <a:pt x="581685" y="2512952"/>
                </a:cubicBezTo>
                <a:cubicBezTo>
                  <a:pt x="581939" y="2512952"/>
                  <a:pt x="581939" y="2512952"/>
                  <a:pt x="582193" y="2512952"/>
                </a:cubicBezTo>
                <a:cubicBezTo>
                  <a:pt x="1232129" y="2492650"/>
                  <a:pt x="1839938" y="2224148"/>
                  <a:pt x="2293447" y="1757442"/>
                </a:cubicBezTo>
                <a:cubicBezTo>
                  <a:pt x="2748225" y="1289214"/>
                  <a:pt x="2998708" y="672016"/>
                  <a:pt x="2998708" y="19034"/>
                </a:cubicBezTo>
                <a:cubicBezTo>
                  <a:pt x="2998708" y="320273"/>
                  <a:pt x="2754315" y="564666"/>
                  <a:pt x="2453076" y="56466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" name="자유형: 도형 41">
            <a:extLst>
              <a:ext uri="{FF2B5EF4-FFF2-40B4-BE49-F238E27FC236}">
                <a16:creationId xmlns:a16="http://schemas.microsoft.com/office/drawing/2014/main" id="{769BFFA4-E874-4AD9-9CAD-77DB672BF7FE}"/>
              </a:ext>
            </a:extLst>
          </p:cNvPr>
          <p:cNvSpPr/>
          <p:nvPr/>
        </p:nvSpPr>
        <p:spPr>
          <a:xfrm>
            <a:off x="3298899" y="1737396"/>
            <a:ext cx="1725411" cy="2130355"/>
          </a:xfrm>
          <a:custGeom>
            <a:avLst/>
            <a:gdLst>
              <a:gd name="connsiteX0" fmla="*/ 1764802 w 2487066"/>
              <a:gd name="connsiteY0" fmla="*/ 774543 h 3070765"/>
              <a:gd name="connsiteX1" fmla="*/ 53548 w 2487066"/>
              <a:gd name="connsiteY1" fmla="*/ 19034 h 3070765"/>
              <a:gd name="connsiteX2" fmla="*/ 581415 w 2487066"/>
              <a:gd name="connsiteY2" fmla="*/ 581415 h 3070765"/>
              <a:gd name="connsiteX3" fmla="*/ 19034 w 2487066"/>
              <a:gd name="connsiteY3" fmla="*/ 1109790 h 3070765"/>
              <a:gd name="connsiteX4" fmla="*/ 1378799 w 2487066"/>
              <a:gd name="connsiteY4" fmla="*/ 2512952 h 3070765"/>
              <a:gd name="connsiteX5" fmla="*/ 1924431 w 2487066"/>
              <a:gd name="connsiteY5" fmla="*/ 3058584 h 3070765"/>
              <a:gd name="connsiteX6" fmla="*/ 2470063 w 2487066"/>
              <a:gd name="connsiteY6" fmla="*/ 2512952 h 3070765"/>
              <a:gd name="connsiteX7" fmla="*/ 1764802 w 2487066"/>
              <a:gd name="connsiteY7" fmla="*/ 774543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487066" h="3070765">
                <a:moveTo>
                  <a:pt x="1764802" y="774543"/>
                </a:moveTo>
                <a:cubicBezTo>
                  <a:pt x="1311293" y="307584"/>
                  <a:pt x="703485" y="39336"/>
                  <a:pt x="53548" y="19034"/>
                </a:cubicBezTo>
                <a:cubicBezTo>
                  <a:pt x="354534" y="28677"/>
                  <a:pt x="590805" y="280429"/>
                  <a:pt x="581415" y="581415"/>
                </a:cubicBezTo>
                <a:cubicBezTo>
                  <a:pt x="572025" y="882655"/>
                  <a:pt x="320781" y="1119687"/>
                  <a:pt x="19034" y="1109790"/>
                </a:cubicBezTo>
                <a:cubicBezTo>
                  <a:pt x="781650" y="1133645"/>
                  <a:pt x="1378799" y="1750082"/>
                  <a:pt x="1378799" y="2512952"/>
                </a:cubicBezTo>
                <a:cubicBezTo>
                  <a:pt x="1378799" y="2814192"/>
                  <a:pt x="1623192" y="3058584"/>
                  <a:pt x="1924431" y="3058584"/>
                </a:cubicBezTo>
                <a:cubicBezTo>
                  <a:pt x="2225671" y="3058584"/>
                  <a:pt x="2470063" y="2814192"/>
                  <a:pt x="2470063" y="2512952"/>
                </a:cubicBezTo>
                <a:cubicBezTo>
                  <a:pt x="2470063" y="1860224"/>
                  <a:pt x="2219580" y="1242772"/>
                  <a:pt x="1764802" y="774543"/>
                </a:cubicBezTo>
                <a:close/>
              </a:path>
            </a:pathLst>
          </a:custGeom>
          <a:solidFill>
            <a:srgbClr val="E92D6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3" name="자유형: 도형 42">
            <a:extLst>
              <a:ext uri="{FF2B5EF4-FFF2-40B4-BE49-F238E27FC236}">
                <a16:creationId xmlns:a16="http://schemas.microsoft.com/office/drawing/2014/main" id="{417013C2-ED09-4745-98CE-568078DE83D0}"/>
              </a:ext>
            </a:extLst>
          </p:cNvPr>
          <p:cNvSpPr/>
          <p:nvPr/>
        </p:nvSpPr>
        <p:spPr>
          <a:xfrm>
            <a:off x="1536338" y="3089203"/>
            <a:ext cx="1795836" cy="2130355"/>
          </a:xfrm>
          <a:custGeom>
            <a:avLst/>
            <a:gdLst>
              <a:gd name="connsiteX0" fmla="*/ 2593655 w 2588579"/>
              <a:gd name="connsiteY0" fmla="*/ 3058584 h 3070765"/>
              <a:gd name="connsiteX1" fmla="*/ 2576398 w 2588579"/>
              <a:gd name="connsiteY1" fmla="*/ 3058838 h 3070765"/>
              <a:gd name="connsiteX2" fmla="*/ 2031273 w 2588579"/>
              <a:gd name="connsiteY2" fmla="*/ 2530209 h 3070765"/>
              <a:gd name="connsiteX3" fmla="*/ 2559648 w 2588579"/>
              <a:gd name="connsiteY3" fmla="*/ 1967828 h 3070765"/>
              <a:gd name="connsiteX4" fmla="*/ 2559648 w 2588579"/>
              <a:gd name="connsiteY4" fmla="*/ 1967828 h 3070765"/>
              <a:gd name="connsiteX5" fmla="*/ 2559648 w 2588579"/>
              <a:gd name="connsiteY5" fmla="*/ 1967828 h 3070765"/>
              <a:gd name="connsiteX6" fmla="*/ 2543914 w 2588579"/>
              <a:gd name="connsiteY6" fmla="*/ 1968335 h 3070765"/>
              <a:gd name="connsiteX7" fmla="*/ 2514982 w 2588579"/>
              <a:gd name="connsiteY7" fmla="*/ 1969097 h 3070765"/>
              <a:gd name="connsiteX8" fmla="*/ 1110298 w 2588579"/>
              <a:gd name="connsiteY8" fmla="*/ 564666 h 3070765"/>
              <a:gd name="connsiteX9" fmla="*/ 564666 w 2588579"/>
              <a:gd name="connsiteY9" fmla="*/ 19034 h 3070765"/>
              <a:gd name="connsiteX10" fmla="*/ 19034 w 2588579"/>
              <a:gd name="connsiteY10" fmla="*/ 564666 h 3070765"/>
              <a:gd name="connsiteX11" fmla="*/ 2514982 w 2588579"/>
              <a:gd name="connsiteY11" fmla="*/ 3060360 h 3070765"/>
              <a:gd name="connsiteX12" fmla="*/ 2581473 w 2588579"/>
              <a:gd name="connsiteY12" fmla="*/ 3058838 h 3070765"/>
              <a:gd name="connsiteX13" fmla="*/ 2593655 w 2588579"/>
              <a:gd name="connsiteY13" fmla="*/ 3058584 h 3070765"/>
              <a:gd name="connsiteX14" fmla="*/ 2594163 w 2588579"/>
              <a:gd name="connsiteY14" fmla="*/ 3058584 h 3070765"/>
              <a:gd name="connsiteX15" fmla="*/ 2593655 w 2588579"/>
              <a:gd name="connsiteY15" fmla="*/ 3058584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588579" h="3070765">
                <a:moveTo>
                  <a:pt x="2593655" y="3058584"/>
                </a:moveTo>
                <a:cubicBezTo>
                  <a:pt x="2587818" y="3058838"/>
                  <a:pt x="2581981" y="3058838"/>
                  <a:pt x="2576398" y="3058838"/>
                </a:cubicBezTo>
                <a:cubicBezTo>
                  <a:pt x="2283025" y="3058838"/>
                  <a:pt x="2040663" y="2825612"/>
                  <a:pt x="2031273" y="2530209"/>
                </a:cubicBezTo>
                <a:cubicBezTo>
                  <a:pt x="2021883" y="2228970"/>
                  <a:pt x="2258409" y="197721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lnTo>
                  <a:pt x="2543914" y="1968335"/>
                </a:lnTo>
                <a:cubicBezTo>
                  <a:pt x="2534270" y="1968589"/>
                  <a:pt x="2524626" y="1969097"/>
                  <a:pt x="2514982" y="1969097"/>
                </a:cubicBezTo>
                <a:cubicBezTo>
                  <a:pt x="1740439" y="1969097"/>
                  <a:pt x="1110298" y="1338955"/>
                  <a:pt x="1110298" y="564666"/>
                </a:cubicBezTo>
                <a:cubicBezTo>
                  <a:pt x="1110298" y="263426"/>
                  <a:pt x="865905" y="19034"/>
                  <a:pt x="564666" y="19034"/>
                </a:cubicBezTo>
                <a:cubicBezTo>
                  <a:pt x="263426" y="19034"/>
                  <a:pt x="19034" y="263172"/>
                  <a:pt x="19034" y="564666"/>
                </a:cubicBezTo>
                <a:cubicBezTo>
                  <a:pt x="19034" y="1940927"/>
                  <a:pt x="1138721" y="3060360"/>
                  <a:pt x="2514982" y="3060360"/>
                </a:cubicBezTo>
                <a:cubicBezTo>
                  <a:pt x="2537315" y="3060360"/>
                  <a:pt x="2559394" y="3059599"/>
                  <a:pt x="2581473" y="3058838"/>
                </a:cubicBezTo>
                <a:lnTo>
                  <a:pt x="2593655" y="3058584"/>
                </a:lnTo>
                <a:cubicBezTo>
                  <a:pt x="2593909" y="3058584"/>
                  <a:pt x="2593909" y="3058584"/>
                  <a:pt x="2594163" y="3058584"/>
                </a:cubicBezTo>
                <a:cubicBezTo>
                  <a:pt x="2593909" y="3058584"/>
                  <a:pt x="2593655" y="3058584"/>
                  <a:pt x="2593655" y="3058584"/>
                </a:cubicBezTo>
                <a:close/>
              </a:path>
            </a:pathLst>
          </a:custGeom>
          <a:solidFill>
            <a:srgbClr val="E92D6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4" name="자유형: 도형 43">
            <a:extLst>
              <a:ext uri="{FF2B5EF4-FFF2-40B4-BE49-F238E27FC236}">
                <a16:creationId xmlns:a16="http://schemas.microsoft.com/office/drawing/2014/main" id="{B8754611-E94C-4D81-B065-6E8E6C0306A7}"/>
              </a:ext>
            </a:extLst>
          </p:cNvPr>
          <p:cNvSpPr/>
          <p:nvPr/>
        </p:nvSpPr>
        <p:spPr>
          <a:xfrm>
            <a:off x="1536338" y="1736163"/>
            <a:ext cx="2165567" cy="1743017"/>
          </a:xfrm>
          <a:custGeom>
            <a:avLst/>
            <a:gdLst>
              <a:gd name="connsiteX0" fmla="*/ 2593909 w 3121522"/>
              <a:gd name="connsiteY0" fmla="*/ 20810 h 2512444"/>
              <a:gd name="connsiteX1" fmla="*/ 2593655 w 3121522"/>
              <a:gd name="connsiteY1" fmla="*/ 20810 h 2512444"/>
              <a:gd name="connsiteX2" fmla="*/ 2581220 w 3121522"/>
              <a:gd name="connsiteY2" fmla="*/ 20303 h 2512444"/>
              <a:gd name="connsiteX3" fmla="*/ 2514982 w 3121522"/>
              <a:gd name="connsiteY3" fmla="*/ 19034 h 2512444"/>
              <a:gd name="connsiteX4" fmla="*/ 19034 w 3121522"/>
              <a:gd name="connsiteY4" fmla="*/ 2514982 h 2512444"/>
              <a:gd name="connsiteX5" fmla="*/ 564666 w 3121522"/>
              <a:gd name="connsiteY5" fmla="*/ 1969350 h 2512444"/>
              <a:gd name="connsiteX6" fmla="*/ 1110298 w 3121522"/>
              <a:gd name="connsiteY6" fmla="*/ 2514982 h 2512444"/>
              <a:gd name="connsiteX7" fmla="*/ 2514982 w 3121522"/>
              <a:gd name="connsiteY7" fmla="*/ 1110297 h 2512444"/>
              <a:gd name="connsiteX8" fmla="*/ 2543914 w 3121522"/>
              <a:gd name="connsiteY8" fmla="*/ 1111059 h 2512444"/>
              <a:gd name="connsiteX9" fmla="*/ 2559648 w 3121522"/>
              <a:gd name="connsiteY9" fmla="*/ 1111566 h 2512444"/>
              <a:gd name="connsiteX10" fmla="*/ 2559648 w 3121522"/>
              <a:gd name="connsiteY10" fmla="*/ 1111566 h 2512444"/>
              <a:gd name="connsiteX11" fmla="*/ 3122030 w 3121522"/>
              <a:gd name="connsiteY11" fmla="*/ 583192 h 2512444"/>
              <a:gd name="connsiteX12" fmla="*/ 2593909 w 3121522"/>
              <a:gd name="connsiteY12" fmla="*/ 20810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121522" h="2512444">
                <a:moveTo>
                  <a:pt x="2593909" y="20810"/>
                </a:moveTo>
                <a:cubicBezTo>
                  <a:pt x="2593909" y="20810"/>
                  <a:pt x="2593655" y="20810"/>
                  <a:pt x="2593655" y="20810"/>
                </a:cubicBezTo>
                <a:lnTo>
                  <a:pt x="2581220" y="20303"/>
                </a:lnTo>
                <a:cubicBezTo>
                  <a:pt x="2559141" y="19795"/>
                  <a:pt x="2537062" y="19034"/>
                  <a:pt x="2514982" y="19034"/>
                </a:cubicBezTo>
                <a:cubicBezTo>
                  <a:pt x="1138721" y="19034"/>
                  <a:pt x="19034" y="1138721"/>
                  <a:pt x="19034" y="2514982"/>
                </a:cubicBezTo>
                <a:cubicBezTo>
                  <a:pt x="19034" y="2213743"/>
                  <a:pt x="263426" y="1969350"/>
                  <a:pt x="564666" y="1969350"/>
                </a:cubicBezTo>
                <a:cubicBezTo>
                  <a:pt x="865905" y="1969350"/>
                  <a:pt x="1110298" y="2213489"/>
                  <a:pt x="1110298" y="2514982"/>
                </a:cubicBezTo>
                <a:cubicBezTo>
                  <a:pt x="1110298" y="1740439"/>
                  <a:pt x="1740439" y="1110297"/>
                  <a:pt x="2514982" y="1110297"/>
                </a:cubicBezTo>
                <a:cubicBezTo>
                  <a:pt x="2524626" y="1110297"/>
                  <a:pt x="2534270" y="1110805"/>
                  <a:pt x="2543914" y="1111059"/>
                </a:cubicBezTo>
                <a:lnTo>
                  <a:pt x="2559648" y="1111566"/>
                </a:lnTo>
                <a:cubicBezTo>
                  <a:pt x="2559648" y="1111566"/>
                  <a:pt x="2559648" y="1111566"/>
                  <a:pt x="2559648" y="1111566"/>
                </a:cubicBezTo>
                <a:cubicBezTo>
                  <a:pt x="2861395" y="1121464"/>
                  <a:pt x="3112640" y="884431"/>
                  <a:pt x="3122030" y="583192"/>
                </a:cubicBezTo>
                <a:cubicBezTo>
                  <a:pt x="3131420" y="282206"/>
                  <a:pt x="2895148" y="30454"/>
                  <a:pt x="2593909" y="2081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26828B0D-E3D1-4C85-94EF-2296D6A238C3}"/>
              </a:ext>
            </a:extLst>
          </p:cNvPr>
          <p:cNvSpPr/>
          <p:nvPr/>
        </p:nvSpPr>
        <p:spPr>
          <a:xfrm>
            <a:off x="2321383" y="2951947"/>
            <a:ext cx="1942296" cy="95410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E92D6D"/>
                </a:solidFill>
                <a:latin typeface="+mj-lt"/>
              </a:rPr>
              <a:t>Lorem ipsum</a:t>
            </a:r>
          </a:p>
        </p:txBody>
      </p: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CFDCDAB4-501C-46B0-B221-CEDDEC3B1C19}"/>
              </a:ext>
            </a:extLst>
          </p:cNvPr>
          <p:cNvGrpSpPr/>
          <p:nvPr/>
        </p:nvGrpSpPr>
        <p:grpSpPr>
          <a:xfrm>
            <a:off x="4456142" y="3390879"/>
            <a:ext cx="375704" cy="282281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3D369231-A066-4AED-8C13-F879B58C2DF0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411E4B32-0CBF-4517-979B-8AB04F822E6E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CA7E1F60-F89F-41B7-AD83-77470481F9F0}"/>
              </a:ext>
            </a:extLst>
          </p:cNvPr>
          <p:cNvGrpSpPr/>
          <p:nvPr/>
        </p:nvGrpSpPr>
        <p:grpSpPr>
          <a:xfrm>
            <a:off x="3196460" y="1921508"/>
            <a:ext cx="370048" cy="374884"/>
            <a:chOff x="2767384" y="4895564"/>
            <a:chExt cx="386334" cy="391382"/>
          </a:xfrm>
          <a:solidFill>
            <a:srgbClr val="E92D6D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AE598899-3070-4AC9-9481-3449F97B8FDA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50366A49-C503-4CD2-9F7F-A2CA1E4139A1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CB374D4D-1AAF-4C92-8446-0A9F1D1BFB89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0CA40912-AAC5-4A7B-9006-F2D0EBA1D1D4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1AF65570-5852-4B2F-BF38-28F518A1E9D3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8083E10-C856-4F06-A93C-4086F8DB9988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F04E62D4-B631-481E-9D27-8AB2B9A5CF09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7E5CA3C7-FE3E-4DD8-8B2F-3DCC43D20F83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009A14E2-3E00-4922-A0C3-42C87167FCF6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BFB2CB85-4637-4513-AA3E-2D542886DAEC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823424F4-10EF-4FF4-9926-3DFAA6188DA9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1" name="그룹 60">
            <a:extLst>
              <a:ext uri="{FF2B5EF4-FFF2-40B4-BE49-F238E27FC236}">
                <a16:creationId xmlns:a16="http://schemas.microsoft.com/office/drawing/2014/main" id="{261EAFE4-282B-440F-BACD-4F3B97578F78}"/>
              </a:ext>
            </a:extLst>
          </p:cNvPr>
          <p:cNvGrpSpPr/>
          <p:nvPr/>
        </p:nvGrpSpPr>
        <p:grpSpPr>
          <a:xfrm>
            <a:off x="1726023" y="3295746"/>
            <a:ext cx="373288" cy="364666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BBF1B09B-CB6E-4B36-9821-DF8E3FC289C6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2DF003AD-F8E6-4D38-BFA4-5E9C941AD0D9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3ADA38A8-C596-4272-B08A-A17F17E086F8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5" name="그룹 64">
            <a:extLst>
              <a:ext uri="{FF2B5EF4-FFF2-40B4-BE49-F238E27FC236}">
                <a16:creationId xmlns:a16="http://schemas.microsoft.com/office/drawing/2014/main" id="{053EC6B3-0D25-4CF3-BB99-BE89F360D992}"/>
              </a:ext>
            </a:extLst>
          </p:cNvPr>
          <p:cNvGrpSpPr/>
          <p:nvPr/>
        </p:nvGrpSpPr>
        <p:grpSpPr>
          <a:xfrm>
            <a:off x="3106649" y="4636060"/>
            <a:ext cx="389981" cy="384903"/>
            <a:chOff x="4107647" y="4896992"/>
            <a:chExt cx="394132" cy="389001"/>
          </a:xfrm>
          <a:solidFill>
            <a:srgbClr val="E92D6D"/>
          </a:solidFill>
        </p:grpSpPr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52154A0C-94D4-4BEA-A1ED-4F03D5DCE08F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43773043-DF56-48E4-A020-7CC46E4AA74F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30EBAD2B-9E90-45D3-966D-5798EA1C18BA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8DF76ABA-3F64-45E9-99BA-624D5202B943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89E088E-60FD-4F79-A585-DC3F39E10A0B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86CC3B62-5E7F-4C10-9E81-5CD881E981F4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37C3DC42-8FB3-4B19-A471-00845FC2D53E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6D3D9A2C-1081-465F-B698-E06522C040B8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4C998067-AAF7-4BB6-B0CD-B5F0F7EB239A}"/>
              </a:ext>
            </a:extLst>
          </p:cNvPr>
          <p:cNvSpPr txBox="1"/>
          <p:nvPr/>
        </p:nvSpPr>
        <p:spPr>
          <a:xfrm>
            <a:off x="6001001" y="2746409"/>
            <a:ext cx="465748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400">
                <a:solidFill>
                  <a:srgbClr val="0B09C5"/>
                </a:solidFill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Sed do </a:t>
            </a:r>
            <a:r>
              <a:rPr lang="en-US" altLang="ko-KR" dirty="0" err="1">
                <a:solidFill>
                  <a:srgbClr val="E92D6D"/>
                </a:solidFill>
              </a:rPr>
              <a:t>eiusmod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tempor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incididunt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ut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labore</a:t>
            </a:r>
            <a:r>
              <a:rPr lang="en-US" altLang="ko-KR" dirty="0">
                <a:solidFill>
                  <a:srgbClr val="E92D6D"/>
                </a:solidFill>
              </a:rPr>
              <a:t> et dolore magna </a:t>
            </a:r>
            <a:r>
              <a:rPr lang="en-US" altLang="ko-KR" dirty="0" err="1">
                <a:solidFill>
                  <a:srgbClr val="E92D6D"/>
                </a:solidFill>
              </a:rPr>
              <a:t>aliqua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33087C23-CE57-44F5-9143-E450FF59F6F4}"/>
              </a:ext>
            </a:extLst>
          </p:cNvPr>
          <p:cNvSpPr/>
          <p:nvPr/>
        </p:nvSpPr>
        <p:spPr>
          <a:xfrm>
            <a:off x="6001000" y="2354966"/>
            <a:ext cx="465748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STEP 02. Lorem ipsum</a:t>
            </a:r>
          </a:p>
        </p:txBody>
      </p:sp>
      <p:grpSp>
        <p:nvGrpSpPr>
          <p:cNvPr id="76" name="그룹 75">
            <a:extLst>
              <a:ext uri="{FF2B5EF4-FFF2-40B4-BE49-F238E27FC236}">
                <a16:creationId xmlns:a16="http://schemas.microsoft.com/office/drawing/2014/main" id="{B267A0BB-06BD-4B67-BEDC-523F43566ABE}"/>
              </a:ext>
            </a:extLst>
          </p:cNvPr>
          <p:cNvGrpSpPr/>
          <p:nvPr/>
        </p:nvGrpSpPr>
        <p:grpSpPr>
          <a:xfrm>
            <a:off x="5362027" y="2354966"/>
            <a:ext cx="375704" cy="282281"/>
            <a:chOff x="5449053" y="2279808"/>
            <a:chExt cx="392238" cy="294704"/>
          </a:xfrm>
          <a:solidFill>
            <a:srgbClr val="E92D6D"/>
          </a:solidFill>
        </p:grpSpPr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C3EAF979-9CFC-47F6-8065-A04D4036A77E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2C88BBD4-3446-4943-9B2C-D97808058D3D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</p:grpSp>
      <p:sp>
        <p:nvSpPr>
          <p:cNvPr id="79" name="TextBox 78">
            <a:extLst>
              <a:ext uri="{FF2B5EF4-FFF2-40B4-BE49-F238E27FC236}">
                <a16:creationId xmlns:a16="http://schemas.microsoft.com/office/drawing/2014/main" id="{917FE9BC-5A02-49CA-9A74-D477C11C9FE0}"/>
              </a:ext>
            </a:extLst>
          </p:cNvPr>
          <p:cNvSpPr txBox="1"/>
          <p:nvPr/>
        </p:nvSpPr>
        <p:spPr>
          <a:xfrm>
            <a:off x="5998173" y="1415284"/>
            <a:ext cx="465748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400">
                <a:solidFill>
                  <a:srgbClr val="0B09C5"/>
                </a:solidFill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Lorem ipsum dolor sit </a:t>
            </a:r>
            <a:r>
              <a:rPr lang="en-US" altLang="ko-KR" dirty="0" err="1">
                <a:solidFill>
                  <a:srgbClr val="E92D6D"/>
                </a:solidFill>
              </a:rPr>
              <a:t>amet</a:t>
            </a:r>
            <a:r>
              <a:rPr lang="en-US" altLang="ko-KR" dirty="0">
                <a:solidFill>
                  <a:srgbClr val="E92D6D"/>
                </a:solidFill>
              </a:rPr>
              <a:t>, </a:t>
            </a:r>
            <a:r>
              <a:rPr lang="en-US" altLang="ko-KR" dirty="0" err="1">
                <a:solidFill>
                  <a:srgbClr val="E92D6D"/>
                </a:solidFill>
              </a:rPr>
              <a:t>consectetur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adipiscing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elit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80" name="직사각형 79">
            <a:extLst>
              <a:ext uri="{FF2B5EF4-FFF2-40B4-BE49-F238E27FC236}">
                <a16:creationId xmlns:a16="http://schemas.microsoft.com/office/drawing/2014/main" id="{350F96C0-0117-4E0C-B61B-4AAD1B36CC2A}"/>
              </a:ext>
            </a:extLst>
          </p:cNvPr>
          <p:cNvSpPr/>
          <p:nvPr/>
        </p:nvSpPr>
        <p:spPr>
          <a:xfrm>
            <a:off x="5998172" y="1023841"/>
            <a:ext cx="465748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STEP 01. Lorem ipsum</a:t>
            </a:r>
          </a:p>
        </p:txBody>
      </p: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23D03D7C-F8B9-4CAE-BDB5-A0B25087DF99}"/>
              </a:ext>
            </a:extLst>
          </p:cNvPr>
          <p:cNvGrpSpPr/>
          <p:nvPr/>
        </p:nvGrpSpPr>
        <p:grpSpPr>
          <a:xfrm>
            <a:off x="5362027" y="1023841"/>
            <a:ext cx="370048" cy="374884"/>
            <a:chOff x="2767384" y="4895564"/>
            <a:chExt cx="386334" cy="391382"/>
          </a:xfrm>
          <a:solidFill>
            <a:srgbClr val="E92D6D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40747E70-F2BF-4EE4-9515-2099CEF10F47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4E11299B-A265-41C0-973C-D061118D807B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86DD8C1-96ED-492E-9D1F-41BDF2EAD5BF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38456943-47A6-4641-8266-F3E983C1CC2B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5C33A6DF-67FC-474C-AB3A-82C35945A106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3EEAA46F-A88C-47E6-8367-063021A56D9D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40B5B59F-BFB2-4BAB-81E1-B2C462094C54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110A5927-2BF8-4336-AAF1-4435297750AA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4B9D9335-816A-479C-96D9-02B3EE7B3D6D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167F16F9-B24C-457D-91A7-761AF296F519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9BBFAF2-F2DD-4B69-9C98-2EFD1EF7206B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</p:grpSp>
      <p:sp>
        <p:nvSpPr>
          <p:cNvPr id="93" name="TextBox 92">
            <a:extLst>
              <a:ext uri="{FF2B5EF4-FFF2-40B4-BE49-F238E27FC236}">
                <a16:creationId xmlns:a16="http://schemas.microsoft.com/office/drawing/2014/main" id="{DBE28074-0142-4770-A7F8-434E5DF4129C}"/>
              </a:ext>
            </a:extLst>
          </p:cNvPr>
          <p:cNvSpPr txBox="1"/>
          <p:nvPr/>
        </p:nvSpPr>
        <p:spPr>
          <a:xfrm>
            <a:off x="5999793" y="5408660"/>
            <a:ext cx="465748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400">
                <a:solidFill>
                  <a:srgbClr val="0B09C5"/>
                </a:solidFill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Sed do </a:t>
            </a:r>
            <a:r>
              <a:rPr lang="en-US" altLang="ko-KR" dirty="0" err="1">
                <a:solidFill>
                  <a:srgbClr val="E92D6D"/>
                </a:solidFill>
              </a:rPr>
              <a:t>eiusmod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tempor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incididunt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ut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labore</a:t>
            </a:r>
            <a:r>
              <a:rPr lang="en-US" altLang="ko-KR" dirty="0">
                <a:solidFill>
                  <a:srgbClr val="E92D6D"/>
                </a:solidFill>
              </a:rPr>
              <a:t> et dolore magna </a:t>
            </a:r>
            <a:r>
              <a:rPr lang="en-US" altLang="ko-KR" dirty="0" err="1">
                <a:solidFill>
                  <a:srgbClr val="E92D6D"/>
                </a:solidFill>
              </a:rPr>
              <a:t>aliqua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94" name="직사각형 93">
            <a:extLst>
              <a:ext uri="{FF2B5EF4-FFF2-40B4-BE49-F238E27FC236}">
                <a16:creationId xmlns:a16="http://schemas.microsoft.com/office/drawing/2014/main" id="{4ED6617F-32A9-4777-87BD-AF27791937C1}"/>
              </a:ext>
            </a:extLst>
          </p:cNvPr>
          <p:cNvSpPr/>
          <p:nvPr/>
        </p:nvSpPr>
        <p:spPr>
          <a:xfrm>
            <a:off x="5999792" y="5017217"/>
            <a:ext cx="465748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STEP 04. Lorem ipsum</a:t>
            </a:r>
          </a:p>
        </p:txBody>
      </p:sp>
      <p:grpSp>
        <p:nvGrpSpPr>
          <p:cNvPr id="95" name="그룹 94">
            <a:extLst>
              <a:ext uri="{FF2B5EF4-FFF2-40B4-BE49-F238E27FC236}">
                <a16:creationId xmlns:a16="http://schemas.microsoft.com/office/drawing/2014/main" id="{D341437E-8E0D-4BB1-9CCC-E37B02F4B6FE}"/>
              </a:ext>
            </a:extLst>
          </p:cNvPr>
          <p:cNvGrpSpPr/>
          <p:nvPr/>
        </p:nvGrpSpPr>
        <p:grpSpPr>
          <a:xfrm>
            <a:off x="5362027" y="5017217"/>
            <a:ext cx="373288" cy="364666"/>
            <a:chOff x="7463066" y="2241184"/>
            <a:chExt cx="389716" cy="380715"/>
          </a:xfrm>
          <a:solidFill>
            <a:srgbClr val="E92D6D"/>
          </a:solidFill>
        </p:grpSpPr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57538BC8-0208-42F8-B1BD-9275310049BA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1FEB3B6B-114D-4D59-B738-42A4D594D245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C833A352-C1C9-4FCA-AE3E-7E2352143C2B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</p:grpSp>
      <p:sp>
        <p:nvSpPr>
          <p:cNvPr id="99" name="TextBox 98">
            <a:extLst>
              <a:ext uri="{FF2B5EF4-FFF2-40B4-BE49-F238E27FC236}">
                <a16:creationId xmlns:a16="http://schemas.microsoft.com/office/drawing/2014/main" id="{0953B35F-B35E-4272-AC85-8B0733BB9E78}"/>
              </a:ext>
            </a:extLst>
          </p:cNvPr>
          <p:cNvSpPr txBox="1"/>
          <p:nvPr/>
        </p:nvSpPr>
        <p:spPr>
          <a:xfrm>
            <a:off x="6008139" y="4077534"/>
            <a:ext cx="465748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400">
                <a:solidFill>
                  <a:srgbClr val="0B09C5"/>
                </a:solidFill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Lorem ipsum dolor sit </a:t>
            </a:r>
            <a:r>
              <a:rPr lang="en-US" altLang="ko-KR" dirty="0" err="1">
                <a:solidFill>
                  <a:srgbClr val="E92D6D"/>
                </a:solidFill>
              </a:rPr>
              <a:t>amet</a:t>
            </a:r>
            <a:r>
              <a:rPr lang="en-US" altLang="ko-KR" dirty="0">
                <a:solidFill>
                  <a:srgbClr val="E92D6D"/>
                </a:solidFill>
              </a:rPr>
              <a:t>, </a:t>
            </a:r>
            <a:r>
              <a:rPr lang="en-US" altLang="ko-KR" dirty="0" err="1">
                <a:solidFill>
                  <a:srgbClr val="E92D6D"/>
                </a:solidFill>
              </a:rPr>
              <a:t>consectetur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adipiscing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elit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100" name="직사각형 99">
            <a:extLst>
              <a:ext uri="{FF2B5EF4-FFF2-40B4-BE49-F238E27FC236}">
                <a16:creationId xmlns:a16="http://schemas.microsoft.com/office/drawing/2014/main" id="{AB578828-7836-4ACF-94D5-DC1CC28F70C0}"/>
              </a:ext>
            </a:extLst>
          </p:cNvPr>
          <p:cNvSpPr/>
          <p:nvPr/>
        </p:nvSpPr>
        <p:spPr>
          <a:xfrm>
            <a:off x="6008138" y="3686091"/>
            <a:ext cx="465748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STEP 03. Lorem ipsum</a:t>
            </a:r>
          </a:p>
        </p:txBody>
      </p:sp>
      <p:grpSp>
        <p:nvGrpSpPr>
          <p:cNvPr id="101" name="그룹 100">
            <a:extLst>
              <a:ext uri="{FF2B5EF4-FFF2-40B4-BE49-F238E27FC236}">
                <a16:creationId xmlns:a16="http://schemas.microsoft.com/office/drawing/2014/main" id="{7EAF8D49-D9DB-434C-9BE6-F58980D59D07}"/>
              </a:ext>
            </a:extLst>
          </p:cNvPr>
          <p:cNvGrpSpPr/>
          <p:nvPr/>
        </p:nvGrpSpPr>
        <p:grpSpPr>
          <a:xfrm>
            <a:off x="5362027" y="3686091"/>
            <a:ext cx="389981" cy="384903"/>
            <a:chOff x="4107647" y="4896992"/>
            <a:chExt cx="394132" cy="389001"/>
          </a:xfrm>
          <a:solidFill>
            <a:srgbClr val="E92D6D"/>
          </a:solidFill>
        </p:grpSpPr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956E8257-00D4-4C70-9486-BF97511BD5EB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726686E-54EE-4E60-A9DC-40351899F31D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2811805E-4141-4B2F-A568-648E8E083190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AF9E1FA7-D752-4EC1-B287-FE5EE74A76F3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D4FFDF01-67B6-4F46-83E4-3A963A6B216F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00701E65-0329-4B20-AB03-6B1565E63CA7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5D9BB423-4223-4374-BA11-859434BB4AF4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A25B62DF-5C24-4BDC-9BE1-6D86AD57063C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B09C5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39650081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7928256-D59E-4611-BDC3-F3E502E8733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222CF12-0300-4DFA-A400-0100061B40E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5EDA1EA8-0051-41D0-820B-CE13AB5907F5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512DDB37-EA8C-41BA-9C00-3A59F8A0061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83DDE59F-49D8-4B7F-B728-FEB5630C4CC9}"/>
              </a:ext>
            </a:extLst>
          </p:cNvPr>
          <p:cNvSpPr txBox="1"/>
          <p:nvPr/>
        </p:nvSpPr>
        <p:spPr>
          <a:xfrm>
            <a:off x="1943099" y="995573"/>
            <a:ext cx="83058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E92D6D"/>
                </a:solidFill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solidFill>
                <a:srgbClr val="E92D6D"/>
              </a:solidFill>
              <a:cs typeface="Arial" panose="020B0604020202020204" pitchFamily="34" charset="0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CFEF3A73-9267-4F83-B26D-ED98A6851280}"/>
              </a:ext>
            </a:extLst>
          </p:cNvPr>
          <p:cNvSpPr/>
          <p:nvPr/>
        </p:nvSpPr>
        <p:spPr>
          <a:xfrm>
            <a:off x="1208098" y="4841273"/>
            <a:ext cx="2193515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13DA71D2-EFBE-4BCA-91C3-2549579BC7CA}"/>
              </a:ext>
            </a:extLst>
          </p:cNvPr>
          <p:cNvSpPr/>
          <p:nvPr/>
        </p:nvSpPr>
        <p:spPr>
          <a:xfrm>
            <a:off x="3735528" y="4841273"/>
            <a:ext cx="2193515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Consectetur</a:t>
            </a:r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adipisicing</a:t>
            </a:r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elit</a:t>
            </a:r>
            <a:endParaRPr lang="en-US" altLang="ko-KR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15C1C7E5-3E16-4E88-8194-0E1F442F6A63}"/>
              </a:ext>
            </a:extLst>
          </p:cNvPr>
          <p:cNvSpPr/>
          <p:nvPr/>
        </p:nvSpPr>
        <p:spPr>
          <a:xfrm>
            <a:off x="6262958" y="4687385"/>
            <a:ext cx="2193515" cy="1015663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Sed do </a:t>
            </a:r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eiusmod</a:t>
            </a:r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tempor</a:t>
            </a:r>
            <a:endParaRPr lang="en-US" altLang="ko-KR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6BC35521-355C-45A4-AF8D-02543170F5C7}"/>
              </a:ext>
            </a:extLst>
          </p:cNvPr>
          <p:cNvSpPr/>
          <p:nvPr/>
        </p:nvSpPr>
        <p:spPr>
          <a:xfrm>
            <a:off x="8790389" y="4687385"/>
            <a:ext cx="2193514" cy="1015663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Incididunt</a:t>
            </a:r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ut</a:t>
            </a:r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rgbClr val="E92D6D"/>
                </a:solidFill>
                <a:latin typeface="+mj-lt"/>
              </a:rPr>
              <a:t>labore</a:t>
            </a:r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353494942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07B1DECF-A4A9-44C2-99E5-69EA64A697D7}"/>
              </a:ext>
            </a:extLst>
          </p:cNvPr>
          <p:cNvSpPr/>
          <p:nvPr/>
        </p:nvSpPr>
        <p:spPr>
          <a:xfrm>
            <a:off x="1281799" y="1543632"/>
            <a:ext cx="3611934" cy="107721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rgbClr val="E92D6D"/>
                </a:solidFill>
                <a:cs typeface="Arial" panose="020B0604020202020204" pitchFamily="34" charset="0"/>
              </a:rPr>
              <a:t>Place Subtitle Text Here</a:t>
            </a:r>
            <a:endParaRPr lang="ko-KR" altLang="en-US" sz="3200" dirty="0">
              <a:solidFill>
                <a:srgbClr val="E92D6D"/>
              </a:solidFill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26408B24-CA38-4729-B6C9-D9D96E905E94}"/>
              </a:ext>
            </a:extLst>
          </p:cNvPr>
          <p:cNvSpPr txBox="1"/>
          <p:nvPr/>
        </p:nvSpPr>
        <p:spPr>
          <a:xfrm>
            <a:off x="1281799" y="4360262"/>
            <a:ext cx="28711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</a:t>
            </a: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D8CA7FEF-88FE-4675-8F51-960C59884B8B}"/>
              </a:ext>
            </a:extLst>
          </p:cNvPr>
          <p:cNvSpPr/>
          <p:nvPr/>
        </p:nvSpPr>
        <p:spPr>
          <a:xfrm>
            <a:off x="1281799" y="3468106"/>
            <a:ext cx="2871102" cy="684985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CDD0C27E-0BBE-49BE-84BF-C7A8FC7AFAAB}"/>
              </a:ext>
            </a:extLst>
          </p:cNvPr>
          <p:cNvSpPr txBox="1"/>
          <p:nvPr/>
        </p:nvSpPr>
        <p:spPr>
          <a:xfrm>
            <a:off x="4660449" y="4360262"/>
            <a:ext cx="28711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</a:t>
            </a: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E4A00FD3-3053-42E6-86F8-D9C5E8B1C7C0}"/>
              </a:ext>
            </a:extLst>
          </p:cNvPr>
          <p:cNvSpPr/>
          <p:nvPr/>
        </p:nvSpPr>
        <p:spPr>
          <a:xfrm>
            <a:off x="4660449" y="3468106"/>
            <a:ext cx="2871102" cy="684985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endParaRPr lang="en-US" altLang="ko-KR" sz="1600" dirty="0">
              <a:solidFill>
                <a:schemeClr val="bg1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C81878B-4913-47D6-A4CA-914CFA3F1C73}"/>
              </a:ext>
            </a:extLst>
          </p:cNvPr>
          <p:cNvSpPr txBox="1"/>
          <p:nvPr/>
        </p:nvSpPr>
        <p:spPr>
          <a:xfrm>
            <a:off x="8039101" y="4360262"/>
            <a:ext cx="28711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</a:t>
            </a: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3287D12F-5D28-455E-974C-863FDC6FF064}"/>
              </a:ext>
            </a:extLst>
          </p:cNvPr>
          <p:cNvSpPr/>
          <p:nvPr/>
        </p:nvSpPr>
        <p:spPr>
          <a:xfrm>
            <a:off x="8039101" y="3468106"/>
            <a:ext cx="2871102" cy="684985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108000" tIns="36000" rIns="108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en-US" altLang="ko-KR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79909115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D10EF2-4164-424A-8AE3-E3EFACA75BE1}"/>
              </a:ext>
            </a:extLst>
          </p:cNvPr>
          <p:cNvSpPr txBox="1"/>
          <p:nvPr/>
        </p:nvSpPr>
        <p:spPr>
          <a:xfrm>
            <a:off x="2603945" y="1263945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E92D6D"/>
                </a:solidFill>
                <a:cs typeface="Arial" panose="020B0604020202020204" pitchFamily="34" charset="0"/>
              </a:rPr>
              <a:t>SWOT Analysis</a:t>
            </a:r>
            <a:endParaRPr lang="ko-KR" altLang="en-US" sz="2800" dirty="0">
              <a:solidFill>
                <a:srgbClr val="E92D6D"/>
              </a:solidFill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10104A3A-07C3-4F4B-A20F-A36EC52B0AB3}"/>
              </a:ext>
            </a:extLst>
          </p:cNvPr>
          <p:cNvSpPr txBox="1"/>
          <p:nvPr/>
        </p:nvSpPr>
        <p:spPr>
          <a:xfrm>
            <a:off x="8235546" y="2365167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E92D6D"/>
                </a:solidFill>
              </a:rPr>
              <a:t>amet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elit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sed do </a:t>
            </a:r>
            <a:r>
              <a:rPr lang="en-US" altLang="ko-KR" sz="1600" dirty="0" err="1">
                <a:solidFill>
                  <a:srgbClr val="E92D6D"/>
                </a:solidFill>
              </a:rPr>
              <a:t>eiusmod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tempor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F7A234BD-1196-4AD5-A5C2-AE8A8F79E127}"/>
              </a:ext>
            </a:extLst>
          </p:cNvPr>
          <p:cNvSpPr txBox="1"/>
          <p:nvPr/>
        </p:nvSpPr>
        <p:spPr>
          <a:xfrm>
            <a:off x="8235546" y="389078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E92D6D"/>
                </a:solidFill>
              </a:rPr>
              <a:t>amet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elit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sed do </a:t>
            </a:r>
            <a:r>
              <a:rPr lang="en-US" altLang="ko-KR" sz="1600" dirty="0" err="1">
                <a:solidFill>
                  <a:srgbClr val="E92D6D"/>
                </a:solidFill>
              </a:rPr>
              <a:t>eiusmod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tempor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82C82F8C-7DED-4C3A-898D-01FD2BC19D82}"/>
              </a:ext>
            </a:extLst>
          </p:cNvPr>
          <p:cNvSpPr txBox="1"/>
          <p:nvPr/>
        </p:nvSpPr>
        <p:spPr>
          <a:xfrm>
            <a:off x="850900" y="2365167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E92D6D"/>
                </a:solidFill>
              </a:rPr>
              <a:t>amet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elit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sed do </a:t>
            </a:r>
            <a:r>
              <a:rPr lang="en-US" altLang="ko-KR" sz="1600" dirty="0" err="1">
                <a:solidFill>
                  <a:srgbClr val="E92D6D"/>
                </a:solidFill>
              </a:rPr>
              <a:t>eiusmod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tempor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EEE341A1-86A3-43BA-9809-B0256E016E4C}"/>
              </a:ext>
            </a:extLst>
          </p:cNvPr>
          <p:cNvSpPr txBox="1"/>
          <p:nvPr/>
        </p:nvSpPr>
        <p:spPr>
          <a:xfrm>
            <a:off x="850900" y="389078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E92D6D"/>
                </a:solidFill>
              </a:rPr>
              <a:t>amet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elit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sed do </a:t>
            </a:r>
            <a:r>
              <a:rPr lang="en-US" altLang="ko-KR" sz="1600" dirty="0" err="1">
                <a:solidFill>
                  <a:srgbClr val="E92D6D"/>
                </a:solidFill>
              </a:rPr>
              <a:t>eiusmod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tempor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2FC6C41C-151F-49DE-9782-5EF2800AD5A5}"/>
              </a:ext>
            </a:extLst>
          </p:cNvPr>
          <p:cNvSpPr/>
          <p:nvPr/>
        </p:nvSpPr>
        <p:spPr>
          <a:xfrm>
            <a:off x="4281714" y="2365167"/>
            <a:ext cx="1708806" cy="1314659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>
              <a:solidFill>
                <a:srgbClr val="5747E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2AEDE75D-87EE-40A1-BFEB-29743B64079E}"/>
              </a:ext>
            </a:extLst>
          </p:cNvPr>
          <p:cNvSpPr/>
          <p:nvPr/>
        </p:nvSpPr>
        <p:spPr>
          <a:xfrm>
            <a:off x="6201480" y="2365167"/>
            <a:ext cx="1708806" cy="1314659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>
              <a:solidFill>
                <a:srgbClr val="5747E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72824128-B348-4777-A3B1-73A0AA3EDA01}"/>
              </a:ext>
            </a:extLst>
          </p:cNvPr>
          <p:cNvSpPr/>
          <p:nvPr/>
        </p:nvSpPr>
        <p:spPr>
          <a:xfrm>
            <a:off x="4281714" y="3890786"/>
            <a:ext cx="1708806" cy="1314659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>
              <a:solidFill>
                <a:srgbClr val="5747E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74A4D79F-E08E-426A-8691-2C748335996B}"/>
              </a:ext>
            </a:extLst>
          </p:cNvPr>
          <p:cNvSpPr/>
          <p:nvPr/>
        </p:nvSpPr>
        <p:spPr>
          <a:xfrm>
            <a:off x="6201480" y="3890786"/>
            <a:ext cx="1708806" cy="1314659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>
              <a:solidFill>
                <a:srgbClr val="5747E1"/>
              </a:solidFill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6E80A949-C11B-47F1-98FC-2429ABD3F5F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950399" y="2666676"/>
            <a:ext cx="371436" cy="22286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2F6BB649-4BE6-4628-82ED-391520E6937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920816" y="2666676"/>
            <a:ext cx="270135" cy="27013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F7B3EC79-9CC4-4AE1-BAA3-F2E4D99E6E1C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50400" y="4160674"/>
            <a:ext cx="371435" cy="36082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5D5F0DC2-1895-477A-A19A-8102B4E37535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920816" y="4209876"/>
            <a:ext cx="270135" cy="256629"/>
          </a:xfrm>
          <a:prstGeom prst="rect">
            <a:avLst/>
          </a:prstGeom>
        </p:spPr>
      </p:pic>
      <p:sp>
        <p:nvSpPr>
          <p:cNvPr id="15" name="직사각형 14">
            <a:extLst>
              <a:ext uri="{FF2B5EF4-FFF2-40B4-BE49-F238E27FC236}">
                <a16:creationId xmlns:a16="http://schemas.microsoft.com/office/drawing/2014/main" id="{24D982F8-B90B-48CB-BB29-78250006511C}"/>
              </a:ext>
            </a:extLst>
          </p:cNvPr>
          <p:cNvSpPr/>
          <p:nvPr/>
        </p:nvSpPr>
        <p:spPr>
          <a:xfrm>
            <a:off x="4281714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Opportunities</a:t>
            </a:r>
            <a:endParaRPr lang="ko-KR" altLang="en-US" sz="14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896DFA5A-F7F6-4CA3-945F-CF09BEA4DC20}"/>
              </a:ext>
            </a:extLst>
          </p:cNvPr>
          <p:cNvSpPr/>
          <p:nvPr/>
        </p:nvSpPr>
        <p:spPr>
          <a:xfrm>
            <a:off x="6201480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Threats</a:t>
            </a:r>
            <a:endParaRPr lang="ko-KR" altLang="en-US" sz="14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081CCAD8-3ACB-4294-994B-BA3D26B0423A}"/>
              </a:ext>
            </a:extLst>
          </p:cNvPr>
          <p:cNvSpPr/>
          <p:nvPr/>
        </p:nvSpPr>
        <p:spPr>
          <a:xfrm>
            <a:off x="4281714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Strengths</a:t>
            </a:r>
            <a:endParaRPr lang="ko-KR" altLang="en-US" sz="14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5E85AE5E-BF19-47AF-A9C2-F87B6DFF7EE4}"/>
              </a:ext>
            </a:extLst>
          </p:cNvPr>
          <p:cNvSpPr/>
          <p:nvPr/>
        </p:nvSpPr>
        <p:spPr>
          <a:xfrm>
            <a:off x="6201480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Weakness</a:t>
            </a:r>
            <a:endParaRPr lang="ko-KR" altLang="en-US" sz="1400" dirty="0">
              <a:solidFill>
                <a:srgbClr val="E92D6D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55572780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그림 개체 틀 20">
            <a:extLst>
              <a:ext uri="{FF2B5EF4-FFF2-40B4-BE49-F238E27FC236}">
                <a16:creationId xmlns:a16="http://schemas.microsoft.com/office/drawing/2014/main" id="{5935A001-D8A5-4CCC-9244-66EF83597FE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1C35C7B3-5C68-44F8-8361-6C26A09907B1}"/>
              </a:ext>
            </a:extLst>
          </p:cNvPr>
          <p:cNvSpPr txBox="1"/>
          <p:nvPr/>
        </p:nvSpPr>
        <p:spPr>
          <a:xfrm>
            <a:off x="2603787" y="2119781"/>
            <a:ext cx="4870034" cy="25545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E92D6D"/>
                </a:solidFill>
              </a:rPr>
              <a:t>amet</a:t>
            </a:r>
            <a:r>
              <a:rPr lang="en-US" altLang="ko-KR" sz="1600" dirty="0">
                <a:solidFill>
                  <a:srgbClr val="E92D6D"/>
                </a:solidFill>
              </a:rPr>
              <a:t>, </a:t>
            </a:r>
            <a:r>
              <a:rPr lang="en-US" altLang="ko-KR" sz="16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adipiscing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elit</a:t>
            </a:r>
            <a:r>
              <a:rPr lang="en-US" altLang="ko-KR" sz="1600" dirty="0">
                <a:solidFill>
                  <a:srgbClr val="E92D6D"/>
                </a:solidFill>
              </a:rPr>
              <a:t>, sed do </a:t>
            </a:r>
            <a:r>
              <a:rPr lang="en-US" altLang="ko-KR" sz="1600" dirty="0" err="1">
                <a:solidFill>
                  <a:srgbClr val="E92D6D"/>
                </a:solidFill>
              </a:rPr>
              <a:t>eiusmod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E92D6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 err="1">
                <a:solidFill>
                  <a:srgbClr val="E92D6D"/>
                </a:solidFill>
              </a:rPr>
              <a:t>Tempor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incididunt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ut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labore</a:t>
            </a:r>
            <a:r>
              <a:rPr lang="en-US" altLang="ko-KR" sz="1600" dirty="0">
                <a:solidFill>
                  <a:srgbClr val="E92D6D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E92D6D"/>
                </a:solidFill>
              </a:rPr>
              <a:t>aliqua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E92D6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Ut </a:t>
            </a:r>
            <a:r>
              <a:rPr lang="en-US" altLang="ko-KR" sz="1600" dirty="0" err="1">
                <a:solidFill>
                  <a:srgbClr val="E92D6D"/>
                </a:solidFill>
              </a:rPr>
              <a:t>enim</a:t>
            </a:r>
            <a:r>
              <a:rPr lang="en-US" altLang="ko-KR" sz="1600" dirty="0">
                <a:solidFill>
                  <a:srgbClr val="E92D6D"/>
                </a:solidFill>
              </a:rPr>
              <a:t> ad minim </a:t>
            </a:r>
            <a:r>
              <a:rPr lang="en-US" altLang="ko-KR" sz="1600" dirty="0" err="1">
                <a:solidFill>
                  <a:srgbClr val="E92D6D"/>
                </a:solidFill>
              </a:rPr>
              <a:t>veniam</a:t>
            </a:r>
            <a:r>
              <a:rPr lang="en-US" altLang="ko-KR" sz="1600" dirty="0">
                <a:solidFill>
                  <a:srgbClr val="E92D6D"/>
                </a:solidFill>
              </a:rPr>
              <a:t>, </a:t>
            </a:r>
            <a:r>
              <a:rPr lang="en-US" altLang="ko-KR" sz="1600" dirty="0" err="1">
                <a:solidFill>
                  <a:srgbClr val="E92D6D"/>
                </a:solidFill>
              </a:rPr>
              <a:t>quis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nostrud</a:t>
            </a:r>
            <a:r>
              <a:rPr lang="en-US" altLang="ko-KR" sz="1600" dirty="0">
                <a:solidFill>
                  <a:srgbClr val="E92D6D"/>
                </a:solidFill>
              </a:rPr>
              <a:t> exercitation </a:t>
            </a:r>
            <a:r>
              <a:rPr lang="en-US" altLang="ko-KR" sz="1600" dirty="0" err="1">
                <a:solidFill>
                  <a:srgbClr val="E92D6D"/>
                </a:solidFill>
              </a:rPr>
              <a:t>ullamco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laboris</a:t>
            </a:r>
            <a:r>
              <a:rPr lang="en-US" altLang="ko-KR" sz="1600" dirty="0">
                <a:solidFill>
                  <a:srgbClr val="E92D6D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E92D6D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E92D6D"/>
                </a:solidFill>
              </a:rPr>
              <a:t>Ut </a:t>
            </a:r>
            <a:r>
              <a:rPr lang="en-US" altLang="ko-KR" sz="1600" dirty="0" err="1">
                <a:solidFill>
                  <a:srgbClr val="E92D6D"/>
                </a:solidFill>
              </a:rPr>
              <a:t>aliquip</a:t>
            </a:r>
            <a:r>
              <a:rPr lang="en-US" altLang="ko-KR" sz="1600" dirty="0">
                <a:solidFill>
                  <a:srgbClr val="E92D6D"/>
                </a:solidFill>
              </a:rPr>
              <a:t> ex </a:t>
            </a:r>
            <a:r>
              <a:rPr lang="en-US" altLang="ko-KR" sz="1600" dirty="0" err="1">
                <a:solidFill>
                  <a:srgbClr val="E92D6D"/>
                </a:solidFill>
              </a:rPr>
              <a:t>ea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commodo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consequat</a:t>
            </a:r>
            <a:endParaRPr lang="en-US" altLang="ko-KR" sz="1600" dirty="0">
              <a:solidFill>
                <a:srgbClr val="E92D6D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76B69235-04CD-4288-9331-1824583B27A7}"/>
              </a:ext>
            </a:extLst>
          </p:cNvPr>
          <p:cNvSpPr/>
          <p:nvPr/>
        </p:nvSpPr>
        <p:spPr>
          <a:xfrm>
            <a:off x="2518061" y="1450822"/>
            <a:ext cx="495576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2400" dirty="0">
                <a:solidFill>
                  <a:srgbClr val="E92D6D"/>
                </a:solidFill>
              </a:rPr>
              <a:t>Lorem ipsum dolor</a:t>
            </a:r>
            <a:endParaRPr lang="ko-KR" altLang="en-US" sz="2400" dirty="0">
              <a:solidFill>
                <a:srgbClr val="E92D6D"/>
              </a:solidFill>
              <a:cs typeface="Arial" panose="020B0604020202020204" pitchFamily="34" charset="0"/>
            </a:endParaRPr>
          </a:p>
        </p:txBody>
      </p:sp>
      <p:sp>
        <p:nvSpPr>
          <p:cNvPr id="24" name="타원 23">
            <a:extLst>
              <a:ext uri="{FF2B5EF4-FFF2-40B4-BE49-F238E27FC236}">
                <a16:creationId xmlns:a16="http://schemas.microsoft.com/office/drawing/2014/main" id="{0807B356-A376-40FC-89A8-8F96A90B6895}"/>
              </a:ext>
            </a:extLst>
          </p:cNvPr>
          <p:cNvSpPr/>
          <p:nvPr/>
        </p:nvSpPr>
        <p:spPr>
          <a:xfrm>
            <a:off x="999875" y="1319716"/>
            <a:ext cx="1249610" cy="1249610"/>
          </a:xfrm>
          <a:prstGeom prst="ellipse">
            <a:avLst/>
          </a:prstGeom>
          <a:solidFill>
            <a:srgbClr val="E92D6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25" name="그래픽 24">
            <a:extLst>
              <a:ext uri="{FF2B5EF4-FFF2-40B4-BE49-F238E27FC236}">
                <a16:creationId xmlns:a16="http://schemas.microsoft.com/office/drawing/2014/main" id="{1CB8517C-86A2-4456-92E0-31047A22470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1397000" y="1716841"/>
            <a:ext cx="455360" cy="455360"/>
          </a:xfrm>
          <a:prstGeom prst="rect">
            <a:avLst/>
          </a:prstGeom>
          <a:effectLst/>
        </p:spPr>
      </p:pic>
      <p:sp>
        <p:nvSpPr>
          <p:cNvPr id="26" name="TextBox 25">
            <a:extLst>
              <a:ext uri="{FF2B5EF4-FFF2-40B4-BE49-F238E27FC236}">
                <a16:creationId xmlns:a16="http://schemas.microsoft.com/office/drawing/2014/main" id="{85D89B72-1D6A-40F5-8110-B8661B7D45DD}"/>
              </a:ext>
            </a:extLst>
          </p:cNvPr>
          <p:cNvSpPr txBox="1"/>
          <p:nvPr/>
        </p:nvSpPr>
        <p:spPr>
          <a:xfrm>
            <a:off x="8263632" y="4352461"/>
            <a:ext cx="2531368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535250"/>
                </a:solidFill>
              </a:defRPr>
            </a:lvl1pPr>
          </a:lstStyle>
          <a:p>
            <a:pPr algn="ctr"/>
            <a:r>
              <a:rPr lang="en-US" altLang="ko-KR" sz="1800" dirty="0">
                <a:solidFill>
                  <a:srgbClr val="E92D6D"/>
                </a:solidFill>
                <a:latin typeface="+mj-lt"/>
              </a:rPr>
              <a:t>Lorem ipsum dolor sit </a:t>
            </a:r>
            <a:r>
              <a:rPr lang="en-US" altLang="ko-KR" sz="1800" dirty="0" err="1">
                <a:solidFill>
                  <a:srgbClr val="E92D6D"/>
                </a:solidFill>
                <a:latin typeface="+mj-lt"/>
              </a:rPr>
              <a:t>amet</a:t>
            </a:r>
            <a:r>
              <a:rPr lang="en-US" altLang="ko-KR" sz="1800" dirty="0">
                <a:solidFill>
                  <a:srgbClr val="E92D6D"/>
                </a:solidFill>
                <a:latin typeface="+mj-lt"/>
              </a:rPr>
              <a:t>, </a:t>
            </a:r>
            <a:r>
              <a:rPr lang="en-US" altLang="ko-KR" sz="1800" dirty="0" err="1">
                <a:solidFill>
                  <a:srgbClr val="E92D6D"/>
                </a:solidFill>
                <a:latin typeface="+mj-lt"/>
              </a:rPr>
              <a:t>consectetur</a:t>
            </a:r>
            <a:r>
              <a:rPr lang="en-US" altLang="ko-KR" sz="1800" dirty="0">
                <a:solidFill>
                  <a:srgbClr val="E92D6D"/>
                </a:solidFill>
                <a:latin typeface="+mj-lt"/>
              </a:rPr>
              <a:t> </a:t>
            </a:r>
            <a:r>
              <a:rPr lang="en-US" altLang="ko-KR" sz="1800" dirty="0" err="1">
                <a:solidFill>
                  <a:srgbClr val="E92D6D"/>
                </a:solidFill>
                <a:latin typeface="+mj-lt"/>
              </a:rPr>
              <a:t>adipisicing</a:t>
            </a:r>
            <a:r>
              <a:rPr lang="en-US" altLang="ko-KR" sz="1800" dirty="0">
                <a:solidFill>
                  <a:srgbClr val="E92D6D"/>
                </a:solidFill>
                <a:latin typeface="+mj-lt"/>
              </a:rPr>
              <a:t> </a:t>
            </a:r>
            <a:r>
              <a:rPr lang="en-US" altLang="ko-KR" sz="1800" dirty="0" err="1">
                <a:solidFill>
                  <a:srgbClr val="E92D6D"/>
                </a:solidFill>
                <a:latin typeface="+mj-lt"/>
              </a:rPr>
              <a:t>elit</a:t>
            </a:r>
            <a:endParaRPr lang="ko-KR" altLang="en-US" sz="1800" dirty="0">
              <a:solidFill>
                <a:srgbClr val="E92D6D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270909626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FB708D3B-7879-428B-ACF6-6B0850804B3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205828E5-6597-4A79-97C0-15174B204BFA}"/>
              </a:ext>
            </a:extLst>
          </p:cNvPr>
          <p:cNvSpPr txBox="1"/>
          <p:nvPr/>
        </p:nvSpPr>
        <p:spPr>
          <a:xfrm>
            <a:off x="8263632" y="4352461"/>
            <a:ext cx="2531368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>
                <a:solidFill>
                  <a:srgbClr val="000334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Sed do </a:t>
            </a:r>
            <a:r>
              <a:rPr lang="en-US" altLang="ko-KR" dirty="0" err="1">
                <a:solidFill>
                  <a:srgbClr val="E92D6D"/>
                </a:solidFill>
              </a:rPr>
              <a:t>eiusmod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tempor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incididunt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ut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labore</a:t>
            </a:r>
            <a:r>
              <a:rPr lang="en-US" altLang="ko-KR" dirty="0">
                <a:solidFill>
                  <a:srgbClr val="E92D6D"/>
                </a:solidFill>
              </a:rPr>
              <a:t> et dolore magna </a:t>
            </a:r>
            <a:r>
              <a:rPr lang="en-US" altLang="ko-KR" dirty="0" err="1">
                <a:solidFill>
                  <a:srgbClr val="E92D6D"/>
                </a:solidFill>
              </a:rPr>
              <a:t>aliqua</a:t>
            </a:r>
            <a:r>
              <a:rPr lang="en-US" altLang="ko-KR" dirty="0">
                <a:solidFill>
                  <a:srgbClr val="E92D6D"/>
                </a:solidFill>
              </a:rPr>
              <a:t>.</a:t>
            </a:r>
            <a:endParaRPr lang="ko-KR" altLang="en-US" dirty="0">
              <a:solidFill>
                <a:srgbClr val="E92D6D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8F16DB34-8846-4473-A445-3E3B2A30A4F0}"/>
              </a:ext>
            </a:extLst>
          </p:cNvPr>
          <p:cNvSpPr txBox="1"/>
          <p:nvPr/>
        </p:nvSpPr>
        <p:spPr>
          <a:xfrm>
            <a:off x="2640441" y="2921092"/>
            <a:ext cx="487003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Arial" panose="020B0604020202020204" pitchFamily="34" charset="0"/>
              <a:buChar char="•"/>
              <a:defRPr sz="1600">
                <a:solidFill>
                  <a:srgbClr val="000334"/>
                </a:solidFill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Duis </a:t>
            </a:r>
            <a:r>
              <a:rPr lang="en-US" altLang="ko-KR" dirty="0" err="1">
                <a:solidFill>
                  <a:srgbClr val="E92D6D"/>
                </a:solidFill>
              </a:rPr>
              <a:t>aute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irure</a:t>
            </a:r>
            <a:r>
              <a:rPr lang="en-US" altLang="ko-KR" dirty="0">
                <a:solidFill>
                  <a:srgbClr val="E92D6D"/>
                </a:solidFill>
              </a:rPr>
              <a:t> dolor in </a:t>
            </a:r>
            <a:r>
              <a:rPr lang="en-US" altLang="ko-KR" dirty="0" err="1">
                <a:solidFill>
                  <a:srgbClr val="E92D6D"/>
                </a:solidFill>
              </a:rPr>
              <a:t>reprehenderit</a:t>
            </a:r>
            <a:r>
              <a:rPr lang="en-US" altLang="ko-KR" dirty="0">
                <a:solidFill>
                  <a:srgbClr val="E92D6D"/>
                </a:solidFill>
              </a:rPr>
              <a:t> in </a:t>
            </a:r>
            <a:r>
              <a:rPr lang="en-US" altLang="ko-KR" dirty="0" err="1">
                <a:solidFill>
                  <a:srgbClr val="E92D6D"/>
                </a:solidFill>
              </a:rPr>
              <a:t>voluptate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velit</a:t>
            </a:r>
            <a:endParaRPr lang="en-US" altLang="ko-KR" dirty="0">
              <a:solidFill>
                <a:srgbClr val="E92D6D"/>
              </a:solidFill>
            </a:endParaRPr>
          </a:p>
          <a:p>
            <a:endParaRPr lang="en-US" altLang="ko-KR" dirty="0">
              <a:solidFill>
                <a:srgbClr val="E92D6D"/>
              </a:solidFill>
            </a:endParaRPr>
          </a:p>
          <a:p>
            <a:r>
              <a:rPr lang="en-US" altLang="ko-KR" dirty="0" err="1">
                <a:solidFill>
                  <a:srgbClr val="E92D6D"/>
                </a:solidFill>
              </a:rPr>
              <a:t>Esse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cillum</a:t>
            </a:r>
            <a:r>
              <a:rPr lang="en-US" altLang="ko-KR" dirty="0">
                <a:solidFill>
                  <a:srgbClr val="E92D6D"/>
                </a:solidFill>
              </a:rPr>
              <a:t> dolore </a:t>
            </a:r>
            <a:r>
              <a:rPr lang="en-US" altLang="ko-KR" dirty="0" err="1">
                <a:solidFill>
                  <a:srgbClr val="E92D6D"/>
                </a:solidFill>
              </a:rPr>
              <a:t>eu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fugiat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nulla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pariatur</a:t>
            </a:r>
            <a:endParaRPr lang="en-US" altLang="ko-KR" dirty="0">
              <a:solidFill>
                <a:srgbClr val="E92D6D"/>
              </a:solidFill>
            </a:endParaRPr>
          </a:p>
          <a:p>
            <a:endParaRPr lang="en-US" altLang="ko-KR" dirty="0">
              <a:solidFill>
                <a:srgbClr val="E92D6D"/>
              </a:solidFill>
            </a:endParaRPr>
          </a:p>
          <a:p>
            <a:r>
              <a:rPr lang="en-US" altLang="ko-KR" dirty="0" err="1">
                <a:solidFill>
                  <a:srgbClr val="E92D6D"/>
                </a:solidFill>
              </a:rPr>
              <a:t>Excepteur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sint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occaecat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cupidatat</a:t>
            </a:r>
            <a:r>
              <a:rPr lang="en-US" altLang="ko-KR" dirty="0">
                <a:solidFill>
                  <a:srgbClr val="E92D6D"/>
                </a:solidFill>
              </a:rPr>
              <a:t> non </a:t>
            </a:r>
            <a:r>
              <a:rPr lang="en-US" altLang="ko-KR" dirty="0" err="1">
                <a:solidFill>
                  <a:srgbClr val="E92D6D"/>
                </a:solidFill>
              </a:rPr>
              <a:t>proident</a:t>
            </a:r>
            <a:endParaRPr lang="en-US" altLang="ko-KR" dirty="0">
              <a:solidFill>
                <a:srgbClr val="E92D6D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D8A92F49-39BA-4A64-9D8D-F50E4D5FFC85}"/>
              </a:ext>
            </a:extLst>
          </p:cNvPr>
          <p:cNvSpPr/>
          <p:nvPr/>
        </p:nvSpPr>
        <p:spPr>
          <a:xfrm>
            <a:off x="2554715" y="2252133"/>
            <a:ext cx="495576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2400" dirty="0">
                <a:solidFill>
                  <a:srgbClr val="E92D6D"/>
                </a:solidFill>
              </a:rPr>
              <a:t>Duis </a:t>
            </a:r>
            <a:r>
              <a:rPr lang="en-US" altLang="ko-KR" sz="2400" dirty="0" err="1">
                <a:solidFill>
                  <a:srgbClr val="E92D6D"/>
                </a:solidFill>
              </a:rPr>
              <a:t>aute</a:t>
            </a:r>
            <a:r>
              <a:rPr lang="en-US" altLang="ko-KR" sz="2400" dirty="0">
                <a:solidFill>
                  <a:srgbClr val="E92D6D"/>
                </a:solidFill>
              </a:rPr>
              <a:t> </a:t>
            </a:r>
            <a:r>
              <a:rPr lang="en-US" altLang="ko-KR" sz="2400" dirty="0" err="1">
                <a:solidFill>
                  <a:srgbClr val="E92D6D"/>
                </a:solidFill>
              </a:rPr>
              <a:t>irure</a:t>
            </a:r>
            <a:r>
              <a:rPr lang="en-US" altLang="ko-KR" sz="2400" dirty="0">
                <a:solidFill>
                  <a:srgbClr val="E92D6D"/>
                </a:solidFill>
              </a:rPr>
              <a:t> dolor</a:t>
            </a:r>
            <a:endParaRPr lang="ko-KR" altLang="en-US" sz="2400" dirty="0">
              <a:solidFill>
                <a:srgbClr val="E92D6D"/>
              </a:solidFill>
              <a:cs typeface="Arial" panose="020B0604020202020204" pitchFamily="34" charset="0"/>
            </a:endParaRPr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EB2EB2AA-A20C-46B7-B060-0E807A44EECE}"/>
              </a:ext>
            </a:extLst>
          </p:cNvPr>
          <p:cNvSpPr/>
          <p:nvPr/>
        </p:nvSpPr>
        <p:spPr>
          <a:xfrm>
            <a:off x="1036529" y="2121027"/>
            <a:ext cx="1249610" cy="1249610"/>
          </a:xfrm>
          <a:prstGeom prst="ellipse">
            <a:avLst/>
          </a:prstGeom>
          <a:solidFill>
            <a:srgbClr val="E92D6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rgbClr val="E92D6D"/>
              </a:solidFill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9E901E4E-8E8B-4298-8D48-2ECE0777225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433654" y="2529535"/>
            <a:ext cx="455360" cy="432594"/>
          </a:xfrm>
          <a:prstGeom prst="rect">
            <a:avLst/>
          </a:prstGeom>
          <a:effectLst/>
        </p:spPr>
      </p:pic>
    </p:spTree>
    <p:extLst>
      <p:ext uri="{BB962C8B-B14F-4D97-AF65-F5344CB8AC3E}">
        <p14:creationId xmlns:p14="http://schemas.microsoft.com/office/powerpoint/2010/main" val="179183081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직사각형 3">
            <a:extLst>
              <a:ext uri="{FF2B5EF4-FFF2-40B4-BE49-F238E27FC236}">
                <a16:creationId xmlns:a16="http://schemas.microsoft.com/office/drawing/2014/main" id="{CE05EAC4-CDDF-4C27-ACD2-2072817B1AA9}"/>
              </a:ext>
            </a:extLst>
          </p:cNvPr>
          <p:cNvSpPr/>
          <p:nvPr/>
        </p:nvSpPr>
        <p:spPr>
          <a:xfrm>
            <a:off x="2291734" y="1270000"/>
            <a:ext cx="2795231" cy="4482960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DB1A7B11-57ED-4F93-9892-75774906F20A}"/>
              </a:ext>
            </a:extLst>
          </p:cNvPr>
          <p:cNvSpPr/>
          <p:nvPr/>
        </p:nvSpPr>
        <p:spPr>
          <a:xfrm>
            <a:off x="6420468" y="721051"/>
            <a:ext cx="3479798" cy="5580858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CE702D7F-B550-4505-A8E0-95873C1F8B84}"/>
              </a:ext>
            </a:extLst>
          </p:cNvPr>
          <p:cNvSpPr txBox="1"/>
          <p:nvPr/>
        </p:nvSpPr>
        <p:spPr>
          <a:xfrm>
            <a:off x="2457920" y="3343603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en-US" altLang="ko-KR" sz="1400" dirty="0">
              <a:solidFill>
                <a:srgbClr val="E92D6D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E92D6D"/>
                </a:solidFill>
              </a:rPr>
              <a:t>aliqua</a:t>
            </a:r>
            <a:endParaRPr lang="en-US" altLang="ko-KR" sz="1400" dirty="0">
              <a:solidFill>
                <a:srgbClr val="E92D6D"/>
              </a:solidFill>
            </a:endParaRP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53AA36AA-D2B4-442B-BED0-D4D4A62F3AF2}"/>
              </a:ext>
            </a:extLst>
          </p:cNvPr>
          <p:cNvSpPr/>
          <p:nvPr/>
        </p:nvSpPr>
        <p:spPr>
          <a:xfrm>
            <a:off x="2457920" y="5037555"/>
            <a:ext cx="2427318" cy="397673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 fontScale="62500" lnSpcReduction="20000"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A8EFB34-4E4B-4902-92FC-2741FEC0A061}"/>
              </a:ext>
            </a:extLst>
          </p:cNvPr>
          <p:cNvSpPr txBox="1"/>
          <p:nvPr/>
        </p:nvSpPr>
        <p:spPr>
          <a:xfrm>
            <a:off x="6727363" y="3602727"/>
            <a:ext cx="2866008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E92D6D"/>
                </a:solidFill>
              </a:rPr>
              <a:t>amet</a:t>
            </a:r>
            <a:r>
              <a:rPr lang="en-US" altLang="ko-KR" sz="1600" dirty="0">
                <a:solidFill>
                  <a:srgbClr val="E92D6D"/>
                </a:solidFill>
              </a:rPr>
              <a:t>, </a:t>
            </a:r>
            <a:r>
              <a:rPr lang="en-US" altLang="ko-KR" sz="1600" dirty="0" err="1">
                <a:solidFill>
                  <a:srgbClr val="E92D6D"/>
                </a:solidFill>
              </a:rPr>
              <a:t>consectetur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E92D6D"/>
                </a:solidFill>
              </a:rPr>
              <a:t>Adipiscing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elit</a:t>
            </a:r>
            <a:r>
              <a:rPr lang="en-US" altLang="ko-KR" sz="1600" dirty="0">
                <a:solidFill>
                  <a:srgbClr val="E92D6D"/>
                </a:solidFill>
              </a:rPr>
              <a:t>, sed do </a:t>
            </a:r>
            <a:r>
              <a:rPr lang="en-US" altLang="ko-KR" sz="1600" dirty="0" err="1">
                <a:solidFill>
                  <a:srgbClr val="E92D6D"/>
                </a:solidFill>
              </a:rPr>
              <a:t>eiusmod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tempor</a:t>
            </a:r>
            <a:endParaRPr lang="en-US" altLang="ko-KR" sz="1600" dirty="0">
              <a:solidFill>
                <a:srgbClr val="E92D6D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E92D6D"/>
                </a:solidFill>
              </a:rPr>
              <a:t>Incididunt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ut</a:t>
            </a:r>
            <a:r>
              <a:rPr lang="en-US" altLang="ko-KR" sz="1600" dirty="0">
                <a:solidFill>
                  <a:srgbClr val="E92D6D"/>
                </a:solidFill>
              </a:rPr>
              <a:t> </a:t>
            </a:r>
            <a:r>
              <a:rPr lang="en-US" altLang="ko-KR" sz="1600" dirty="0" err="1">
                <a:solidFill>
                  <a:srgbClr val="E92D6D"/>
                </a:solidFill>
              </a:rPr>
              <a:t>labore</a:t>
            </a:r>
            <a:r>
              <a:rPr lang="en-US" altLang="ko-KR" sz="1600" dirty="0">
                <a:solidFill>
                  <a:srgbClr val="E92D6D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E92D6D"/>
                </a:solidFill>
              </a:rPr>
              <a:t>aliqua</a:t>
            </a:r>
            <a:endParaRPr lang="en-US" altLang="ko-KR" sz="1600" dirty="0">
              <a:solidFill>
                <a:srgbClr val="E92D6D"/>
              </a:solidFill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2AE9B702-1FA6-4B0F-A8C0-1626C2843F3C}"/>
              </a:ext>
            </a:extLst>
          </p:cNvPr>
          <p:cNvSpPr/>
          <p:nvPr/>
        </p:nvSpPr>
        <p:spPr>
          <a:xfrm>
            <a:off x="6727363" y="5423254"/>
            <a:ext cx="2866008" cy="469545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 w="69850" cap="rnd">
            <a:noFill/>
            <a:prstDash val="solid"/>
            <a:round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0" forceAA="0" compatLnSpc="1">
            <a:prstTxWarp prst="textNoShape">
              <a:avLst/>
            </a:prstTxWarp>
            <a:normAutofit fontScale="85000" lnSpcReduction="20000"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58AAD37-5455-415A-90F5-701CECEECF78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9068C97-8111-4A65-AEA1-83014FE84023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611631586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A5099982-55F8-490F-89A7-79E8C189BD6C}"/>
              </a:ext>
            </a:extLst>
          </p:cNvPr>
          <p:cNvSpPr txBox="1"/>
          <p:nvPr/>
        </p:nvSpPr>
        <p:spPr>
          <a:xfrm>
            <a:off x="1625599" y="1071444"/>
            <a:ext cx="8940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E92D6D"/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Core customer audiences</a:t>
            </a:r>
            <a:endParaRPr lang="ko-KR" altLang="en-US" dirty="0"/>
          </a:p>
        </p:txBody>
      </p:sp>
      <p:sp>
        <p:nvSpPr>
          <p:cNvPr id="13" name="원형: 비어 있음 12">
            <a:extLst>
              <a:ext uri="{FF2B5EF4-FFF2-40B4-BE49-F238E27FC236}">
                <a16:creationId xmlns:a16="http://schemas.microsoft.com/office/drawing/2014/main" id="{68720755-7E2C-43C8-8A44-363BB23A400A}"/>
              </a:ext>
            </a:extLst>
          </p:cNvPr>
          <p:cNvSpPr/>
          <p:nvPr/>
        </p:nvSpPr>
        <p:spPr>
          <a:xfrm>
            <a:off x="1369098" y="2853299"/>
            <a:ext cx="1958302" cy="1958302"/>
          </a:xfrm>
          <a:prstGeom prst="donut">
            <a:avLst>
              <a:gd name="adj" fmla="val 17214"/>
            </a:avLst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4" name="막힌 원호 13">
            <a:extLst>
              <a:ext uri="{FF2B5EF4-FFF2-40B4-BE49-F238E27FC236}">
                <a16:creationId xmlns:a16="http://schemas.microsoft.com/office/drawing/2014/main" id="{CCEBF157-4746-4F7C-8763-F5066AA46997}"/>
              </a:ext>
            </a:extLst>
          </p:cNvPr>
          <p:cNvSpPr/>
          <p:nvPr/>
        </p:nvSpPr>
        <p:spPr>
          <a:xfrm>
            <a:off x="1369098" y="2853299"/>
            <a:ext cx="1958302" cy="1958302"/>
          </a:xfrm>
          <a:prstGeom prst="blockArc">
            <a:avLst>
              <a:gd name="adj1" fmla="val 5401345"/>
              <a:gd name="adj2" fmla="val 12708"/>
              <a:gd name="adj3" fmla="val 17096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E08D6640-7207-47D7-98D6-C4D8C7A8D01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216467" y="3522551"/>
            <a:ext cx="263821" cy="58477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90FE43A5-9188-49EF-B539-88E64A86C3B9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470151" y="3522551"/>
            <a:ext cx="226852" cy="584775"/>
          </a:xfrm>
          <a:prstGeom prst="rect">
            <a:avLst/>
          </a:prstGeom>
        </p:spPr>
      </p:pic>
      <p:sp>
        <p:nvSpPr>
          <p:cNvPr id="17" name="원형: 비어 있음 16">
            <a:extLst>
              <a:ext uri="{FF2B5EF4-FFF2-40B4-BE49-F238E27FC236}">
                <a16:creationId xmlns:a16="http://schemas.microsoft.com/office/drawing/2014/main" id="{020DF2CB-3FB1-46FD-B6A5-7B6D3D9D2BCA}"/>
              </a:ext>
            </a:extLst>
          </p:cNvPr>
          <p:cNvSpPr/>
          <p:nvPr/>
        </p:nvSpPr>
        <p:spPr>
          <a:xfrm>
            <a:off x="3604298" y="2853299"/>
            <a:ext cx="1958302" cy="1958302"/>
          </a:xfrm>
          <a:prstGeom prst="donut">
            <a:avLst>
              <a:gd name="adj" fmla="val 17214"/>
            </a:avLst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8" name="막힌 원호 17">
            <a:extLst>
              <a:ext uri="{FF2B5EF4-FFF2-40B4-BE49-F238E27FC236}">
                <a16:creationId xmlns:a16="http://schemas.microsoft.com/office/drawing/2014/main" id="{C1DE2FBA-3F70-4270-A621-7D581EC99252}"/>
              </a:ext>
            </a:extLst>
          </p:cNvPr>
          <p:cNvSpPr/>
          <p:nvPr/>
        </p:nvSpPr>
        <p:spPr>
          <a:xfrm rot="5400000">
            <a:off x="3604298" y="2853299"/>
            <a:ext cx="1958302" cy="1958302"/>
          </a:xfrm>
          <a:prstGeom prst="blockArc">
            <a:avLst>
              <a:gd name="adj1" fmla="val 16209380"/>
              <a:gd name="adj2" fmla="val 12708"/>
              <a:gd name="adj3" fmla="val 17096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73AB5C3C-A2F0-4211-A90B-C9E2C4ECB38E}"/>
              </a:ext>
            </a:extLst>
          </p:cNvPr>
          <p:cNvSpPr txBox="1"/>
          <p:nvPr/>
        </p:nvSpPr>
        <p:spPr>
          <a:xfrm>
            <a:off x="1369098" y="5477437"/>
            <a:ext cx="1958302" cy="33855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E92D6D"/>
                </a:solidFill>
              </a:rPr>
              <a:t>Female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241CB33E-C9FC-462B-83A5-4E96B7FA62D0}"/>
              </a:ext>
            </a:extLst>
          </p:cNvPr>
          <p:cNvSpPr/>
          <p:nvPr/>
        </p:nvSpPr>
        <p:spPr>
          <a:xfrm>
            <a:off x="1369098" y="4974199"/>
            <a:ext cx="1958302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75%</a:t>
            </a:r>
            <a:endParaRPr lang="ko-KR" altLang="en-US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C7D17A-44D7-4288-A6C6-794433DE81DE}"/>
              </a:ext>
            </a:extLst>
          </p:cNvPr>
          <p:cNvSpPr txBox="1"/>
          <p:nvPr/>
        </p:nvSpPr>
        <p:spPr>
          <a:xfrm>
            <a:off x="3604298" y="5477437"/>
            <a:ext cx="1958302" cy="33855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E92D6D"/>
                </a:solidFill>
              </a:rPr>
              <a:t>Male</a:t>
            </a: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7A62E7D8-A290-4CAD-9A38-E4550DA17A8B}"/>
              </a:ext>
            </a:extLst>
          </p:cNvPr>
          <p:cNvSpPr/>
          <p:nvPr/>
        </p:nvSpPr>
        <p:spPr>
          <a:xfrm>
            <a:off x="3604298" y="4974199"/>
            <a:ext cx="1958302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  <a:latin typeface="+mj-lt"/>
              </a:rPr>
              <a:t>25%</a:t>
            </a:r>
            <a:endParaRPr lang="ko-KR" altLang="en-US" sz="20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2FF3CB95-3B16-4D76-8B0B-0B44A33551AA}"/>
              </a:ext>
            </a:extLst>
          </p:cNvPr>
          <p:cNvSpPr/>
          <p:nvPr/>
        </p:nvSpPr>
        <p:spPr>
          <a:xfrm>
            <a:off x="2348248" y="2190900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E92D6D"/>
                </a:solidFill>
                <a:latin typeface="+mj-lt"/>
              </a:rPr>
              <a:t>Gender</a:t>
            </a:r>
            <a:endParaRPr lang="ko-KR" altLang="en-US" sz="2400" dirty="0">
              <a:solidFill>
                <a:srgbClr val="E92D6D"/>
              </a:solidFill>
              <a:latin typeface="+mj-lt"/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694E2158-CD8A-4897-B76E-9540140C4BD7}"/>
              </a:ext>
            </a:extLst>
          </p:cNvPr>
          <p:cNvSpPr/>
          <p:nvPr/>
        </p:nvSpPr>
        <p:spPr>
          <a:xfrm>
            <a:off x="6629402" y="2853299"/>
            <a:ext cx="4193500" cy="311150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0791C63A-D322-4673-AAB1-E5E8DFE25C12}"/>
              </a:ext>
            </a:extLst>
          </p:cNvPr>
          <p:cNvSpPr/>
          <p:nvPr/>
        </p:nvSpPr>
        <p:spPr>
          <a:xfrm>
            <a:off x="6629402" y="2853299"/>
            <a:ext cx="2284831" cy="311150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15-25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5737DFC3-25A0-4300-B641-17287EFDB86E}"/>
              </a:ext>
            </a:extLst>
          </p:cNvPr>
          <p:cNvSpPr/>
          <p:nvPr/>
        </p:nvSpPr>
        <p:spPr>
          <a:xfrm>
            <a:off x="6629402" y="3429691"/>
            <a:ext cx="4193500" cy="311150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65321144-965E-44C8-9AFA-6E2294CDA6D8}"/>
              </a:ext>
            </a:extLst>
          </p:cNvPr>
          <p:cNvSpPr/>
          <p:nvPr/>
        </p:nvSpPr>
        <p:spPr>
          <a:xfrm>
            <a:off x="6629402" y="3429691"/>
            <a:ext cx="3346124" cy="311150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26-35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8" name="사각형: 둥근 모서리 27">
            <a:extLst>
              <a:ext uri="{FF2B5EF4-FFF2-40B4-BE49-F238E27FC236}">
                <a16:creationId xmlns:a16="http://schemas.microsoft.com/office/drawing/2014/main" id="{B698E7E2-5696-4E69-86AD-B9C2E0C3042C}"/>
              </a:ext>
            </a:extLst>
          </p:cNvPr>
          <p:cNvSpPr/>
          <p:nvPr/>
        </p:nvSpPr>
        <p:spPr>
          <a:xfrm>
            <a:off x="6629402" y="4006083"/>
            <a:ext cx="4193500" cy="311150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5F7FB845-9FE4-4D63-9020-D4E3152F7542}"/>
              </a:ext>
            </a:extLst>
          </p:cNvPr>
          <p:cNvSpPr/>
          <p:nvPr/>
        </p:nvSpPr>
        <p:spPr>
          <a:xfrm>
            <a:off x="6629402" y="4006083"/>
            <a:ext cx="2768598" cy="311150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36-45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0" name="사각형: 둥근 모서리 29">
            <a:extLst>
              <a:ext uri="{FF2B5EF4-FFF2-40B4-BE49-F238E27FC236}">
                <a16:creationId xmlns:a16="http://schemas.microsoft.com/office/drawing/2014/main" id="{89B95342-7DBD-4E7B-A55D-5859AD352CC8}"/>
              </a:ext>
            </a:extLst>
          </p:cNvPr>
          <p:cNvSpPr/>
          <p:nvPr/>
        </p:nvSpPr>
        <p:spPr>
          <a:xfrm>
            <a:off x="6629402" y="4582475"/>
            <a:ext cx="4193500" cy="311150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1" name="사각형: 둥근 모서리 30">
            <a:extLst>
              <a:ext uri="{FF2B5EF4-FFF2-40B4-BE49-F238E27FC236}">
                <a16:creationId xmlns:a16="http://schemas.microsoft.com/office/drawing/2014/main" id="{BEEF6EDA-CA10-41E6-87B9-49B8403A5732}"/>
              </a:ext>
            </a:extLst>
          </p:cNvPr>
          <p:cNvSpPr/>
          <p:nvPr/>
        </p:nvSpPr>
        <p:spPr>
          <a:xfrm>
            <a:off x="6629402" y="4582475"/>
            <a:ext cx="1311273" cy="311150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46-55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2" name="사각형: 둥근 모서리 31">
            <a:extLst>
              <a:ext uri="{FF2B5EF4-FFF2-40B4-BE49-F238E27FC236}">
                <a16:creationId xmlns:a16="http://schemas.microsoft.com/office/drawing/2014/main" id="{2F17C164-3595-4E8E-A52E-DBA890F96885}"/>
              </a:ext>
            </a:extLst>
          </p:cNvPr>
          <p:cNvSpPr/>
          <p:nvPr/>
        </p:nvSpPr>
        <p:spPr>
          <a:xfrm>
            <a:off x="6629402" y="5158865"/>
            <a:ext cx="4193500" cy="311150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3" name="사각형: 둥근 모서리 32">
            <a:extLst>
              <a:ext uri="{FF2B5EF4-FFF2-40B4-BE49-F238E27FC236}">
                <a16:creationId xmlns:a16="http://schemas.microsoft.com/office/drawing/2014/main" id="{747D15F4-4674-419F-9AAF-DEF8B16A7BB8}"/>
              </a:ext>
            </a:extLst>
          </p:cNvPr>
          <p:cNvSpPr/>
          <p:nvPr/>
        </p:nvSpPr>
        <p:spPr>
          <a:xfrm>
            <a:off x="6629403" y="5158865"/>
            <a:ext cx="1673222" cy="311150"/>
          </a:xfrm>
          <a:prstGeom prst="roundRect">
            <a:avLst>
              <a:gd name="adj" fmla="val 50000"/>
            </a:avLst>
          </a:prstGeom>
          <a:solidFill>
            <a:srgbClr val="E92D6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08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56-65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5B7D5C79-7CE0-4AF5-8123-723CBF9BDCFD}"/>
              </a:ext>
            </a:extLst>
          </p:cNvPr>
          <p:cNvSpPr/>
          <p:nvPr/>
        </p:nvSpPr>
        <p:spPr>
          <a:xfrm>
            <a:off x="7607301" y="2190900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E92D6D"/>
                </a:solidFill>
                <a:latin typeface="+mj-lt"/>
              </a:rPr>
              <a:t>Age</a:t>
            </a:r>
            <a:endParaRPr lang="ko-KR" altLang="en-US" sz="2400" dirty="0">
              <a:solidFill>
                <a:srgbClr val="E92D6D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06630432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34BD403C-2F57-4FDA-B4F8-00ECEB309533}"/>
              </a:ext>
            </a:extLst>
          </p:cNvPr>
          <p:cNvSpPr txBox="1"/>
          <p:nvPr/>
        </p:nvSpPr>
        <p:spPr>
          <a:xfrm>
            <a:off x="1094556" y="1606656"/>
            <a:ext cx="3959059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20XX Financial Statements</a:t>
            </a:r>
            <a:endParaRPr lang="ko-KR" altLang="en-US" sz="36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3E06219D-80A5-48B5-A964-562BEEADA7C4}"/>
              </a:ext>
            </a:extLst>
          </p:cNvPr>
          <p:cNvSpPr/>
          <p:nvPr/>
        </p:nvSpPr>
        <p:spPr>
          <a:xfrm>
            <a:off x="6384403" y="3435950"/>
            <a:ext cx="708982" cy="1123631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E92D6D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B5757DC3-5220-4BE1-848C-8FF686D983A4}"/>
              </a:ext>
            </a:extLst>
          </p:cNvPr>
          <p:cNvSpPr/>
          <p:nvPr/>
        </p:nvSpPr>
        <p:spPr>
          <a:xfrm>
            <a:off x="7595979" y="2685028"/>
            <a:ext cx="708982" cy="1874552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E92D6D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F03B6F9B-B222-4A93-80AF-6232323FC4BE}"/>
              </a:ext>
            </a:extLst>
          </p:cNvPr>
          <p:cNvSpPr/>
          <p:nvPr/>
        </p:nvSpPr>
        <p:spPr>
          <a:xfrm>
            <a:off x="8807554" y="2333922"/>
            <a:ext cx="708982" cy="2225658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E92D6D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840FE46D-19D0-4F05-8FDF-8A33CC7556F5}"/>
              </a:ext>
            </a:extLst>
          </p:cNvPr>
          <p:cNvSpPr/>
          <p:nvPr/>
        </p:nvSpPr>
        <p:spPr>
          <a:xfrm>
            <a:off x="10019131" y="1585461"/>
            <a:ext cx="708982" cy="2974119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E92D6D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EBDEF579-206D-42A4-A0CB-F5808888B744}"/>
              </a:ext>
            </a:extLst>
          </p:cNvPr>
          <p:cNvSpPr/>
          <p:nvPr/>
        </p:nvSpPr>
        <p:spPr>
          <a:xfrm>
            <a:off x="5143675" y="4461067"/>
            <a:ext cx="77220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600" b="1" dirty="0">
                <a:solidFill>
                  <a:srgbClr val="E92D6D"/>
                </a:solidFill>
              </a:rPr>
              <a:t>0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BB6EB780-A996-483E-AF86-3F892EABBE2D}"/>
              </a:ext>
            </a:extLst>
          </p:cNvPr>
          <p:cNvSpPr/>
          <p:nvPr/>
        </p:nvSpPr>
        <p:spPr>
          <a:xfrm>
            <a:off x="5143675" y="3714815"/>
            <a:ext cx="77220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600" b="1" dirty="0">
                <a:solidFill>
                  <a:srgbClr val="E92D6D"/>
                </a:solidFill>
              </a:rPr>
              <a:t>25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44AE5BB7-638F-48AE-BE3A-ACA07AEBE89A}"/>
              </a:ext>
            </a:extLst>
          </p:cNvPr>
          <p:cNvSpPr/>
          <p:nvPr/>
        </p:nvSpPr>
        <p:spPr>
          <a:xfrm>
            <a:off x="5143675" y="2968562"/>
            <a:ext cx="77220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600" b="1" dirty="0">
                <a:solidFill>
                  <a:srgbClr val="E92D6D"/>
                </a:solidFill>
              </a:rPr>
              <a:t>50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9C68B7D7-0C73-403E-A088-82696CEA6043}"/>
              </a:ext>
            </a:extLst>
          </p:cNvPr>
          <p:cNvSpPr/>
          <p:nvPr/>
        </p:nvSpPr>
        <p:spPr>
          <a:xfrm>
            <a:off x="5143675" y="2222309"/>
            <a:ext cx="77220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600" b="1" dirty="0">
                <a:solidFill>
                  <a:srgbClr val="E92D6D"/>
                </a:solidFill>
              </a:rPr>
              <a:t>75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B84330F5-BDEC-4CEC-BC4E-E591AA4AA749}"/>
              </a:ext>
            </a:extLst>
          </p:cNvPr>
          <p:cNvSpPr/>
          <p:nvPr/>
        </p:nvSpPr>
        <p:spPr>
          <a:xfrm>
            <a:off x="5143675" y="1476056"/>
            <a:ext cx="772206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600" b="1" dirty="0">
                <a:solidFill>
                  <a:srgbClr val="E92D6D"/>
                </a:solidFill>
              </a:rPr>
              <a:t>100</a:t>
            </a:r>
            <a:endParaRPr lang="ko-KR" altLang="en-US" sz="1600" dirty="0">
              <a:solidFill>
                <a:srgbClr val="E92D6D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912567A-8605-4D13-B964-40C03F908537}"/>
              </a:ext>
            </a:extLst>
          </p:cNvPr>
          <p:cNvSpPr/>
          <p:nvPr/>
        </p:nvSpPr>
        <p:spPr>
          <a:xfrm>
            <a:off x="6280738" y="4688481"/>
            <a:ext cx="91631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E92D6D"/>
                </a:solidFill>
              </a:rPr>
              <a:t>20xx</a:t>
            </a:r>
            <a:endParaRPr lang="ko-KR" altLang="en-US" sz="2000" dirty="0">
              <a:solidFill>
                <a:srgbClr val="E92D6D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245B61F2-1C5A-4934-AAAF-C4C34E7C78D1}"/>
              </a:ext>
            </a:extLst>
          </p:cNvPr>
          <p:cNvSpPr/>
          <p:nvPr/>
        </p:nvSpPr>
        <p:spPr>
          <a:xfrm>
            <a:off x="7492314" y="4688481"/>
            <a:ext cx="91631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E92D6D"/>
                </a:solidFill>
              </a:rPr>
              <a:t>20xx</a:t>
            </a:r>
            <a:endParaRPr lang="ko-KR" altLang="en-US" sz="2000" dirty="0">
              <a:solidFill>
                <a:srgbClr val="E92D6D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CFEDC4C-ECBC-488D-8DF5-B56D17F9D907}"/>
              </a:ext>
            </a:extLst>
          </p:cNvPr>
          <p:cNvSpPr/>
          <p:nvPr/>
        </p:nvSpPr>
        <p:spPr>
          <a:xfrm>
            <a:off x="8703889" y="4688481"/>
            <a:ext cx="91631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E92D6D"/>
                </a:solidFill>
              </a:rPr>
              <a:t>20xx</a:t>
            </a:r>
            <a:endParaRPr lang="ko-KR" altLang="en-US" sz="2000" dirty="0">
              <a:solidFill>
                <a:srgbClr val="E92D6D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A8B134A1-642D-46D8-9EFC-412C57CEAB2A}"/>
              </a:ext>
            </a:extLst>
          </p:cNvPr>
          <p:cNvSpPr/>
          <p:nvPr/>
        </p:nvSpPr>
        <p:spPr>
          <a:xfrm>
            <a:off x="9915466" y="4688481"/>
            <a:ext cx="91631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E92D6D"/>
                </a:solidFill>
              </a:rPr>
              <a:t>20xx</a:t>
            </a:r>
            <a:endParaRPr lang="ko-KR" altLang="en-US" sz="2000" dirty="0">
              <a:solidFill>
                <a:srgbClr val="E92D6D"/>
              </a:solidFill>
            </a:endParaRPr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44D92DBC-8F57-430D-9337-6F087C9A6C7F}"/>
              </a:ext>
            </a:extLst>
          </p:cNvPr>
          <p:cNvGrpSpPr/>
          <p:nvPr/>
        </p:nvGrpSpPr>
        <p:grpSpPr>
          <a:xfrm>
            <a:off x="6096000" y="1185647"/>
            <a:ext cx="5027911" cy="3397616"/>
            <a:chOff x="884307" y="1912837"/>
            <a:chExt cx="5895936" cy="3723140"/>
          </a:xfrm>
          <a:solidFill>
            <a:schemeClr val="bg1"/>
          </a:solidFill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1EA37372-ADAA-441D-B69F-5C529AED531C}"/>
                </a:ext>
              </a:extLst>
            </p:cNvPr>
            <p:cNvSpPr/>
            <p:nvPr/>
          </p:nvSpPr>
          <p:spPr>
            <a:xfrm>
              <a:off x="895099" y="4780734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92D6D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1A714950-BA92-4040-908E-F0A6A22E36B6}"/>
                </a:ext>
              </a:extLst>
            </p:cNvPr>
            <p:cNvSpPr/>
            <p:nvPr/>
          </p:nvSpPr>
          <p:spPr>
            <a:xfrm>
              <a:off x="895099" y="3960564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E92D6D"/>
                </a:solidFill>
              </a:endParaRPr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A919A76A-D4B3-4F5D-9814-6A1DD79AB9A7}"/>
                </a:ext>
              </a:extLst>
            </p:cNvPr>
            <p:cNvSpPr/>
            <p:nvPr/>
          </p:nvSpPr>
          <p:spPr>
            <a:xfrm>
              <a:off x="895099" y="3140394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92D6D"/>
                </a:solidFill>
              </a:endParaRPr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F9832F48-ABC9-4A2C-A2E8-2F2A2A490F1F}"/>
                </a:ext>
              </a:extLst>
            </p:cNvPr>
            <p:cNvSpPr/>
            <p:nvPr/>
          </p:nvSpPr>
          <p:spPr>
            <a:xfrm>
              <a:off x="895099" y="2320224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92D6D"/>
                </a:solidFill>
              </a:endParaRPr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710CA628-84A4-46BD-8CF0-8184B64365AC}"/>
                </a:ext>
              </a:extLst>
            </p:cNvPr>
            <p:cNvSpPr/>
            <p:nvPr/>
          </p:nvSpPr>
          <p:spPr>
            <a:xfrm>
              <a:off x="895099" y="4362556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E92D6D"/>
                </a:solidFill>
              </a:endParaRPr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6148D279-8E28-42E9-8D11-85A6D99C8ECB}"/>
                </a:ext>
              </a:extLst>
            </p:cNvPr>
            <p:cNvSpPr/>
            <p:nvPr/>
          </p:nvSpPr>
          <p:spPr>
            <a:xfrm>
              <a:off x="895099" y="3542386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92D6D"/>
                </a:solidFill>
              </a:endParaRPr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1A672C30-4ADC-4B19-B547-AA6BCB56072F}"/>
                </a:ext>
              </a:extLst>
            </p:cNvPr>
            <p:cNvSpPr/>
            <p:nvPr/>
          </p:nvSpPr>
          <p:spPr>
            <a:xfrm>
              <a:off x="895099" y="2724914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92D6D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F6C9A15E-7D88-45F1-A0C3-288F94F86769}"/>
                </a:ext>
              </a:extLst>
            </p:cNvPr>
            <p:cNvSpPr/>
            <p:nvPr/>
          </p:nvSpPr>
          <p:spPr>
            <a:xfrm>
              <a:off x="895099" y="5188121"/>
              <a:ext cx="5879827" cy="53959"/>
            </a:xfrm>
            <a:custGeom>
              <a:avLst/>
              <a:gdLst>
                <a:gd name="connsiteX0" fmla="*/ 20234 w 9847437"/>
                <a:gd name="connsiteY0" fmla="*/ 20234 h 53958"/>
                <a:gd name="connsiteX1" fmla="*/ 9851484 w 9847437"/>
                <a:gd name="connsiteY1" fmla="*/ 20234 h 53958"/>
                <a:gd name="connsiteX2" fmla="*/ 9851484 w 9847437"/>
                <a:gd name="connsiteY2" fmla="*/ 39120 h 53958"/>
                <a:gd name="connsiteX3" fmla="*/ 20235 w 9847437"/>
                <a:gd name="connsiteY3" fmla="*/ 39120 h 53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847437" h="53958">
                  <a:moveTo>
                    <a:pt x="20234" y="20234"/>
                  </a:moveTo>
                  <a:lnTo>
                    <a:pt x="9851484" y="20234"/>
                  </a:lnTo>
                  <a:lnTo>
                    <a:pt x="9851484" y="39120"/>
                  </a:lnTo>
                  <a:lnTo>
                    <a:pt x="20235" y="391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92D6D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B3EAA39E-A44C-4123-9C91-B4872CA6222C}"/>
                </a:ext>
              </a:extLst>
            </p:cNvPr>
            <p:cNvSpPr/>
            <p:nvPr/>
          </p:nvSpPr>
          <p:spPr>
            <a:xfrm>
              <a:off x="884307" y="1912837"/>
              <a:ext cx="5895936" cy="3723140"/>
            </a:xfrm>
            <a:custGeom>
              <a:avLst/>
              <a:gdLst>
                <a:gd name="connsiteX0" fmla="*/ 9862276 w 9874416"/>
                <a:gd name="connsiteY0" fmla="*/ 3724489 h 3723140"/>
                <a:gd name="connsiteX1" fmla="*/ 20234 w 9874416"/>
                <a:gd name="connsiteY1" fmla="*/ 3724489 h 3723140"/>
                <a:gd name="connsiteX2" fmla="*/ 20234 w 9874416"/>
                <a:gd name="connsiteY2" fmla="*/ 20234 h 3723140"/>
                <a:gd name="connsiteX3" fmla="*/ 39120 w 9874416"/>
                <a:gd name="connsiteY3" fmla="*/ 20234 h 3723140"/>
                <a:gd name="connsiteX4" fmla="*/ 39120 w 9874416"/>
                <a:gd name="connsiteY4" fmla="*/ 3705603 h 3723140"/>
                <a:gd name="connsiteX5" fmla="*/ 9862276 w 9874416"/>
                <a:gd name="connsiteY5" fmla="*/ 3705603 h 372314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874416" h="3723140">
                  <a:moveTo>
                    <a:pt x="9862276" y="3724489"/>
                  </a:moveTo>
                  <a:lnTo>
                    <a:pt x="20234" y="3724489"/>
                  </a:lnTo>
                  <a:lnTo>
                    <a:pt x="20234" y="20234"/>
                  </a:lnTo>
                  <a:lnTo>
                    <a:pt x="39120" y="20234"/>
                  </a:lnTo>
                  <a:lnTo>
                    <a:pt x="39120" y="3705603"/>
                  </a:lnTo>
                  <a:lnTo>
                    <a:pt x="9862276" y="37056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E92D6D"/>
                </a:solidFill>
              </a:endParaRPr>
            </a:p>
          </p:txBody>
        </p:sp>
      </p:grpSp>
      <p:sp>
        <p:nvSpPr>
          <p:cNvPr id="26" name="TextBox 25">
            <a:extLst>
              <a:ext uri="{FF2B5EF4-FFF2-40B4-BE49-F238E27FC236}">
                <a16:creationId xmlns:a16="http://schemas.microsoft.com/office/drawing/2014/main" id="{CC6DF5AD-E673-4033-9BE6-6B63F6BF7DBB}"/>
              </a:ext>
            </a:extLst>
          </p:cNvPr>
          <p:cNvSpPr txBox="1"/>
          <p:nvPr/>
        </p:nvSpPr>
        <p:spPr>
          <a:xfrm>
            <a:off x="6096000" y="5246467"/>
            <a:ext cx="502337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BASED ON PROJECTIONS</a:t>
            </a:r>
            <a:endParaRPr lang="ko-KR" altLang="en-US" sz="24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BD88BE2E-2462-482E-8B4C-FDA0E4C3B40C}"/>
              </a:ext>
            </a:extLst>
          </p:cNvPr>
          <p:cNvSpPr txBox="1"/>
          <p:nvPr/>
        </p:nvSpPr>
        <p:spPr>
          <a:xfrm>
            <a:off x="6096000" y="5640020"/>
            <a:ext cx="502337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E92D6D"/>
                </a:solidFill>
              </a:rPr>
              <a:t>amet</a:t>
            </a:r>
            <a:r>
              <a:rPr lang="en-US" altLang="ko-KR" sz="1200" dirty="0">
                <a:solidFill>
                  <a:srgbClr val="E92D6D"/>
                </a:solidFill>
              </a:rPr>
              <a:t>, </a:t>
            </a:r>
            <a:r>
              <a:rPr lang="en-US" altLang="ko-KR" sz="12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elit</a:t>
            </a:r>
            <a:endParaRPr lang="ko-KR" altLang="en-US" sz="1200" dirty="0">
              <a:solidFill>
                <a:srgbClr val="E92D6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140699762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7FFF406C-2D1C-4D6E-BED5-AB688A55BCED}"/>
              </a:ext>
            </a:extLst>
          </p:cNvPr>
          <p:cNvSpPr/>
          <p:nvPr/>
        </p:nvSpPr>
        <p:spPr>
          <a:xfrm>
            <a:off x="851539" y="1638186"/>
            <a:ext cx="3277832" cy="4482960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94BD2DC9-3B16-44C4-9649-1BEBAFEE25E9}"/>
              </a:ext>
            </a:extLst>
          </p:cNvPr>
          <p:cNvSpPr/>
          <p:nvPr/>
        </p:nvSpPr>
        <p:spPr>
          <a:xfrm>
            <a:off x="4456973" y="1638186"/>
            <a:ext cx="3277832" cy="4482960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D9DF27B5-9904-4073-90F2-D02DFDD48A25}"/>
              </a:ext>
            </a:extLst>
          </p:cNvPr>
          <p:cNvSpPr txBox="1"/>
          <p:nvPr/>
        </p:nvSpPr>
        <p:spPr>
          <a:xfrm>
            <a:off x="2484726" y="82117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Make Your Title Here</a:t>
            </a:r>
            <a:endParaRPr lang="ko-KR" altLang="en-US" dirty="0">
              <a:solidFill>
                <a:srgbClr val="E92D6D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8FF43856-BEAB-4DE2-9983-7492D2815270}"/>
              </a:ext>
            </a:extLst>
          </p:cNvPr>
          <p:cNvSpPr/>
          <p:nvPr/>
        </p:nvSpPr>
        <p:spPr>
          <a:xfrm>
            <a:off x="1045586" y="3362192"/>
            <a:ext cx="288974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</a:rPr>
              <a:t>Phase 01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01EEE782-9D8C-408A-8198-FDE28D8E2BD3}"/>
              </a:ext>
            </a:extLst>
          </p:cNvPr>
          <p:cNvSpPr txBox="1"/>
          <p:nvPr/>
        </p:nvSpPr>
        <p:spPr>
          <a:xfrm>
            <a:off x="1045586" y="3899441"/>
            <a:ext cx="2889740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000">
                <a:solidFill>
                  <a:srgbClr val="163E49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Lorem ipsum dolor sit </a:t>
            </a:r>
            <a:r>
              <a:rPr lang="en-US" altLang="ko-KR" dirty="0" err="1">
                <a:solidFill>
                  <a:srgbClr val="E92D6D"/>
                </a:solidFill>
              </a:rPr>
              <a:t>amet</a:t>
            </a:r>
            <a:endParaRPr lang="ko-KR" altLang="en-US" dirty="0">
              <a:solidFill>
                <a:srgbClr val="E92D6D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7489830F-D7D2-4C10-98CC-C7D73632BED1}"/>
              </a:ext>
            </a:extLst>
          </p:cNvPr>
          <p:cNvSpPr txBox="1"/>
          <p:nvPr/>
        </p:nvSpPr>
        <p:spPr>
          <a:xfrm>
            <a:off x="1045586" y="4764903"/>
            <a:ext cx="28897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en-US" altLang="ko-KR" sz="1400" dirty="0">
              <a:solidFill>
                <a:srgbClr val="E92D6D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0E8F9F94-E46C-42D6-B6ED-28E1CB736BDF}"/>
              </a:ext>
            </a:extLst>
          </p:cNvPr>
          <p:cNvSpPr/>
          <p:nvPr/>
        </p:nvSpPr>
        <p:spPr>
          <a:xfrm>
            <a:off x="4651020" y="3362192"/>
            <a:ext cx="288974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</a:rPr>
              <a:t>Phase 02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F46AC438-5B27-4C41-BCDE-2FD1716DC0D4}"/>
              </a:ext>
            </a:extLst>
          </p:cNvPr>
          <p:cNvSpPr txBox="1"/>
          <p:nvPr/>
        </p:nvSpPr>
        <p:spPr>
          <a:xfrm>
            <a:off x="4651020" y="3899441"/>
            <a:ext cx="2889740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000">
                <a:solidFill>
                  <a:srgbClr val="163E49"/>
                </a:solidFill>
                <a:latin typeface="+mj-lt"/>
              </a:defRPr>
            </a:lvl1pPr>
          </a:lstStyle>
          <a:p>
            <a:r>
              <a:rPr lang="en-US" altLang="ko-KR" dirty="0" err="1">
                <a:solidFill>
                  <a:srgbClr val="E92D6D"/>
                </a:solidFill>
              </a:rPr>
              <a:t>Consectetur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adipisicing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elit</a:t>
            </a:r>
            <a:endParaRPr lang="ko-KR" altLang="en-US" dirty="0">
              <a:solidFill>
                <a:srgbClr val="E92D6D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9025195E-D36E-43A0-A99B-1071E4A65942}"/>
              </a:ext>
            </a:extLst>
          </p:cNvPr>
          <p:cNvSpPr txBox="1"/>
          <p:nvPr/>
        </p:nvSpPr>
        <p:spPr>
          <a:xfrm>
            <a:off x="4651020" y="4764903"/>
            <a:ext cx="28897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en-US" altLang="ko-KR" sz="1400" dirty="0">
              <a:solidFill>
                <a:srgbClr val="E92D6D"/>
              </a:solidFill>
            </a:endParaRPr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C2D1059E-1AC7-4469-97CC-3E594B5C1DA8}"/>
              </a:ext>
            </a:extLst>
          </p:cNvPr>
          <p:cNvGrpSpPr/>
          <p:nvPr/>
        </p:nvGrpSpPr>
        <p:grpSpPr>
          <a:xfrm>
            <a:off x="2212347" y="2412470"/>
            <a:ext cx="556216" cy="556210"/>
            <a:chOff x="746465" y="2902362"/>
            <a:chExt cx="390525" cy="390525"/>
          </a:xfrm>
          <a:solidFill>
            <a:srgbClr val="E92D6D"/>
          </a:solidFill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8DC8DF9D-B130-429B-A898-E65C24FDD7E1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0046F4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D67DDAE4-9533-44F1-9FA4-C99CD20ECD9C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452A697C-6979-45A3-AE7E-E7E046620870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0248432-588B-4327-8489-3A134561FA0B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A21213D1-6231-4F19-B004-63B7C4EE55F9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822A33F-C101-4AEC-917D-CD3A860E5A82}"/>
              </a:ext>
            </a:extLst>
          </p:cNvPr>
          <p:cNvGrpSpPr/>
          <p:nvPr/>
        </p:nvGrpSpPr>
        <p:grpSpPr>
          <a:xfrm>
            <a:off x="5821086" y="2419350"/>
            <a:ext cx="549606" cy="542450"/>
            <a:chOff x="4107647" y="4896992"/>
            <a:chExt cx="394132" cy="389001"/>
          </a:xfrm>
          <a:solidFill>
            <a:srgbClr val="E92D6D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47868334-8661-475C-86B0-51C70D01F8F2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8B62CDC9-3336-4318-8582-E545EF1790B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3230597E-021B-4AD0-B376-907E3985C846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07D61864-3420-49A2-A703-CC913ACAE47F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856ADFB-FDEB-4FBC-AF3A-ED27D62C13DD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5EA1D357-BCD0-48B7-BB43-B19AB2314EB2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4B466B8D-9749-413C-A6C2-E96996043AB5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36CE2685-1897-4B21-84C5-9170A4F113DF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</p:grpSp>
      <p:sp>
        <p:nvSpPr>
          <p:cNvPr id="5" name="직사각형 4">
            <a:extLst>
              <a:ext uri="{FF2B5EF4-FFF2-40B4-BE49-F238E27FC236}">
                <a16:creationId xmlns:a16="http://schemas.microsoft.com/office/drawing/2014/main" id="{C3281211-CCA2-4E69-8D46-3EDE469B3495}"/>
              </a:ext>
            </a:extLst>
          </p:cNvPr>
          <p:cNvSpPr/>
          <p:nvPr/>
        </p:nvSpPr>
        <p:spPr>
          <a:xfrm>
            <a:off x="8062407" y="1638186"/>
            <a:ext cx="3277832" cy="4482960"/>
          </a:xfrm>
          <a:prstGeom prst="rect">
            <a:avLst/>
          </a:prstGeom>
          <a:gradFill>
            <a:gsLst>
              <a:gs pos="0">
                <a:schemeClr val="bg1"/>
              </a:gs>
              <a:gs pos="100000">
                <a:schemeClr val="bg1">
                  <a:alpha val="0"/>
                </a:schemeClr>
              </a:gs>
            </a:gsLst>
            <a:lin ang="5400000" scaled="1"/>
          </a:gradFill>
          <a:ln w="3492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dirty="0">
              <a:solidFill>
                <a:srgbClr val="5747E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F6517DC4-CE99-4622-9E3B-871A5B7D29C0}"/>
              </a:ext>
            </a:extLst>
          </p:cNvPr>
          <p:cNvSpPr/>
          <p:nvPr/>
        </p:nvSpPr>
        <p:spPr>
          <a:xfrm>
            <a:off x="8256454" y="3362192"/>
            <a:ext cx="288974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</a:rPr>
              <a:t>Phase 03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73A431CE-7096-4364-9C03-5079354CD3F4}"/>
              </a:ext>
            </a:extLst>
          </p:cNvPr>
          <p:cNvSpPr txBox="1"/>
          <p:nvPr/>
        </p:nvSpPr>
        <p:spPr>
          <a:xfrm>
            <a:off x="8256454" y="3899441"/>
            <a:ext cx="2889740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000">
                <a:solidFill>
                  <a:srgbClr val="163E49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rgbClr val="E92D6D"/>
                </a:solidFill>
              </a:rPr>
              <a:t>Sed do </a:t>
            </a:r>
            <a:r>
              <a:rPr lang="en-US" altLang="ko-KR" dirty="0" err="1">
                <a:solidFill>
                  <a:srgbClr val="E92D6D"/>
                </a:solidFill>
              </a:rPr>
              <a:t>eiusmod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tempor</a:t>
            </a:r>
            <a:r>
              <a:rPr lang="en-US" altLang="ko-KR" dirty="0">
                <a:solidFill>
                  <a:srgbClr val="E92D6D"/>
                </a:solidFill>
              </a:rPr>
              <a:t> </a:t>
            </a:r>
            <a:r>
              <a:rPr lang="en-US" altLang="ko-KR" dirty="0" err="1">
                <a:solidFill>
                  <a:srgbClr val="E92D6D"/>
                </a:solidFill>
              </a:rPr>
              <a:t>incididunt</a:t>
            </a:r>
            <a:endParaRPr lang="ko-KR" altLang="en-US" dirty="0">
              <a:solidFill>
                <a:srgbClr val="E92D6D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9F66FBCF-BF7F-472C-BA24-B74B444D1831}"/>
              </a:ext>
            </a:extLst>
          </p:cNvPr>
          <p:cNvSpPr txBox="1"/>
          <p:nvPr/>
        </p:nvSpPr>
        <p:spPr>
          <a:xfrm>
            <a:off x="8256454" y="4764903"/>
            <a:ext cx="28897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en-US" altLang="ko-KR" sz="1400" dirty="0">
              <a:solidFill>
                <a:srgbClr val="E92D6D"/>
              </a:solidFill>
            </a:endParaRPr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F2D8E7ED-C405-4514-96F2-36E73F8D0372}"/>
              </a:ext>
            </a:extLst>
          </p:cNvPr>
          <p:cNvGrpSpPr/>
          <p:nvPr/>
        </p:nvGrpSpPr>
        <p:grpSpPr>
          <a:xfrm>
            <a:off x="9432349" y="2369467"/>
            <a:ext cx="537948" cy="642216"/>
            <a:chOff x="3471568" y="1570005"/>
            <a:chExt cx="328636" cy="392335"/>
          </a:xfrm>
          <a:solidFill>
            <a:srgbClr val="E92D6D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31149387-F69E-4BB7-82E9-A027451D8D56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1857C149-980C-4B51-B780-0AC7E385D35E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717F1B90-84DC-4D4B-B080-D8DEB3580000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EAAD5893-3EFA-4F62-8F38-00B0E6C1B54F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CF66870F-C0CE-4A28-ABF5-3AEB1A96B23B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ECDD69D3-D6AF-4B04-B840-941298496D36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046F4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653271908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01AA3B57-4FB3-4EF1-BD19-B197E6B41BAC}"/>
              </a:ext>
            </a:extLst>
          </p:cNvPr>
          <p:cNvSpPr txBox="1"/>
          <p:nvPr/>
        </p:nvSpPr>
        <p:spPr>
          <a:xfrm>
            <a:off x="1670314" y="2422174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097E0F1-0B7F-4F12-8FFB-58B69E631A09}"/>
              </a:ext>
            </a:extLst>
          </p:cNvPr>
          <p:cNvSpPr txBox="1"/>
          <p:nvPr/>
        </p:nvSpPr>
        <p:spPr>
          <a:xfrm>
            <a:off x="1670314" y="5235949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5B3F3CB-21F5-44DC-9165-9DBCA00F99CB}"/>
              </a:ext>
            </a:extLst>
          </p:cNvPr>
          <p:cNvSpPr txBox="1"/>
          <p:nvPr/>
        </p:nvSpPr>
        <p:spPr>
          <a:xfrm>
            <a:off x="6819901" y="2422174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0C50F61-AC04-4DF5-A78D-C8B7386CB6BC}"/>
              </a:ext>
            </a:extLst>
          </p:cNvPr>
          <p:cNvSpPr txBox="1"/>
          <p:nvPr/>
        </p:nvSpPr>
        <p:spPr>
          <a:xfrm>
            <a:off x="6819901" y="5235949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adipisicing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endParaRPr lang="ko-KR" altLang="en-US" sz="1400" dirty="0">
              <a:solidFill>
                <a:srgbClr val="E92D6D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20C2944-3AD6-4556-AE23-387D86498739}"/>
              </a:ext>
            </a:extLst>
          </p:cNvPr>
          <p:cNvSpPr/>
          <p:nvPr/>
        </p:nvSpPr>
        <p:spPr>
          <a:xfrm>
            <a:off x="1670314" y="2980362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Lora Black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04A67451-CF14-4872-AFDC-CC4E636D99FB}"/>
              </a:ext>
            </a:extLst>
          </p:cNvPr>
          <p:cNvSpPr/>
          <p:nvPr/>
        </p:nvSpPr>
        <p:spPr>
          <a:xfrm>
            <a:off x="1670314" y="5794137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Amy Harris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C6FC00E6-00A0-4704-A506-B6150D181727}"/>
              </a:ext>
            </a:extLst>
          </p:cNvPr>
          <p:cNvSpPr/>
          <p:nvPr/>
        </p:nvSpPr>
        <p:spPr>
          <a:xfrm>
            <a:off x="6819901" y="2980362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John Smith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F3AB310-0EE7-4F04-9EE2-F29C15CDD429}"/>
              </a:ext>
            </a:extLst>
          </p:cNvPr>
          <p:cNvSpPr/>
          <p:nvPr/>
        </p:nvSpPr>
        <p:spPr>
          <a:xfrm>
            <a:off x="6819901" y="5794137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  <a:latin typeface="+mj-lt"/>
              </a:rPr>
              <a:t>Justin Lee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FF334B7-AFA4-4010-94AF-381949BBB24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670315" y="967494"/>
            <a:ext cx="1307340" cy="1308087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8B8D38F-9924-4F53-A905-9F84BF9615ED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19901" y="967494"/>
            <a:ext cx="1307340" cy="1308087"/>
          </a:xfrm>
        </p:spPr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AEA52203-787E-49AB-8AE7-80ADCFB8C1C1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1670315" y="3781269"/>
            <a:ext cx="1307340" cy="1308087"/>
          </a:xfrm>
        </p:spPr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C72E6506-255E-4C30-B68E-0771E5720B57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6819901" y="3781269"/>
            <a:ext cx="1307340" cy="1308087"/>
          </a:xfrm>
        </p:spPr>
      </p:sp>
    </p:spTree>
    <p:extLst>
      <p:ext uri="{BB962C8B-B14F-4D97-AF65-F5344CB8AC3E}">
        <p14:creationId xmlns:p14="http://schemas.microsoft.com/office/powerpoint/2010/main" val="139766738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175000" y="3530598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E92D6D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E92D6D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242935" y="4238484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E92D6D"/>
                </a:solidFill>
              </a:rPr>
              <a:t>01:00pm ~ 01:30pm</a:t>
            </a:r>
            <a:endParaRPr lang="ko-KR" altLang="en-US" sz="2000" dirty="0">
              <a:solidFill>
                <a:srgbClr val="E92D6D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241462"/>
            <a:ext cx="1027384" cy="1170074"/>
            <a:chOff x="6830083" y="5571172"/>
            <a:chExt cx="342900" cy="390525"/>
          </a:xfrm>
          <a:solidFill>
            <a:srgbClr val="E92D6D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DAFCD8EC-0125-4F4C-8C35-980EE53D741A}"/>
              </a:ext>
            </a:extLst>
          </p:cNvPr>
          <p:cNvGrpSpPr/>
          <p:nvPr/>
        </p:nvGrpSpPr>
        <p:grpSpPr>
          <a:xfrm>
            <a:off x="954006" y="993000"/>
            <a:ext cx="10082948" cy="4980016"/>
            <a:chOff x="1311073" y="1527797"/>
            <a:chExt cx="9551982" cy="4717770"/>
          </a:xfrm>
          <a:solidFill>
            <a:schemeClr val="bg1">
              <a:alpha val="15000"/>
            </a:schemeClr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7028FAE0-615B-4C5C-A84E-5CB5FED7F2F8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C36B891D-75F9-4183-B748-1CFACD542646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018DFC3D-0C37-4E01-B060-CDBDD7C252B5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92539B3-F8B1-466F-BDA8-20B78407CE77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195E4D11-45C3-4F6E-A1EC-B67CE26CB6D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564E7016-6323-4CFA-87BF-F03B869061CE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96BF7481-7E59-4183-ABCE-B571C91EBDCF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863692CE-4FF6-4CFF-801E-4E0C89A82CD2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2AD4C306-4594-4DD7-B82E-26F96D891648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A9C677D8-2081-4F8E-97C8-5A06F1F673C3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5FBA6C3A-8E32-4F46-9962-6F6569E9A700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FBA31921-8F56-4F97-9A5F-430EBC9720FB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404D9454-F079-44A2-8935-A010CE52DE7C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21EEC7D4-8678-487C-A6B3-F8C5A6533610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F9E24BED-3F2C-4B85-AA36-9324E3D13F3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EC830D5E-F5D5-4361-B327-06DFEC8CD790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97AC1E7-510B-4064-AFEE-D56FE0E4923A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7CA6356D-55EE-4F09-B2FF-A9764BC60F19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C746654A-E7DC-46B3-BAAA-3E6FC1CA21B3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075A21A2-DF59-4FD3-88C5-4EA8C8BB1A6A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AE8DB86A-D7BE-41EC-B74A-D1A4C48904A3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1603F3AB-D7C1-4588-992C-AE58B1D2F96C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40C2A4EC-6293-462F-8995-8A24A8BC0489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460C14C4-1A5A-4E16-8EB4-B0A9502850D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173E53-DACF-46EF-A9EE-9916794C5E21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80D946F6-D096-43C1-99BF-1FFB6B594E61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2E3343B6-1A38-4BD5-8EC9-EFEF0DE4B847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423EE7C6-22D8-49F4-A5AE-873EBDF25F5C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B7F12645-8DD3-4176-AD53-6EA0D646B778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6813431C-A8D2-4E59-BB63-75A6E3D125DC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AE8ADFCB-A77E-464E-9878-5B6B749634C1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5F8FA362-8348-4BF1-985A-5A3CFE4AC959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26D900BE-67CC-407F-8390-6D6CFCBF6B0A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430D3CF6-1C8B-4A3E-AAC2-39ED0E119CF2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44E91FC7-D500-4114-B396-6222A3CBC892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CCAB8A9-B666-4FB0-BE02-BA2771BB6646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F7AB4788-3D12-43A3-8BD8-90D59F8AB06B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6C947E59-D464-4922-836F-DA2611DEC191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5D82591-7632-4440-B866-F37DEFE27FD8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7DA01239-C2E6-457B-A1BD-93B56DD42E3A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1B82D86-3F41-4D0B-81C2-32A0077D54BE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70CA337E-4BED-409F-B9C4-1BFA4342AC82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B28D4459-050F-4EEF-88C8-058F2F9187C7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F7E7A20A-FE15-4434-8538-34D13B0A3E2E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C0F26E2B-46D2-450B-982C-F50839E821C1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B7BF2859-84FB-4FD4-9D1C-1677D1A07320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6DFBF7C4-6A21-433D-8BDA-EC3D9BC4DF64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16BD51-565F-49E4-8C09-50FBD3B850B5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CA449958-4DA1-429A-9516-E0CDB123FAEA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3F452848-FF2D-442D-AD1D-22E3EE1355D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16F0B1BB-12F4-4D76-BC65-80FD0FFF10FC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FAA41C22-3F4D-48D3-9C44-0DBEA9AA7D9B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0E063F7C-9FAE-4745-8E91-FD0F40EE4CDC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15DA4E0A-77DA-43B3-BF4C-8275E2C86068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660D574D-136B-4665-BC67-C4F7C2378315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60A3BF8E-8FD8-4296-9E3B-EE4D6E085DE4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58376471-9785-46F3-9AF7-78C71F5E08CD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AB0F395C-3E48-47C6-83A3-2FD1A0A04B36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6DD515F-D4A6-4A3D-B067-E09E1C75CAA4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661A5E05-2C61-41F0-AFBD-3BADD858AA2C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97B79183-D320-4F99-91D9-764CD74EEDD9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4406AC6-A570-4CB9-AAF5-4FBE86A45727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588523A0-87ED-4B87-9DC7-BB3A15B237A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49FFBA36-4E1B-4DE0-A147-33B51FBD7936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ACCC82E-32B0-40B0-9AF3-A1F37B966975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4E53FF01-EAB7-4055-9EEE-F7B2610C835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53FA486E-7FF3-488A-A19A-C3CA24D101F2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571F952-A907-4E6D-86A3-4AF6EEC8657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685C697-072D-41A5-8562-D069E97B376E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D005A463-A94F-4A60-AF53-000EE1B24C79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9D464049-29EA-483C-A4D6-00E548A3274A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A2DEC3A-5F72-4970-8B80-6AA47D982216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878B9270-5C21-4785-AB08-9B6F82AE2F89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9406795A-37DB-4CEE-AB45-CFDBFD196024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9D89EB92-A5A6-4034-91C7-7D5956D7C7CC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7AB73D51-9A60-480C-8595-2E68156DA1BD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9B761402-8C0A-4476-A23F-94D2727CCF19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0ED50B6-E926-4FB8-AD65-9ACDD9EE85A6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D952DC8A-4DA1-4CF1-AEF9-8FE01A3797C8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FE68DF95-3CA6-4BEB-83C6-7896560BDE3A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98379D49-B8B1-404E-806C-7C40C9CBFC2B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245A8E5E-6406-484B-B0F5-8B8F8C513C65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280AA942-F0AF-45B3-935E-77CEBC889883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6A1F642C-030A-4C0E-B421-33B45D773969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4524341F-BE88-4D8F-A943-2FD9390D2329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C6B5358F-3421-484A-A35D-229D79A91316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E348F98E-5EDD-4CDB-920C-7D06693CB8C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F4AAA524-14E4-462A-B622-6CDBDB1FB029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CC1B227-C5F8-4CF8-B028-3E9A1D3C8B6A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0A90EF75-4B9A-4975-BE00-08C06BCDA322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D0C11100-869D-4FFB-999A-64AAB556FB60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776B46CA-B211-4185-B821-210C61420873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3FECD05A-D98F-4154-97BC-0C53EEBECA48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A9A9E311-7A78-4E0C-A023-755EDACC8D3E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7685CDB-012D-45E0-9E3E-C2F9202248AE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38B6C4C-D015-45B0-A613-9A7215B54013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065F54F1-762B-4370-9A1A-74DC744228D6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5538AE14-54BA-43F0-9911-84D315AF6AC1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CFD0749E-0CE8-4E1A-A849-5710E88BCD92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22882A5B-B1B4-4F46-B8C6-D74D5C3579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792C4DBE-3D5B-4EA3-864F-A27F17441327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A101A502-3DE3-4FA0-AE4F-99E14A0C6422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E9952F21-4255-4847-8E2A-8797FB6D4CDF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6275A88-FE98-43B4-B868-C52DAA0677B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D0049BAF-D95B-4B1F-B27E-818811A4D5B0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24E2FF1C-6DCC-4AC3-A695-32467804C2D4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D8E40FBC-8C09-4659-A074-25AE3D7FCFEB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B4608E2C-5DFF-4A2B-A432-D5C106720DB3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68AAE8E6-A136-4B53-A587-77BCB557D8AE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B2D2FD08-C833-4E9A-978F-90A931FB63BA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C614CE6E-3D67-4481-B3F4-F0AB256BB02D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5EC36C49-0E1B-4761-B4AE-CA5FED8C1E7A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517CBD35-E71E-40FA-8EC1-AFA6D4E5695B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B82E51FE-6E92-45AF-AF04-1519178B34CA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8EADFB64-7212-48EF-9029-9867664625EF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DC12B957-130F-4ECF-99EE-EE0A837CF193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E802E6B8-7289-41DB-BA37-47E07ADA22BC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FB6C82EB-A2D5-4C84-A07A-6E1C20703910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343EB11F-2859-463D-82BB-F1E26CD4E05D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465916D1-DC73-4BA2-9CE4-C84425B0D9D6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792A35F-1455-4253-8079-92DFEADBDA0B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496C5DB8-84DB-4144-9F08-7DD8D28A4328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07D87E1D-98F8-4A10-A49D-68AD7C09681F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4D5B7988-2E18-4F18-965D-6937A94A10FF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3A5D96CA-DA1F-4984-B94E-89514D13FAD2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8AE87AE4-47ED-41D6-BC0C-FEDD00FAB8F3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0D89D941-0C93-4347-B52E-9F388E2D3156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AF4DD648-2577-4606-A5B5-90356955C1DA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BF3A6AA2-4CB8-4990-82F0-068B08FC6992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FE078EC1-7913-4C00-8B2E-62DFA092F98D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3738C769-BCBD-4677-9348-3CAE0564E950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77D5B113-FFDE-4431-AE55-B78F566F2365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467E8D46-29E1-4E9B-B91C-23535DF569BA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78A69DAC-BF68-45F1-8242-6B43AFEFE520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BE59E5B1-1054-450B-854A-3CA0941FC73D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FB664553-AE43-4516-832F-30103D35A917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F027DC8A-0D30-4790-9ACE-E29468586E22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A974B16B-BCF9-4B7F-AD8D-97B397B6E801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71095B16-3AD3-4ED0-B7C6-54B0074C417E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DE0F8ED6-589F-4AB0-8C41-80BC05F32BD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CDDE5D43-6AD0-4380-ABB9-90FDDB9DDC12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27F0C91C-239D-4AE1-BC45-0EE0AB0A7F72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9E254888-4CE4-4892-B53C-B6598AF8BD0C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211E57AB-9E72-40F1-9C8B-D53F8059CBBF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9DAF15F3-0374-4273-9DF4-D3F26A0235A4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D375B61A-4A84-435A-BC69-C9AD1E4BF8A9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0926BF7-CA67-4C86-BDAA-9543A6688A39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E2129FC7-E6E3-49D6-BACB-6DA636F9B622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0BDDB4CA-6B46-4F23-9874-0EF65163F38E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348067AF-9F06-41B2-B68A-2BB147EB4604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4A005BEC-349B-4F16-A177-76A9968EE3A0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3278E98-D924-47C5-9F5C-36B070D49244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3AB8DDAB-3C54-4229-88F1-DFD6758DE54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6A5BCB1D-C7D1-43D2-A87F-E3B7A130245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26EB78E5-4D16-4F7B-A6D1-3839D5C6ADBF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6C266F-9D43-4961-9C51-A7BFA427224C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E87EE244-7486-4BAC-A1CA-0A4789186842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F4776E82-6B7E-4455-B797-E8682E3EC954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0DC28E97-46EE-4C67-9914-3AD38A64B5D5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65D098DE-1374-40B9-BF39-C6E75945F140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07B00DD1-2862-4AF7-A911-E472BD9E3852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2C3284AA-FA59-4A5F-97F9-B875330ED942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BA48EF80-E3E7-4B40-9FDD-0D001FC8460B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69960239-F866-4D13-BDC9-0AECF40824B6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A15CF87D-00E1-440B-98BC-6767E8F7117B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9B83E5DE-78E6-4C62-8B9C-2CDC432A95FF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6135B9EA-886B-41E4-A76A-86C6F4C39AEC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84BBD5A7-FD93-4FF0-AD50-C2F5FC07FE6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D4AC0996-C740-4E10-8755-F20942EF616A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E32E4B4B-936B-4D8F-8963-6AAC8D3DE282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5FAA051C-7C26-4B05-842D-502C7ED96D05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B22DA7BB-92D0-44D3-A440-F94FE445A60A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6ADF2000-09AB-4B9D-B81B-6DDC15DBE3C1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75C064B-4554-4F29-8310-B686AFBB22EF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961301B7-DB20-460C-9AE5-FDB702EABDC5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E92D6D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3" name="자유형: 도형 362">
            <a:extLst>
              <a:ext uri="{FF2B5EF4-FFF2-40B4-BE49-F238E27FC236}">
                <a16:creationId xmlns:a16="http://schemas.microsoft.com/office/drawing/2014/main" id="{428717CC-2674-4C54-8DC4-A5C32DBE4A80}"/>
              </a:ext>
            </a:extLst>
          </p:cNvPr>
          <p:cNvSpPr/>
          <p:nvPr/>
        </p:nvSpPr>
        <p:spPr>
          <a:xfrm>
            <a:off x="2727974" y="2504878"/>
            <a:ext cx="260420" cy="355907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92D6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364" name="자유형: 도형 363">
            <a:extLst>
              <a:ext uri="{FF2B5EF4-FFF2-40B4-BE49-F238E27FC236}">
                <a16:creationId xmlns:a16="http://schemas.microsoft.com/office/drawing/2014/main" id="{358E9EC4-4CD4-44BB-A958-5DD9273510D2}"/>
              </a:ext>
            </a:extLst>
          </p:cNvPr>
          <p:cNvSpPr/>
          <p:nvPr/>
        </p:nvSpPr>
        <p:spPr>
          <a:xfrm>
            <a:off x="9418569" y="4475756"/>
            <a:ext cx="260420" cy="355907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92D6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365" name="자유형: 도형 364">
            <a:extLst>
              <a:ext uri="{FF2B5EF4-FFF2-40B4-BE49-F238E27FC236}">
                <a16:creationId xmlns:a16="http://schemas.microsoft.com/office/drawing/2014/main" id="{DB109311-1657-4865-9C3B-0EE2A088DCDA}"/>
              </a:ext>
            </a:extLst>
          </p:cNvPr>
          <p:cNvSpPr/>
          <p:nvPr/>
        </p:nvSpPr>
        <p:spPr>
          <a:xfrm>
            <a:off x="5482194" y="2090035"/>
            <a:ext cx="260420" cy="355907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92D6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A82CB3B7-0821-4DD7-9307-9593ED5ECA17}"/>
              </a:ext>
            </a:extLst>
          </p:cNvPr>
          <p:cNvSpPr txBox="1"/>
          <p:nvPr/>
        </p:nvSpPr>
        <p:spPr>
          <a:xfrm>
            <a:off x="1352349" y="3635404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E92D6D"/>
                </a:solidFill>
              </a:rPr>
              <a:t>aliqua</a:t>
            </a:r>
            <a:r>
              <a:rPr lang="en-US" altLang="ko-KR" sz="1400" dirty="0">
                <a:solidFill>
                  <a:srgbClr val="E92D6D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E92D6D"/>
                </a:solidFill>
              </a:rPr>
              <a:t>Ut </a:t>
            </a:r>
            <a:r>
              <a:rPr lang="en-US" altLang="ko-KR" sz="1400" dirty="0" err="1">
                <a:solidFill>
                  <a:srgbClr val="E92D6D"/>
                </a:solidFill>
              </a:rPr>
              <a:t>enim</a:t>
            </a:r>
            <a:r>
              <a:rPr lang="en-US" altLang="ko-KR" sz="1400" dirty="0">
                <a:solidFill>
                  <a:srgbClr val="E92D6D"/>
                </a:solidFill>
              </a:rPr>
              <a:t> ad minim </a:t>
            </a:r>
            <a:r>
              <a:rPr lang="en-US" altLang="ko-KR" sz="1400" dirty="0" err="1">
                <a:solidFill>
                  <a:srgbClr val="E92D6D"/>
                </a:solidFill>
              </a:rPr>
              <a:t>veniam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quis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nostrud</a:t>
            </a:r>
            <a:r>
              <a:rPr lang="en-US" altLang="ko-KR" sz="1400" dirty="0">
                <a:solidFill>
                  <a:srgbClr val="E92D6D"/>
                </a:solidFill>
              </a:rPr>
              <a:t> exercitation </a:t>
            </a:r>
            <a:r>
              <a:rPr lang="en-US" altLang="ko-KR" sz="1400" dirty="0" err="1">
                <a:solidFill>
                  <a:srgbClr val="E92D6D"/>
                </a:solidFill>
              </a:rPr>
              <a:t>ullamco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laboris</a:t>
            </a:r>
            <a:r>
              <a:rPr lang="en-US" altLang="ko-KR" sz="1400" dirty="0">
                <a:solidFill>
                  <a:srgbClr val="E92D6D"/>
                </a:solidFill>
              </a:rPr>
              <a:t> nisi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aliquip</a:t>
            </a:r>
            <a:r>
              <a:rPr lang="en-US" altLang="ko-KR" sz="1400" dirty="0">
                <a:solidFill>
                  <a:srgbClr val="E92D6D"/>
                </a:solidFill>
              </a:rPr>
              <a:t> ex </a:t>
            </a:r>
            <a:r>
              <a:rPr lang="en-US" altLang="ko-KR" sz="1400" dirty="0" err="1">
                <a:solidFill>
                  <a:srgbClr val="E92D6D"/>
                </a:solidFill>
              </a:rPr>
              <a:t>ea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commodo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consequat</a:t>
            </a:r>
            <a:r>
              <a:rPr lang="en-US" altLang="ko-KR" sz="1400" dirty="0">
                <a:solidFill>
                  <a:srgbClr val="E92D6D"/>
                </a:solidFill>
              </a:rPr>
              <a:t>. Duis </a:t>
            </a:r>
            <a:r>
              <a:rPr lang="en-US" altLang="ko-KR" sz="1400" dirty="0" err="1">
                <a:solidFill>
                  <a:srgbClr val="E92D6D"/>
                </a:solidFill>
              </a:rPr>
              <a:t>aute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irure</a:t>
            </a:r>
            <a:r>
              <a:rPr lang="en-US" altLang="ko-KR" sz="1400" dirty="0">
                <a:solidFill>
                  <a:srgbClr val="E92D6D"/>
                </a:solidFill>
              </a:rPr>
              <a:t> dolor in </a:t>
            </a:r>
            <a:r>
              <a:rPr lang="en-US" altLang="ko-KR" sz="1400" dirty="0" err="1">
                <a:solidFill>
                  <a:srgbClr val="E92D6D"/>
                </a:solidFill>
              </a:rPr>
              <a:t>reprehenderit</a:t>
            </a:r>
            <a:r>
              <a:rPr lang="en-US" altLang="ko-KR" sz="1400" dirty="0">
                <a:solidFill>
                  <a:srgbClr val="E92D6D"/>
                </a:solidFill>
              </a:rPr>
              <a:t> in </a:t>
            </a:r>
            <a:r>
              <a:rPr lang="en-US" altLang="ko-KR" sz="1400" dirty="0" err="1">
                <a:solidFill>
                  <a:srgbClr val="E92D6D"/>
                </a:solidFill>
              </a:rPr>
              <a:t>voluptate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velit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esse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cillum</a:t>
            </a:r>
            <a:r>
              <a:rPr lang="en-US" altLang="ko-KR" sz="1400" dirty="0">
                <a:solidFill>
                  <a:srgbClr val="E92D6D"/>
                </a:solidFill>
              </a:rPr>
              <a:t> dolore </a:t>
            </a:r>
            <a:r>
              <a:rPr lang="en-US" altLang="ko-KR" sz="1400" dirty="0" err="1">
                <a:solidFill>
                  <a:srgbClr val="E92D6D"/>
                </a:solidFill>
              </a:rPr>
              <a:t>eu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fugiat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nulla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pariatur</a:t>
            </a:r>
            <a:r>
              <a:rPr lang="en-US" altLang="ko-KR" sz="1400" dirty="0">
                <a:solidFill>
                  <a:srgbClr val="E92D6D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E92D6D"/>
                </a:solidFill>
              </a:rPr>
              <a:t>Excepteur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sint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occaecat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cupidatat</a:t>
            </a:r>
            <a:r>
              <a:rPr lang="en-US" altLang="ko-KR" sz="1400" dirty="0">
                <a:solidFill>
                  <a:srgbClr val="E92D6D"/>
                </a:solidFill>
              </a:rPr>
              <a:t> non </a:t>
            </a:r>
            <a:r>
              <a:rPr lang="en-US" altLang="ko-KR" sz="1400" dirty="0" err="1">
                <a:solidFill>
                  <a:srgbClr val="E92D6D"/>
                </a:solidFill>
              </a:rPr>
              <a:t>proident</a:t>
            </a:r>
            <a:r>
              <a:rPr lang="en-US" altLang="ko-KR" sz="1400" dirty="0">
                <a:solidFill>
                  <a:srgbClr val="E92D6D"/>
                </a:solidFill>
              </a:rPr>
              <a:t>!</a:t>
            </a: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1610EE5E-B4C6-44FE-97C7-F048C7E29D2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25114" y="951824"/>
            <a:ext cx="3143162" cy="5110834"/>
          </a:xfrm>
          <a:prstGeom prst="rect">
            <a:avLst/>
          </a:prstGeom>
        </p:spPr>
      </p:pic>
      <p:sp>
        <p:nvSpPr>
          <p:cNvPr id="22" name="TextBox 21">
            <a:extLst>
              <a:ext uri="{FF2B5EF4-FFF2-40B4-BE49-F238E27FC236}">
                <a16:creationId xmlns:a16="http://schemas.microsoft.com/office/drawing/2014/main" id="{30A21396-6B22-4D35-9969-8EFFD012D532}"/>
              </a:ext>
            </a:extLst>
          </p:cNvPr>
          <p:cNvSpPr txBox="1"/>
          <p:nvPr/>
        </p:nvSpPr>
        <p:spPr>
          <a:xfrm>
            <a:off x="1352349" y="2404298"/>
            <a:ext cx="4572001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E92D6D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E92D6D"/>
                </a:solidFill>
              </a:rPr>
              <a:t>Mobile project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C5329157-6A31-4F8C-8546-A4CA03A9F5C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31" name="그림 30">
            <a:extLst>
              <a:ext uri="{FF2B5EF4-FFF2-40B4-BE49-F238E27FC236}">
                <a16:creationId xmlns:a16="http://schemas.microsoft.com/office/drawing/2014/main" id="{9C5DD2F8-1E53-4048-87B6-6F8C4F052F7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18868" y="1081212"/>
            <a:ext cx="1392454" cy="17884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05EA57E2-A12C-49B8-B656-13CCE39AF5C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42685" y="680591"/>
            <a:ext cx="4714778" cy="59690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0CBB3EC5-B1ED-4A3E-8C06-18044AE33E4E}"/>
              </a:ext>
            </a:extLst>
          </p:cNvPr>
          <p:cNvSpPr txBox="1"/>
          <p:nvPr/>
        </p:nvSpPr>
        <p:spPr>
          <a:xfrm>
            <a:off x="1294420" y="3635404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E92D6D"/>
                </a:solidFill>
              </a:rPr>
              <a:t>amet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adipiscing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elit</a:t>
            </a:r>
            <a:r>
              <a:rPr lang="en-US" altLang="ko-KR" sz="1400" dirty="0">
                <a:solidFill>
                  <a:srgbClr val="E92D6D"/>
                </a:solidFill>
              </a:rPr>
              <a:t>, sed do </a:t>
            </a:r>
            <a:r>
              <a:rPr lang="en-US" altLang="ko-KR" sz="1400" dirty="0" err="1">
                <a:solidFill>
                  <a:srgbClr val="E92D6D"/>
                </a:solidFill>
              </a:rPr>
              <a:t>eiusmod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tempor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incididunt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labore</a:t>
            </a:r>
            <a:r>
              <a:rPr lang="en-US" altLang="ko-KR" sz="1400" dirty="0">
                <a:solidFill>
                  <a:srgbClr val="E92D6D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E92D6D"/>
                </a:solidFill>
              </a:rPr>
              <a:t>aliqua</a:t>
            </a:r>
            <a:r>
              <a:rPr lang="en-US" altLang="ko-KR" sz="1400" dirty="0">
                <a:solidFill>
                  <a:srgbClr val="E92D6D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E92D6D"/>
                </a:solidFill>
              </a:rPr>
              <a:t>Ut </a:t>
            </a:r>
            <a:r>
              <a:rPr lang="en-US" altLang="ko-KR" sz="1400" dirty="0" err="1">
                <a:solidFill>
                  <a:srgbClr val="E92D6D"/>
                </a:solidFill>
              </a:rPr>
              <a:t>enim</a:t>
            </a:r>
            <a:r>
              <a:rPr lang="en-US" altLang="ko-KR" sz="1400" dirty="0">
                <a:solidFill>
                  <a:srgbClr val="E92D6D"/>
                </a:solidFill>
              </a:rPr>
              <a:t> ad minim </a:t>
            </a:r>
            <a:r>
              <a:rPr lang="en-US" altLang="ko-KR" sz="1400" dirty="0" err="1">
                <a:solidFill>
                  <a:srgbClr val="E92D6D"/>
                </a:solidFill>
              </a:rPr>
              <a:t>veniam</a:t>
            </a:r>
            <a:r>
              <a:rPr lang="en-US" altLang="ko-KR" sz="1400" dirty="0">
                <a:solidFill>
                  <a:srgbClr val="E92D6D"/>
                </a:solidFill>
              </a:rPr>
              <a:t>, </a:t>
            </a:r>
            <a:r>
              <a:rPr lang="en-US" altLang="ko-KR" sz="1400" dirty="0" err="1">
                <a:solidFill>
                  <a:srgbClr val="E92D6D"/>
                </a:solidFill>
              </a:rPr>
              <a:t>quis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nostrud</a:t>
            </a:r>
            <a:r>
              <a:rPr lang="en-US" altLang="ko-KR" sz="1400" dirty="0">
                <a:solidFill>
                  <a:srgbClr val="E92D6D"/>
                </a:solidFill>
              </a:rPr>
              <a:t> exercitation </a:t>
            </a:r>
            <a:r>
              <a:rPr lang="en-US" altLang="ko-KR" sz="1400" dirty="0" err="1">
                <a:solidFill>
                  <a:srgbClr val="E92D6D"/>
                </a:solidFill>
              </a:rPr>
              <a:t>ullamco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laboris</a:t>
            </a:r>
            <a:r>
              <a:rPr lang="en-US" altLang="ko-KR" sz="1400" dirty="0">
                <a:solidFill>
                  <a:srgbClr val="E92D6D"/>
                </a:solidFill>
              </a:rPr>
              <a:t> nisi </a:t>
            </a:r>
            <a:r>
              <a:rPr lang="en-US" altLang="ko-KR" sz="1400" dirty="0" err="1">
                <a:solidFill>
                  <a:srgbClr val="E92D6D"/>
                </a:solidFill>
              </a:rPr>
              <a:t>ut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aliquip</a:t>
            </a:r>
            <a:r>
              <a:rPr lang="en-US" altLang="ko-KR" sz="1400" dirty="0">
                <a:solidFill>
                  <a:srgbClr val="E92D6D"/>
                </a:solidFill>
              </a:rPr>
              <a:t> ex </a:t>
            </a:r>
            <a:r>
              <a:rPr lang="en-US" altLang="ko-KR" sz="1400" dirty="0" err="1">
                <a:solidFill>
                  <a:srgbClr val="E92D6D"/>
                </a:solidFill>
              </a:rPr>
              <a:t>ea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commodo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consequat</a:t>
            </a:r>
            <a:r>
              <a:rPr lang="en-US" altLang="ko-KR" sz="1400" dirty="0">
                <a:solidFill>
                  <a:srgbClr val="E92D6D"/>
                </a:solidFill>
              </a:rPr>
              <a:t>. Duis </a:t>
            </a:r>
            <a:r>
              <a:rPr lang="en-US" altLang="ko-KR" sz="1400" dirty="0" err="1">
                <a:solidFill>
                  <a:srgbClr val="E92D6D"/>
                </a:solidFill>
              </a:rPr>
              <a:t>aute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irure</a:t>
            </a:r>
            <a:r>
              <a:rPr lang="en-US" altLang="ko-KR" sz="1400" dirty="0">
                <a:solidFill>
                  <a:srgbClr val="E92D6D"/>
                </a:solidFill>
              </a:rPr>
              <a:t> dolor in </a:t>
            </a:r>
            <a:r>
              <a:rPr lang="en-US" altLang="ko-KR" sz="1400" dirty="0" err="1">
                <a:solidFill>
                  <a:srgbClr val="E92D6D"/>
                </a:solidFill>
              </a:rPr>
              <a:t>reprehenderit</a:t>
            </a:r>
            <a:r>
              <a:rPr lang="en-US" altLang="ko-KR" sz="1400" dirty="0">
                <a:solidFill>
                  <a:srgbClr val="E92D6D"/>
                </a:solidFill>
              </a:rPr>
              <a:t> in </a:t>
            </a:r>
            <a:r>
              <a:rPr lang="en-US" altLang="ko-KR" sz="1400" dirty="0" err="1">
                <a:solidFill>
                  <a:srgbClr val="E92D6D"/>
                </a:solidFill>
              </a:rPr>
              <a:t>voluptate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velit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esse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cillum</a:t>
            </a:r>
            <a:r>
              <a:rPr lang="en-US" altLang="ko-KR" sz="1400" dirty="0">
                <a:solidFill>
                  <a:srgbClr val="E92D6D"/>
                </a:solidFill>
              </a:rPr>
              <a:t> dolore </a:t>
            </a:r>
            <a:r>
              <a:rPr lang="en-US" altLang="ko-KR" sz="1400" dirty="0" err="1">
                <a:solidFill>
                  <a:srgbClr val="E92D6D"/>
                </a:solidFill>
              </a:rPr>
              <a:t>eu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fugiat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nulla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pariatur</a:t>
            </a:r>
            <a:r>
              <a:rPr lang="en-US" altLang="ko-KR" sz="1400" dirty="0">
                <a:solidFill>
                  <a:srgbClr val="E92D6D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E92D6D"/>
                </a:solidFill>
              </a:rPr>
              <a:t>Excepteur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sint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occaecat</a:t>
            </a:r>
            <a:r>
              <a:rPr lang="en-US" altLang="ko-KR" sz="1400" dirty="0">
                <a:solidFill>
                  <a:srgbClr val="E92D6D"/>
                </a:solidFill>
              </a:rPr>
              <a:t> </a:t>
            </a:r>
            <a:r>
              <a:rPr lang="en-US" altLang="ko-KR" sz="1400" dirty="0" err="1">
                <a:solidFill>
                  <a:srgbClr val="E92D6D"/>
                </a:solidFill>
              </a:rPr>
              <a:t>cupidatat</a:t>
            </a:r>
            <a:r>
              <a:rPr lang="en-US" altLang="ko-KR" sz="1400" dirty="0">
                <a:solidFill>
                  <a:srgbClr val="E92D6D"/>
                </a:solidFill>
              </a:rPr>
              <a:t> non </a:t>
            </a:r>
            <a:r>
              <a:rPr lang="en-US" altLang="ko-KR" sz="1400" dirty="0" err="1">
                <a:solidFill>
                  <a:srgbClr val="E92D6D"/>
                </a:solidFill>
              </a:rPr>
              <a:t>proident</a:t>
            </a:r>
            <a:r>
              <a:rPr lang="en-US" altLang="ko-KR" sz="1400" dirty="0">
                <a:solidFill>
                  <a:srgbClr val="E92D6D"/>
                </a:solidFill>
              </a:rPr>
              <a:t>!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DC829407-7320-4F4B-B425-AF9E139F9B6F}"/>
              </a:ext>
            </a:extLst>
          </p:cNvPr>
          <p:cNvSpPr txBox="1"/>
          <p:nvPr/>
        </p:nvSpPr>
        <p:spPr>
          <a:xfrm>
            <a:off x="1294420" y="2404298"/>
            <a:ext cx="4572001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E92D6D"/>
                </a:solidFill>
              </a:rPr>
              <a:t>Title text block &amp;</a:t>
            </a:r>
            <a:br>
              <a:rPr lang="en-US" altLang="ko-KR" sz="2400" b="0" dirty="0">
                <a:solidFill>
                  <a:srgbClr val="E92D6D"/>
                </a:solidFill>
              </a:rPr>
            </a:br>
            <a:r>
              <a:rPr lang="en-US" altLang="ko-KR" sz="2400" b="0" dirty="0">
                <a:solidFill>
                  <a:srgbClr val="E92D6D"/>
                </a:solidFill>
              </a:rPr>
              <a:t>Tablet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2A0B59F9-49F5-42F1-BE24-E7258D4658F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073482736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0DD69582-F816-4FC1-B709-CD9A20C2E2C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71157" y="785930"/>
            <a:ext cx="9434286" cy="56134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DC30D248-C28A-4DCE-829B-745FEC4F36E5}"/>
              </a:ext>
            </a:extLst>
          </p:cNvPr>
          <p:cNvSpPr txBox="1"/>
          <p:nvPr/>
        </p:nvSpPr>
        <p:spPr>
          <a:xfrm>
            <a:off x="1025519" y="2231747"/>
            <a:ext cx="3009194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E92D6D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E92D6D"/>
                </a:solidFill>
              </a:rPr>
              <a:t>amet</a:t>
            </a:r>
            <a:r>
              <a:rPr lang="en-US" altLang="ko-KR" sz="1200" dirty="0">
                <a:solidFill>
                  <a:srgbClr val="E92D6D"/>
                </a:solidFill>
              </a:rPr>
              <a:t>, </a:t>
            </a:r>
            <a:r>
              <a:rPr lang="en-US" altLang="ko-KR" sz="1200" dirty="0" err="1">
                <a:solidFill>
                  <a:srgbClr val="E92D6D"/>
                </a:solidFill>
              </a:rPr>
              <a:t>consectetur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adipiscing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elit</a:t>
            </a:r>
            <a:r>
              <a:rPr lang="en-US" altLang="ko-KR" sz="1200" dirty="0">
                <a:solidFill>
                  <a:srgbClr val="E92D6D"/>
                </a:solidFill>
              </a:rPr>
              <a:t>, sed do </a:t>
            </a:r>
            <a:r>
              <a:rPr lang="en-US" altLang="ko-KR" sz="1200" dirty="0" err="1">
                <a:solidFill>
                  <a:srgbClr val="E92D6D"/>
                </a:solidFill>
              </a:rPr>
              <a:t>eiusmod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tempor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incididunt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ut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labore</a:t>
            </a:r>
            <a:r>
              <a:rPr lang="en-US" altLang="ko-KR" sz="1200" dirty="0">
                <a:solidFill>
                  <a:srgbClr val="E92D6D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E92D6D"/>
                </a:solidFill>
              </a:rPr>
              <a:t>aliqua</a:t>
            </a:r>
            <a:r>
              <a:rPr lang="en-US" altLang="ko-KR" sz="1200" dirty="0">
                <a:solidFill>
                  <a:srgbClr val="E92D6D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E92D6D"/>
                </a:solidFill>
              </a:rPr>
              <a:t>Ut </a:t>
            </a:r>
            <a:r>
              <a:rPr lang="en-US" altLang="ko-KR" sz="1200" dirty="0" err="1">
                <a:solidFill>
                  <a:srgbClr val="E92D6D"/>
                </a:solidFill>
              </a:rPr>
              <a:t>enim</a:t>
            </a:r>
            <a:r>
              <a:rPr lang="en-US" altLang="ko-KR" sz="1200" dirty="0">
                <a:solidFill>
                  <a:srgbClr val="E92D6D"/>
                </a:solidFill>
              </a:rPr>
              <a:t> ad minim </a:t>
            </a:r>
            <a:r>
              <a:rPr lang="en-US" altLang="ko-KR" sz="1200" dirty="0" err="1">
                <a:solidFill>
                  <a:srgbClr val="E92D6D"/>
                </a:solidFill>
              </a:rPr>
              <a:t>veniam</a:t>
            </a:r>
            <a:r>
              <a:rPr lang="en-US" altLang="ko-KR" sz="1200" dirty="0">
                <a:solidFill>
                  <a:srgbClr val="E92D6D"/>
                </a:solidFill>
              </a:rPr>
              <a:t>, </a:t>
            </a:r>
            <a:r>
              <a:rPr lang="en-US" altLang="ko-KR" sz="1200" dirty="0" err="1">
                <a:solidFill>
                  <a:srgbClr val="E92D6D"/>
                </a:solidFill>
              </a:rPr>
              <a:t>quis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nostrud</a:t>
            </a:r>
            <a:r>
              <a:rPr lang="en-US" altLang="ko-KR" sz="1200" dirty="0">
                <a:solidFill>
                  <a:srgbClr val="E92D6D"/>
                </a:solidFill>
              </a:rPr>
              <a:t> exercitation </a:t>
            </a:r>
            <a:r>
              <a:rPr lang="en-US" altLang="ko-KR" sz="1200" dirty="0" err="1">
                <a:solidFill>
                  <a:srgbClr val="E92D6D"/>
                </a:solidFill>
              </a:rPr>
              <a:t>ullamco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laboris</a:t>
            </a:r>
            <a:r>
              <a:rPr lang="en-US" altLang="ko-KR" sz="1200" dirty="0">
                <a:solidFill>
                  <a:srgbClr val="E92D6D"/>
                </a:solidFill>
              </a:rPr>
              <a:t> nisi </a:t>
            </a:r>
            <a:r>
              <a:rPr lang="en-US" altLang="ko-KR" sz="1200" dirty="0" err="1">
                <a:solidFill>
                  <a:srgbClr val="E92D6D"/>
                </a:solidFill>
              </a:rPr>
              <a:t>ut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aliquip</a:t>
            </a:r>
            <a:r>
              <a:rPr lang="en-US" altLang="ko-KR" sz="1200" dirty="0">
                <a:solidFill>
                  <a:srgbClr val="E92D6D"/>
                </a:solidFill>
              </a:rPr>
              <a:t> ex </a:t>
            </a:r>
            <a:r>
              <a:rPr lang="en-US" altLang="ko-KR" sz="1200" dirty="0" err="1">
                <a:solidFill>
                  <a:srgbClr val="E92D6D"/>
                </a:solidFill>
              </a:rPr>
              <a:t>ea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commodo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consequat</a:t>
            </a:r>
            <a:r>
              <a:rPr lang="en-US" altLang="ko-KR" sz="1200" dirty="0">
                <a:solidFill>
                  <a:srgbClr val="E92D6D"/>
                </a:solidFill>
              </a:rPr>
              <a:t>. Duis </a:t>
            </a:r>
            <a:r>
              <a:rPr lang="en-US" altLang="ko-KR" sz="1200" dirty="0" err="1">
                <a:solidFill>
                  <a:srgbClr val="E92D6D"/>
                </a:solidFill>
              </a:rPr>
              <a:t>aute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irure</a:t>
            </a:r>
            <a:r>
              <a:rPr lang="en-US" altLang="ko-KR" sz="1200" dirty="0">
                <a:solidFill>
                  <a:srgbClr val="E92D6D"/>
                </a:solidFill>
              </a:rPr>
              <a:t> dolor in </a:t>
            </a:r>
            <a:r>
              <a:rPr lang="en-US" altLang="ko-KR" sz="1200" dirty="0" err="1">
                <a:solidFill>
                  <a:srgbClr val="E92D6D"/>
                </a:solidFill>
              </a:rPr>
              <a:t>reprehenderit</a:t>
            </a:r>
            <a:r>
              <a:rPr lang="en-US" altLang="ko-KR" sz="1200" dirty="0">
                <a:solidFill>
                  <a:srgbClr val="E92D6D"/>
                </a:solidFill>
              </a:rPr>
              <a:t> in </a:t>
            </a:r>
            <a:r>
              <a:rPr lang="en-US" altLang="ko-KR" sz="1200" dirty="0" err="1">
                <a:solidFill>
                  <a:srgbClr val="E92D6D"/>
                </a:solidFill>
              </a:rPr>
              <a:t>voluptate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velit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esse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cillum</a:t>
            </a:r>
            <a:r>
              <a:rPr lang="en-US" altLang="ko-KR" sz="1200" dirty="0">
                <a:solidFill>
                  <a:srgbClr val="E92D6D"/>
                </a:solidFill>
              </a:rPr>
              <a:t> dolore </a:t>
            </a:r>
            <a:r>
              <a:rPr lang="en-US" altLang="ko-KR" sz="1200" dirty="0" err="1">
                <a:solidFill>
                  <a:srgbClr val="E92D6D"/>
                </a:solidFill>
              </a:rPr>
              <a:t>eu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fugiat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nulla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pariatur</a:t>
            </a:r>
            <a:r>
              <a:rPr lang="en-US" altLang="ko-KR" sz="1200" dirty="0">
                <a:solidFill>
                  <a:srgbClr val="E92D6D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E92D6D"/>
                </a:solidFill>
              </a:rPr>
              <a:t>Excepteur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sint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occaecat</a:t>
            </a:r>
            <a:r>
              <a:rPr lang="en-US" altLang="ko-KR" sz="1200" dirty="0">
                <a:solidFill>
                  <a:srgbClr val="E92D6D"/>
                </a:solidFill>
              </a:rPr>
              <a:t> </a:t>
            </a:r>
            <a:r>
              <a:rPr lang="en-US" altLang="ko-KR" sz="1200" dirty="0" err="1">
                <a:solidFill>
                  <a:srgbClr val="E92D6D"/>
                </a:solidFill>
              </a:rPr>
              <a:t>cupidatat</a:t>
            </a:r>
            <a:r>
              <a:rPr lang="en-US" altLang="ko-KR" sz="1200" dirty="0">
                <a:solidFill>
                  <a:srgbClr val="E92D6D"/>
                </a:solidFill>
              </a:rPr>
              <a:t> non </a:t>
            </a:r>
            <a:r>
              <a:rPr lang="en-US" altLang="ko-KR" sz="1200" dirty="0" err="1">
                <a:solidFill>
                  <a:srgbClr val="E92D6D"/>
                </a:solidFill>
              </a:rPr>
              <a:t>proident</a:t>
            </a:r>
            <a:r>
              <a:rPr lang="en-US" altLang="ko-KR" sz="1200" dirty="0">
                <a:solidFill>
                  <a:srgbClr val="E92D6D"/>
                </a:solidFill>
              </a:rPr>
              <a:t>!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A3FDD454-C331-4836-9CDB-6787CA4CFA7C}"/>
              </a:ext>
            </a:extLst>
          </p:cNvPr>
          <p:cNvSpPr txBox="1"/>
          <p:nvPr/>
        </p:nvSpPr>
        <p:spPr>
          <a:xfrm>
            <a:off x="1025519" y="1312966"/>
            <a:ext cx="3338802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1800" b="0" dirty="0">
                <a:solidFill>
                  <a:srgbClr val="E92D6D"/>
                </a:solidFill>
              </a:rPr>
              <a:t>Title text block &amp;</a:t>
            </a:r>
          </a:p>
          <a:p>
            <a:r>
              <a:rPr lang="en-US" altLang="ko-KR" sz="1800" b="0" dirty="0">
                <a:solidFill>
                  <a:srgbClr val="E92D6D"/>
                </a:solidFill>
              </a:rPr>
              <a:t>Desktop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9C660DD-0BD1-41AB-9D69-D447A2982C9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48833383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92D6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8" name="TextBox 507">
            <a:extLst>
              <a:ext uri="{FF2B5EF4-FFF2-40B4-BE49-F238E27FC236}">
                <a16:creationId xmlns:a16="http://schemas.microsoft.com/office/drawing/2014/main" id="{039C7280-37A1-4AC4-B32D-9E4C6B8ED7E9}"/>
              </a:ext>
            </a:extLst>
          </p:cNvPr>
          <p:cNvSpPr txBox="1"/>
          <p:nvPr/>
        </p:nvSpPr>
        <p:spPr>
          <a:xfrm>
            <a:off x="8978001" y="3799808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9FDA984C-06C0-4892-96A0-8F8088CA094A}"/>
              </a:ext>
            </a:extLst>
          </p:cNvPr>
          <p:cNvSpPr txBox="1"/>
          <p:nvPr/>
        </p:nvSpPr>
        <p:spPr>
          <a:xfrm>
            <a:off x="9037297" y="43837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92D6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1" name="TextBox 450">
            <a:extLst>
              <a:ext uri="{FF2B5EF4-FFF2-40B4-BE49-F238E27FC236}">
                <a16:creationId xmlns:a16="http://schemas.microsoft.com/office/drawing/2014/main" id="{37135272-8EF3-4E06-B6C9-8D8834C9E1DC}"/>
              </a:ext>
            </a:extLst>
          </p:cNvPr>
          <p:cNvSpPr txBox="1"/>
          <p:nvPr/>
        </p:nvSpPr>
        <p:spPr>
          <a:xfrm>
            <a:off x="8978001" y="3799808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15938DAE-96F7-475B-8E33-1AB89B19D40D}"/>
              </a:ext>
            </a:extLst>
          </p:cNvPr>
          <p:cNvSpPr txBox="1"/>
          <p:nvPr/>
        </p:nvSpPr>
        <p:spPr>
          <a:xfrm>
            <a:off x="9037297" y="43837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38DEFEF2-0C7B-4BE2-8ACB-738938241BED}"/>
              </a:ext>
            </a:extLst>
          </p:cNvPr>
          <p:cNvSpPr txBox="1"/>
          <p:nvPr/>
        </p:nvSpPr>
        <p:spPr>
          <a:xfrm>
            <a:off x="3268133" y="2828838"/>
            <a:ext cx="5655734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>
                <a:solidFill>
                  <a:srgbClr val="E92D6D"/>
                </a:solidFill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4261381A-9FBB-4755-815E-645A1A43667B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1D722362-569E-4E63-8382-3FD94E01B33E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F9267C7A-DB23-4EA7-AB56-2AD9C9EEAFC4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6D2644E6-4CE0-4D8A-8693-C3E290500D02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21811"/>
            <a:ext cx="2590800" cy="679852"/>
          </a:xfrm>
          <a:prstGeom prst="rect">
            <a:avLst/>
          </a:prstGeom>
        </p:spPr>
      </p:pic>
      <p:sp>
        <p:nvSpPr>
          <p:cNvPr id="9" name="Rectangle 2">
            <a:extLst>
              <a:ext uri="{FF2B5EF4-FFF2-40B4-BE49-F238E27FC236}">
                <a16:creationId xmlns:a16="http://schemas.microsoft.com/office/drawing/2014/main" id="{B12F69AB-8F6F-4B45-8991-C7ACD182F7FD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DF64BB4D-6B75-496B-9389-E2F2096F40CA}"/>
              </a:ext>
            </a:extLst>
          </p:cNvPr>
          <p:cNvSpPr/>
          <p:nvPr/>
        </p:nvSpPr>
        <p:spPr>
          <a:xfrm>
            <a:off x="3596556" y="3570863"/>
            <a:ext cx="510107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671113867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SemiBold - Poppins Light">
      <a:majorFont>
        <a:latin typeface="Poppins SemiBold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E92D6D"/>
        </a:solidFill>
        <a:ln w="9525" cap="flat">
          <a:noFill/>
          <a:prstDash val="solid"/>
          <a:miter/>
        </a:ln>
      </a:spPr>
      <a:bodyPr rtlCol="0" anchor="ctr"/>
      <a:lstStyle>
        <a:defPPr algn="ctr">
          <a:lnSpc>
            <a:spcPct val="100000"/>
          </a:lnSpc>
          <a:defRPr sz="2400" dirty="0" smtClean="0">
            <a:solidFill>
              <a:schemeClr val="bg1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2966</TotalTime>
  <Words>1072</Words>
  <Application>Microsoft Office PowerPoint</Application>
  <PresentationFormat>와이드스크린</PresentationFormat>
  <Paragraphs>176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Arial Unicode MS</vt:lpstr>
      <vt:lpstr>Poppins Light</vt:lpstr>
      <vt:lpstr>맑은 고딕</vt:lpstr>
      <vt:lpstr>Arial</vt:lpstr>
      <vt:lpstr>Poppins SemiBold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278</cp:revision>
  <dcterms:created xsi:type="dcterms:W3CDTF">2019-04-06T05:20:47Z</dcterms:created>
  <dcterms:modified xsi:type="dcterms:W3CDTF">2021-08-11T10:40:40Z</dcterms:modified>
</cp:coreProperties>
</file>