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10287000" cx="18288000"/>
  <p:notesSz cx="6858000" cy="9144000"/>
  <p:embeddedFontLst>
    <p:embeddedFont>
      <p:font typeface="Abril Fatface"/>
      <p:regular r:id="rId25"/>
    </p:embeddedFont>
    <p:embeddedFont>
      <p:font typeface="Poppins"/>
      <p:regular r:id="rId26"/>
      <p:bold r:id="rId27"/>
      <p:italic r:id="rId28"/>
      <p:boldItalic r:id="rId29"/>
    </p:embeddedFont>
    <p:embeddedFont>
      <p:font typeface="Shadows Into Light Two"/>
      <p:regular r:id="rId30"/>
    </p:embeddedFont>
    <p:embeddedFont>
      <p:font typeface="Gochi Hand"/>
      <p:regular r:id="rId31"/>
    </p:embeddedFont>
    <p:embeddedFont>
      <p:font typeface="Archivo Black"/>
      <p:regular r:id="rId32"/>
    </p:embeddedFont>
    <p:embeddedFont>
      <p:font typeface="Homemade Apple"/>
      <p:regular r:id="rId33"/>
    </p:embeddedFont>
    <p:embeddedFont>
      <p:font typeface="Questrial"/>
      <p:regular r:id="rId3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3240">
          <p15:clr>
            <a:srgbClr val="A4A3A4"/>
          </p15:clr>
        </p15:guide>
        <p15:guide id="2" pos="57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3240" orient="horz"/>
        <p:guide pos="576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regular.fntdata"/><Relationship Id="rId25" Type="http://schemas.openxmlformats.org/officeDocument/2006/relationships/font" Target="fonts/AbrilFatface-regular.fntdata"/><Relationship Id="rId28" Type="http://schemas.openxmlformats.org/officeDocument/2006/relationships/font" Target="fonts/Poppins-italic.fntdata"/><Relationship Id="rId27" Type="http://schemas.openxmlformats.org/officeDocument/2006/relationships/font" Target="fonts/Poppins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GochiHand-regular.fntdata"/><Relationship Id="rId30" Type="http://schemas.openxmlformats.org/officeDocument/2006/relationships/font" Target="fonts/ShadowsIntoLightTwo-regular.fntdata"/><Relationship Id="rId11" Type="http://schemas.openxmlformats.org/officeDocument/2006/relationships/slide" Target="slides/slide6.xml"/><Relationship Id="rId33" Type="http://schemas.openxmlformats.org/officeDocument/2006/relationships/font" Target="fonts/HomemadeApple-regular.fntdata"/><Relationship Id="rId10" Type="http://schemas.openxmlformats.org/officeDocument/2006/relationships/slide" Target="slides/slide5.xml"/><Relationship Id="rId32" Type="http://schemas.openxmlformats.org/officeDocument/2006/relationships/font" Target="fonts/ArchivoBlack-regular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34" Type="http://schemas.openxmlformats.org/officeDocument/2006/relationships/font" Target="fonts/Questrial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6" name="Shape 2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7" name="Google Shape;2177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8" name="Google Shape;2178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9" name="Shape 2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0" name="Google Shape;2190;ga073618e60_0_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1" name="Google Shape;2191;ga073618e60_0_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97" name="Shape 2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8" name="Google Shape;2198;ga073618e60_0_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9" name="Google Shape;2199;ga073618e60_0_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2" name="Shape 2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3" name="Google Shape;2213;g2376469a422_0_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4" name="Google Shape;2214;g2376469a422_0_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5" name="Shape 2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6" name="Google Shape;2236;ga073618e60_0_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7" name="Google Shape;2237;ga073618e60_0_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8" name="Shape 2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9" name="Google Shape;2249;g2376469a422_0_5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0" name="Google Shape;2250;g2376469a422_0_5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8" name="Shape 2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9" name="Google Shape;2279;g2376469a422_0_5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0" name="Google Shape;2280;g2376469a422_0_5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05" name="Shape 2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6" name="Google Shape;2306;g2376469a422_0_8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7" name="Google Shape;2307;g2376469a422_0_8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9" name="Shape 2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0" name="Google Shape;2330;g2375e7aa66e_0_3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1" name="Google Shape;2331;g2375e7aa66e_0_3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1" name="Shape 2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2" name="Google Shape;2402;g2375e7aa66e_0_5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3" name="Google Shape;2403;g2375e7aa66e_0_5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31" name="Shape 2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2" name="Google Shape;2432;g2375e7aa66e_0_98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3" name="Google Shape;2433;g2375e7aa66e_0_9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55" name="Shape 2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6" name="Google Shape;2456;g2375e7aa66e_0_12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7" name="Google Shape;2457;g2375e7aa66e_0_12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66" name="Shape 2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7" name="Google Shape;2467;g2375e7aa66e_0_15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8" name="Google Shape;2468;g2375e7aa66e_0_15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74" name="Shape 2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5" name="Google Shape;2475;g2375e7aa66e_0_20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6" name="Google Shape;2476;g2375e7aa66e_0_20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7" name="Shape 2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8" name="Google Shape;2508;g2375e7aa66e_0_23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9" name="Google Shape;2509;g2375e7aa66e_0_23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46" name="Shape 2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7" name="Google Shape;2547;g2375e7aa66e_0_26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8" name="Google Shape;2548;g2375e7aa66e_0_26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75" name="Shape 2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6" name="Google Shape;2576;g2375e7aa66e_0_28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7" name="Google Shape;2577;g2375e7aa66e_0_28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6" name="Shape 25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7" name="Google Shape;2597;g2375e7aa66e_0_30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8" name="Google Shape;2598;g2375e7aa66e_0_30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0" name="Shape 2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1" name="Google Shape;2621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2" name="Google Shape;2622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4.png"/><Relationship Id="rId11" Type="http://schemas.openxmlformats.org/officeDocument/2006/relationships/image" Target="../media/image5.png"/><Relationship Id="rId10" Type="http://schemas.openxmlformats.org/officeDocument/2006/relationships/image" Target="../media/image3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">
  <p:cSld name="CUSTOM">
    <p:bg>
      <p:bgPr>
        <a:solidFill>
          <a:schemeClr val="accent2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oogle Shape;11;p2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12" name="Google Shape;12;p2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7" name="Google Shape;27;p2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28" name="Google Shape;28;p2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" name="Google Shape;29;p2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" name="Google Shape;30;p2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" name="Google Shape;31;p2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" name="Google Shape;35;p2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" name="Google Shape;39;p2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" name="Google Shape;40;p2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3" name="Google Shape;43;p2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44" name="Google Shape;44;p2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" name="Google Shape;45;p2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" name="Google Shape;48;p2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" name="Google Shape;49;p2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" name="Google Shape;51;p2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" name="Google Shape;52;p2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" name="Google Shape;53;p2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" name="Google Shape;55;p2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9" name="Google Shape;59;p2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60" name="Google Shape;60;p2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" name="Google Shape;61;p2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" name="Google Shape;64;p2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" name="Google Shape;69;p2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0" name="Google Shape;70;p2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1" name="Google Shape;71;p2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2" name="Google Shape;72;p2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75" name="Google Shape;75;p2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76" name="Google Shape;76;p2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" name="Google Shape;77;p2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" name="Google Shape;78;p2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" name="Google Shape;79;p2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" name="Google Shape;83;p2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84" name="Google Shape;84;p2"/>
          <p:cNvSpPr/>
          <p:nvPr/>
        </p:nvSpPr>
        <p:spPr>
          <a:xfrm>
            <a:off x="2963025" y="640800"/>
            <a:ext cx="12362100" cy="9111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2"/>
          <p:cNvSpPr txBox="1"/>
          <p:nvPr>
            <p:ph idx="1" type="subTitle"/>
          </p:nvPr>
        </p:nvSpPr>
        <p:spPr>
          <a:xfrm>
            <a:off x="3429000" y="8047950"/>
            <a:ext cx="11285100" cy="8799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82850" lIns="182850" spcFirstLastPara="1" rIns="182850" wrap="square" tIns="18285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320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3200"/>
              </a:spcBef>
              <a:spcAft>
                <a:spcPts val="3200"/>
              </a:spcAft>
              <a:buSzPts val="3000"/>
              <a:buNone/>
              <a:defRPr/>
            </a:lvl9pPr>
          </a:lstStyle>
          <a:p/>
        </p:txBody>
      </p:sp>
      <p:sp>
        <p:nvSpPr>
          <p:cNvPr id="86" name="Google Shape;86;p2"/>
          <p:cNvSpPr txBox="1"/>
          <p:nvPr>
            <p:ph type="title"/>
          </p:nvPr>
        </p:nvSpPr>
        <p:spPr>
          <a:xfrm>
            <a:off x="3429000" y="3248325"/>
            <a:ext cx="11372700" cy="3790500"/>
          </a:xfrm>
          <a:prstGeom prst="rect">
            <a:avLst/>
          </a:prstGeom>
        </p:spPr>
        <p:txBody>
          <a:bodyPr anchorCtr="0" anchor="ctr" bIns="182850" lIns="182850" spcFirstLastPara="1" rIns="182850" wrap="square" tIns="182850">
            <a:noAutofit/>
          </a:bodyPr>
          <a:lstStyle>
            <a:lvl1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ldrich"/>
              <a:buNone/>
              <a:defRPr sz="105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500"/>
              <a:buFont typeface="Abril Fatface"/>
              <a:buNone/>
              <a:defRPr sz="105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87" name="Google Shape;87;p2"/>
          <p:cNvSpPr/>
          <p:nvPr/>
        </p:nvSpPr>
        <p:spPr>
          <a:xfrm>
            <a:off x="14284341" y="401659"/>
            <a:ext cx="2224203" cy="2155168"/>
          </a:xfrm>
          <a:custGeom>
            <a:rect b="b" l="l" r="r" t="t"/>
            <a:pathLst>
              <a:path extrusionOk="0" h="330041" w="340613">
                <a:moveTo>
                  <a:pt x="126873" y="330041"/>
                </a:moveTo>
                <a:lnTo>
                  <a:pt x="124206" y="236792"/>
                </a:lnTo>
                <a:lnTo>
                  <a:pt x="38195" y="272986"/>
                </a:lnTo>
                <a:lnTo>
                  <a:pt x="90773" y="195929"/>
                </a:lnTo>
                <a:lnTo>
                  <a:pt x="0" y="174689"/>
                </a:lnTo>
                <a:lnTo>
                  <a:pt x="87821" y="143351"/>
                </a:lnTo>
                <a:lnTo>
                  <a:pt x="26765" y="72771"/>
                </a:lnTo>
                <a:lnTo>
                  <a:pt x="116300" y="98965"/>
                </a:lnTo>
                <a:lnTo>
                  <a:pt x="108395" y="6001"/>
                </a:lnTo>
                <a:lnTo>
                  <a:pt x="165449" y="79819"/>
                </a:lnTo>
                <a:lnTo>
                  <a:pt x="213741" y="0"/>
                </a:lnTo>
                <a:lnTo>
                  <a:pt x="216408" y="93250"/>
                </a:lnTo>
                <a:lnTo>
                  <a:pt x="302419" y="57055"/>
                </a:lnTo>
                <a:lnTo>
                  <a:pt x="249841" y="134112"/>
                </a:lnTo>
                <a:lnTo>
                  <a:pt x="340614" y="155258"/>
                </a:lnTo>
                <a:lnTo>
                  <a:pt x="252793" y="186690"/>
                </a:lnTo>
                <a:lnTo>
                  <a:pt x="313849" y="257270"/>
                </a:lnTo>
                <a:lnTo>
                  <a:pt x="224314" y="231076"/>
                </a:lnTo>
                <a:lnTo>
                  <a:pt x="232220" y="324041"/>
                </a:lnTo>
                <a:lnTo>
                  <a:pt x="175165" y="250222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2"/>
          <p:cNvSpPr/>
          <p:nvPr/>
        </p:nvSpPr>
        <p:spPr>
          <a:xfrm>
            <a:off x="202900" y="7537787"/>
            <a:ext cx="2409496" cy="2409501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2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">
  <p:cSld name="CUSTOM_1">
    <p:bg>
      <p:bgPr>
        <a:solidFill>
          <a:schemeClr val="accent1"/>
        </a:solid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1" name="Google Shape;91;p3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92" name="Google Shape;92;p3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07" name="Google Shape;107;p3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108" name="Google Shape;108;p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" name="Google Shape;109;p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0" name="Google Shape;110;p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" name="Google Shape;111;p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" name="Google Shape;112;p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" name="Google Shape;113;p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4" name="Google Shape;114;p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5" name="Google Shape;115;p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6" name="Google Shape;116;p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" name="Google Shape;117;p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8" name="Google Shape;118;p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9" name="Google Shape;119;p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0" name="Google Shape;120;p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1" name="Google Shape;121;p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" name="Google Shape;122;p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23" name="Google Shape;123;p3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124" name="Google Shape;124;p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5" name="Google Shape;125;p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6" name="Google Shape;126;p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7" name="Google Shape;127;p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8" name="Google Shape;128;p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9" name="Google Shape;129;p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0" name="Google Shape;130;p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" name="Google Shape;131;p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" name="Google Shape;132;p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" name="Google Shape;133;p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" name="Google Shape;134;p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" name="Google Shape;136;p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7" name="Google Shape;137;p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8" name="Google Shape;138;p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39" name="Google Shape;139;p3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140" name="Google Shape;140;p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1" name="Google Shape;141;p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2" name="Google Shape;142;p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3" name="Google Shape;143;p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4" name="Google Shape;144;p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5" name="Google Shape;145;p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6" name="Google Shape;146;p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7" name="Google Shape;147;p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" name="Google Shape;148;p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9" name="Google Shape;149;p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0" name="Google Shape;150;p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1" name="Google Shape;151;p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" name="Google Shape;152;p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3" name="Google Shape;153;p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4" name="Google Shape;154;p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55" name="Google Shape;155;p3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156" name="Google Shape;156;p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" name="Google Shape;157;p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8" name="Google Shape;158;p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9" name="Google Shape;159;p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0" name="Google Shape;160;p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" name="Google Shape;161;p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2" name="Google Shape;162;p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3" name="Google Shape;163;p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64" name="Google Shape;164;p3"/>
          <p:cNvSpPr/>
          <p:nvPr/>
        </p:nvSpPr>
        <p:spPr>
          <a:xfrm>
            <a:off x="500650" y="539450"/>
            <a:ext cx="17286600" cy="9144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65" name="Google Shape;165;p3"/>
          <p:cNvGrpSpPr/>
          <p:nvPr/>
        </p:nvGrpSpPr>
        <p:grpSpPr>
          <a:xfrm>
            <a:off x="16544604" y="139929"/>
            <a:ext cx="1553216" cy="1527698"/>
            <a:chOff x="10354423" y="92326"/>
            <a:chExt cx="1601914" cy="1575434"/>
          </a:xfrm>
        </p:grpSpPr>
        <p:sp>
          <p:nvSpPr>
            <p:cNvPr id="166" name="Google Shape;166;p3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7" name="Google Shape;167;p3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168" name="Google Shape;168;p3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" name="Google Shape;169;p3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" name="Google Shape;170;p3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" name="Google Shape;171;p3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3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" name="Google Shape;173;p3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" name="Google Shape;174;p3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3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" name="Google Shape;176;p3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77" name="Google Shape;177;p3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78" name="Google Shape;178;p3"/>
          <p:cNvCxnSpPr/>
          <p:nvPr/>
        </p:nvCxnSpPr>
        <p:spPr>
          <a:xfrm rot="10800000">
            <a:off x="3636416" y="3747166"/>
            <a:ext cx="0" cy="5021400"/>
          </a:xfrm>
          <a:prstGeom prst="straightConnector1">
            <a:avLst/>
          </a:prstGeom>
          <a:noFill/>
          <a:ln cap="rnd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79" name="Google Shape;179;p3"/>
          <p:cNvCxnSpPr/>
          <p:nvPr/>
        </p:nvCxnSpPr>
        <p:spPr>
          <a:xfrm rot="10800000">
            <a:off x="14664007" y="3747166"/>
            <a:ext cx="0" cy="5021400"/>
          </a:xfrm>
          <a:prstGeom prst="straightConnector1">
            <a:avLst/>
          </a:prstGeom>
          <a:noFill/>
          <a:ln cap="rnd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80" name="Google Shape;180;p3"/>
          <p:cNvCxnSpPr>
            <a:endCxn id="181" idx="0"/>
          </p:cNvCxnSpPr>
          <p:nvPr/>
        </p:nvCxnSpPr>
        <p:spPr>
          <a:xfrm>
            <a:off x="9131695" y="3195182"/>
            <a:ext cx="12300" cy="5401500"/>
          </a:xfrm>
          <a:prstGeom prst="straightConnector1">
            <a:avLst/>
          </a:prstGeom>
          <a:noFill/>
          <a:ln cap="rnd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82" name="Google Shape;182;p3"/>
          <p:cNvCxnSpPr/>
          <p:nvPr/>
        </p:nvCxnSpPr>
        <p:spPr>
          <a:xfrm>
            <a:off x="3655758" y="3747180"/>
            <a:ext cx="10999200" cy="0"/>
          </a:xfrm>
          <a:prstGeom prst="straightConnector1">
            <a:avLst/>
          </a:prstGeom>
          <a:noFill/>
          <a:ln cap="rnd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83" name="Google Shape;183;p3"/>
          <p:cNvSpPr/>
          <p:nvPr/>
        </p:nvSpPr>
        <p:spPr>
          <a:xfrm>
            <a:off x="3261378" y="2542299"/>
            <a:ext cx="11759700" cy="861900"/>
          </a:xfrm>
          <a:prstGeom prst="roundRect">
            <a:avLst>
              <a:gd fmla="val 0" name="adj"/>
            </a:avLst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4" name="Google Shape;184;p3"/>
          <p:cNvSpPr/>
          <p:nvPr/>
        </p:nvSpPr>
        <p:spPr>
          <a:xfrm>
            <a:off x="6596995" y="4021593"/>
            <a:ext cx="5094000" cy="933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5" name="Google Shape;185;p3"/>
          <p:cNvSpPr/>
          <p:nvPr/>
        </p:nvSpPr>
        <p:spPr>
          <a:xfrm>
            <a:off x="12129241" y="4018753"/>
            <a:ext cx="5094000" cy="933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6" name="Google Shape;186;p3"/>
          <p:cNvSpPr/>
          <p:nvPr/>
        </p:nvSpPr>
        <p:spPr>
          <a:xfrm>
            <a:off x="1064749" y="4021593"/>
            <a:ext cx="5094000" cy="933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7" name="Google Shape;187;p3"/>
          <p:cNvSpPr/>
          <p:nvPr/>
        </p:nvSpPr>
        <p:spPr>
          <a:xfrm>
            <a:off x="6596995" y="5165365"/>
            <a:ext cx="5094000" cy="933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8" name="Google Shape;188;p3"/>
          <p:cNvSpPr/>
          <p:nvPr/>
        </p:nvSpPr>
        <p:spPr>
          <a:xfrm>
            <a:off x="12129241" y="5162525"/>
            <a:ext cx="5094000" cy="933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9" name="Google Shape;189;p3"/>
          <p:cNvSpPr/>
          <p:nvPr/>
        </p:nvSpPr>
        <p:spPr>
          <a:xfrm>
            <a:off x="1064749" y="5165365"/>
            <a:ext cx="5094000" cy="933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0" name="Google Shape;190;p3"/>
          <p:cNvSpPr/>
          <p:nvPr/>
        </p:nvSpPr>
        <p:spPr>
          <a:xfrm>
            <a:off x="6596995" y="6309137"/>
            <a:ext cx="5094000" cy="933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1" name="Google Shape;191;p3"/>
          <p:cNvSpPr/>
          <p:nvPr/>
        </p:nvSpPr>
        <p:spPr>
          <a:xfrm>
            <a:off x="12129241" y="6306297"/>
            <a:ext cx="5094000" cy="933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2" name="Google Shape;192;p3"/>
          <p:cNvSpPr/>
          <p:nvPr/>
        </p:nvSpPr>
        <p:spPr>
          <a:xfrm>
            <a:off x="1064749" y="6309137"/>
            <a:ext cx="5094000" cy="933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3" name="Google Shape;193;p3"/>
          <p:cNvSpPr/>
          <p:nvPr/>
        </p:nvSpPr>
        <p:spPr>
          <a:xfrm>
            <a:off x="6596995" y="7452910"/>
            <a:ext cx="5094000" cy="933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4" name="Google Shape;194;p3"/>
          <p:cNvSpPr/>
          <p:nvPr/>
        </p:nvSpPr>
        <p:spPr>
          <a:xfrm>
            <a:off x="12129241" y="7450070"/>
            <a:ext cx="5094000" cy="933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5" name="Google Shape;195;p3"/>
          <p:cNvSpPr/>
          <p:nvPr/>
        </p:nvSpPr>
        <p:spPr>
          <a:xfrm>
            <a:off x="1064749" y="7452910"/>
            <a:ext cx="5094000" cy="933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1" name="Google Shape;181;p3"/>
          <p:cNvSpPr/>
          <p:nvPr/>
        </p:nvSpPr>
        <p:spPr>
          <a:xfrm>
            <a:off x="6596995" y="8596682"/>
            <a:ext cx="5094000" cy="933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6" name="Google Shape;196;p3"/>
          <p:cNvSpPr/>
          <p:nvPr/>
        </p:nvSpPr>
        <p:spPr>
          <a:xfrm>
            <a:off x="12129241" y="8593842"/>
            <a:ext cx="5094000" cy="933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7" name="Google Shape;197;p3"/>
          <p:cNvSpPr/>
          <p:nvPr/>
        </p:nvSpPr>
        <p:spPr>
          <a:xfrm>
            <a:off x="1064749" y="8596682"/>
            <a:ext cx="5094000" cy="933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">
  <p:cSld name="CUSTOM_2">
    <p:bg>
      <p:bgPr>
        <a:solidFill>
          <a:schemeClr val="accent3"/>
        </a:solidFill>
      </p:bgPr>
    </p:bg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9" name="Google Shape;199;p4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200" name="Google Shape;200;p4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4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4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4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4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4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4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4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4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4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4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4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4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4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4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15" name="Google Shape;215;p4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216" name="Google Shape;216;p4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" name="Google Shape;217;p4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" name="Google Shape;218;p4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" name="Google Shape;219;p4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" name="Google Shape;220;p4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" name="Google Shape;221;p4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" name="Google Shape;222;p4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" name="Google Shape;223;p4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" name="Google Shape;224;p4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" name="Google Shape;225;p4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6" name="Google Shape;226;p4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7" name="Google Shape;227;p4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8" name="Google Shape;228;p4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9" name="Google Shape;229;p4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0" name="Google Shape;230;p4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31" name="Google Shape;231;p4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232" name="Google Shape;232;p4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3" name="Google Shape;233;p4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4" name="Google Shape;234;p4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5" name="Google Shape;235;p4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6" name="Google Shape;236;p4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7" name="Google Shape;237;p4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8" name="Google Shape;238;p4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9" name="Google Shape;239;p4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0" name="Google Shape;240;p4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1" name="Google Shape;241;p4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2" name="Google Shape;242;p4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3" name="Google Shape;243;p4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4" name="Google Shape;244;p4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5" name="Google Shape;245;p4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6" name="Google Shape;246;p4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47" name="Google Shape;247;p4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248" name="Google Shape;248;p4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9" name="Google Shape;249;p4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0" name="Google Shape;250;p4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1" name="Google Shape;251;p4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2" name="Google Shape;252;p4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3" name="Google Shape;253;p4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4" name="Google Shape;254;p4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5" name="Google Shape;255;p4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6" name="Google Shape;256;p4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7" name="Google Shape;257;p4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8" name="Google Shape;258;p4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9" name="Google Shape;259;p4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0" name="Google Shape;260;p4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1" name="Google Shape;261;p4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2" name="Google Shape;262;p4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63" name="Google Shape;263;p4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264" name="Google Shape;264;p4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5" name="Google Shape;265;p4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6" name="Google Shape;266;p4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7" name="Google Shape;267;p4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8" name="Google Shape;268;p4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9" name="Google Shape;269;p4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0" name="Google Shape;270;p4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1" name="Google Shape;271;p4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72" name="Google Shape;272;p4"/>
          <p:cNvSpPr/>
          <p:nvPr/>
        </p:nvSpPr>
        <p:spPr>
          <a:xfrm>
            <a:off x="677028" y="736090"/>
            <a:ext cx="16934100" cy="87390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73" name="Google Shape;273;p4"/>
          <p:cNvGrpSpPr/>
          <p:nvPr/>
        </p:nvGrpSpPr>
        <p:grpSpPr>
          <a:xfrm rot="2700000">
            <a:off x="15381712" y="1099107"/>
            <a:ext cx="3132928" cy="656045"/>
            <a:chOff x="3387375" y="865247"/>
            <a:chExt cx="2088737" cy="437388"/>
          </a:xfrm>
        </p:grpSpPr>
        <p:sp>
          <p:nvSpPr>
            <p:cNvPr id="274" name="Google Shape;274;p4"/>
            <p:cNvSpPr/>
            <p:nvPr/>
          </p:nvSpPr>
          <p:spPr>
            <a:xfrm>
              <a:off x="3387375" y="865247"/>
              <a:ext cx="2088737" cy="437388"/>
            </a:xfrm>
            <a:custGeom>
              <a:rect b="b" l="l" r="r" t="t"/>
              <a:pathLst>
                <a:path extrusionOk="0" h="437388" w="2088737">
                  <a:moveTo>
                    <a:pt x="104966" y="8382"/>
                  </a:moveTo>
                  <a:lnTo>
                    <a:pt x="1992630" y="0"/>
                  </a:lnTo>
                  <a:lnTo>
                    <a:pt x="2087118" y="82010"/>
                  </a:lnTo>
                  <a:lnTo>
                    <a:pt x="1995964" y="156496"/>
                  </a:lnTo>
                  <a:lnTo>
                    <a:pt x="2088737" y="224980"/>
                  </a:lnTo>
                  <a:lnTo>
                    <a:pt x="1994249" y="291084"/>
                  </a:lnTo>
                  <a:lnTo>
                    <a:pt x="2085404" y="374713"/>
                  </a:lnTo>
                  <a:lnTo>
                    <a:pt x="1990916" y="435769"/>
                  </a:lnTo>
                  <a:lnTo>
                    <a:pt x="104966" y="437388"/>
                  </a:lnTo>
                  <a:lnTo>
                    <a:pt x="0" y="358902"/>
                  </a:lnTo>
                  <a:lnTo>
                    <a:pt x="106490" y="288703"/>
                  </a:lnTo>
                  <a:lnTo>
                    <a:pt x="6382" y="219456"/>
                  </a:lnTo>
                  <a:lnTo>
                    <a:pt x="106490" y="141732"/>
                  </a:lnTo>
                  <a:lnTo>
                    <a:pt x="3429" y="705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4"/>
            <p:cNvSpPr/>
            <p:nvPr/>
          </p:nvSpPr>
          <p:spPr>
            <a:xfrm>
              <a:off x="3499579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4"/>
            <p:cNvSpPr/>
            <p:nvPr/>
          </p:nvSpPr>
          <p:spPr>
            <a:xfrm>
              <a:off x="3499579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2" y="21431"/>
                    <a:pt x="95822" y="47911"/>
                  </a:cubicBezTo>
                  <a:cubicBezTo>
                    <a:pt x="95822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4"/>
            <p:cNvSpPr/>
            <p:nvPr/>
          </p:nvSpPr>
          <p:spPr>
            <a:xfrm>
              <a:off x="3728941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4"/>
            <p:cNvSpPr/>
            <p:nvPr/>
          </p:nvSpPr>
          <p:spPr>
            <a:xfrm>
              <a:off x="3955446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4"/>
            <p:cNvSpPr/>
            <p:nvPr/>
          </p:nvSpPr>
          <p:spPr>
            <a:xfrm>
              <a:off x="3955446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4"/>
            <p:cNvSpPr/>
            <p:nvPr/>
          </p:nvSpPr>
          <p:spPr>
            <a:xfrm>
              <a:off x="4184808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4"/>
            <p:cNvSpPr/>
            <p:nvPr/>
          </p:nvSpPr>
          <p:spPr>
            <a:xfrm>
              <a:off x="4411312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4"/>
            <p:cNvSpPr/>
            <p:nvPr/>
          </p:nvSpPr>
          <p:spPr>
            <a:xfrm>
              <a:off x="4411312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4"/>
            <p:cNvSpPr/>
            <p:nvPr/>
          </p:nvSpPr>
          <p:spPr>
            <a:xfrm>
              <a:off x="4640579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526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4"/>
            <p:cNvSpPr/>
            <p:nvPr/>
          </p:nvSpPr>
          <p:spPr>
            <a:xfrm>
              <a:off x="4867179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4"/>
            <p:cNvSpPr/>
            <p:nvPr/>
          </p:nvSpPr>
          <p:spPr>
            <a:xfrm>
              <a:off x="4867179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4"/>
            <p:cNvSpPr/>
            <p:nvPr/>
          </p:nvSpPr>
          <p:spPr>
            <a:xfrm>
              <a:off x="5297328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4"/>
            <p:cNvSpPr/>
            <p:nvPr/>
          </p:nvSpPr>
          <p:spPr>
            <a:xfrm>
              <a:off x="5297328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4"/>
            <p:cNvSpPr/>
            <p:nvPr/>
          </p:nvSpPr>
          <p:spPr>
            <a:xfrm>
              <a:off x="5096446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9" name="Google Shape;289;p4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">
  <p:cSld name="CUSTOM_2_1">
    <p:bg>
      <p:bgPr>
        <a:solidFill>
          <a:schemeClr val="accent3"/>
        </a:solidFill>
      </p:bgPr>
    </p:bg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1" name="Google Shape;291;p5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292" name="Google Shape;292;p5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5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5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5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5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5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5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5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5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5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5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5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5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5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5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07" name="Google Shape;307;p5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308" name="Google Shape;308;p5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9" name="Google Shape;309;p5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0" name="Google Shape;310;p5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1" name="Google Shape;311;p5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2" name="Google Shape;312;p5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3" name="Google Shape;313;p5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4" name="Google Shape;314;p5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5" name="Google Shape;315;p5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6" name="Google Shape;316;p5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7" name="Google Shape;317;p5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8" name="Google Shape;318;p5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9" name="Google Shape;319;p5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0" name="Google Shape;320;p5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1" name="Google Shape;321;p5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2" name="Google Shape;322;p5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23" name="Google Shape;323;p5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324" name="Google Shape;324;p5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5" name="Google Shape;325;p5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6" name="Google Shape;326;p5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7" name="Google Shape;327;p5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8" name="Google Shape;328;p5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9" name="Google Shape;329;p5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0" name="Google Shape;330;p5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1" name="Google Shape;331;p5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2" name="Google Shape;332;p5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3" name="Google Shape;333;p5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4" name="Google Shape;334;p5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5" name="Google Shape;335;p5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6" name="Google Shape;336;p5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7" name="Google Shape;337;p5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8" name="Google Shape;338;p5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39" name="Google Shape;339;p5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340" name="Google Shape;340;p5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1" name="Google Shape;341;p5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2" name="Google Shape;342;p5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3" name="Google Shape;343;p5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4" name="Google Shape;344;p5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5" name="Google Shape;345;p5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6" name="Google Shape;346;p5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7" name="Google Shape;347;p5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8" name="Google Shape;348;p5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9" name="Google Shape;349;p5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0" name="Google Shape;350;p5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1" name="Google Shape;351;p5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2" name="Google Shape;352;p5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3" name="Google Shape;353;p5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4" name="Google Shape;354;p5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55" name="Google Shape;355;p5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356" name="Google Shape;356;p5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" name="Google Shape;357;p5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" name="Google Shape;358;p5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9" name="Google Shape;359;p5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" name="Google Shape;360;p5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1" name="Google Shape;361;p5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2" name="Google Shape;362;p5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3" name="Google Shape;363;p5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364" name="Google Shape;364;p5"/>
          <p:cNvSpPr/>
          <p:nvPr/>
        </p:nvSpPr>
        <p:spPr>
          <a:xfrm>
            <a:off x="345700" y="391473"/>
            <a:ext cx="17601853" cy="9612559"/>
          </a:xfrm>
          <a:custGeom>
            <a:rect b="b" l="l" r="r" t="t"/>
            <a:pathLst>
              <a:path extrusionOk="0" h="4064507" w="7442644">
                <a:moveTo>
                  <a:pt x="159449" y="0"/>
                </a:moveTo>
                <a:cubicBezTo>
                  <a:pt x="71056" y="0"/>
                  <a:pt x="0" y="71056"/>
                  <a:pt x="0" y="159448"/>
                </a:cubicBezTo>
                <a:lnTo>
                  <a:pt x="0" y="3903345"/>
                </a:lnTo>
                <a:cubicBezTo>
                  <a:pt x="0" y="3991737"/>
                  <a:pt x="70961" y="4064508"/>
                  <a:pt x="159449" y="4064508"/>
                </a:cubicBezTo>
                <a:lnTo>
                  <a:pt x="7283196" y="4064508"/>
                </a:lnTo>
                <a:cubicBezTo>
                  <a:pt x="7371588" y="4064508"/>
                  <a:pt x="7442645" y="3991642"/>
                  <a:pt x="7442645" y="3903345"/>
                </a:cubicBezTo>
                <a:lnTo>
                  <a:pt x="7442645" y="159448"/>
                </a:lnTo>
                <a:cubicBezTo>
                  <a:pt x="7442645" y="71056"/>
                  <a:pt x="7371588" y="0"/>
                  <a:pt x="7283196" y="0"/>
                </a:cubicBezTo>
                <a:lnTo>
                  <a:pt x="7028403" y="0"/>
                </a:lnTo>
                <a:lnTo>
                  <a:pt x="7028403" y="173355"/>
                </a:lnTo>
                <a:cubicBezTo>
                  <a:pt x="7059168" y="196882"/>
                  <a:pt x="7082124" y="228695"/>
                  <a:pt x="7082124" y="270415"/>
                </a:cubicBezTo>
                <a:cubicBezTo>
                  <a:pt x="7082124" y="341567"/>
                  <a:pt x="7024974" y="398717"/>
                  <a:pt x="6953822" y="398717"/>
                </a:cubicBezTo>
                <a:cubicBezTo>
                  <a:pt x="6882670" y="398717"/>
                  <a:pt x="6823805" y="341567"/>
                  <a:pt x="6823805" y="270415"/>
                </a:cubicBezTo>
                <a:cubicBezTo>
                  <a:pt x="6823805" y="228791"/>
                  <a:pt x="6846856" y="196882"/>
                  <a:pt x="6877526" y="173355"/>
                </a:cubicBezTo>
                <a:lnTo>
                  <a:pt x="6877526" y="0"/>
                </a:lnTo>
                <a:lnTo>
                  <a:pt x="6596730" y="0"/>
                </a:lnTo>
                <a:lnTo>
                  <a:pt x="6596730" y="173355"/>
                </a:lnTo>
                <a:cubicBezTo>
                  <a:pt x="6628162" y="196882"/>
                  <a:pt x="6650451" y="228219"/>
                  <a:pt x="6650451" y="270415"/>
                </a:cubicBezTo>
                <a:cubicBezTo>
                  <a:pt x="6650451" y="341567"/>
                  <a:pt x="6593301" y="398717"/>
                  <a:pt x="6522149" y="398717"/>
                </a:cubicBezTo>
                <a:cubicBezTo>
                  <a:pt x="6450997" y="398717"/>
                  <a:pt x="6393847" y="341567"/>
                  <a:pt x="6393847" y="270415"/>
                </a:cubicBezTo>
                <a:cubicBezTo>
                  <a:pt x="6393847" y="228695"/>
                  <a:pt x="6416802" y="196882"/>
                  <a:pt x="6447568" y="173355"/>
                </a:cubicBezTo>
                <a:lnTo>
                  <a:pt x="6447568" y="0"/>
                </a:lnTo>
                <a:lnTo>
                  <a:pt x="6166771" y="0"/>
                </a:lnTo>
                <a:lnTo>
                  <a:pt x="6166771" y="173355"/>
                </a:lnTo>
                <a:cubicBezTo>
                  <a:pt x="6197442" y="196882"/>
                  <a:pt x="6220492" y="228791"/>
                  <a:pt x="6220492" y="270415"/>
                </a:cubicBezTo>
                <a:cubicBezTo>
                  <a:pt x="6220492" y="341567"/>
                  <a:pt x="6161628" y="398717"/>
                  <a:pt x="6090476" y="398717"/>
                </a:cubicBezTo>
                <a:cubicBezTo>
                  <a:pt x="6019324" y="398717"/>
                  <a:pt x="5962174" y="341567"/>
                  <a:pt x="5962174" y="270415"/>
                </a:cubicBezTo>
                <a:cubicBezTo>
                  <a:pt x="5962174" y="228695"/>
                  <a:pt x="5985129" y="196882"/>
                  <a:pt x="6015895" y="173355"/>
                </a:cubicBezTo>
                <a:lnTo>
                  <a:pt x="6015895" y="0"/>
                </a:lnTo>
                <a:lnTo>
                  <a:pt x="5735098" y="0"/>
                </a:lnTo>
                <a:lnTo>
                  <a:pt x="5735098" y="173355"/>
                </a:lnTo>
                <a:cubicBezTo>
                  <a:pt x="5765864" y="196882"/>
                  <a:pt x="5788819" y="228695"/>
                  <a:pt x="5788819" y="270415"/>
                </a:cubicBezTo>
                <a:cubicBezTo>
                  <a:pt x="5788819" y="341567"/>
                  <a:pt x="5731669" y="398717"/>
                  <a:pt x="5660518" y="398717"/>
                </a:cubicBezTo>
                <a:cubicBezTo>
                  <a:pt x="5589365" y="398717"/>
                  <a:pt x="5532215" y="341567"/>
                  <a:pt x="5532215" y="270415"/>
                </a:cubicBezTo>
                <a:cubicBezTo>
                  <a:pt x="5532215" y="228219"/>
                  <a:pt x="5554504" y="196787"/>
                  <a:pt x="5585937" y="173355"/>
                </a:cubicBezTo>
                <a:lnTo>
                  <a:pt x="5585937" y="0"/>
                </a:lnTo>
                <a:lnTo>
                  <a:pt x="5305140" y="0"/>
                </a:lnTo>
                <a:lnTo>
                  <a:pt x="5305140" y="173355"/>
                </a:lnTo>
                <a:cubicBezTo>
                  <a:pt x="5335810" y="196882"/>
                  <a:pt x="5358860" y="228791"/>
                  <a:pt x="5358860" y="270415"/>
                </a:cubicBezTo>
                <a:cubicBezTo>
                  <a:pt x="5358860" y="341567"/>
                  <a:pt x="5299996" y="398717"/>
                  <a:pt x="5228844" y="398717"/>
                </a:cubicBezTo>
                <a:cubicBezTo>
                  <a:pt x="5157692" y="398717"/>
                  <a:pt x="5100542" y="341567"/>
                  <a:pt x="5100542" y="270415"/>
                </a:cubicBezTo>
                <a:cubicBezTo>
                  <a:pt x="5100542" y="228695"/>
                  <a:pt x="5123498" y="196882"/>
                  <a:pt x="5154264" y="173355"/>
                </a:cubicBezTo>
                <a:lnTo>
                  <a:pt x="5154264" y="0"/>
                </a:lnTo>
                <a:lnTo>
                  <a:pt x="4873467" y="0"/>
                </a:lnTo>
                <a:lnTo>
                  <a:pt x="4873467" y="173355"/>
                </a:lnTo>
                <a:cubicBezTo>
                  <a:pt x="4904232" y="196882"/>
                  <a:pt x="4927187" y="228695"/>
                  <a:pt x="4927187" y="270415"/>
                </a:cubicBezTo>
                <a:cubicBezTo>
                  <a:pt x="4927187" y="341567"/>
                  <a:pt x="4870037" y="398717"/>
                  <a:pt x="4798886" y="398717"/>
                </a:cubicBezTo>
                <a:cubicBezTo>
                  <a:pt x="4727734" y="398717"/>
                  <a:pt x="4668869" y="341567"/>
                  <a:pt x="4668869" y="270415"/>
                </a:cubicBezTo>
                <a:cubicBezTo>
                  <a:pt x="4668869" y="228219"/>
                  <a:pt x="4692968" y="196787"/>
                  <a:pt x="4724305" y="173355"/>
                </a:cubicBezTo>
                <a:lnTo>
                  <a:pt x="4724305" y="0"/>
                </a:lnTo>
                <a:lnTo>
                  <a:pt x="4442365" y="0"/>
                </a:lnTo>
                <a:lnTo>
                  <a:pt x="4442365" y="173355"/>
                </a:lnTo>
                <a:cubicBezTo>
                  <a:pt x="4473798" y="196882"/>
                  <a:pt x="4497801" y="228219"/>
                  <a:pt x="4497801" y="270415"/>
                </a:cubicBezTo>
                <a:cubicBezTo>
                  <a:pt x="4497801" y="341567"/>
                  <a:pt x="4438936" y="398717"/>
                  <a:pt x="4367784" y="398717"/>
                </a:cubicBezTo>
                <a:cubicBezTo>
                  <a:pt x="4296633" y="398717"/>
                  <a:pt x="4239483" y="341567"/>
                  <a:pt x="4239483" y="270415"/>
                </a:cubicBezTo>
                <a:cubicBezTo>
                  <a:pt x="4239483" y="228695"/>
                  <a:pt x="4262438" y="196882"/>
                  <a:pt x="4293203" y="173355"/>
                </a:cubicBezTo>
                <a:lnTo>
                  <a:pt x="4293203" y="0"/>
                </a:lnTo>
                <a:lnTo>
                  <a:pt x="4012406" y="0"/>
                </a:lnTo>
                <a:lnTo>
                  <a:pt x="4012406" y="173355"/>
                </a:lnTo>
                <a:cubicBezTo>
                  <a:pt x="4043172" y="196882"/>
                  <a:pt x="4066223" y="228695"/>
                  <a:pt x="4066128" y="270415"/>
                </a:cubicBezTo>
                <a:cubicBezTo>
                  <a:pt x="4066128" y="341567"/>
                  <a:pt x="4008978" y="398717"/>
                  <a:pt x="3937826" y="398717"/>
                </a:cubicBezTo>
                <a:cubicBezTo>
                  <a:pt x="3866674" y="398717"/>
                  <a:pt x="3807809" y="341567"/>
                  <a:pt x="3807809" y="270415"/>
                </a:cubicBezTo>
                <a:cubicBezTo>
                  <a:pt x="3807809" y="228791"/>
                  <a:pt x="3830860" y="196882"/>
                  <a:pt x="3861530" y="173355"/>
                </a:cubicBezTo>
                <a:lnTo>
                  <a:pt x="3861530" y="0"/>
                </a:lnTo>
                <a:lnTo>
                  <a:pt x="3580733" y="0"/>
                </a:lnTo>
                <a:lnTo>
                  <a:pt x="3580733" y="173355"/>
                </a:lnTo>
                <a:cubicBezTo>
                  <a:pt x="3612166" y="196882"/>
                  <a:pt x="3634550" y="228219"/>
                  <a:pt x="3634454" y="270415"/>
                </a:cubicBezTo>
                <a:cubicBezTo>
                  <a:pt x="3634454" y="341567"/>
                  <a:pt x="3577304" y="398717"/>
                  <a:pt x="3506153" y="398717"/>
                </a:cubicBezTo>
                <a:cubicBezTo>
                  <a:pt x="3435001" y="398717"/>
                  <a:pt x="3377851" y="341567"/>
                  <a:pt x="3377851" y="270415"/>
                </a:cubicBezTo>
                <a:cubicBezTo>
                  <a:pt x="3377851" y="228695"/>
                  <a:pt x="3400806" y="196882"/>
                  <a:pt x="3431572" y="173355"/>
                </a:cubicBezTo>
                <a:lnTo>
                  <a:pt x="3431572" y="0"/>
                </a:lnTo>
                <a:lnTo>
                  <a:pt x="3150775" y="0"/>
                </a:lnTo>
                <a:lnTo>
                  <a:pt x="3150775" y="173355"/>
                </a:lnTo>
                <a:cubicBezTo>
                  <a:pt x="3181636" y="196882"/>
                  <a:pt x="3204496" y="228695"/>
                  <a:pt x="3204496" y="270415"/>
                </a:cubicBezTo>
                <a:cubicBezTo>
                  <a:pt x="3204496" y="341567"/>
                  <a:pt x="3147346" y="398717"/>
                  <a:pt x="3076194" y="398717"/>
                </a:cubicBezTo>
                <a:cubicBezTo>
                  <a:pt x="3005042" y="398717"/>
                  <a:pt x="2946178" y="341567"/>
                  <a:pt x="2946178" y="270415"/>
                </a:cubicBezTo>
                <a:cubicBezTo>
                  <a:pt x="2946178" y="228791"/>
                  <a:pt x="2969324" y="196882"/>
                  <a:pt x="2999899" y="173355"/>
                </a:cubicBezTo>
                <a:lnTo>
                  <a:pt x="2999899" y="0"/>
                </a:lnTo>
                <a:lnTo>
                  <a:pt x="2719102" y="0"/>
                </a:lnTo>
                <a:lnTo>
                  <a:pt x="2719102" y="173355"/>
                </a:lnTo>
                <a:cubicBezTo>
                  <a:pt x="2749868" y="196882"/>
                  <a:pt x="2772918" y="228695"/>
                  <a:pt x="2772823" y="270415"/>
                </a:cubicBezTo>
                <a:cubicBezTo>
                  <a:pt x="2772823" y="341567"/>
                  <a:pt x="2715673" y="398717"/>
                  <a:pt x="2644521" y="398717"/>
                </a:cubicBezTo>
                <a:cubicBezTo>
                  <a:pt x="2573370" y="398717"/>
                  <a:pt x="2516220" y="341567"/>
                  <a:pt x="2516220" y="270415"/>
                </a:cubicBezTo>
                <a:cubicBezTo>
                  <a:pt x="2516220" y="228219"/>
                  <a:pt x="2538508" y="196787"/>
                  <a:pt x="2569940" y="173355"/>
                </a:cubicBezTo>
                <a:lnTo>
                  <a:pt x="2569940" y="0"/>
                </a:lnTo>
                <a:lnTo>
                  <a:pt x="2289144" y="0"/>
                </a:lnTo>
                <a:lnTo>
                  <a:pt x="2289144" y="173355"/>
                </a:lnTo>
                <a:cubicBezTo>
                  <a:pt x="2319814" y="196882"/>
                  <a:pt x="2342864" y="228791"/>
                  <a:pt x="2342864" y="270415"/>
                </a:cubicBezTo>
                <a:cubicBezTo>
                  <a:pt x="2342864" y="341567"/>
                  <a:pt x="2284000" y="398717"/>
                  <a:pt x="2212848" y="398717"/>
                </a:cubicBezTo>
                <a:cubicBezTo>
                  <a:pt x="2141696" y="398717"/>
                  <a:pt x="2084546" y="341567"/>
                  <a:pt x="2084546" y="270415"/>
                </a:cubicBezTo>
                <a:cubicBezTo>
                  <a:pt x="2084546" y="228695"/>
                  <a:pt x="2107502" y="196882"/>
                  <a:pt x="2138267" y="173355"/>
                </a:cubicBezTo>
                <a:lnTo>
                  <a:pt x="2138267" y="0"/>
                </a:lnTo>
                <a:lnTo>
                  <a:pt x="1857470" y="0"/>
                </a:lnTo>
                <a:lnTo>
                  <a:pt x="1857470" y="173355"/>
                </a:lnTo>
                <a:cubicBezTo>
                  <a:pt x="1888236" y="196882"/>
                  <a:pt x="1911287" y="228695"/>
                  <a:pt x="1911191" y="270415"/>
                </a:cubicBezTo>
                <a:cubicBezTo>
                  <a:pt x="1911191" y="341567"/>
                  <a:pt x="1854041" y="398717"/>
                  <a:pt x="1782889" y="398717"/>
                </a:cubicBezTo>
                <a:cubicBezTo>
                  <a:pt x="1711738" y="398717"/>
                  <a:pt x="1654588" y="341567"/>
                  <a:pt x="1654588" y="270415"/>
                </a:cubicBezTo>
                <a:cubicBezTo>
                  <a:pt x="1654588" y="228219"/>
                  <a:pt x="1676876" y="196787"/>
                  <a:pt x="1708309" y="173355"/>
                </a:cubicBezTo>
                <a:lnTo>
                  <a:pt x="1708309" y="0"/>
                </a:lnTo>
                <a:lnTo>
                  <a:pt x="1427512" y="0"/>
                </a:lnTo>
                <a:lnTo>
                  <a:pt x="1427512" y="173355"/>
                </a:lnTo>
                <a:cubicBezTo>
                  <a:pt x="1458182" y="196882"/>
                  <a:pt x="1481233" y="228791"/>
                  <a:pt x="1481233" y="270415"/>
                </a:cubicBezTo>
                <a:cubicBezTo>
                  <a:pt x="1481233" y="341567"/>
                  <a:pt x="1422368" y="398717"/>
                  <a:pt x="1351217" y="398717"/>
                </a:cubicBezTo>
                <a:cubicBezTo>
                  <a:pt x="1280065" y="398717"/>
                  <a:pt x="1222915" y="341567"/>
                  <a:pt x="1222915" y="270415"/>
                </a:cubicBezTo>
                <a:cubicBezTo>
                  <a:pt x="1222915" y="228695"/>
                  <a:pt x="1245870" y="196882"/>
                  <a:pt x="1276636" y="173355"/>
                </a:cubicBezTo>
                <a:lnTo>
                  <a:pt x="1276636" y="0"/>
                </a:lnTo>
                <a:lnTo>
                  <a:pt x="995839" y="0"/>
                </a:lnTo>
                <a:lnTo>
                  <a:pt x="995839" y="173355"/>
                </a:lnTo>
                <a:cubicBezTo>
                  <a:pt x="1026700" y="196882"/>
                  <a:pt x="1049655" y="228695"/>
                  <a:pt x="1049560" y="270415"/>
                </a:cubicBezTo>
                <a:cubicBezTo>
                  <a:pt x="1049560" y="341567"/>
                  <a:pt x="992410" y="398717"/>
                  <a:pt x="921258" y="398717"/>
                </a:cubicBezTo>
                <a:cubicBezTo>
                  <a:pt x="850106" y="398717"/>
                  <a:pt x="791242" y="341567"/>
                  <a:pt x="791242" y="270415"/>
                </a:cubicBezTo>
                <a:cubicBezTo>
                  <a:pt x="791242" y="228791"/>
                  <a:pt x="814388" y="196882"/>
                  <a:pt x="844963" y="173355"/>
                </a:cubicBezTo>
                <a:lnTo>
                  <a:pt x="844963" y="0"/>
                </a:lnTo>
                <a:lnTo>
                  <a:pt x="564166" y="0"/>
                </a:lnTo>
                <a:lnTo>
                  <a:pt x="564166" y="173355"/>
                </a:lnTo>
                <a:cubicBezTo>
                  <a:pt x="595598" y="196882"/>
                  <a:pt x="618077" y="228219"/>
                  <a:pt x="617887" y="270415"/>
                </a:cubicBezTo>
                <a:cubicBezTo>
                  <a:pt x="617887" y="341567"/>
                  <a:pt x="560737" y="398717"/>
                  <a:pt x="489585" y="398717"/>
                </a:cubicBezTo>
                <a:cubicBezTo>
                  <a:pt x="418433" y="398717"/>
                  <a:pt x="361283" y="341567"/>
                  <a:pt x="361283" y="270415"/>
                </a:cubicBezTo>
                <a:cubicBezTo>
                  <a:pt x="361283" y="228695"/>
                  <a:pt x="384238" y="196882"/>
                  <a:pt x="415004" y="173355"/>
                </a:cubicBezTo>
                <a:lnTo>
                  <a:pt x="415004" y="0"/>
                </a:lnTo>
                <a:lnTo>
                  <a:pt x="159449" y="0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65" name="Google Shape;365;p5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366" name="Google Shape;366;p5"/>
          <p:cNvCxnSpPr/>
          <p:nvPr/>
        </p:nvCxnSpPr>
        <p:spPr>
          <a:xfrm>
            <a:off x="9100160" y="4944617"/>
            <a:ext cx="0" cy="23142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367" name="Google Shape;367;p5"/>
          <p:cNvGrpSpPr/>
          <p:nvPr/>
        </p:nvGrpSpPr>
        <p:grpSpPr>
          <a:xfrm>
            <a:off x="1508181" y="3086777"/>
            <a:ext cx="7613889" cy="6099385"/>
            <a:chOff x="838200" y="1885950"/>
            <a:chExt cx="8358645" cy="7381563"/>
          </a:xfrm>
        </p:grpSpPr>
        <p:sp>
          <p:nvSpPr>
            <p:cNvPr id="368" name="Google Shape;368;p5"/>
            <p:cNvSpPr/>
            <p:nvPr/>
          </p:nvSpPr>
          <p:spPr>
            <a:xfrm>
              <a:off x="838200" y="1885950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69" name="Google Shape;369;p5"/>
            <p:cNvSpPr/>
            <p:nvPr/>
          </p:nvSpPr>
          <p:spPr>
            <a:xfrm>
              <a:off x="838200" y="4083025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0" name="Google Shape;370;p5"/>
            <p:cNvSpPr/>
            <p:nvPr/>
          </p:nvSpPr>
          <p:spPr>
            <a:xfrm>
              <a:off x="838200" y="6246638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1" name="Google Shape;371;p5"/>
            <p:cNvSpPr/>
            <p:nvPr/>
          </p:nvSpPr>
          <p:spPr>
            <a:xfrm>
              <a:off x="838200" y="8410263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2" name="Google Shape;372;p5"/>
            <p:cNvSpPr/>
            <p:nvPr/>
          </p:nvSpPr>
          <p:spPr>
            <a:xfrm>
              <a:off x="2876550" y="2345650"/>
              <a:ext cx="2311897" cy="2070945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3" name="Google Shape;373;p5"/>
            <p:cNvSpPr/>
            <p:nvPr/>
          </p:nvSpPr>
          <p:spPr>
            <a:xfrm>
              <a:off x="2870500" y="6579600"/>
              <a:ext cx="2311897" cy="2189588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4" name="Google Shape;374;p5"/>
            <p:cNvSpPr/>
            <p:nvPr/>
          </p:nvSpPr>
          <p:spPr>
            <a:xfrm>
              <a:off x="5170150" y="3476175"/>
              <a:ext cx="2311897" cy="4162892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cxnSp>
          <p:nvCxnSpPr>
            <p:cNvPr id="375" name="Google Shape;375;p5"/>
            <p:cNvCxnSpPr/>
            <p:nvPr/>
          </p:nvCxnSpPr>
          <p:spPr>
            <a:xfrm>
              <a:off x="7482045" y="4139325"/>
              <a:ext cx="1714800" cy="0"/>
            </a:xfrm>
            <a:prstGeom prst="straightConnector1">
              <a:avLst/>
            </a:prstGeom>
            <a:solidFill>
              <a:srgbClr val="EEEEEE"/>
            </a:solidFill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376" name="Google Shape;376;p5"/>
          <p:cNvGrpSpPr/>
          <p:nvPr/>
        </p:nvGrpSpPr>
        <p:grpSpPr>
          <a:xfrm flipH="1">
            <a:off x="9106300" y="3086777"/>
            <a:ext cx="7699969" cy="6099385"/>
            <a:chOff x="838200" y="1885950"/>
            <a:chExt cx="8453145" cy="7381563"/>
          </a:xfrm>
        </p:grpSpPr>
        <p:sp>
          <p:nvSpPr>
            <p:cNvPr id="377" name="Google Shape;377;p5"/>
            <p:cNvSpPr/>
            <p:nvPr/>
          </p:nvSpPr>
          <p:spPr>
            <a:xfrm>
              <a:off x="838200" y="1885950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8" name="Google Shape;378;p5"/>
            <p:cNvSpPr/>
            <p:nvPr/>
          </p:nvSpPr>
          <p:spPr>
            <a:xfrm>
              <a:off x="838200" y="4083025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79" name="Google Shape;379;p5"/>
            <p:cNvSpPr/>
            <p:nvPr/>
          </p:nvSpPr>
          <p:spPr>
            <a:xfrm>
              <a:off x="838200" y="6246638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0" name="Google Shape;380;p5"/>
            <p:cNvSpPr/>
            <p:nvPr/>
          </p:nvSpPr>
          <p:spPr>
            <a:xfrm>
              <a:off x="838200" y="8410263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1" name="Google Shape;381;p5"/>
            <p:cNvSpPr/>
            <p:nvPr/>
          </p:nvSpPr>
          <p:spPr>
            <a:xfrm>
              <a:off x="2876550" y="2345650"/>
              <a:ext cx="2311897" cy="2070945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2" name="Google Shape;382;p5"/>
            <p:cNvSpPr/>
            <p:nvPr/>
          </p:nvSpPr>
          <p:spPr>
            <a:xfrm>
              <a:off x="2870500" y="6579600"/>
              <a:ext cx="2311897" cy="2189588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3" name="Google Shape;383;p5"/>
            <p:cNvSpPr/>
            <p:nvPr/>
          </p:nvSpPr>
          <p:spPr>
            <a:xfrm>
              <a:off x="5170150" y="3476175"/>
              <a:ext cx="2311897" cy="4162892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sp>
        <p:cxnSp>
          <p:nvCxnSpPr>
            <p:cNvPr id="384" name="Google Shape;384;p5"/>
            <p:cNvCxnSpPr/>
            <p:nvPr/>
          </p:nvCxnSpPr>
          <p:spPr>
            <a:xfrm>
              <a:off x="7482045" y="6958725"/>
              <a:ext cx="1809300" cy="0"/>
            </a:xfrm>
            <a:prstGeom prst="straightConnector1">
              <a:avLst/>
            </a:prstGeom>
            <a:solidFill>
              <a:srgbClr val="EEEEEE"/>
            </a:solidFill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385" name="Google Shape;385;p5"/>
          <p:cNvSpPr/>
          <p:nvPr/>
        </p:nvSpPr>
        <p:spPr>
          <a:xfrm>
            <a:off x="7831673" y="5662787"/>
            <a:ext cx="2624700" cy="859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6" name="Google Shape;386;p5"/>
          <p:cNvSpPr/>
          <p:nvPr/>
        </p:nvSpPr>
        <p:spPr>
          <a:xfrm>
            <a:off x="1392762" y="2748375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7" name="Google Shape;387;p5"/>
          <p:cNvSpPr/>
          <p:nvPr/>
        </p:nvSpPr>
        <p:spPr>
          <a:xfrm>
            <a:off x="1392762" y="3473848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8" name="Google Shape;388;p5"/>
          <p:cNvSpPr/>
          <p:nvPr/>
        </p:nvSpPr>
        <p:spPr>
          <a:xfrm>
            <a:off x="1392762" y="4546828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9" name="Google Shape;389;p5"/>
          <p:cNvSpPr/>
          <p:nvPr/>
        </p:nvSpPr>
        <p:spPr>
          <a:xfrm>
            <a:off x="1392762" y="5251416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0" name="Google Shape;390;p5"/>
          <p:cNvSpPr/>
          <p:nvPr/>
        </p:nvSpPr>
        <p:spPr>
          <a:xfrm>
            <a:off x="1392762" y="7070833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1" name="Google Shape;391;p5"/>
          <p:cNvSpPr/>
          <p:nvPr/>
        </p:nvSpPr>
        <p:spPr>
          <a:xfrm>
            <a:off x="1392762" y="6345360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2" name="Google Shape;392;p5"/>
          <p:cNvSpPr/>
          <p:nvPr/>
        </p:nvSpPr>
        <p:spPr>
          <a:xfrm>
            <a:off x="1392762" y="8848401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3" name="Google Shape;393;p5"/>
          <p:cNvSpPr/>
          <p:nvPr/>
        </p:nvSpPr>
        <p:spPr>
          <a:xfrm>
            <a:off x="1392762" y="8143813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4" name="Google Shape;394;p5"/>
          <p:cNvSpPr/>
          <p:nvPr/>
        </p:nvSpPr>
        <p:spPr>
          <a:xfrm>
            <a:off x="15155538" y="2748395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5" name="Google Shape;395;p5"/>
          <p:cNvSpPr/>
          <p:nvPr/>
        </p:nvSpPr>
        <p:spPr>
          <a:xfrm>
            <a:off x="15155538" y="3473869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6" name="Google Shape;396;p5"/>
          <p:cNvSpPr/>
          <p:nvPr/>
        </p:nvSpPr>
        <p:spPr>
          <a:xfrm>
            <a:off x="15155538" y="4546849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7" name="Google Shape;397;p5"/>
          <p:cNvSpPr/>
          <p:nvPr/>
        </p:nvSpPr>
        <p:spPr>
          <a:xfrm>
            <a:off x="15155538" y="5251437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8" name="Google Shape;398;p5"/>
          <p:cNvSpPr/>
          <p:nvPr/>
        </p:nvSpPr>
        <p:spPr>
          <a:xfrm>
            <a:off x="15155538" y="7070854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9" name="Google Shape;399;p5"/>
          <p:cNvSpPr/>
          <p:nvPr/>
        </p:nvSpPr>
        <p:spPr>
          <a:xfrm>
            <a:off x="15155538" y="6345380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0" name="Google Shape;400;p5"/>
          <p:cNvSpPr/>
          <p:nvPr/>
        </p:nvSpPr>
        <p:spPr>
          <a:xfrm>
            <a:off x="15155538" y="8848422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1" name="Google Shape;401;p5"/>
          <p:cNvSpPr/>
          <p:nvPr/>
        </p:nvSpPr>
        <p:spPr>
          <a:xfrm>
            <a:off x="15155538" y="8143834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2" name="Google Shape;402;p5"/>
          <p:cNvSpPr/>
          <p:nvPr/>
        </p:nvSpPr>
        <p:spPr>
          <a:xfrm>
            <a:off x="3544688" y="3173432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3" name="Google Shape;403;p5"/>
          <p:cNvSpPr/>
          <p:nvPr/>
        </p:nvSpPr>
        <p:spPr>
          <a:xfrm>
            <a:off x="3544688" y="4857918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4" name="Google Shape;404;p5"/>
          <p:cNvSpPr/>
          <p:nvPr/>
        </p:nvSpPr>
        <p:spPr>
          <a:xfrm>
            <a:off x="3544688" y="6747060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5" name="Google Shape;405;p5"/>
          <p:cNvSpPr/>
          <p:nvPr/>
        </p:nvSpPr>
        <p:spPr>
          <a:xfrm>
            <a:off x="3544688" y="8431546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6" name="Google Shape;406;p5"/>
          <p:cNvSpPr/>
          <p:nvPr/>
        </p:nvSpPr>
        <p:spPr>
          <a:xfrm>
            <a:off x="13037455" y="3169351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7" name="Google Shape;407;p5"/>
          <p:cNvSpPr/>
          <p:nvPr/>
        </p:nvSpPr>
        <p:spPr>
          <a:xfrm>
            <a:off x="13037455" y="4853837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8" name="Google Shape;408;p5"/>
          <p:cNvSpPr/>
          <p:nvPr/>
        </p:nvSpPr>
        <p:spPr>
          <a:xfrm>
            <a:off x="13037455" y="6742980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9" name="Google Shape;409;p5"/>
          <p:cNvSpPr/>
          <p:nvPr/>
        </p:nvSpPr>
        <p:spPr>
          <a:xfrm>
            <a:off x="13037455" y="8427466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0" name="Google Shape;410;p5"/>
          <p:cNvSpPr/>
          <p:nvPr/>
        </p:nvSpPr>
        <p:spPr>
          <a:xfrm>
            <a:off x="5679259" y="4133746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1" name="Google Shape;411;p5"/>
          <p:cNvSpPr/>
          <p:nvPr/>
        </p:nvSpPr>
        <p:spPr>
          <a:xfrm>
            <a:off x="5679259" y="7502718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2" name="Google Shape;412;p5"/>
          <p:cNvSpPr/>
          <p:nvPr/>
        </p:nvSpPr>
        <p:spPr>
          <a:xfrm>
            <a:off x="10946452" y="4113913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3" name="Google Shape;413;p5"/>
          <p:cNvSpPr/>
          <p:nvPr/>
        </p:nvSpPr>
        <p:spPr>
          <a:xfrm>
            <a:off x="10946452" y="7482884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4" name="Google Shape;414;p5"/>
          <p:cNvSpPr/>
          <p:nvPr/>
        </p:nvSpPr>
        <p:spPr>
          <a:xfrm>
            <a:off x="8274137" y="4682391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5" name="Google Shape;415;p5"/>
          <p:cNvSpPr/>
          <p:nvPr/>
        </p:nvSpPr>
        <p:spPr>
          <a:xfrm>
            <a:off x="8274137" y="6934239"/>
            <a:ext cx="1739700" cy="568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">
  <p:cSld name="CUSTOM_3">
    <p:bg>
      <p:bgPr>
        <a:solidFill>
          <a:schemeClr val="accent3"/>
        </a:solidFill>
      </p:bgPr>
    </p:bg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7" name="Google Shape;417;p6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418" name="Google Shape;418;p6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6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6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6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6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6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6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6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6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6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6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6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6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6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6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33" name="Google Shape;433;p6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434" name="Google Shape;434;p6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" name="Google Shape;435;p6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" name="Google Shape;436;p6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" name="Google Shape;437;p6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" name="Google Shape;438;p6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9" name="Google Shape;439;p6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0" name="Google Shape;440;p6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1" name="Google Shape;441;p6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2" name="Google Shape;442;p6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3" name="Google Shape;443;p6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" name="Google Shape;444;p6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5" name="Google Shape;445;p6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6" name="Google Shape;446;p6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7" name="Google Shape;447;p6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8" name="Google Shape;448;p6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" name="Google Shape;449;p6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450" name="Google Shape;450;p6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1" name="Google Shape;451;p6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" name="Google Shape;452;p6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" name="Google Shape;453;p6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" name="Google Shape;454;p6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" name="Google Shape;455;p6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6" name="Google Shape;456;p6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" name="Google Shape;457;p6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8" name="Google Shape;458;p6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9" name="Google Shape;459;p6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0" name="Google Shape;460;p6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1" name="Google Shape;461;p6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2" name="Google Shape;462;p6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" name="Google Shape;463;p6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4" name="Google Shape;464;p6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5" name="Google Shape;465;p6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466" name="Google Shape;466;p6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7" name="Google Shape;467;p6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8" name="Google Shape;468;p6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9" name="Google Shape;469;p6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0" name="Google Shape;470;p6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" name="Google Shape;471;p6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" name="Google Shape;472;p6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" name="Google Shape;473;p6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4" name="Google Shape;474;p6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" name="Google Shape;475;p6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" name="Google Shape;476;p6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" name="Google Shape;477;p6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8" name="Google Shape;478;p6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9" name="Google Shape;479;p6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0" name="Google Shape;480;p6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1" name="Google Shape;481;p6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482" name="Google Shape;482;p6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3" name="Google Shape;483;p6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" name="Google Shape;484;p6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" name="Google Shape;485;p6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" name="Google Shape;486;p6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" name="Google Shape;487;p6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" name="Google Shape;488;p6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" name="Google Shape;489;p6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90" name="Google Shape;490;p6"/>
          <p:cNvSpPr/>
          <p:nvPr/>
        </p:nvSpPr>
        <p:spPr>
          <a:xfrm>
            <a:off x="779050" y="509050"/>
            <a:ext cx="16729800" cy="9267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91" name="Google Shape;491;p6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2" name="Google Shape;492;p6"/>
          <p:cNvSpPr/>
          <p:nvPr/>
        </p:nvSpPr>
        <p:spPr>
          <a:xfrm flipH="1">
            <a:off x="1306750" y="2394089"/>
            <a:ext cx="15674400" cy="1876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6"/>
          <p:cNvSpPr/>
          <p:nvPr/>
        </p:nvSpPr>
        <p:spPr>
          <a:xfrm flipH="1">
            <a:off x="1007545" y="1924575"/>
            <a:ext cx="4913400" cy="7722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94" name="Google Shape;494;p6"/>
          <p:cNvSpPr/>
          <p:nvPr/>
        </p:nvSpPr>
        <p:spPr>
          <a:xfrm flipH="1">
            <a:off x="1306750" y="5031282"/>
            <a:ext cx="15674400" cy="1876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6"/>
          <p:cNvSpPr/>
          <p:nvPr/>
        </p:nvSpPr>
        <p:spPr>
          <a:xfrm flipH="1">
            <a:off x="1007545" y="4561766"/>
            <a:ext cx="4913400" cy="7722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96" name="Google Shape;496;p6"/>
          <p:cNvSpPr/>
          <p:nvPr/>
        </p:nvSpPr>
        <p:spPr>
          <a:xfrm flipH="1">
            <a:off x="1306750" y="7668475"/>
            <a:ext cx="15674400" cy="1876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6"/>
          <p:cNvSpPr/>
          <p:nvPr/>
        </p:nvSpPr>
        <p:spPr>
          <a:xfrm flipH="1">
            <a:off x="1007545" y="7198957"/>
            <a:ext cx="4913400" cy="7722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98" name="Google Shape;498;p6"/>
          <p:cNvSpPr/>
          <p:nvPr/>
        </p:nvSpPr>
        <p:spPr>
          <a:xfrm>
            <a:off x="16202607" y="8154417"/>
            <a:ext cx="2022390" cy="1959054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">
  <p:cSld name="CUSTOM_4">
    <p:bg>
      <p:bgPr>
        <a:solidFill>
          <a:schemeClr val="accent3"/>
        </a:solidFill>
      </p:bgPr>
    </p:bg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0" name="Google Shape;500;p7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501" name="Google Shape;501;p7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7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7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7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7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7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7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7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7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7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7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7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7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7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7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6" name="Google Shape;516;p7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517" name="Google Shape;517;p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4" name="Google Shape;544;p7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545" name="Google Shape;545;p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2" name="Google Shape;572;p7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573" name="Google Shape;573;p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8" name="Google Shape;578;p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9" name="Google Shape;579;p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0" name="Google Shape;580;p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1" name="Google Shape;581;p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2" name="Google Shape;582;p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3" name="Google Shape;583;p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7" name="Google Shape;587;p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9" name="Google Shape;589;p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0" name="Google Shape;590;p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1" name="Google Shape;591;p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2" name="Google Shape;592;p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3" name="Google Shape;593;p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4" name="Google Shape;594;p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5" name="Google Shape;595;p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6" name="Google Shape;596;p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7" name="Google Shape;597;p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8" name="Google Shape;598;p7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9" name="Google Shape;599;p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00" name="Google Shape;600;p7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7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7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7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7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7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7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7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7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7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7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7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7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7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7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7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6" name="Google Shape;616;p7"/>
          <p:cNvSpPr/>
          <p:nvPr/>
        </p:nvSpPr>
        <p:spPr>
          <a:xfrm>
            <a:off x="771016" y="570938"/>
            <a:ext cx="16745949" cy="9145141"/>
          </a:xfrm>
          <a:custGeom>
            <a:rect b="b" l="l" r="r" t="t"/>
            <a:pathLst>
              <a:path extrusionOk="0" h="4064507" w="7442644">
                <a:moveTo>
                  <a:pt x="159449" y="0"/>
                </a:moveTo>
                <a:cubicBezTo>
                  <a:pt x="71056" y="0"/>
                  <a:pt x="0" y="71056"/>
                  <a:pt x="0" y="159448"/>
                </a:cubicBezTo>
                <a:lnTo>
                  <a:pt x="0" y="3903345"/>
                </a:lnTo>
                <a:cubicBezTo>
                  <a:pt x="0" y="3991737"/>
                  <a:pt x="70961" y="4064508"/>
                  <a:pt x="159449" y="4064508"/>
                </a:cubicBezTo>
                <a:lnTo>
                  <a:pt x="7283196" y="4064508"/>
                </a:lnTo>
                <a:cubicBezTo>
                  <a:pt x="7371588" y="4064508"/>
                  <a:pt x="7442645" y="3991642"/>
                  <a:pt x="7442645" y="3903345"/>
                </a:cubicBezTo>
                <a:lnTo>
                  <a:pt x="7442645" y="159448"/>
                </a:lnTo>
                <a:cubicBezTo>
                  <a:pt x="7442645" y="71056"/>
                  <a:pt x="7371588" y="0"/>
                  <a:pt x="7283196" y="0"/>
                </a:cubicBezTo>
                <a:lnTo>
                  <a:pt x="7028403" y="0"/>
                </a:lnTo>
                <a:lnTo>
                  <a:pt x="7028403" y="173355"/>
                </a:lnTo>
                <a:cubicBezTo>
                  <a:pt x="7059168" y="196882"/>
                  <a:pt x="7082124" y="228695"/>
                  <a:pt x="7082124" y="270415"/>
                </a:cubicBezTo>
                <a:cubicBezTo>
                  <a:pt x="7082124" y="341567"/>
                  <a:pt x="7024974" y="398717"/>
                  <a:pt x="6953822" y="398717"/>
                </a:cubicBezTo>
                <a:cubicBezTo>
                  <a:pt x="6882670" y="398717"/>
                  <a:pt x="6823805" y="341567"/>
                  <a:pt x="6823805" y="270415"/>
                </a:cubicBezTo>
                <a:cubicBezTo>
                  <a:pt x="6823805" y="228791"/>
                  <a:pt x="6846856" y="196882"/>
                  <a:pt x="6877526" y="173355"/>
                </a:cubicBezTo>
                <a:lnTo>
                  <a:pt x="6877526" y="0"/>
                </a:lnTo>
                <a:lnTo>
                  <a:pt x="6596730" y="0"/>
                </a:lnTo>
                <a:lnTo>
                  <a:pt x="6596730" y="173355"/>
                </a:lnTo>
                <a:cubicBezTo>
                  <a:pt x="6628162" y="196882"/>
                  <a:pt x="6650451" y="228219"/>
                  <a:pt x="6650451" y="270415"/>
                </a:cubicBezTo>
                <a:cubicBezTo>
                  <a:pt x="6650451" y="341567"/>
                  <a:pt x="6593301" y="398717"/>
                  <a:pt x="6522149" y="398717"/>
                </a:cubicBezTo>
                <a:cubicBezTo>
                  <a:pt x="6450997" y="398717"/>
                  <a:pt x="6393847" y="341567"/>
                  <a:pt x="6393847" y="270415"/>
                </a:cubicBezTo>
                <a:cubicBezTo>
                  <a:pt x="6393847" y="228695"/>
                  <a:pt x="6416802" y="196882"/>
                  <a:pt x="6447568" y="173355"/>
                </a:cubicBezTo>
                <a:lnTo>
                  <a:pt x="6447568" y="0"/>
                </a:lnTo>
                <a:lnTo>
                  <a:pt x="6166771" y="0"/>
                </a:lnTo>
                <a:lnTo>
                  <a:pt x="6166771" y="173355"/>
                </a:lnTo>
                <a:cubicBezTo>
                  <a:pt x="6197442" y="196882"/>
                  <a:pt x="6220492" y="228791"/>
                  <a:pt x="6220492" y="270415"/>
                </a:cubicBezTo>
                <a:cubicBezTo>
                  <a:pt x="6220492" y="341567"/>
                  <a:pt x="6161628" y="398717"/>
                  <a:pt x="6090476" y="398717"/>
                </a:cubicBezTo>
                <a:cubicBezTo>
                  <a:pt x="6019324" y="398717"/>
                  <a:pt x="5962174" y="341567"/>
                  <a:pt x="5962174" y="270415"/>
                </a:cubicBezTo>
                <a:cubicBezTo>
                  <a:pt x="5962174" y="228695"/>
                  <a:pt x="5985129" y="196882"/>
                  <a:pt x="6015895" y="173355"/>
                </a:cubicBezTo>
                <a:lnTo>
                  <a:pt x="6015895" y="0"/>
                </a:lnTo>
                <a:lnTo>
                  <a:pt x="5735098" y="0"/>
                </a:lnTo>
                <a:lnTo>
                  <a:pt x="5735098" y="173355"/>
                </a:lnTo>
                <a:cubicBezTo>
                  <a:pt x="5765864" y="196882"/>
                  <a:pt x="5788819" y="228695"/>
                  <a:pt x="5788819" y="270415"/>
                </a:cubicBezTo>
                <a:cubicBezTo>
                  <a:pt x="5788819" y="341567"/>
                  <a:pt x="5731669" y="398717"/>
                  <a:pt x="5660518" y="398717"/>
                </a:cubicBezTo>
                <a:cubicBezTo>
                  <a:pt x="5589365" y="398717"/>
                  <a:pt x="5532215" y="341567"/>
                  <a:pt x="5532215" y="270415"/>
                </a:cubicBezTo>
                <a:cubicBezTo>
                  <a:pt x="5532215" y="228219"/>
                  <a:pt x="5554504" y="196787"/>
                  <a:pt x="5585937" y="173355"/>
                </a:cubicBezTo>
                <a:lnTo>
                  <a:pt x="5585937" y="0"/>
                </a:lnTo>
                <a:lnTo>
                  <a:pt x="5305140" y="0"/>
                </a:lnTo>
                <a:lnTo>
                  <a:pt x="5305140" y="173355"/>
                </a:lnTo>
                <a:cubicBezTo>
                  <a:pt x="5335810" y="196882"/>
                  <a:pt x="5358860" y="228791"/>
                  <a:pt x="5358860" y="270415"/>
                </a:cubicBezTo>
                <a:cubicBezTo>
                  <a:pt x="5358860" y="341567"/>
                  <a:pt x="5299996" y="398717"/>
                  <a:pt x="5228844" y="398717"/>
                </a:cubicBezTo>
                <a:cubicBezTo>
                  <a:pt x="5157692" y="398717"/>
                  <a:pt x="5100542" y="341567"/>
                  <a:pt x="5100542" y="270415"/>
                </a:cubicBezTo>
                <a:cubicBezTo>
                  <a:pt x="5100542" y="228695"/>
                  <a:pt x="5123498" y="196882"/>
                  <a:pt x="5154264" y="173355"/>
                </a:cubicBezTo>
                <a:lnTo>
                  <a:pt x="5154264" y="0"/>
                </a:lnTo>
                <a:lnTo>
                  <a:pt x="4873467" y="0"/>
                </a:lnTo>
                <a:lnTo>
                  <a:pt x="4873467" y="173355"/>
                </a:lnTo>
                <a:cubicBezTo>
                  <a:pt x="4904232" y="196882"/>
                  <a:pt x="4927187" y="228695"/>
                  <a:pt x="4927187" y="270415"/>
                </a:cubicBezTo>
                <a:cubicBezTo>
                  <a:pt x="4927187" y="341567"/>
                  <a:pt x="4870037" y="398717"/>
                  <a:pt x="4798886" y="398717"/>
                </a:cubicBezTo>
                <a:cubicBezTo>
                  <a:pt x="4727734" y="398717"/>
                  <a:pt x="4668869" y="341567"/>
                  <a:pt x="4668869" y="270415"/>
                </a:cubicBezTo>
                <a:cubicBezTo>
                  <a:pt x="4668869" y="228219"/>
                  <a:pt x="4692968" y="196787"/>
                  <a:pt x="4724305" y="173355"/>
                </a:cubicBezTo>
                <a:lnTo>
                  <a:pt x="4724305" y="0"/>
                </a:lnTo>
                <a:lnTo>
                  <a:pt x="4442365" y="0"/>
                </a:lnTo>
                <a:lnTo>
                  <a:pt x="4442365" y="173355"/>
                </a:lnTo>
                <a:cubicBezTo>
                  <a:pt x="4473798" y="196882"/>
                  <a:pt x="4497801" y="228219"/>
                  <a:pt x="4497801" y="270415"/>
                </a:cubicBezTo>
                <a:cubicBezTo>
                  <a:pt x="4497801" y="341567"/>
                  <a:pt x="4438936" y="398717"/>
                  <a:pt x="4367784" y="398717"/>
                </a:cubicBezTo>
                <a:cubicBezTo>
                  <a:pt x="4296633" y="398717"/>
                  <a:pt x="4239483" y="341567"/>
                  <a:pt x="4239483" y="270415"/>
                </a:cubicBezTo>
                <a:cubicBezTo>
                  <a:pt x="4239483" y="228695"/>
                  <a:pt x="4262438" y="196882"/>
                  <a:pt x="4293203" y="173355"/>
                </a:cubicBezTo>
                <a:lnTo>
                  <a:pt x="4293203" y="0"/>
                </a:lnTo>
                <a:lnTo>
                  <a:pt x="4012406" y="0"/>
                </a:lnTo>
                <a:lnTo>
                  <a:pt x="4012406" y="173355"/>
                </a:lnTo>
                <a:cubicBezTo>
                  <a:pt x="4043172" y="196882"/>
                  <a:pt x="4066223" y="228695"/>
                  <a:pt x="4066128" y="270415"/>
                </a:cubicBezTo>
                <a:cubicBezTo>
                  <a:pt x="4066128" y="341567"/>
                  <a:pt x="4008978" y="398717"/>
                  <a:pt x="3937826" y="398717"/>
                </a:cubicBezTo>
                <a:cubicBezTo>
                  <a:pt x="3866674" y="398717"/>
                  <a:pt x="3807809" y="341567"/>
                  <a:pt x="3807809" y="270415"/>
                </a:cubicBezTo>
                <a:cubicBezTo>
                  <a:pt x="3807809" y="228791"/>
                  <a:pt x="3830860" y="196882"/>
                  <a:pt x="3861530" y="173355"/>
                </a:cubicBezTo>
                <a:lnTo>
                  <a:pt x="3861530" y="0"/>
                </a:lnTo>
                <a:lnTo>
                  <a:pt x="3580733" y="0"/>
                </a:lnTo>
                <a:lnTo>
                  <a:pt x="3580733" y="173355"/>
                </a:lnTo>
                <a:cubicBezTo>
                  <a:pt x="3612166" y="196882"/>
                  <a:pt x="3634550" y="228219"/>
                  <a:pt x="3634454" y="270415"/>
                </a:cubicBezTo>
                <a:cubicBezTo>
                  <a:pt x="3634454" y="341567"/>
                  <a:pt x="3577304" y="398717"/>
                  <a:pt x="3506153" y="398717"/>
                </a:cubicBezTo>
                <a:cubicBezTo>
                  <a:pt x="3435001" y="398717"/>
                  <a:pt x="3377851" y="341567"/>
                  <a:pt x="3377851" y="270415"/>
                </a:cubicBezTo>
                <a:cubicBezTo>
                  <a:pt x="3377851" y="228695"/>
                  <a:pt x="3400806" y="196882"/>
                  <a:pt x="3431572" y="173355"/>
                </a:cubicBezTo>
                <a:lnTo>
                  <a:pt x="3431572" y="0"/>
                </a:lnTo>
                <a:lnTo>
                  <a:pt x="3150775" y="0"/>
                </a:lnTo>
                <a:lnTo>
                  <a:pt x="3150775" y="173355"/>
                </a:lnTo>
                <a:cubicBezTo>
                  <a:pt x="3181636" y="196882"/>
                  <a:pt x="3204496" y="228695"/>
                  <a:pt x="3204496" y="270415"/>
                </a:cubicBezTo>
                <a:cubicBezTo>
                  <a:pt x="3204496" y="341567"/>
                  <a:pt x="3147346" y="398717"/>
                  <a:pt x="3076194" y="398717"/>
                </a:cubicBezTo>
                <a:cubicBezTo>
                  <a:pt x="3005042" y="398717"/>
                  <a:pt x="2946178" y="341567"/>
                  <a:pt x="2946178" y="270415"/>
                </a:cubicBezTo>
                <a:cubicBezTo>
                  <a:pt x="2946178" y="228791"/>
                  <a:pt x="2969324" y="196882"/>
                  <a:pt x="2999899" y="173355"/>
                </a:cubicBezTo>
                <a:lnTo>
                  <a:pt x="2999899" y="0"/>
                </a:lnTo>
                <a:lnTo>
                  <a:pt x="2719102" y="0"/>
                </a:lnTo>
                <a:lnTo>
                  <a:pt x="2719102" y="173355"/>
                </a:lnTo>
                <a:cubicBezTo>
                  <a:pt x="2749868" y="196882"/>
                  <a:pt x="2772918" y="228695"/>
                  <a:pt x="2772823" y="270415"/>
                </a:cubicBezTo>
                <a:cubicBezTo>
                  <a:pt x="2772823" y="341567"/>
                  <a:pt x="2715673" y="398717"/>
                  <a:pt x="2644521" y="398717"/>
                </a:cubicBezTo>
                <a:cubicBezTo>
                  <a:pt x="2573370" y="398717"/>
                  <a:pt x="2516220" y="341567"/>
                  <a:pt x="2516220" y="270415"/>
                </a:cubicBezTo>
                <a:cubicBezTo>
                  <a:pt x="2516220" y="228219"/>
                  <a:pt x="2538508" y="196787"/>
                  <a:pt x="2569940" y="173355"/>
                </a:cubicBezTo>
                <a:lnTo>
                  <a:pt x="2569940" y="0"/>
                </a:lnTo>
                <a:lnTo>
                  <a:pt x="2289144" y="0"/>
                </a:lnTo>
                <a:lnTo>
                  <a:pt x="2289144" y="173355"/>
                </a:lnTo>
                <a:cubicBezTo>
                  <a:pt x="2319814" y="196882"/>
                  <a:pt x="2342864" y="228791"/>
                  <a:pt x="2342864" y="270415"/>
                </a:cubicBezTo>
                <a:cubicBezTo>
                  <a:pt x="2342864" y="341567"/>
                  <a:pt x="2284000" y="398717"/>
                  <a:pt x="2212848" y="398717"/>
                </a:cubicBezTo>
                <a:cubicBezTo>
                  <a:pt x="2141696" y="398717"/>
                  <a:pt x="2084546" y="341567"/>
                  <a:pt x="2084546" y="270415"/>
                </a:cubicBezTo>
                <a:cubicBezTo>
                  <a:pt x="2084546" y="228695"/>
                  <a:pt x="2107502" y="196882"/>
                  <a:pt x="2138267" y="173355"/>
                </a:cubicBezTo>
                <a:lnTo>
                  <a:pt x="2138267" y="0"/>
                </a:lnTo>
                <a:lnTo>
                  <a:pt x="1857470" y="0"/>
                </a:lnTo>
                <a:lnTo>
                  <a:pt x="1857470" y="173355"/>
                </a:lnTo>
                <a:cubicBezTo>
                  <a:pt x="1888236" y="196882"/>
                  <a:pt x="1911287" y="228695"/>
                  <a:pt x="1911191" y="270415"/>
                </a:cubicBezTo>
                <a:cubicBezTo>
                  <a:pt x="1911191" y="341567"/>
                  <a:pt x="1854041" y="398717"/>
                  <a:pt x="1782889" y="398717"/>
                </a:cubicBezTo>
                <a:cubicBezTo>
                  <a:pt x="1711738" y="398717"/>
                  <a:pt x="1654588" y="341567"/>
                  <a:pt x="1654588" y="270415"/>
                </a:cubicBezTo>
                <a:cubicBezTo>
                  <a:pt x="1654588" y="228219"/>
                  <a:pt x="1676876" y="196787"/>
                  <a:pt x="1708309" y="173355"/>
                </a:cubicBezTo>
                <a:lnTo>
                  <a:pt x="1708309" y="0"/>
                </a:lnTo>
                <a:lnTo>
                  <a:pt x="1427512" y="0"/>
                </a:lnTo>
                <a:lnTo>
                  <a:pt x="1427512" y="173355"/>
                </a:lnTo>
                <a:cubicBezTo>
                  <a:pt x="1458182" y="196882"/>
                  <a:pt x="1481233" y="228791"/>
                  <a:pt x="1481233" y="270415"/>
                </a:cubicBezTo>
                <a:cubicBezTo>
                  <a:pt x="1481233" y="341567"/>
                  <a:pt x="1422368" y="398717"/>
                  <a:pt x="1351217" y="398717"/>
                </a:cubicBezTo>
                <a:cubicBezTo>
                  <a:pt x="1280065" y="398717"/>
                  <a:pt x="1222915" y="341567"/>
                  <a:pt x="1222915" y="270415"/>
                </a:cubicBezTo>
                <a:cubicBezTo>
                  <a:pt x="1222915" y="228695"/>
                  <a:pt x="1245870" y="196882"/>
                  <a:pt x="1276636" y="173355"/>
                </a:cubicBezTo>
                <a:lnTo>
                  <a:pt x="1276636" y="0"/>
                </a:lnTo>
                <a:lnTo>
                  <a:pt x="995839" y="0"/>
                </a:lnTo>
                <a:lnTo>
                  <a:pt x="995839" y="173355"/>
                </a:lnTo>
                <a:cubicBezTo>
                  <a:pt x="1026700" y="196882"/>
                  <a:pt x="1049655" y="228695"/>
                  <a:pt x="1049560" y="270415"/>
                </a:cubicBezTo>
                <a:cubicBezTo>
                  <a:pt x="1049560" y="341567"/>
                  <a:pt x="992410" y="398717"/>
                  <a:pt x="921258" y="398717"/>
                </a:cubicBezTo>
                <a:cubicBezTo>
                  <a:pt x="850106" y="398717"/>
                  <a:pt x="791242" y="341567"/>
                  <a:pt x="791242" y="270415"/>
                </a:cubicBezTo>
                <a:cubicBezTo>
                  <a:pt x="791242" y="228791"/>
                  <a:pt x="814388" y="196882"/>
                  <a:pt x="844963" y="173355"/>
                </a:cubicBezTo>
                <a:lnTo>
                  <a:pt x="844963" y="0"/>
                </a:lnTo>
                <a:lnTo>
                  <a:pt x="564166" y="0"/>
                </a:lnTo>
                <a:lnTo>
                  <a:pt x="564166" y="173355"/>
                </a:lnTo>
                <a:cubicBezTo>
                  <a:pt x="595598" y="196882"/>
                  <a:pt x="618077" y="228219"/>
                  <a:pt x="617887" y="270415"/>
                </a:cubicBezTo>
                <a:cubicBezTo>
                  <a:pt x="617887" y="341567"/>
                  <a:pt x="560737" y="398717"/>
                  <a:pt x="489585" y="398717"/>
                </a:cubicBezTo>
                <a:cubicBezTo>
                  <a:pt x="418433" y="398717"/>
                  <a:pt x="361283" y="341567"/>
                  <a:pt x="361283" y="270415"/>
                </a:cubicBezTo>
                <a:cubicBezTo>
                  <a:pt x="361283" y="228695"/>
                  <a:pt x="384238" y="196882"/>
                  <a:pt x="415004" y="173355"/>
                </a:cubicBezTo>
                <a:lnTo>
                  <a:pt x="415004" y="0"/>
                </a:lnTo>
                <a:lnTo>
                  <a:pt x="159449" y="0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617" name="Google Shape;617;p7"/>
          <p:cNvSpPr/>
          <p:nvPr/>
        </p:nvSpPr>
        <p:spPr>
          <a:xfrm>
            <a:off x="279896" y="72783"/>
            <a:ext cx="1563620" cy="15636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" name="Google Shape;618;p7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" name="Google Shape;619;p7"/>
          <p:cNvSpPr/>
          <p:nvPr/>
        </p:nvSpPr>
        <p:spPr>
          <a:xfrm>
            <a:off x="7837808" y="3547255"/>
            <a:ext cx="9109800" cy="1540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620" name="Google Shape;620;p7"/>
          <p:cNvSpPr/>
          <p:nvPr/>
        </p:nvSpPr>
        <p:spPr>
          <a:xfrm>
            <a:off x="10018670" y="3129952"/>
            <a:ext cx="4748100" cy="6342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1" name="Google Shape;621;p7"/>
          <p:cNvSpPr/>
          <p:nvPr/>
        </p:nvSpPr>
        <p:spPr>
          <a:xfrm>
            <a:off x="7837808" y="5712885"/>
            <a:ext cx="9109800" cy="1540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622" name="Google Shape;622;p7"/>
          <p:cNvSpPr/>
          <p:nvPr/>
        </p:nvSpPr>
        <p:spPr>
          <a:xfrm>
            <a:off x="10018670" y="5295583"/>
            <a:ext cx="4748100" cy="6342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3" name="Google Shape;623;p7"/>
          <p:cNvSpPr/>
          <p:nvPr/>
        </p:nvSpPr>
        <p:spPr>
          <a:xfrm>
            <a:off x="7837808" y="7878516"/>
            <a:ext cx="9109800" cy="1540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624" name="Google Shape;624;p7"/>
          <p:cNvSpPr/>
          <p:nvPr/>
        </p:nvSpPr>
        <p:spPr>
          <a:xfrm>
            <a:off x="10018670" y="7461213"/>
            <a:ext cx="4748100" cy="6342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5" name="Google Shape;625;p7"/>
          <p:cNvGrpSpPr/>
          <p:nvPr/>
        </p:nvGrpSpPr>
        <p:grpSpPr>
          <a:xfrm rot="-7665980">
            <a:off x="7109755" y="4495463"/>
            <a:ext cx="455551" cy="1410561"/>
            <a:chOff x="5847863" y="4281335"/>
            <a:chExt cx="358150" cy="1075915"/>
          </a:xfrm>
        </p:grpSpPr>
        <p:sp>
          <p:nvSpPr>
            <p:cNvPr id="626" name="Google Shape;626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8" name="Google Shape;628;p7"/>
          <p:cNvGrpSpPr/>
          <p:nvPr/>
        </p:nvGrpSpPr>
        <p:grpSpPr>
          <a:xfrm rot="-4126313">
            <a:off x="7113000" y="7057507"/>
            <a:ext cx="446004" cy="1437746"/>
            <a:chOff x="5847863" y="4281335"/>
            <a:chExt cx="358150" cy="1075915"/>
          </a:xfrm>
        </p:grpSpPr>
        <p:sp>
          <p:nvSpPr>
            <p:cNvPr id="629" name="Google Shape;629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1" name="Google Shape;631;p7"/>
          <p:cNvGrpSpPr/>
          <p:nvPr/>
        </p:nvGrpSpPr>
        <p:grpSpPr>
          <a:xfrm rot="-5562742">
            <a:off x="7265916" y="5662243"/>
            <a:ext cx="441234" cy="1451140"/>
            <a:chOff x="5847863" y="4281335"/>
            <a:chExt cx="358150" cy="1075915"/>
          </a:xfrm>
        </p:grpSpPr>
        <p:sp>
          <p:nvSpPr>
            <p:cNvPr id="632" name="Google Shape;632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4" name="Google Shape;634;p7"/>
          <p:cNvSpPr/>
          <p:nvPr/>
        </p:nvSpPr>
        <p:spPr>
          <a:xfrm>
            <a:off x="1111950" y="3525417"/>
            <a:ext cx="5777400" cy="5893800"/>
          </a:xfrm>
          <a:prstGeom prst="roundRect">
            <a:avLst>
              <a:gd fmla="val 0" name="adj"/>
            </a:avLst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635" name="Google Shape;635;p7"/>
          <p:cNvSpPr/>
          <p:nvPr/>
        </p:nvSpPr>
        <p:spPr>
          <a:xfrm>
            <a:off x="1958562" y="3253621"/>
            <a:ext cx="4084200" cy="774000"/>
          </a:xfrm>
          <a:prstGeom prst="rect">
            <a:avLst/>
          </a:prstGeom>
          <a:solidFill>
            <a:schemeClr val="accent5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7"/>
          <p:cNvSpPr/>
          <p:nvPr/>
        </p:nvSpPr>
        <p:spPr>
          <a:xfrm>
            <a:off x="16730277" y="8684574"/>
            <a:ext cx="1352234" cy="1309886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">
  <p:cSld name="CUSTOM_4_2">
    <p:bg>
      <p:bgPr>
        <a:solidFill>
          <a:schemeClr val="accent2"/>
        </a:solidFill>
      </p:bgPr>
    </p:bg>
    <p:spTree>
      <p:nvGrpSpPr>
        <p:cNvPr id="637" name="Shape 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8" name="Google Shape;638;p8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639" name="Google Shape;639;p8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8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8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8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8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8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8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8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8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8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8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8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8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8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8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54" name="Google Shape;654;p8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655" name="Google Shape;655;p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8" name="Google Shape;658;p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9" name="Google Shape;659;p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0" name="Google Shape;660;p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1" name="Google Shape;661;p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2" name="Google Shape;662;p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3" name="Google Shape;663;p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4" name="Google Shape;664;p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5" name="Google Shape;665;p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9" name="Google Shape;669;p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0" name="Google Shape;670;p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1" name="Google Shape;671;p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2" name="Google Shape;672;p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3" name="Google Shape;673;p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4" name="Google Shape;674;p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5" name="Google Shape;675;p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6" name="Google Shape;676;p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7" name="Google Shape;677;p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8" name="Google Shape;678;p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9" name="Google Shape;679;p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0" name="Google Shape;680;p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1" name="Google Shape;681;p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2" name="Google Shape;682;p8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683" name="Google Shape;683;p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0" name="Google Shape;710;p8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711" name="Google Shape;711;p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8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38" name="Google Shape;738;p8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8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8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8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8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8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8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8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8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8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8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8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8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8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8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8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54" name="Google Shape;754;p8"/>
          <p:cNvSpPr/>
          <p:nvPr/>
        </p:nvSpPr>
        <p:spPr>
          <a:xfrm>
            <a:off x="771016" y="570938"/>
            <a:ext cx="16745949" cy="9145141"/>
          </a:xfrm>
          <a:custGeom>
            <a:rect b="b" l="l" r="r" t="t"/>
            <a:pathLst>
              <a:path extrusionOk="0" h="4064507" w="7442644">
                <a:moveTo>
                  <a:pt x="159449" y="0"/>
                </a:moveTo>
                <a:cubicBezTo>
                  <a:pt x="71056" y="0"/>
                  <a:pt x="0" y="71056"/>
                  <a:pt x="0" y="159448"/>
                </a:cubicBezTo>
                <a:lnTo>
                  <a:pt x="0" y="3903345"/>
                </a:lnTo>
                <a:cubicBezTo>
                  <a:pt x="0" y="3991737"/>
                  <a:pt x="70961" y="4064508"/>
                  <a:pt x="159449" y="4064508"/>
                </a:cubicBezTo>
                <a:lnTo>
                  <a:pt x="7283196" y="4064508"/>
                </a:lnTo>
                <a:cubicBezTo>
                  <a:pt x="7371588" y="4064508"/>
                  <a:pt x="7442645" y="3991642"/>
                  <a:pt x="7442645" y="3903345"/>
                </a:cubicBezTo>
                <a:lnTo>
                  <a:pt x="7442645" y="159448"/>
                </a:lnTo>
                <a:cubicBezTo>
                  <a:pt x="7442645" y="71056"/>
                  <a:pt x="7371588" y="0"/>
                  <a:pt x="7283196" y="0"/>
                </a:cubicBezTo>
                <a:lnTo>
                  <a:pt x="7028403" y="0"/>
                </a:lnTo>
                <a:lnTo>
                  <a:pt x="7028403" y="173355"/>
                </a:lnTo>
                <a:cubicBezTo>
                  <a:pt x="7059168" y="196882"/>
                  <a:pt x="7082124" y="228695"/>
                  <a:pt x="7082124" y="270415"/>
                </a:cubicBezTo>
                <a:cubicBezTo>
                  <a:pt x="7082124" y="341567"/>
                  <a:pt x="7024974" y="398717"/>
                  <a:pt x="6953822" y="398717"/>
                </a:cubicBezTo>
                <a:cubicBezTo>
                  <a:pt x="6882670" y="398717"/>
                  <a:pt x="6823805" y="341567"/>
                  <a:pt x="6823805" y="270415"/>
                </a:cubicBezTo>
                <a:cubicBezTo>
                  <a:pt x="6823805" y="228791"/>
                  <a:pt x="6846856" y="196882"/>
                  <a:pt x="6877526" y="173355"/>
                </a:cubicBezTo>
                <a:lnTo>
                  <a:pt x="6877526" y="0"/>
                </a:lnTo>
                <a:lnTo>
                  <a:pt x="6596730" y="0"/>
                </a:lnTo>
                <a:lnTo>
                  <a:pt x="6596730" y="173355"/>
                </a:lnTo>
                <a:cubicBezTo>
                  <a:pt x="6628162" y="196882"/>
                  <a:pt x="6650451" y="228219"/>
                  <a:pt x="6650451" y="270415"/>
                </a:cubicBezTo>
                <a:cubicBezTo>
                  <a:pt x="6650451" y="341567"/>
                  <a:pt x="6593301" y="398717"/>
                  <a:pt x="6522149" y="398717"/>
                </a:cubicBezTo>
                <a:cubicBezTo>
                  <a:pt x="6450997" y="398717"/>
                  <a:pt x="6393847" y="341567"/>
                  <a:pt x="6393847" y="270415"/>
                </a:cubicBezTo>
                <a:cubicBezTo>
                  <a:pt x="6393847" y="228695"/>
                  <a:pt x="6416802" y="196882"/>
                  <a:pt x="6447568" y="173355"/>
                </a:cubicBezTo>
                <a:lnTo>
                  <a:pt x="6447568" y="0"/>
                </a:lnTo>
                <a:lnTo>
                  <a:pt x="6166771" y="0"/>
                </a:lnTo>
                <a:lnTo>
                  <a:pt x="6166771" y="173355"/>
                </a:lnTo>
                <a:cubicBezTo>
                  <a:pt x="6197442" y="196882"/>
                  <a:pt x="6220492" y="228791"/>
                  <a:pt x="6220492" y="270415"/>
                </a:cubicBezTo>
                <a:cubicBezTo>
                  <a:pt x="6220492" y="341567"/>
                  <a:pt x="6161628" y="398717"/>
                  <a:pt x="6090476" y="398717"/>
                </a:cubicBezTo>
                <a:cubicBezTo>
                  <a:pt x="6019324" y="398717"/>
                  <a:pt x="5962174" y="341567"/>
                  <a:pt x="5962174" y="270415"/>
                </a:cubicBezTo>
                <a:cubicBezTo>
                  <a:pt x="5962174" y="228695"/>
                  <a:pt x="5985129" y="196882"/>
                  <a:pt x="6015895" y="173355"/>
                </a:cubicBezTo>
                <a:lnTo>
                  <a:pt x="6015895" y="0"/>
                </a:lnTo>
                <a:lnTo>
                  <a:pt x="5735098" y="0"/>
                </a:lnTo>
                <a:lnTo>
                  <a:pt x="5735098" y="173355"/>
                </a:lnTo>
                <a:cubicBezTo>
                  <a:pt x="5765864" y="196882"/>
                  <a:pt x="5788819" y="228695"/>
                  <a:pt x="5788819" y="270415"/>
                </a:cubicBezTo>
                <a:cubicBezTo>
                  <a:pt x="5788819" y="341567"/>
                  <a:pt x="5731669" y="398717"/>
                  <a:pt x="5660518" y="398717"/>
                </a:cubicBezTo>
                <a:cubicBezTo>
                  <a:pt x="5589365" y="398717"/>
                  <a:pt x="5532215" y="341567"/>
                  <a:pt x="5532215" y="270415"/>
                </a:cubicBezTo>
                <a:cubicBezTo>
                  <a:pt x="5532215" y="228219"/>
                  <a:pt x="5554504" y="196787"/>
                  <a:pt x="5585937" y="173355"/>
                </a:cubicBezTo>
                <a:lnTo>
                  <a:pt x="5585937" y="0"/>
                </a:lnTo>
                <a:lnTo>
                  <a:pt x="5305140" y="0"/>
                </a:lnTo>
                <a:lnTo>
                  <a:pt x="5305140" y="173355"/>
                </a:lnTo>
                <a:cubicBezTo>
                  <a:pt x="5335810" y="196882"/>
                  <a:pt x="5358860" y="228791"/>
                  <a:pt x="5358860" y="270415"/>
                </a:cubicBezTo>
                <a:cubicBezTo>
                  <a:pt x="5358860" y="341567"/>
                  <a:pt x="5299996" y="398717"/>
                  <a:pt x="5228844" y="398717"/>
                </a:cubicBezTo>
                <a:cubicBezTo>
                  <a:pt x="5157692" y="398717"/>
                  <a:pt x="5100542" y="341567"/>
                  <a:pt x="5100542" y="270415"/>
                </a:cubicBezTo>
                <a:cubicBezTo>
                  <a:pt x="5100542" y="228695"/>
                  <a:pt x="5123498" y="196882"/>
                  <a:pt x="5154264" y="173355"/>
                </a:cubicBezTo>
                <a:lnTo>
                  <a:pt x="5154264" y="0"/>
                </a:lnTo>
                <a:lnTo>
                  <a:pt x="4873467" y="0"/>
                </a:lnTo>
                <a:lnTo>
                  <a:pt x="4873467" y="173355"/>
                </a:lnTo>
                <a:cubicBezTo>
                  <a:pt x="4904232" y="196882"/>
                  <a:pt x="4927187" y="228695"/>
                  <a:pt x="4927187" y="270415"/>
                </a:cubicBezTo>
                <a:cubicBezTo>
                  <a:pt x="4927187" y="341567"/>
                  <a:pt x="4870037" y="398717"/>
                  <a:pt x="4798886" y="398717"/>
                </a:cubicBezTo>
                <a:cubicBezTo>
                  <a:pt x="4727734" y="398717"/>
                  <a:pt x="4668869" y="341567"/>
                  <a:pt x="4668869" y="270415"/>
                </a:cubicBezTo>
                <a:cubicBezTo>
                  <a:pt x="4668869" y="228219"/>
                  <a:pt x="4692968" y="196787"/>
                  <a:pt x="4724305" y="173355"/>
                </a:cubicBezTo>
                <a:lnTo>
                  <a:pt x="4724305" y="0"/>
                </a:lnTo>
                <a:lnTo>
                  <a:pt x="4442365" y="0"/>
                </a:lnTo>
                <a:lnTo>
                  <a:pt x="4442365" y="173355"/>
                </a:lnTo>
                <a:cubicBezTo>
                  <a:pt x="4473798" y="196882"/>
                  <a:pt x="4497801" y="228219"/>
                  <a:pt x="4497801" y="270415"/>
                </a:cubicBezTo>
                <a:cubicBezTo>
                  <a:pt x="4497801" y="341567"/>
                  <a:pt x="4438936" y="398717"/>
                  <a:pt x="4367784" y="398717"/>
                </a:cubicBezTo>
                <a:cubicBezTo>
                  <a:pt x="4296633" y="398717"/>
                  <a:pt x="4239483" y="341567"/>
                  <a:pt x="4239483" y="270415"/>
                </a:cubicBezTo>
                <a:cubicBezTo>
                  <a:pt x="4239483" y="228695"/>
                  <a:pt x="4262438" y="196882"/>
                  <a:pt x="4293203" y="173355"/>
                </a:cubicBezTo>
                <a:lnTo>
                  <a:pt x="4293203" y="0"/>
                </a:lnTo>
                <a:lnTo>
                  <a:pt x="4012406" y="0"/>
                </a:lnTo>
                <a:lnTo>
                  <a:pt x="4012406" y="173355"/>
                </a:lnTo>
                <a:cubicBezTo>
                  <a:pt x="4043172" y="196882"/>
                  <a:pt x="4066223" y="228695"/>
                  <a:pt x="4066128" y="270415"/>
                </a:cubicBezTo>
                <a:cubicBezTo>
                  <a:pt x="4066128" y="341567"/>
                  <a:pt x="4008978" y="398717"/>
                  <a:pt x="3937826" y="398717"/>
                </a:cubicBezTo>
                <a:cubicBezTo>
                  <a:pt x="3866674" y="398717"/>
                  <a:pt x="3807809" y="341567"/>
                  <a:pt x="3807809" y="270415"/>
                </a:cubicBezTo>
                <a:cubicBezTo>
                  <a:pt x="3807809" y="228791"/>
                  <a:pt x="3830860" y="196882"/>
                  <a:pt x="3861530" y="173355"/>
                </a:cubicBezTo>
                <a:lnTo>
                  <a:pt x="3861530" y="0"/>
                </a:lnTo>
                <a:lnTo>
                  <a:pt x="3580733" y="0"/>
                </a:lnTo>
                <a:lnTo>
                  <a:pt x="3580733" y="173355"/>
                </a:lnTo>
                <a:cubicBezTo>
                  <a:pt x="3612166" y="196882"/>
                  <a:pt x="3634550" y="228219"/>
                  <a:pt x="3634454" y="270415"/>
                </a:cubicBezTo>
                <a:cubicBezTo>
                  <a:pt x="3634454" y="341567"/>
                  <a:pt x="3577304" y="398717"/>
                  <a:pt x="3506153" y="398717"/>
                </a:cubicBezTo>
                <a:cubicBezTo>
                  <a:pt x="3435001" y="398717"/>
                  <a:pt x="3377851" y="341567"/>
                  <a:pt x="3377851" y="270415"/>
                </a:cubicBezTo>
                <a:cubicBezTo>
                  <a:pt x="3377851" y="228695"/>
                  <a:pt x="3400806" y="196882"/>
                  <a:pt x="3431572" y="173355"/>
                </a:cubicBezTo>
                <a:lnTo>
                  <a:pt x="3431572" y="0"/>
                </a:lnTo>
                <a:lnTo>
                  <a:pt x="3150775" y="0"/>
                </a:lnTo>
                <a:lnTo>
                  <a:pt x="3150775" y="173355"/>
                </a:lnTo>
                <a:cubicBezTo>
                  <a:pt x="3181636" y="196882"/>
                  <a:pt x="3204496" y="228695"/>
                  <a:pt x="3204496" y="270415"/>
                </a:cubicBezTo>
                <a:cubicBezTo>
                  <a:pt x="3204496" y="341567"/>
                  <a:pt x="3147346" y="398717"/>
                  <a:pt x="3076194" y="398717"/>
                </a:cubicBezTo>
                <a:cubicBezTo>
                  <a:pt x="3005042" y="398717"/>
                  <a:pt x="2946178" y="341567"/>
                  <a:pt x="2946178" y="270415"/>
                </a:cubicBezTo>
                <a:cubicBezTo>
                  <a:pt x="2946178" y="228791"/>
                  <a:pt x="2969324" y="196882"/>
                  <a:pt x="2999899" y="173355"/>
                </a:cubicBezTo>
                <a:lnTo>
                  <a:pt x="2999899" y="0"/>
                </a:lnTo>
                <a:lnTo>
                  <a:pt x="2719102" y="0"/>
                </a:lnTo>
                <a:lnTo>
                  <a:pt x="2719102" y="173355"/>
                </a:lnTo>
                <a:cubicBezTo>
                  <a:pt x="2749868" y="196882"/>
                  <a:pt x="2772918" y="228695"/>
                  <a:pt x="2772823" y="270415"/>
                </a:cubicBezTo>
                <a:cubicBezTo>
                  <a:pt x="2772823" y="341567"/>
                  <a:pt x="2715673" y="398717"/>
                  <a:pt x="2644521" y="398717"/>
                </a:cubicBezTo>
                <a:cubicBezTo>
                  <a:pt x="2573370" y="398717"/>
                  <a:pt x="2516220" y="341567"/>
                  <a:pt x="2516220" y="270415"/>
                </a:cubicBezTo>
                <a:cubicBezTo>
                  <a:pt x="2516220" y="228219"/>
                  <a:pt x="2538508" y="196787"/>
                  <a:pt x="2569940" y="173355"/>
                </a:cubicBezTo>
                <a:lnTo>
                  <a:pt x="2569940" y="0"/>
                </a:lnTo>
                <a:lnTo>
                  <a:pt x="2289144" y="0"/>
                </a:lnTo>
                <a:lnTo>
                  <a:pt x="2289144" y="173355"/>
                </a:lnTo>
                <a:cubicBezTo>
                  <a:pt x="2319814" y="196882"/>
                  <a:pt x="2342864" y="228791"/>
                  <a:pt x="2342864" y="270415"/>
                </a:cubicBezTo>
                <a:cubicBezTo>
                  <a:pt x="2342864" y="341567"/>
                  <a:pt x="2284000" y="398717"/>
                  <a:pt x="2212848" y="398717"/>
                </a:cubicBezTo>
                <a:cubicBezTo>
                  <a:pt x="2141696" y="398717"/>
                  <a:pt x="2084546" y="341567"/>
                  <a:pt x="2084546" y="270415"/>
                </a:cubicBezTo>
                <a:cubicBezTo>
                  <a:pt x="2084546" y="228695"/>
                  <a:pt x="2107502" y="196882"/>
                  <a:pt x="2138267" y="173355"/>
                </a:cubicBezTo>
                <a:lnTo>
                  <a:pt x="2138267" y="0"/>
                </a:lnTo>
                <a:lnTo>
                  <a:pt x="1857470" y="0"/>
                </a:lnTo>
                <a:lnTo>
                  <a:pt x="1857470" y="173355"/>
                </a:lnTo>
                <a:cubicBezTo>
                  <a:pt x="1888236" y="196882"/>
                  <a:pt x="1911287" y="228695"/>
                  <a:pt x="1911191" y="270415"/>
                </a:cubicBezTo>
                <a:cubicBezTo>
                  <a:pt x="1911191" y="341567"/>
                  <a:pt x="1854041" y="398717"/>
                  <a:pt x="1782889" y="398717"/>
                </a:cubicBezTo>
                <a:cubicBezTo>
                  <a:pt x="1711738" y="398717"/>
                  <a:pt x="1654588" y="341567"/>
                  <a:pt x="1654588" y="270415"/>
                </a:cubicBezTo>
                <a:cubicBezTo>
                  <a:pt x="1654588" y="228219"/>
                  <a:pt x="1676876" y="196787"/>
                  <a:pt x="1708309" y="173355"/>
                </a:cubicBezTo>
                <a:lnTo>
                  <a:pt x="1708309" y="0"/>
                </a:lnTo>
                <a:lnTo>
                  <a:pt x="1427512" y="0"/>
                </a:lnTo>
                <a:lnTo>
                  <a:pt x="1427512" y="173355"/>
                </a:lnTo>
                <a:cubicBezTo>
                  <a:pt x="1458182" y="196882"/>
                  <a:pt x="1481233" y="228791"/>
                  <a:pt x="1481233" y="270415"/>
                </a:cubicBezTo>
                <a:cubicBezTo>
                  <a:pt x="1481233" y="341567"/>
                  <a:pt x="1422368" y="398717"/>
                  <a:pt x="1351217" y="398717"/>
                </a:cubicBezTo>
                <a:cubicBezTo>
                  <a:pt x="1280065" y="398717"/>
                  <a:pt x="1222915" y="341567"/>
                  <a:pt x="1222915" y="270415"/>
                </a:cubicBezTo>
                <a:cubicBezTo>
                  <a:pt x="1222915" y="228695"/>
                  <a:pt x="1245870" y="196882"/>
                  <a:pt x="1276636" y="173355"/>
                </a:cubicBezTo>
                <a:lnTo>
                  <a:pt x="1276636" y="0"/>
                </a:lnTo>
                <a:lnTo>
                  <a:pt x="995839" y="0"/>
                </a:lnTo>
                <a:lnTo>
                  <a:pt x="995839" y="173355"/>
                </a:lnTo>
                <a:cubicBezTo>
                  <a:pt x="1026700" y="196882"/>
                  <a:pt x="1049655" y="228695"/>
                  <a:pt x="1049560" y="270415"/>
                </a:cubicBezTo>
                <a:cubicBezTo>
                  <a:pt x="1049560" y="341567"/>
                  <a:pt x="992410" y="398717"/>
                  <a:pt x="921258" y="398717"/>
                </a:cubicBezTo>
                <a:cubicBezTo>
                  <a:pt x="850106" y="398717"/>
                  <a:pt x="791242" y="341567"/>
                  <a:pt x="791242" y="270415"/>
                </a:cubicBezTo>
                <a:cubicBezTo>
                  <a:pt x="791242" y="228791"/>
                  <a:pt x="814388" y="196882"/>
                  <a:pt x="844963" y="173355"/>
                </a:cubicBezTo>
                <a:lnTo>
                  <a:pt x="844963" y="0"/>
                </a:lnTo>
                <a:lnTo>
                  <a:pt x="564166" y="0"/>
                </a:lnTo>
                <a:lnTo>
                  <a:pt x="564166" y="173355"/>
                </a:lnTo>
                <a:cubicBezTo>
                  <a:pt x="595598" y="196882"/>
                  <a:pt x="618077" y="228219"/>
                  <a:pt x="617887" y="270415"/>
                </a:cubicBezTo>
                <a:cubicBezTo>
                  <a:pt x="617887" y="341567"/>
                  <a:pt x="560737" y="398717"/>
                  <a:pt x="489585" y="398717"/>
                </a:cubicBezTo>
                <a:cubicBezTo>
                  <a:pt x="418433" y="398717"/>
                  <a:pt x="361283" y="341567"/>
                  <a:pt x="361283" y="270415"/>
                </a:cubicBezTo>
                <a:cubicBezTo>
                  <a:pt x="361283" y="228695"/>
                  <a:pt x="384238" y="196882"/>
                  <a:pt x="415004" y="173355"/>
                </a:cubicBezTo>
                <a:lnTo>
                  <a:pt x="415004" y="0"/>
                </a:lnTo>
                <a:lnTo>
                  <a:pt x="159449" y="0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755" name="Google Shape;755;p8"/>
          <p:cNvSpPr/>
          <p:nvPr/>
        </p:nvSpPr>
        <p:spPr>
          <a:xfrm>
            <a:off x="279896" y="72783"/>
            <a:ext cx="1563620" cy="15636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" name="Google Shape;756;p8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" name="Google Shape;757;p8"/>
          <p:cNvSpPr/>
          <p:nvPr/>
        </p:nvSpPr>
        <p:spPr>
          <a:xfrm>
            <a:off x="962225" y="3952950"/>
            <a:ext cx="8070900" cy="54240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758" name="Google Shape;758;p8"/>
          <p:cNvSpPr/>
          <p:nvPr/>
        </p:nvSpPr>
        <p:spPr>
          <a:xfrm>
            <a:off x="9294980" y="3952950"/>
            <a:ext cx="8070900" cy="54240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759" name="Google Shape;759;p8"/>
          <p:cNvSpPr/>
          <p:nvPr/>
        </p:nvSpPr>
        <p:spPr>
          <a:xfrm>
            <a:off x="1817815" y="3500600"/>
            <a:ext cx="6357300" cy="875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760" name="Google Shape;760;p8"/>
          <p:cNvSpPr/>
          <p:nvPr/>
        </p:nvSpPr>
        <p:spPr>
          <a:xfrm>
            <a:off x="10151780" y="3500600"/>
            <a:ext cx="6357300" cy="87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761" name="Google Shape;761;p8"/>
          <p:cNvSpPr/>
          <p:nvPr/>
        </p:nvSpPr>
        <p:spPr>
          <a:xfrm>
            <a:off x="16730277" y="8684574"/>
            <a:ext cx="1352234" cy="1309886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">
  <p:cSld name="CUSTOM_4_2_1">
    <p:bg>
      <p:bgPr>
        <a:solidFill>
          <a:schemeClr val="accent1"/>
        </a:solidFill>
      </p:bgPr>
    </p:bg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63" name="Google Shape;763;p9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764" name="Google Shape;764;p9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9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9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9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9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9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9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9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9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9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9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9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9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9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9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9" name="Google Shape;779;p9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780" name="Google Shape;780;p9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9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9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9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9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9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9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9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9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9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9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9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9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9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9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9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9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9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9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9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9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9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9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9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9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9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9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7" name="Google Shape;807;p9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808" name="Google Shape;808;p9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9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9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9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9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9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9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9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9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9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9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9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9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9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9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9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9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9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6" name="Google Shape;826;p9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9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9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9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9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9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9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9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9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5" name="Google Shape;835;p9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836" name="Google Shape;836;p9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9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9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9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9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9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9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9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9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9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9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9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9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9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9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9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9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9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9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9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9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9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9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9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9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9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9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63" name="Google Shape;863;p9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9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9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9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9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9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9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9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9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9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9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9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9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9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9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9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79" name="Google Shape;879;p9"/>
          <p:cNvSpPr/>
          <p:nvPr/>
        </p:nvSpPr>
        <p:spPr>
          <a:xfrm>
            <a:off x="771016" y="570938"/>
            <a:ext cx="16745949" cy="9145141"/>
          </a:xfrm>
          <a:custGeom>
            <a:rect b="b" l="l" r="r" t="t"/>
            <a:pathLst>
              <a:path extrusionOk="0" h="4064507" w="7442644">
                <a:moveTo>
                  <a:pt x="159449" y="0"/>
                </a:moveTo>
                <a:cubicBezTo>
                  <a:pt x="71056" y="0"/>
                  <a:pt x="0" y="71056"/>
                  <a:pt x="0" y="159448"/>
                </a:cubicBezTo>
                <a:lnTo>
                  <a:pt x="0" y="3903345"/>
                </a:lnTo>
                <a:cubicBezTo>
                  <a:pt x="0" y="3991737"/>
                  <a:pt x="70961" y="4064508"/>
                  <a:pt x="159449" y="4064508"/>
                </a:cubicBezTo>
                <a:lnTo>
                  <a:pt x="7283196" y="4064508"/>
                </a:lnTo>
                <a:cubicBezTo>
                  <a:pt x="7371588" y="4064508"/>
                  <a:pt x="7442645" y="3991642"/>
                  <a:pt x="7442645" y="3903345"/>
                </a:cubicBezTo>
                <a:lnTo>
                  <a:pt x="7442645" y="159448"/>
                </a:lnTo>
                <a:cubicBezTo>
                  <a:pt x="7442645" y="71056"/>
                  <a:pt x="7371588" y="0"/>
                  <a:pt x="7283196" y="0"/>
                </a:cubicBezTo>
                <a:lnTo>
                  <a:pt x="7028403" y="0"/>
                </a:lnTo>
                <a:lnTo>
                  <a:pt x="7028403" y="173355"/>
                </a:lnTo>
                <a:cubicBezTo>
                  <a:pt x="7059168" y="196882"/>
                  <a:pt x="7082124" y="228695"/>
                  <a:pt x="7082124" y="270415"/>
                </a:cubicBezTo>
                <a:cubicBezTo>
                  <a:pt x="7082124" y="341567"/>
                  <a:pt x="7024974" y="398717"/>
                  <a:pt x="6953822" y="398717"/>
                </a:cubicBezTo>
                <a:cubicBezTo>
                  <a:pt x="6882670" y="398717"/>
                  <a:pt x="6823805" y="341567"/>
                  <a:pt x="6823805" y="270415"/>
                </a:cubicBezTo>
                <a:cubicBezTo>
                  <a:pt x="6823805" y="228791"/>
                  <a:pt x="6846856" y="196882"/>
                  <a:pt x="6877526" y="173355"/>
                </a:cubicBezTo>
                <a:lnTo>
                  <a:pt x="6877526" y="0"/>
                </a:lnTo>
                <a:lnTo>
                  <a:pt x="6596730" y="0"/>
                </a:lnTo>
                <a:lnTo>
                  <a:pt x="6596730" y="173355"/>
                </a:lnTo>
                <a:cubicBezTo>
                  <a:pt x="6628162" y="196882"/>
                  <a:pt x="6650451" y="228219"/>
                  <a:pt x="6650451" y="270415"/>
                </a:cubicBezTo>
                <a:cubicBezTo>
                  <a:pt x="6650451" y="341567"/>
                  <a:pt x="6593301" y="398717"/>
                  <a:pt x="6522149" y="398717"/>
                </a:cubicBezTo>
                <a:cubicBezTo>
                  <a:pt x="6450997" y="398717"/>
                  <a:pt x="6393847" y="341567"/>
                  <a:pt x="6393847" y="270415"/>
                </a:cubicBezTo>
                <a:cubicBezTo>
                  <a:pt x="6393847" y="228695"/>
                  <a:pt x="6416802" y="196882"/>
                  <a:pt x="6447568" y="173355"/>
                </a:cubicBezTo>
                <a:lnTo>
                  <a:pt x="6447568" y="0"/>
                </a:lnTo>
                <a:lnTo>
                  <a:pt x="6166771" y="0"/>
                </a:lnTo>
                <a:lnTo>
                  <a:pt x="6166771" y="173355"/>
                </a:lnTo>
                <a:cubicBezTo>
                  <a:pt x="6197442" y="196882"/>
                  <a:pt x="6220492" y="228791"/>
                  <a:pt x="6220492" y="270415"/>
                </a:cubicBezTo>
                <a:cubicBezTo>
                  <a:pt x="6220492" y="341567"/>
                  <a:pt x="6161628" y="398717"/>
                  <a:pt x="6090476" y="398717"/>
                </a:cubicBezTo>
                <a:cubicBezTo>
                  <a:pt x="6019324" y="398717"/>
                  <a:pt x="5962174" y="341567"/>
                  <a:pt x="5962174" y="270415"/>
                </a:cubicBezTo>
                <a:cubicBezTo>
                  <a:pt x="5962174" y="228695"/>
                  <a:pt x="5985129" y="196882"/>
                  <a:pt x="6015895" y="173355"/>
                </a:cubicBezTo>
                <a:lnTo>
                  <a:pt x="6015895" y="0"/>
                </a:lnTo>
                <a:lnTo>
                  <a:pt x="5735098" y="0"/>
                </a:lnTo>
                <a:lnTo>
                  <a:pt x="5735098" y="173355"/>
                </a:lnTo>
                <a:cubicBezTo>
                  <a:pt x="5765864" y="196882"/>
                  <a:pt x="5788819" y="228695"/>
                  <a:pt x="5788819" y="270415"/>
                </a:cubicBezTo>
                <a:cubicBezTo>
                  <a:pt x="5788819" y="341567"/>
                  <a:pt x="5731669" y="398717"/>
                  <a:pt x="5660518" y="398717"/>
                </a:cubicBezTo>
                <a:cubicBezTo>
                  <a:pt x="5589365" y="398717"/>
                  <a:pt x="5532215" y="341567"/>
                  <a:pt x="5532215" y="270415"/>
                </a:cubicBezTo>
                <a:cubicBezTo>
                  <a:pt x="5532215" y="228219"/>
                  <a:pt x="5554504" y="196787"/>
                  <a:pt x="5585937" y="173355"/>
                </a:cubicBezTo>
                <a:lnTo>
                  <a:pt x="5585937" y="0"/>
                </a:lnTo>
                <a:lnTo>
                  <a:pt x="5305140" y="0"/>
                </a:lnTo>
                <a:lnTo>
                  <a:pt x="5305140" y="173355"/>
                </a:lnTo>
                <a:cubicBezTo>
                  <a:pt x="5335810" y="196882"/>
                  <a:pt x="5358860" y="228791"/>
                  <a:pt x="5358860" y="270415"/>
                </a:cubicBezTo>
                <a:cubicBezTo>
                  <a:pt x="5358860" y="341567"/>
                  <a:pt x="5299996" y="398717"/>
                  <a:pt x="5228844" y="398717"/>
                </a:cubicBezTo>
                <a:cubicBezTo>
                  <a:pt x="5157692" y="398717"/>
                  <a:pt x="5100542" y="341567"/>
                  <a:pt x="5100542" y="270415"/>
                </a:cubicBezTo>
                <a:cubicBezTo>
                  <a:pt x="5100542" y="228695"/>
                  <a:pt x="5123498" y="196882"/>
                  <a:pt x="5154264" y="173355"/>
                </a:cubicBezTo>
                <a:lnTo>
                  <a:pt x="5154264" y="0"/>
                </a:lnTo>
                <a:lnTo>
                  <a:pt x="4873467" y="0"/>
                </a:lnTo>
                <a:lnTo>
                  <a:pt x="4873467" y="173355"/>
                </a:lnTo>
                <a:cubicBezTo>
                  <a:pt x="4904232" y="196882"/>
                  <a:pt x="4927187" y="228695"/>
                  <a:pt x="4927187" y="270415"/>
                </a:cubicBezTo>
                <a:cubicBezTo>
                  <a:pt x="4927187" y="341567"/>
                  <a:pt x="4870037" y="398717"/>
                  <a:pt x="4798886" y="398717"/>
                </a:cubicBezTo>
                <a:cubicBezTo>
                  <a:pt x="4727734" y="398717"/>
                  <a:pt x="4668869" y="341567"/>
                  <a:pt x="4668869" y="270415"/>
                </a:cubicBezTo>
                <a:cubicBezTo>
                  <a:pt x="4668869" y="228219"/>
                  <a:pt x="4692968" y="196787"/>
                  <a:pt x="4724305" y="173355"/>
                </a:cubicBezTo>
                <a:lnTo>
                  <a:pt x="4724305" y="0"/>
                </a:lnTo>
                <a:lnTo>
                  <a:pt x="4442365" y="0"/>
                </a:lnTo>
                <a:lnTo>
                  <a:pt x="4442365" y="173355"/>
                </a:lnTo>
                <a:cubicBezTo>
                  <a:pt x="4473798" y="196882"/>
                  <a:pt x="4497801" y="228219"/>
                  <a:pt x="4497801" y="270415"/>
                </a:cubicBezTo>
                <a:cubicBezTo>
                  <a:pt x="4497801" y="341567"/>
                  <a:pt x="4438936" y="398717"/>
                  <a:pt x="4367784" y="398717"/>
                </a:cubicBezTo>
                <a:cubicBezTo>
                  <a:pt x="4296633" y="398717"/>
                  <a:pt x="4239483" y="341567"/>
                  <a:pt x="4239483" y="270415"/>
                </a:cubicBezTo>
                <a:cubicBezTo>
                  <a:pt x="4239483" y="228695"/>
                  <a:pt x="4262438" y="196882"/>
                  <a:pt x="4293203" y="173355"/>
                </a:cubicBezTo>
                <a:lnTo>
                  <a:pt x="4293203" y="0"/>
                </a:lnTo>
                <a:lnTo>
                  <a:pt x="4012406" y="0"/>
                </a:lnTo>
                <a:lnTo>
                  <a:pt x="4012406" y="173355"/>
                </a:lnTo>
                <a:cubicBezTo>
                  <a:pt x="4043172" y="196882"/>
                  <a:pt x="4066223" y="228695"/>
                  <a:pt x="4066128" y="270415"/>
                </a:cubicBezTo>
                <a:cubicBezTo>
                  <a:pt x="4066128" y="341567"/>
                  <a:pt x="4008978" y="398717"/>
                  <a:pt x="3937826" y="398717"/>
                </a:cubicBezTo>
                <a:cubicBezTo>
                  <a:pt x="3866674" y="398717"/>
                  <a:pt x="3807809" y="341567"/>
                  <a:pt x="3807809" y="270415"/>
                </a:cubicBezTo>
                <a:cubicBezTo>
                  <a:pt x="3807809" y="228791"/>
                  <a:pt x="3830860" y="196882"/>
                  <a:pt x="3861530" y="173355"/>
                </a:cubicBezTo>
                <a:lnTo>
                  <a:pt x="3861530" y="0"/>
                </a:lnTo>
                <a:lnTo>
                  <a:pt x="3580733" y="0"/>
                </a:lnTo>
                <a:lnTo>
                  <a:pt x="3580733" y="173355"/>
                </a:lnTo>
                <a:cubicBezTo>
                  <a:pt x="3612166" y="196882"/>
                  <a:pt x="3634550" y="228219"/>
                  <a:pt x="3634454" y="270415"/>
                </a:cubicBezTo>
                <a:cubicBezTo>
                  <a:pt x="3634454" y="341567"/>
                  <a:pt x="3577304" y="398717"/>
                  <a:pt x="3506153" y="398717"/>
                </a:cubicBezTo>
                <a:cubicBezTo>
                  <a:pt x="3435001" y="398717"/>
                  <a:pt x="3377851" y="341567"/>
                  <a:pt x="3377851" y="270415"/>
                </a:cubicBezTo>
                <a:cubicBezTo>
                  <a:pt x="3377851" y="228695"/>
                  <a:pt x="3400806" y="196882"/>
                  <a:pt x="3431572" y="173355"/>
                </a:cubicBezTo>
                <a:lnTo>
                  <a:pt x="3431572" y="0"/>
                </a:lnTo>
                <a:lnTo>
                  <a:pt x="3150775" y="0"/>
                </a:lnTo>
                <a:lnTo>
                  <a:pt x="3150775" y="173355"/>
                </a:lnTo>
                <a:cubicBezTo>
                  <a:pt x="3181636" y="196882"/>
                  <a:pt x="3204496" y="228695"/>
                  <a:pt x="3204496" y="270415"/>
                </a:cubicBezTo>
                <a:cubicBezTo>
                  <a:pt x="3204496" y="341567"/>
                  <a:pt x="3147346" y="398717"/>
                  <a:pt x="3076194" y="398717"/>
                </a:cubicBezTo>
                <a:cubicBezTo>
                  <a:pt x="3005042" y="398717"/>
                  <a:pt x="2946178" y="341567"/>
                  <a:pt x="2946178" y="270415"/>
                </a:cubicBezTo>
                <a:cubicBezTo>
                  <a:pt x="2946178" y="228791"/>
                  <a:pt x="2969324" y="196882"/>
                  <a:pt x="2999899" y="173355"/>
                </a:cubicBezTo>
                <a:lnTo>
                  <a:pt x="2999899" y="0"/>
                </a:lnTo>
                <a:lnTo>
                  <a:pt x="2719102" y="0"/>
                </a:lnTo>
                <a:lnTo>
                  <a:pt x="2719102" y="173355"/>
                </a:lnTo>
                <a:cubicBezTo>
                  <a:pt x="2749868" y="196882"/>
                  <a:pt x="2772918" y="228695"/>
                  <a:pt x="2772823" y="270415"/>
                </a:cubicBezTo>
                <a:cubicBezTo>
                  <a:pt x="2772823" y="341567"/>
                  <a:pt x="2715673" y="398717"/>
                  <a:pt x="2644521" y="398717"/>
                </a:cubicBezTo>
                <a:cubicBezTo>
                  <a:pt x="2573370" y="398717"/>
                  <a:pt x="2516220" y="341567"/>
                  <a:pt x="2516220" y="270415"/>
                </a:cubicBezTo>
                <a:cubicBezTo>
                  <a:pt x="2516220" y="228219"/>
                  <a:pt x="2538508" y="196787"/>
                  <a:pt x="2569940" y="173355"/>
                </a:cubicBezTo>
                <a:lnTo>
                  <a:pt x="2569940" y="0"/>
                </a:lnTo>
                <a:lnTo>
                  <a:pt x="2289144" y="0"/>
                </a:lnTo>
                <a:lnTo>
                  <a:pt x="2289144" y="173355"/>
                </a:lnTo>
                <a:cubicBezTo>
                  <a:pt x="2319814" y="196882"/>
                  <a:pt x="2342864" y="228791"/>
                  <a:pt x="2342864" y="270415"/>
                </a:cubicBezTo>
                <a:cubicBezTo>
                  <a:pt x="2342864" y="341567"/>
                  <a:pt x="2284000" y="398717"/>
                  <a:pt x="2212848" y="398717"/>
                </a:cubicBezTo>
                <a:cubicBezTo>
                  <a:pt x="2141696" y="398717"/>
                  <a:pt x="2084546" y="341567"/>
                  <a:pt x="2084546" y="270415"/>
                </a:cubicBezTo>
                <a:cubicBezTo>
                  <a:pt x="2084546" y="228695"/>
                  <a:pt x="2107502" y="196882"/>
                  <a:pt x="2138267" y="173355"/>
                </a:cubicBezTo>
                <a:lnTo>
                  <a:pt x="2138267" y="0"/>
                </a:lnTo>
                <a:lnTo>
                  <a:pt x="1857470" y="0"/>
                </a:lnTo>
                <a:lnTo>
                  <a:pt x="1857470" y="173355"/>
                </a:lnTo>
                <a:cubicBezTo>
                  <a:pt x="1888236" y="196882"/>
                  <a:pt x="1911287" y="228695"/>
                  <a:pt x="1911191" y="270415"/>
                </a:cubicBezTo>
                <a:cubicBezTo>
                  <a:pt x="1911191" y="341567"/>
                  <a:pt x="1854041" y="398717"/>
                  <a:pt x="1782889" y="398717"/>
                </a:cubicBezTo>
                <a:cubicBezTo>
                  <a:pt x="1711738" y="398717"/>
                  <a:pt x="1654588" y="341567"/>
                  <a:pt x="1654588" y="270415"/>
                </a:cubicBezTo>
                <a:cubicBezTo>
                  <a:pt x="1654588" y="228219"/>
                  <a:pt x="1676876" y="196787"/>
                  <a:pt x="1708309" y="173355"/>
                </a:cubicBezTo>
                <a:lnTo>
                  <a:pt x="1708309" y="0"/>
                </a:lnTo>
                <a:lnTo>
                  <a:pt x="1427512" y="0"/>
                </a:lnTo>
                <a:lnTo>
                  <a:pt x="1427512" y="173355"/>
                </a:lnTo>
                <a:cubicBezTo>
                  <a:pt x="1458182" y="196882"/>
                  <a:pt x="1481233" y="228791"/>
                  <a:pt x="1481233" y="270415"/>
                </a:cubicBezTo>
                <a:cubicBezTo>
                  <a:pt x="1481233" y="341567"/>
                  <a:pt x="1422368" y="398717"/>
                  <a:pt x="1351217" y="398717"/>
                </a:cubicBezTo>
                <a:cubicBezTo>
                  <a:pt x="1280065" y="398717"/>
                  <a:pt x="1222915" y="341567"/>
                  <a:pt x="1222915" y="270415"/>
                </a:cubicBezTo>
                <a:cubicBezTo>
                  <a:pt x="1222915" y="228695"/>
                  <a:pt x="1245870" y="196882"/>
                  <a:pt x="1276636" y="173355"/>
                </a:cubicBezTo>
                <a:lnTo>
                  <a:pt x="1276636" y="0"/>
                </a:lnTo>
                <a:lnTo>
                  <a:pt x="995839" y="0"/>
                </a:lnTo>
                <a:lnTo>
                  <a:pt x="995839" y="173355"/>
                </a:lnTo>
                <a:cubicBezTo>
                  <a:pt x="1026700" y="196882"/>
                  <a:pt x="1049655" y="228695"/>
                  <a:pt x="1049560" y="270415"/>
                </a:cubicBezTo>
                <a:cubicBezTo>
                  <a:pt x="1049560" y="341567"/>
                  <a:pt x="992410" y="398717"/>
                  <a:pt x="921258" y="398717"/>
                </a:cubicBezTo>
                <a:cubicBezTo>
                  <a:pt x="850106" y="398717"/>
                  <a:pt x="791242" y="341567"/>
                  <a:pt x="791242" y="270415"/>
                </a:cubicBezTo>
                <a:cubicBezTo>
                  <a:pt x="791242" y="228791"/>
                  <a:pt x="814388" y="196882"/>
                  <a:pt x="844963" y="173355"/>
                </a:cubicBezTo>
                <a:lnTo>
                  <a:pt x="844963" y="0"/>
                </a:lnTo>
                <a:lnTo>
                  <a:pt x="564166" y="0"/>
                </a:lnTo>
                <a:lnTo>
                  <a:pt x="564166" y="173355"/>
                </a:lnTo>
                <a:cubicBezTo>
                  <a:pt x="595598" y="196882"/>
                  <a:pt x="618077" y="228219"/>
                  <a:pt x="617887" y="270415"/>
                </a:cubicBezTo>
                <a:cubicBezTo>
                  <a:pt x="617887" y="341567"/>
                  <a:pt x="560737" y="398717"/>
                  <a:pt x="489585" y="398717"/>
                </a:cubicBezTo>
                <a:cubicBezTo>
                  <a:pt x="418433" y="398717"/>
                  <a:pt x="361283" y="341567"/>
                  <a:pt x="361283" y="270415"/>
                </a:cubicBezTo>
                <a:cubicBezTo>
                  <a:pt x="361283" y="228695"/>
                  <a:pt x="384238" y="196882"/>
                  <a:pt x="415004" y="173355"/>
                </a:cubicBezTo>
                <a:lnTo>
                  <a:pt x="415004" y="0"/>
                </a:lnTo>
                <a:lnTo>
                  <a:pt x="159449" y="0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880" name="Google Shape;880;p9"/>
          <p:cNvSpPr/>
          <p:nvPr/>
        </p:nvSpPr>
        <p:spPr>
          <a:xfrm>
            <a:off x="279896" y="72783"/>
            <a:ext cx="1563620" cy="15636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1" name="Google Shape;881;p9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2" name="Google Shape;882;p9"/>
          <p:cNvSpPr/>
          <p:nvPr/>
        </p:nvSpPr>
        <p:spPr>
          <a:xfrm flipH="1">
            <a:off x="984975" y="3687675"/>
            <a:ext cx="16273200" cy="5671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883" name="Google Shape;883;p9"/>
          <p:cNvSpPr/>
          <p:nvPr/>
        </p:nvSpPr>
        <p:spPr>
          <a:xfrm flipH="1">
            <a:off x="1086107" y="3136863"/>
            <a:ext cx="4345500" cy="9426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884" name="Google Shape;884;p9"/>
          <p:cNvSpPr/>
          <p:nvPr/>
        </p:nvSpPr>
        <p:spPr>
          <a:xfrm>
            <a:off x="16730277" y="8684574"/>
            <a:ext cx="1352234" cy="1309886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">
  <p:cSld name="CUSTOM_4_1">
    <p:bg>
      <p:bgPr>
        <a:solidFill>
          <a:schemeClr val="accent3"/>
        </a:solidFill>
      </p:bgPr>
    </p:bg>
    <p:spTree>
      <p:nvGrpSpPr>
        <p:cNvPr id="885" name="Shape 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6" name="Google Shape;886;p10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87" name="Google Shape;887;p10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888" name="Google Shape;888;p10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10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10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10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10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10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10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10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10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10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10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10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10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10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10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3" name="Google Shape;903;p10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904" name="Google Shape;904;p10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10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10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10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10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10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10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10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10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10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10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10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10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10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10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10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10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10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10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10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10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10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10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10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10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10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10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1" name="Google Shape;931;p10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932" name="Google Shape;932;p10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10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10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10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10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10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10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10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10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10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10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10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10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10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10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10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10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10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10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10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10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10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10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10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10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10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10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59" name="Google Shape;959;p10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960" name="Google Shape;960;p10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10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2" name="Google Shape;962;p10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3" name="Google Shape;963;p10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4" name="Google Shape;964;p10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5" name="Google Shape;965;p10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6" name="Google Shape;966;p10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7" name="Google Shape;967;p10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8" name="Google Shape;968;p10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9" name="Google Shape;969;p10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0" name="Google Shape;970;p10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1" name="Google Shape;971;p10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2" name="Google Shape;972;p10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3" name="Google Shape;973;p10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4" name="Google Shape;974;p10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5" name="Google Shape;975;p10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10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10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10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10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10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10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10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10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10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5" name="Google Shape;985;p10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6" name="Google Shape;986;p10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87" name="Google Shape;987;p10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10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10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10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10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10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10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10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10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10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10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10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10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10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10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10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03" name="Google Shape;1003;p10"/>
          <p:cNvSpPr/>
          <p:nvPr/>
        </p:nvSpPr>
        <p:spPr>
          <a:xfrm flipH="1">
            <a:off x="1340370" y="2957631"/>
            <a:ext cx="9109800" cy="1695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4" name="Google Shape;1004;p10"/>
          <p:cNvSpPr/>
          <p:nvPr/>
        </p:nvSpPr>
        <p:spPr>
          <a:xfrm flipH="1">
            <a:off x="1649701" y="2498425"/>
            <a:ext cx="8622000" cy="6978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5" name="Google Shape;1005;p10"/>
          <p:cNvSpPr/>
          <p:nvPr/>
        </p:nvSpPr>
        <p:spPr>
          <a:xfrm flipH="1">
            <a:off x="1340370" y="5340720"/>
            <a:ext cx="9109800" cy="1695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6" name="Google Shape;1006;p10"/>
          <p:cNvSpPr/>
          <p:nvPr/>
        </p:nvSpPr>
        <p:spPr>
          <a:xfrm flipH="1">
            <a:off x="1649701" y="4881513"/>
            <a:ext cx="8622000" cy="6978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7" name="Google Shape;1007;p10"/>
          <p:cNvSpPr/>
          <p:nvPr/>
        </p:nvSpPr>
        <p:spPr>
          <a:xfrm flipH="1">
            <a:off x="1340370" y="7723809"/>
            <a:ext cx="9109800" cy="16956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8" name="Google Shape;1008;p10"/>
          <p:cNvSpPr/>
          <p:nvPr/>
        </p:nvSpPr>
        <p:spPr>
          <a:xfrm flipH="1">
            <a:off x="1649701" y="7264600"/>
            <a:ext cx="8622000" cy="6978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09" name="Google Shape;1009;p10"/>
          <p:cNvSpPr/>
          <p:nvPr/>
        </p:nvSpPr>
        <p:spPr>
          <a:xfrm flipH="1">
            <a:off x="11398625" y="2933601"/>
            <a:ext cx="5777400" cy="6485700"/>
          </a:xfrm>
          <a:prstGeom prst="roundRect">
            <a:avLst>
              <a:gd fmla="val 0" name="adj"/>
            </a:avLst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010" name="Google Shape;1010;p10"/>
          <p:cNvSpPr/>
          <p:nvPr/>
        </p:nvSpPr>
        <p:spPr>
          <a:xfrm flipH="1">
            <a:off x="11613025" y="2634525"/>
            <a:ext cx="5373300" cy="851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011" name="Google Shape;1011;p10"/>
          <p:cNvGrpSpPr/>
          <p:nvPr/>
        </p:nvGrpSpPr>
        <p:grpSpPr>
          <a:xfrm flipH="1" rot="-3291217">
            <a:off x="10708121" y="3798853"/>
            <a:ext cx="484653" cy="1453673"/>
            <a:chOff x="5847863" y="4281335"/>
            <a:chExt cx="358150" cy="1075915"/>
          </a:xfrm>
        </p:grpSpPr>
        <p:sp>
          <p:nvSpPr>
            <p:cNvPr id="1012" name="Google Shape;1012;p10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10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10"/>
          <p:cNvGrpSpPr/>
          <p:nvPr/>
        </p:nvGrpSpPr>
        <p:grpSpPr>
          <a:xfrm flipH="1" rot="-5252092">
            <a:off x="10634920" y="5525421"/>
            <a:ext cx="485456" cy="1451376"/>
            <a:chOff x="5847863" y="4281335"/>
            <a:chExt cx="358150" cy="1075915"/>
          </a:xfrm>
        </p:grpSpPr>
        <p:sp>
          <p:nvSpPr>
            <p:cNvPr id="1015" name="Google Shape;1015;p10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10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7" name="Google Shape;1017;p10"/>
          <p:cNvGrpSpPr/>
          <p:nvPr/>
        </p:nvGrpSpPr>
        <p:grpSpPr>
          <a:xfrm flipH="1" rot="-6421642">
            <a:off x="10708804" y="7391113"/>
            <a:ext cx="486416" cy="1448354"/>
            <a:chOff x="5847863" y="4281335"/>
            <a:chExt cx="358150" cy="1075915"/>
          </a:xfrm>
        </p:grpSpPr>
        <p:sp>
          <p:nvSpPr>
            <p:cNvPr id="1018" name="Google Shape;1018;p10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10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20" name="Google Shape;1020;p10"/>
          <p:cNvSpPr/>
          <p:nvPr/>
        </p:nvSpPr>
        <p:spPr>
          <a:xfrm>
            <a:off x="16517796" y="7962395"/>
            <a:ext cx="1563620" cy="15636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0">
  <p:cSld name="CUSTOM_4_1_1">
    <p:bg>
      <p:bgPr>
        <a:solidFill>
          <a:schemeClr val="accent2"/>
        </a:solidFill>
      </p:bgPr>
    </p:bg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p11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23" name="Google Shape;1023;p11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024" name="Google Shape;1024;p11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11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11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11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11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11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11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11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11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11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11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11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11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11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11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9" name="Google Shape;1039;p11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040" name="Google Shape;1040;p11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11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11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11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11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11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11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7" name="Google Shape;1047;p11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11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11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0" name="Google Shape;1050;p11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1" name="Google Shape;1051;p11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11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3" name="Google Shape;1053;p11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4" name="Google Shape;1054;p11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5" name="Google Shape;1055;p11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6" name="Google Shape;1056;p11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11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11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9" name="Google Shape;1059;p11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11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11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11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11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11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11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11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7" name="Google Shape;1067;p11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068" name="Google Shape;1068;p11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11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11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11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11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11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11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11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11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11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11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11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11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11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11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11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11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11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6" name="Google Shape;1086;p11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7" name="Google Shape;1087;p11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8" name="Google Shape;1088;p11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11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0" name="Google Shape;1090;p11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11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11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11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11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5" name="Google Shape;1095;p11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096" name="Google Shape;1096;p11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11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11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11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11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11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11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11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4" name="Google Shape;1104;p11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11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6" name="Google Shape;1106;p11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11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8" name="Google Shape;1108;p11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9" name="Google Shape;1109;p11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0" name="Google Shape;1110;p11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11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2" name="Google Shape;1112;p11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3" name="Google Shape;1113;p11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11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5" name="Google Shape;1115;p11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11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11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8" name="Google Shape;1118;p11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11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11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1" name="Google Shape;1121;p11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11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23" name="Google Shape;1123;p11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11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11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11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11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11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11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11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11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11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11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11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11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11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11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11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39" name="Google Shape;1139;p11"/>
          <p:cNvSpPr/>
          <p:nvPr/>
        </p:nvSpPr>
        <p:spPr>
          <a:xfrm>
            <a:off x="325800" y="2115600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40" name="Google Shape;1140;p11"/>
          <p:cNvSpPr/>
          <p:nvPr/>
        </p:nvSpPr>
        <p:spPr>
          <a:xfrm>
            <a:off x="325800" y="6196467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41" name="Google Shape;1141;p11"/>
          <p:cNvSpPr/>
          <p:nvPr/>
        </p:nvSpPr>
        <p:spPr>
          <a:xfrm>
            <a:off x="9288077" y="2115600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42" name="Google Shape;1142;p11"/>
          <p:cNvSpPr/>
          <p:nvPr/>
        </p:nvSpPr>
        <p:spPr>
          <a:xfrm>
            <a:off x="9288077" y="6196467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43" name="Google Shape;1143;p11"/>
          <p:cNvSpPr/>
          <p:nvPr/>
        </p:nvSpPr>
        <p:spPr>
          <a:xfrm>
            <a:off x="6437925" y="4257113"/>
            <a:ext cx="5412300" cy="35457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44" name="Google Shape;1144;p11"/>
          <p:cNvSpPr txBox="1"/>
          <p:nvPr/>
        </p:nvSpPr>
        <p:spPr>
          <a:xfrm>
            <a:off x="4233641" y="22348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Definition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145" name="Google Shape;1145;p11"/>
          <p:cNvSpPr txBox="1"/>
          <p:nvPr/>
        </p:nvSpPr>
        <p:spPr>
          <a:xfrm>
            <a:off x="4233641" y="90631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Examples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146" name="Google Shape;1146;p11"/>
          <p:cNvSpPr txBox="1"/>
          <p:nvPr/>
        </p:nvSpPr>
        <p:spPr>
          <a:xfrm>
            <a:off x="9381191" y="22348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Characteristics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147" name="Google Shape;1147;p11"/>
          <p:cNvSpPr txBox="1"/>
          <p:nvPr/>
        </p:nvSpPr>
        <p:spPr>
          <a:xfrm>
            <a:off x="9381191" y="90631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Non-Examples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1">
  <p:cSld name="CUSTOM_4_1_1_2">
    <p:bg>
      <p:bgPr>
        <a:solidFill>
          <a:schemeClr val="accent2"/>
        </a:solidFill>
      </p:bgPr>
    </p:bg>
    <p:spTree>
      <p:nvGrpSpPr>
        <p:cNvPr id="1148" name="Shape 1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9" name="Google Shape;1149;p12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50" name="Google Shape;1150;p12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151" name="Google Shape;1151;p12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12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12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12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12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12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12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12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12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12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12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12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12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12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12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66" name="Google Shape;1166;p12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167" name="Google Shape;1167;p12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12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12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12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12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2" name="Google Shape;1172;p12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12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12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5" name="Google Shape;1175;p12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6" name="Google Shape;1176;p12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12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12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9" name="Google Shape;1179;p12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0" name="Google Shape;1180;p12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12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12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12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4" name="Google Shape;1184;p12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12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12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12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12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12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12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12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12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12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4" name="Google Shape;1194;p12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195" name="Google Shape;1195;p12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6" name="Google Shape;1196;p12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7" name="Google Shape;1197;p12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12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9" name="Google Shape;1199;p12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0" name="Google Shape;1200;p12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12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12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12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12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12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12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12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12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9" name="Google Shape;1209;p12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12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1" name="Google Shape;1211;p12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12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12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4" name="Google Shape;1214;p12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12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12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12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8" name="Google Shape;1218;p12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12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12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12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2" name="Google Shape;1222;p12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223" name="Google Shape;1223;p12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4" name="Google Shape;1224;p12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5" name="Google Shape;1225;p12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6" name="Google Shape;1226;p12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7" name="Google Shape;1227;p12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8" name="Google Shape;1228;p12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9" name="Google Shape;1229;p12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0" name="Google Shape;1230;p12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1" name="Google Shape;1231;p12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2" name="Google Shape;1232;p12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3" name="Google Shape;1233;p12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12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12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12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12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8" name="Google Shape;1238;p12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9" name="Google Shape;1239;p12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0" name="Google Shape;1240;p12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12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12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3" name="Google Shape;1243;p12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4" name="Google Shape;1244;p12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5" name="Google Shape;1245;p12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6" name="Google Shape;1246;p12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7" name="Google Shape;1247;p12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8" name="Google Shape;1248;p12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9" name="Google Shape;1249;p12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50" name="Google Shape;1250;p12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12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12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12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12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12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12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12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12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12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12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12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12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12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12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12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66" name="Google Shape;1266;p12"/>
          <p:cNvSpPr/>
          <p:nvPr/>
        </p:nvSpPr>
        <p:spPr>
          <a:xfrm>
            <a:off x="4238420" y="1956200"/>
            <a:ext cx="3211800" cy="9438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67" name="Google Shape;1267;p12"/>
          <p:cNvSpPr/>
          <p:nvPr/>
        </p:nvSpPr>
        <p:spPr>
          <a:xfrm>
            <a:off x="709413" y="3403015"/>
            <a:ext cx="3383700" cy="9438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68" name="Google Shape;1268;p12"/>
          <p:cNvSpPr/>
          <p:nvPr/>
        </p:nvSpPr>
        <p:spPr>
          <a:xfrm>
            <a:off x="709413" y="5115598"/>
            <a:ext cx="3383700" cy="9438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69" name="Google Shape;1269;p12"/>
          <p:cNvSpPr/>
          <p:nvPr/>
        </p:nvSpPr>
        <p:spPr>
          <a:xfrm>
            <a:off x="709413" y="6828180"/>
            <a:ext cx="3383700" cy="9438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0" name="Google Shape;1270;p12"/>
          <p:cNvSpPr/>
          <p:nvPr/>
        </p:nvSpPr>
        <p:spPr>
          <a:xfrm>
            <a:off x="709413" y="8540841"/>
            <a:ext cx="3383700" cy="9438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1" name="Google Shape;1271;p12"/>
          <p:cNvSpPr/>
          <p:nvPr/>
        </p:nvSpPr>
        <p:spPr>
          <a:xfrm>
            <a:off x="7622709" y="1956200"/>
            <a:ext cx="3211800" cy="9438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2" name="Google Shape;1272;p12"/>
          <p:cNvSpPr/>
          <p:nvPr/>
        </p:nvSpPr>
        <p:spPr>
          <a:xfrm>
            <a:off x="11006997" y="1956200"/>
            <a:ext cx="3211800" cy="9438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3" name="Google Shape;1273;p12"/>
          <p:cNvSpPr/>
          <p:nvPr/>
        </p:nvSpPr>
        <p:spPr>
          <a:xfrm>
            <a:off x="14391286" y="1956200"/>
            <a:ext cx="3211800" cy="9438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4" name="Google Shape;1274;p12"/>
          <p:cNvSpPr/>
          <p:nvPr/>
        </p:nvSpPr>
        <p:spPr>
          <a:xfrm>
            <a:off x="4338937" y="309494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5" name="Google Shape;1275;p12"/>
          <p:cNvSpPr/>
          <p:nvPr/>
        </p:nvSpPr>
        <p:spPr>
          <a:xfrm>
            <a:off x="4338937" y="4807530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6" name="Google Shape;1276;p12"/>
          <p:cNvSpPr/>
          <p:nvPr/>
        </p:nvSpPr>
        <p:spPr>
          <a:xfrm>
            <a:off x="4338937" y="6520113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7" name="Google Shape;1277;p12"/>
          <p:cNvSpPr/>
          <p:nvPr/>
        </p:nvSpPr>
        <p:spPr>
          <a:xfrm>
            <a:off x="4338937" y="823277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8" name="Google Shape;1278;p12"/>
          <p:cNvSpPr/>
          <p:nvPr/>
        </p:nvSpPr>
        <p:spPr>
          <a:xfrm>
            <a:off x="7694917" y="309494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9" name="Google Shape;1279;p12"/>
          <p:cNvSpPr/>
          <p:nvPr/>
        </p:nvSpPr>
        <p:spPr>
          <a:xfrm>
            <a:off x="7694917" y="4807530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0" name="Google Shape;1280;p12"/>
          <p:cNvSpPr/>
          <p:nvPr/>
        </p:nvSpPr>
        <p:spPr>
          <a:xfrm>
            <a:off x="7694917" y="6520113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1" name="Google Shape;1281;p12"/>
          <p:cNvSpPr/>
          <p:nvPr/>
        </p:nvSpPr>
        <p:spPr>
          <a:xfrm>
            <a:off x="7694917" y="823277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2" name="Google Shape;1282;p12"/>
          <p:cNvSpPr/>
          <p:nvPr/>
        </p:nvSpPr>
        <p:spPr>
          <a:xfrm>
            <a:off x="11050898" y="309494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3" name="Google Shape;1283;p12"/>
          <p:cNvSpPr/>
          <p:nvPr/>
        </p:nvSpPr>
        <p:spPr>
          <a:xfrm>
            <a:off x="11050898" y="4807530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4" name="Google Shape;1284;p12"/>
          <p:cNvSpPr/>
          <p:nvPr/>
        </p:nvSpPr>
        <p:spPr>
          <a:xfrm>
            <a:off x="11050898" y="6520113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5" name="Google Shape;1285;p12"/>
          <p:cNvSpPr/>
          <p:nvPr/>
        </p:nvSpPr>
        <p:spPr>
          <a:xfrm>
            <a:off x="11050898" y="823277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6" name="Google Shape;1286;p12"/>
          <p:cNvSpPr/>
          <p:nvPr/>
        </p:nvSpPr>
        <p:spPr>
          <a:xfrm>
            <a:off x="14406878" y="309494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7" name="Google Shape;1287;p12"/>
          <p:cNvSpPr/>
          <p:nvPr/>
        </p:nvSpPr>
        <p:spPr>
          <a:xfrm>
            <a:off x="14406878" y="4807530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8" name="Google Shape;1288;p12"/>
          <p:cNvSpPr/>
          <p:nvPr/>
        </p:nvSpPr>
        <p:spPr>
          <a:xfrm>
            <a:off x="14406878" y="6520113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89" name="Google Shape;1289;p12"/>
          <p:cNvSpPr/>
          <p:nvPr/>
        </p:nvSpPr>
        <p:spPr>
          <a:xfrm>
            <a:off x="14406878" y="8232776"/>
            <a:ext cx="3211800" cy="1559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2">
  <p:cSld name="CUSTOM_4_1_1_1">
    <p:bg>
      <p:bgPr>
        <a:solidFill>
          <a:schemeClr val="accent2"/>
        </a:solidFill>
      </p:bgPr>
    </p:bg>
    <p:spTree>
      <p:nvGrpSpPr>
        <p:cNvPr id="1290" name="Shape 1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91" name="Google Shape;1291;p13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1292" name="Google Shape;1292;p13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3" name="Google Shape;1293;p13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13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13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6" name="Google Shape;1296;p13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7" name="Google Shape;1297;p13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8" name="Google Shape;1298;p13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9" name="Google Shape;1299;p13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0" name="Google Shape;1300;p13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1" name="Google Shape;1301;p13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13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3" name="Google Shape;1303;p13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4" name="Google Shape;1304;p13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5" name="Google Shape;1305;p13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6" name="Google Shape;1306;p13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307" name="Google Shape;1307;p13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1308" name="Google Shape;1308;p1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09" name="Google Shape;1309;p1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0" name="Google Shape;1310;p1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1" name="Google Shape;1311;p1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2" name="Google Shape;1312;p1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3" name="Google Shape;1313;p1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4" name="Google Shape;1314;p1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5" name="Google Shape;1315;p1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6" name="Google Shape;1316;p1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7" name="Google Shape;1317;p1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8" name="Google Shape;1318;p1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9" name="Google Shape;1319;p1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0" name="Google Shape;1320;p1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1" name="Google Shape;1321;p1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2" name="Google Shape;1322;p1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323" name="Google Shape;1323;p13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1324" name="Google Shape;1324;p1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5" name="Google Shape;1325;p1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6" name="Google Shape;1326;p1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7" name="Google Shape;1327;p1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8" name="Google Shape;1328;p1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9" name="Google Shape;1329;p1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0" name="Google Shape;1330;p1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1" name="Google Shape;1331;p1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2" name="Google Shape;1332;p1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3" name="Google Shape;1333;p1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4" name="Google Shape;1334;p1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5" name="Google Shape;1335;p1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6" name="Google Shape;1336;p1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7" name="Google Shape;1337;p1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8" name="Google Shape;1338;p1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339" name="Google Shape;1339;p13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1340" name="Google Shape;1340;p1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1" name="Google Shape;1341;p1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2" name="Google Shape;1342;p1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3" name="Google Shape;1343;p1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4" name="Google Shape;1344;p1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5" name="Google Shape;1345;p1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6" name="Google Shape;1346;p1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7" name="Google Shape;1347;p1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8" name="Google Shape;1348;p13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9" name="Google Shape;1349;p13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0" name="Google Shape;1350;p13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1" name="Google Shape;1351;p13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2" name="Google Shape;1352;p13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3" name="Google Shape;1353;p13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4" name="Google Shape;1354;p13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355" name="Google Shape;1355;p13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1356" name="Google Shape;1356;p13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7" name="Google Shape;1357;p13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8" name="Google Shape;1358;p13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9" name="Google Shape;1359;p13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0" name="Google Shape;1360;p13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1" name="Google Shape;1361;p13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2" name="Google Shape;1362;p13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3" name="Google Shape;1363;p13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364" name="Google Shape;1364;p13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5" name="Google Shape;1365;p13"/>
          <p:cNvSpPr/>
          <p:nvPr/>
        </p:nvSpPr>
        <p:spPr>
          <a:xfrm>
            <a:off x="325800" y="2115600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66" name="Google Shape;1366;p13"/>
          <p:cNvSpPr/>
          <p:nvPr/>
        </p:nvSpPr>
        <p:spPr>
          <a:xfrm>
            <a:off x="325800" y="6196467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67" name="Google Shape;1367;p13"/>
          <p:cNvSpPr/>
          <p:nvPr/>
        </p:nvSpPr>
        <p:spPr>
          <a:xfrm>
            <a:off x="9288077" y="2115600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68" name="Google Shape;1368;p13"/>
          <p:cNvSpPr/>
          <p:nvPr/>
        </p:nvSpPr>
        <p:spPr>
          <a:xfrm>
            <a:off x="9288077" y="6196467"/>
            <a:ext cx="8706600" cy="3857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69" name="Google Shape;1369;p13"/>
          <p:cNvSpPr/>
          <p:nvPr/>
        </p:nvSpPr>
        <p:spPr>
          <a:xfrm>
            <a:off x="6437925" y="4257113"/>
            <a:ext cx="5412300" cy="35457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70" name="Google Shape;1370;p13"/>
          <p:cNvSpPr txBox="1"/>
          <p:nvPr/>
        </p:nvSpPr>
        <p:spPr>
          <a:xfrm>
            <a:off x="13150616" y="2188688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I strongly disagree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371" name="Google Shape;1371;p13"/>
          <p:cNvSpPr txBox="1"/>
          <p:nvPr/>
        </p:nvSpPr>
        <p:spPr>
          <a:xfrm>
            <a:off x="13150616" y="9131288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I somewhat disagree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372" name="Google Shape;1372;p13"/>
          <p:cNvSpPr txBox="1"/>
          <p:nvPr/>
        </p:nvSpPr>
        <p:spPr>
          <a:xfrm>
            <a:off x="464216" y="2188688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I strongly agree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1373" name="Google Shape;1373;p13"/>
          <p:cNvSpPr txBox="1"/>
          <p:nvPr/>
        </p:nvSpPr>
        <p:spPr>
          <a:xfrm>
            <a:off x="464216" y="9131288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8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I somewhat agree</a:t>
            </a:r>
            <a:endParaRPr i="1" sz="38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3">
  <p:cSld name="CUSTOM_4_1_1_1_1">
    <p:bg>
      <p:bgPr>
        <a:solidFill>
          <a:schemeClr val="accent4"/>
        </a:solidFill>
      </p:bgPr>
    </p:bg>
    <p:spTree>
      <p:nvGrpSpPr>
        <p:cNvPr id="1374" name="Shape 1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5" name="Google Shape;1375;p14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6" name="Google Shape;1376;p14"/>
          <p:cNvSpPr/>
          <p:nvPr/>
        </p:nvSpPr>
        <p:spPr>
          <a:xfrm>
            <a:off x="3620288" y="1745010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77" name="Google Shape;1377;p14"/>
          <p:cNvSpPr/>
          <p:nvPr/>
        </p:nvSpPr>
        <p:spPr>
          <a:xfrm>
            <a:off x="6437825" y="1737163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78" name="Google Shape;1378;p14"/>
          <p:cNvSpPr/>
          <p:nvPr/>
        </p:nvSpPr>
        <p:spPr>
          <a:xfrm>
            <a:off x="802750" y="1745010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79" name="Google Shape;1379;p14"/>
          <p:cNvSpPr/>
          <p:nvPr/>
        </p:nvSpPr>
        <p:spPr>
          <a:xfrm>
            <a:off x="3620288" y="4562247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0" name="Google Shape;1380;p14"/>
          <p:cNvSpPr/>
          <p:nvPr/>
        </p:nvSpPr>
        <p:spPr>
          <a:xfrm>
            <a:off x="6437825" y="4554400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1" name="Google Shape;1381;p14"/>
          <p:cNvSpPr/>
          <p:nvPr/>
        </p:nvSpPr>
        <p:spPr>
          <a:xfrm>
            <a:off x="802750" y="4562247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2" name="Google Shape;1382;p14"/>
          <p:cNvSpPr/>
          <p:nvPr/>
        </p:nvSpPr>
        <p:spPr>
          <a:xfrm>
            <a:off x="3620288" y="7387329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3" name="Google Shape;1383;p14"/>
          <p:cNvSpPr/>
          <p:nvPr/>
        </p:nvSpPr>
        <p:spPr>
          <a:xfrm>
            <a:off x="6437825" y="7379482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4" name="Google Shape;1384;p14"/>
          <p:cNvSpPr/>
          <p:nvPr/>
        </p:nvSpPr>
        <p:spPr>
          <a:xfrm>
            <a:off x="802750" y="7387329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5" name="Google Shape;1385;p14"/>
          <p:cNvSpPr/>
          <p:nvPr/>
        </p:nvSpPr>
        <p:spPr>
          <a:xfrm>
            <a:off x="9255413" y="1745028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6" name="Google Shape;1386;p14"/>
          <p:cNvSpPr/>
          <p:nvPr/>
        </p:nvSpPr>
        <p:spPr>
          <a:xfrm>
            <a:off x="12072950" y="1737181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7" name="Google Shape;1387;p14"/>
          <p:cNvSpPr/>
          <p:nvPr/>
        </p:nvSpPr>
        <p:spPr>
          <a:xfrm>
            <a:off x="9255413" y="4562266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8" name="Google Shape;1388;p14"/>
          <p:cNvSpPr/>
          <p:nvPr/>
        </p:nvSpPr>
        <p:spPr>
          <a:xfrm>
            <a:off x="12072975" y="4558331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89" name="Google Shape;1389;p14"/>
          <p:cNvSpPr/>
          <p:nvPr/>
        </p:nvSpPr>
        <p:spPr>
          <a:xfrm>
            <a:off x="9255413" y="7387348"/>
            <a:ext cx="2594700" cy="2579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0" name="Google Shape;1390;p14"/>
          <p:cNvSpPr/>
          <p:nvPr/>
        </p:nvSpPr>
        <p:spPr>
          <a:xfrm>
            <a:off x="12072950" y="7379500"/>
            <a:ext cx="2594700" cy="2579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1" name="Google Shape;1391;p14"/>
          <p:cNvSpPr/>
          <p:nvPr/>
        </p:nvSpPr>
        <p:spPr>
          <a:xfrm>
            <a:off x="14890538" y="1733216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2" name="Google Shape;1392;p14"/>
          <p:cNvSpPr/>
          <p:nvPr/>
        </p:nvSpPr>
        <p:spPr>
          <a:xfrm>
            <a:off x="14890538" y="4550453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3" name="Google Shape;1393;p14"/>
          <p:cNvSpPr/>
          <p:nvPr/>
        </p:nvSpPr>
        <p:spPr>
          <a:xfrm>
            <a:off x="14890538" y="7375535"/>
            <a:ext cx="2594700" cy="2579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4">
  <p:cSld name="CUSTOM_4_1_1_1_1_1">
    <p:bg>
      <p:bgPr>
        <a:solidFill>
          <a:schemeClr val="accent4"/>
        </a:solidFill>
      </p:bgPr>
    </p:bg>
    <p:spTree>
      <p:nvGrpSpPr>
        <p:cNvPr id="1394" name="Shape 1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5" name="Google Shape;1395;p15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6" name="Google Shape;1396;p15"/>
          <p:cNvSpPr/>
          <p:nvPr/>
        </p:nvSpPr>
        <p:spPr>
          <a:xfrm>
            <a:off x="416325" y="1356937"/>
            <a:ext cx="4281600" cy="20385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7" name="Google Shape;1397;p15"/>
          <p:cNvSpPr/>
          <p:nvPr/>
        </p:nvSpPr>
        <p:spPr>
          <a:xfrm>
            <a:off x="416325" y="3594950"/>
            <a:ext cx="4281600" cy="2038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8" name="Google Shape;1398;p15"/>
          <p:cNvSpPr/>
          <p:nvPr/>
        </p:nvSpPr>
        <p:spPr>
          <a:xfrm>
            <a:off x="416325" y="5832964"/>
            <a:ext cx="4281600" cy="20385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9" name="Google Shape;1399;p15"/>
          <p:cNvSpPr/>
          <p:nvPr/>
        </p:nvSpPr>
        <p:spPr>
          <a:xfrm>
            <a:off x="416325" y="8071080"/>
            <a:ext cx="4281600" cy="20385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0" name="Google Shape;1400;p15"/>
          <p:cNvSpPr/>
          <p:nvPr/>
        </p:nvSpPr>
        <p:spPr>
          <a:xfrm>
            <a:off x="4890589" y="1356937"/>
            <a:ext cx="4281600" cy="20385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1" name="Google Shape;1401;p15"/>
          <p:cNvSpPr/>
          <p:nvPr/>
        </p:nvSpPr>
        <p:spPr>
          <a:xfrm>
            <a:off x="4890589" y="3594950"/>
            <a:ext cx="4281600" cy="20385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2" name="Google Shape;1402;p15"/>
          <p:cNvSpPr/>
          <p:nvPr/>
        </p:nvSpPr>
        <p:spPr>
          <a:xfrm>
            <a:off x="4890589" y="5832964"/>
            <a:ext cx="4281600" cy="20385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3" name="Google Shape;1403;p15"/>
          <p:cNvSpPr/>
          <p:nvPr/>
        </p:nvSpPr>
        <p:spPr>
          <a:xfrm>
            <a:off x="4890589" y="8071080"/>
            <a:ext cx="4281600" cy="2038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4" name="Google Shape;1404;p15"/>
          <p:cNvSpPr/>
          <p:nvPr/>
        </p:nvSpPr>
        <p:spPr>
          <a:xfrm>
            <a:off x="9364852" y="1356937"/>
            <a:ext cx="4281600" cy="2038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5" name="Google Shape;1405;p15"/>
          <p:cNvSpPr/>
          <p:nvPr/>
        </p:nvSpPr>
        <p:spPr>
          <a:xfrm>
            <a:off x="9364852" y="3594950"/>
            <a:ext cx="4281600" cy="20385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6" name="Google Shape;1406;p15"/>
          <p:cNvSpPr/>
          <p:nvPr/>
        </p:nvSpPr>
        <p:spPr>
          <a:xfrm>
            <a:off x="9364852" y="5832964"/>
            <a:ext cx="4281600" cy="20385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7" name="Google Shape;1407;p15"/>
          <p:cNvSpPr/>
          <p:nvPr/>
        </p:nvSpPr>
        <p:spPr>
          <a:xfrm>
            <a:off x="9364852" y="8071080"/>
            <a:ext cx="4281600" cy="20385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8" name="Google Shape;1408;p15"/>
          <p:cNvSpPr/>
          <p:nvPr/>
        </p:nvSpPr>
        <p:spPr>
          <a:xfrm>
            <a:off x="13839116" y="1356937"/>
            <a:ext cx="4281600" cy="20385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9" name="Google Shape;1409;p15"/>
          <p:cNvSpPr/>
          <p:nvPr/>
        </p:nvSpPr>
        <p:spPr>
          <a:xfrm>
            <a:off x="13839116" y="3594950"/>
            <a:ext cx="4281600" cy="20385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10" name="Google Shape;1410;p15"/>
          <p:cNvSpPr/>
          <p:nvPr/>
        </p:nvSpPr>
        <p:spPr>
          <a:xfrm>
            <a:off x="13839116" y="5832964"/>
            <a:ext cx="4281600" cy="2038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11" name="Google Shape;1411;p15"/>
          <p:cNvSpPr/>
          <p:nvPr/>
        </p:nvSpPr>
        <p:spPr>
          <a:xfrm>
            <a:off x="13839116" y="8071080"/>
            <a:ext cx="4281600" cy="20385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12" name="Google Shape;1412;p15"/>
          <p:cNvSpPr/>
          <p:nvPr/>
        </p:nvSpPr>
        <p:spPr>
          <a:xfrm>
            <a:off x="551563" y="1518533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ye outline" id="1413" name="Google Shape;1413;p15"/>
          <p:cNvGrpSpPr/>
          <p:nvPr/>
        </p:nvGrpSpPr>
        <p:grpSpPr>
          <a:xfrm>
            <a:off x="5006366" y="1521259"/>
            <a:ext cx="530239" cy="299112"/>
            <a:chOff x="2017451" y="997371"/>
            <a:chExt cx="742944" cy="419100"/>
          </a:xfrm>
        </p:grpSpPr>
        <p:sp>
          <p:nvSpPr>
            <p:cNvPr id="1414" name="Google Shape;1414;p15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5" name="Google Shape;1415;p15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1416" name="Google Shape;1416;p15"/>
          <p:cNvGrpSpPr/>
          <p:nvPr/>
        </p:nvGrpSpPr>
        <p:grpSpPr>
          <a:xfrm>
            <a:off x="9458924" y="1523251"/>
            <a:ext cx="338622" cy="455626"/>
            <a:chOff x="5019702" y="2885850"/>
            <a:chExt cx="474460" cy="638400"/>
          </a:xfrm>
        </p:grpSpPr>
        <p:sp>
          <p:nvSpPr>
            <p:cNvPr id="1417" name="Google Shape;1417;p15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8" name="Google Shape;1418;p15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19" name="Google Shape;1419;p15"/>
          <p:cNvSpPr/>
          <p:nvPr/>
        </p:nvSpPr>
        <p:spPr>
          <a:xfrm>
            <a:off x="13977750" y="1562848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ar outline" id="1420" name="Google Shape;1420;p15"/>
          <p:cNvGrpSpPr/>
          <p:nvPr/>
        </p:nvGrpSpPr>
        <p:grpSpPr>
          <a:xfrm>
            <a:off x="611812" y="3714526"/>
            <a:ext cx="338622" cy="455626"/>
            <a:chOff x="5019702" y="2885850"/>
            <a:chExt cx="474460" cy="638400"/>
          </a:xfrm>
        </p:grpSpPr>
        <p:sp>
          <p:nvSpPr>
            <p:cNvPr id="1421" name="Google Shape;1421;p15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2" name="Google Shape;1422;p15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1423" name="Google Shape;1423;p15"/>
          <p:cNvGrpSpPr/>
          <p:nvPr/>
        </p:nvGrpSpPr>
        <p:grpSpPr>
          <a:xfrm>
            <a:off x="13977749" y="5994001"/>
            <a:ext cx="338622" cy="455626"/>
            <a:chOff x="5019702" y="2885850"/>
            <a:chExt cx="474460" cy="638400"/>
          </a:xfrm>
        </p:grpSpPr>
        <p:sp>
          <p:nvSpPr>
            <p:cNvPr id="1424" name="Google Shape;1424;p15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5" name="Google Shape;1425;p15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1426" name="Google Shape;1426;p15"/>
          <p:cNvGrpSpPr/>
          <p:nvPr/>
        </p:nvGrpSpPr>
        <p:grpSpPr>
          <a:xfrm>
            <a:off x="5006362" y="8196339"/>
            <a:ext cx="338622" cy="455626"/>
            <a:chOff x="5019702" y="2885850"/>
            <a:chExt cx="474460" cy="638400"/>
          </a:xfrm>
        </p:grpSpPr>
        <p:sp>
          <p:nvSpPr>
            <p:cNvPr id="1427" name="Google Shape;1427;p15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8" name="Google Shape;1428;p15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1429" name="Google Shape;1429;p15"/>
          <p:cNvGrpSpPr/>
          <p:nvPr/>
        </p:nvGrpSpPr>
        <p:grpSpPr>
          <a:xfrm>
            <a:off x="13984053" y="3714521"/>
            <a:ext cx="530239" cy="299112"/>
            <a:chOff x="2017451" y="997371"/>
            <a:chExt cx="742944" cy="419100"/>
          </a:xfrm>
        </p:grpSpPr>
        <p:sp>
          <p:nvSpPr>
            <p:cNvPr id="1430" name="Google Shape;1430;p15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1" name="Google Shape;1431;p15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1432" name="Google Shape;1432;p15"/>
          <p:cNvGrpSpPr/>
          <p:nvPr/>
        </p:nvGrpSpPr>
        <p:grpSpPr>
          <a:xfrm>
            <a:off x="516003" y="5971065"/>
            <a:ext cx="530239" cy="299112"/>
            <a:chOff x="2017451" y="997371"/>
            <a:chExt cx="742944" cy="419100"/>
          </a:xfrm>
        </p:grpSpPr>
        <p:sp>
          <p:nvSpPr>
            <p:cNvPr id="1433" name="Google Shape;1433;p15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4" name="Google Shape;1434;p15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1435" name="Google Shape;1435;p15"/>
          <p:cNvGrpSpPr/>
          <p:nvPr/>
        </p:nvGrpSpPr>
        <p:grpSpPr>
          <a:xfrm>
            <a:off x="9458928" y="8160296"/>
            <a:ext cx="530239" cy="299112"/>
            <a:chOff x="2017451" y="997371"/>
            <a:chExt cx="742944" cy="419100"/>
          </a:xfrm>
        </p:grpSpPr>
        <p:sp>
          <p:nvSpPr>
            <p:cNvPr id="1436" name="Google Shape;1436;p15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7" name="Google Shape;1437;p15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38" name="Google Shape;1438;p15"/>
          <p:cNvSpPr/>
          <p:nvPr/>
        </p:nvSpPr>
        <p:spPr>
          <a:xfrm>
            <a:off x="5000063" y="3670573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9" name="Google Shape;1439;p15"/>
          <p:cNvSpPr/>
          <p:nvPr/>
        </p:nvSpPr>
        <p:spPr>
          <a:xfrm>
            <a:off x="9458925" y="5950048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0" name="Google Shape;1440;p15"/>
          <p:cNvSpPr/>
          <p:nvPr/>
        </p:nvSpPr>
        <p:spPr>
          <a:xfrm>
            <a:off x="509700" y="8152386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1" name="Google Shape;1441;p15"/>
          <p:cNvSpPr/>
          <p:nvPr/>
        </p:nvSpPr>
        <p:spPr>
          <a:xfrm>
            <a:off x="9461450" y="3697883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2" name="Google Shape;1442;p15"/>
          <p:cNvSpPr/>
          <p:nvPr/>
        </p:nvSpPr>
        <p:spPr>
          <a:xfrm>
            <a:off x="4946113" y="5938639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3" name="Google Shape;1443;p15"/>
          <p:cNvSpPr/>
          <p:nvPr/>
        </p:nvSpPr>
        <p:spPr>
          <a:xfrm>
            <a:off x="13917500" y="8157570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5">
  <p:cSld name="CUSTOM_5">
    <p:bg>
      <p:bgPr>
        <a:solidFill>
          <a:schemeClr val="accent2"/>
        </a:solidFill>
      </p:bgPr>
    </p:bg>
    <p:spTree>
      <p:nvGrpSpPr>
        <p:cNvPr id="1444" name="Shape 1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45" name="Google Shape;1445;p16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446" name="Google Shape;1446;p16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16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16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16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16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16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16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16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16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16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6" name="Google Shape;1456;p16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16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16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16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0" name="Google Shape;1460;p16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61" name="Google Shape;1461;p16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462" name="Google Shape;1462;p16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3" name="Google Shape;1463;p16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4" name="Google Shape;1464;p16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5" name="Google Shape;1465;p16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6" name="Google Shape;1466;p16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7" name="Google Shape;1467;p16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8" name="Google Shape;1468;p16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9" name="Google Shape;1469;p16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0" name="Google Shape;1470;p16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1" name="Google Shape;1471;p16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2" name="Google Shape;1472;p16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3" name="Google Shape;1473;p16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4" name="Google Shape;1474;p16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5" name="Google Shape;1475;p16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6" name="Google Shape;1476;p16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7" name="Google Shape;1477;p16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8" name="Google Shape;1478;p16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9" name="Google Shape;1479;p16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0" name="Google Shape;1480;p16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1" name="Google Shape;1481;p16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2" name="Google Shape;1482;p16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3" name="Google Shape;1483;p16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4" name="Google Shape;1484;p16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5" name="Google Shape;1485;p16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6" name="Google Shape;1486;p16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7" name="Google Shape;1487;p16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8" name="Google Shape;1488;p16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89" name="Google Shape;1489;p16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490" name="Google Shape;1490;p16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1" name="Google Shape;1491;p16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2" name="Google Shape;1492;p16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3" name="Google Shape;1493;p16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4" name="Google Shape;1494;p16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5" name="Google Shape;1495;p16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6" name="Google Shape;1496;p16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7" name="Google Shape;1497;p16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8" name="Google Shape;1498;p16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16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0" name="Google Shape;1500;p16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1" name="Google Shape;1501;p16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2" name="Google Shape;1502;p16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16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4" name="Google Shape;1504;p16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5" name="Google Shape;1505;p16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16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7" name="Google Shape;1507;p16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8" name="Google Shape;1508;p16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16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0" name="Google Shape;1510;p16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1" name="Google Shape;1511;p16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2" name="Google Shape;1512;p16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3" name="Google Shape;1513;p16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4" name="Google Shape;1514;p16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5" name="Google Shape;1515;p16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6" name="Google Shape;1516;p16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7" name="Google Shape;1517;p16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518" name="Google Shape;1518;p16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9" name="Google Shape;1519;p16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0" name="Google Shape;1520;p16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1" name="Google Shape;1521;p16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2" name="Google Shape;1522;p16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3" name="Google Shape;1523;p16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4" name="Google Shape;1524;p16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5" name="Google Shape;1525;p16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6" name="Google Shape;1526;p16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7" name="Google Shape;1527;p16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8" name="Google Shape;1528;p16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9" name="Google Shape;1529;p16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0" name="Google Shape;1530;p16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1" name="Google Shape;1531;p16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2" name="Google Shape;1532;p16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3" name="Google Shape;1533;p16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4" name="Google Shape;1534;p16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5" name="Google Shape;1535;p16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6" name="Google Shape;1536;p16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7" name="Google Shape;1537;p16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8" name="Google Shape;1538;p16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9" name="Google Shape;1539;p16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0" name="Google Shape;1540;p16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1" name="Google Shape;1541;p16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2" name="Google Shape;1542;p16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3" name="Google Shape;1543;p16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4" name="Google Shape;1544;p16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545" name="Google Shape;1545;p16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16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16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16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9" name="Google Shape;1549;p16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0" name="Google Shape;1550;p16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16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16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16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16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16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16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16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16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16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16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61" name="Google Shape;1561;p16"/>
          <p:cNvSpPr/>
          <p:nvPr/>
        </p:nvSpPr>
        <p:spPr>
          <a:xfrm>
            <a:off x="345700" y="391473"/>
            <a:ext cx="17601853" cy="9612559"/>
          </a:xfrm>
          <a:custGeom>
            <a:rect b="b" l="l" r="r" t="t"/>
            <a:pathLst>
              <a:path extrusionOk="0" h="4064507" w="7442644">
                <a:moveTo>
                  <a:pt x="159449" y="0"/>
                </a:moveTo>
                <a:cubicBezTo>
                  <a:pt x="71056" y="0"/>
                  <a:pt x="0" y="71056"/>
                  <a:pt x="0" y="159448"/>
                </a:cubicBezTo>
                <a:lnTo>
                  <a:pt x="0" y="3903345"/>
                </a:lnTo>
                <a:cubicBezTo>
                  <a:pt x="0" y="3991737"/>
                  <a:pt x="70961" y="4064508"/>
                  <a:pt x="159449" y="4064508"/>
                </a:cubicBezTo>
                <a:lnTo>
                  <a:pt x="7283196" y="4064508"/>
                </a:lnTo>
                <a:cubicBezTo>
                  <a:pt x="7371588" y="4064508"/>
                  <a:pt x="7442645" y="3991642"/>
                  <a:pt x="7442645" y="3903345"/>
                </a:cubicBezTo>
                <a:lnTo>
                  <a:pt x="7442645" y="159448"/>
                </a:lnTo>
                <a:cubicBezTo>
                  <a:pt x="7442645" y="71056"/>
                  <a:pt x="7371588" y="0"/>
                  <a:pt x="7283196" y="0"/>
                </a:cubicBezTo>
                <a:lnTo>
                  <a:pt x="7028403" y="0"/>
                </a:lnTo>
                <a:lnTo>
                  <a:pt x="7028403" y="173355"/>
                </a:lnTo>
                <a:cubicBezTo>
                  <a:pt x="7059168" y="196882"/>
                  <a:pt x="7082124" y="228695"/>
                  <a:pt x="7082124" y="270415"/>
                </a:cubicBezTo>
                <a:cubicBezTo>
                  <a:pt x="7082124" y="341567"/>
                  <a:pt x="7024974" y="398717"/>
                  <a:pt x="6953822" y="398717"/>
                </a:cubicBezTo>
                <a:cubicBezTo>
                  <a:pt x="6882670" y="398717"/>
                  <a:pt x="6823805" y="341567"/>
                  <a:pt x="6823805" y="270415"/>
                </a:cubicBezTo>
                <a:cubicBezTo>
                  <a:pt x="6823805" y="228791"/>
                  <a:pt x="6846856" y="196882"/>
                  <a:pt x="6877526" y="173355"/>
                </a:cubicBezTo>
                <a:lnTo>
                  <a:pt x="6877526" y="0"/>
                </a:lnTo>
                <a:lnTo>
                  <a:pt x="6596730" y="0"/>
                </a:lnTo>
                <a:lnTo>
                  <a:pt x="6596730" y="173355"/>
                </a:lnTo>
                <a:cubicBezTo>
                  <a:pt x="6628162" y="196882"/>
                  <a:pt x="6650451" y="228219"/>
                  <a:pt x="6650451" y="270415"/>
                </a:cubicBezTo>
                <a:cubicBezTo>
                  <a:pt x="6650451" y="341567"/>
                  <a:pt x="6593301" y="398717"/>
                  <a:pt x="6522149" y="398717"/>
                </a:cubicBezTo>
                <a:cubicBezTo>
                  <a:pt x="6450997" y="398717"/>
                  <a:pt x="6393847" y="341567"/>
                  <a:pt x="6393847" y="270415"/>
                </a:cubicBezTo>
                <a:cubicBezTo>
                  <a:pt x="6393847" y="228695"/>
                  <a:pt x="6416802" y="196882"/>
                  <a:pt x="6447568" y="173355"/>
                </a:cubicBezTo>
                <a:lnTo>
                  <a:pt x="6447568" y="0"/>
                </a:lnTo>
                <a:lnTo>
                  <a:pt x="6166771" y="0"/>
                </a:lnTo>
                <a:lnTo>
                  <a:pt x="6166771" y="173355"/>
                </a:lnTo>
                <a:cubicBezTo>
                  <a:pt x="6197442" y="196882"/>
                  <a:pt x="6220492" y="228791"/>
                  <a:pt x="6220492" y="270415"/>
                </a:cubicBezTo>
                <a:cubicBezTo>
                  <a:pt x="6220492" y="341567"/>
                  <a:pt x="6161628" y="398717"/>
                  <a:pt x="6090476" y="398717"/>
                </a:cubicBezTo>
                <a:cubicBezTo>
                  <a:pt x="6019324" y="398717"/>
                  <a:pt x="5962174" y="341567"/>
                  <a:pt x="5962174" y="270415"/>
                </a:cubicBezTo>
                <a:cubicBezTo>
                  <a:pt x="5962174" y="228695"/>
                  <a:pt x="5985129" y="196882"/>
                  <a:pt x="6015895" y="173355"/>
                </a:cubicBezTo>
                <a:lnTo>
                  <a:pt x="6015895" y="0"/>
                </a:lnTo>
                <a:lnTo>
                  <a:pt x="5735098" y="0"/>
                </a:lnTo>
                <a:lnTo>
                  <a:pt x="5735098" y="173355"/>
                </a:lnTo>
                <a:cubicBezTo>
                  <a:pt x="5765864" y="196882"/>
                  <a:pt x="5788819" y="228695"/>
                  <a:pt x="5788819" y="270415"/>
                </a:cubicBezTo>
                <a:cubicBezTo>
                  <a:pt x="5788819" y="341567"/>
                  <a:pt x="5731669" y="398717"/>
                  <a:pt x="5660518" y="398717"/>
                </a:cubicBezTo>
                <a:cubicBezTo>
                  <a:pt x="5589365" y="398717"/>
                  <a:pt x="5532215" y="341567"/>
                  <a:pt x="5532215" y="270415"/>
                </a:cubicBezTo>
                <a:cubicBezTo>
                  <a:pt x="5532215" y="228219"/>
                  <a:pt x="5554504" y="196787"/>
                  <a:pt x="5585937" y="173355"/>
                </a:cubicBezTo>
                <a:lnTo>
                  <a:pt x="5585937" y="0"/>
                </a:lnTo>
                <a:lnTo>
                  <a:pt x="5305140" y="0"/>
                </a:lnTo>
                <a:lnTo>
                  <a:pt x="5305140" y="173355"/>
                </a:lnTo>
                <a:cubicBezTo>
                  <a:pt x="5335810" y="196882"/>
                  <a:pt x="5358860" y="228791"/>
                  <a:pt x="5358860" y="270415"/>
                </a:cubicBezTo>
                <a:cubicBezTo>
                  <a:pt x="5358860" y="341567"/>
                  <a:pt x="5299996" y="398717"/>
                  <a:pt x="5228844" y="398717"/>
                </a:cubicBezTo>
                <a:cubicBezTo>
                  <a:pt x="5157692" y="398717"/>
                  <a:pt x="5100542" y="341567"/>
                  <a:pt x="5100542" y="270415"/>
                </a:cubicBezTo>
                <a:cubicBezTo>
                  <a:pt x="5100542" y="228695"/>
                  <a:pt x="5123498" y="196882"/>
                  <a:pt x="5154264" y="173355"/>
                </a:cubicBezTo>
                <a:lnTo>
                  <a:pt x="5154264" y="0"/>
                </a:lnTo>
                <a:lnTo>
                  <a:pt x="4873467" y="0"/>
                </a:lnTo>
                <a:lnTo>
                  <a:pt x="4873467" y="173355"/>
                </a:lnTo>
                <a:cubicBezTo>
                  <a:pt x="4904232" y="196882"/>
                  <a:pt x="4927187" y="228695"/>
                  <a:pt x="4927187" y="270415"/>
                </a:cubicBezTo>
                <a:cubicBezTo>
                  <a:pt x="4927187" y="341567"/>
                  <a:pt x="4870037" y="398717"/>
                  <a:pt x="4798886" y="398717"/>
                </a:cubicBezTo>
                <a:cubicBezTo>
                  <a:pt x="4727734" y="398717"/>
                  <a:pt x="4668869" y="341567"/>
                  <a:pt x="4668869" y="270415"/>
                </a:cubicBezTo>
                <a:cubicBezTo>
                  <a:pt x="4668869" y="228219"/>
                  <a:pt x="4692968" y="196787"/>
                  <a:pt x="4724305" y="173355"/>
                </a:cubicBezTo>
                <a:lnTo>
                  <a:pt x="4724305" y="0"/>
                </a:lnTo>
                <a:lnTo>
                  <a:pt x="4442365" y="0"/>
                </a:lnTo>
                <a:lnTo>
                  <a:pt x="4442365" y="173355"/>
                </a:lnTo>
                <a:cubicBezTo>
                  <a:pt x="4473798" y="196882"/>
                  <a:pt x="4497801" y="228219"/>
                  <a:pt x="4497801" y="270415"/>
                </a:cubicBezTo>
                <a:cubicBezTo>
                  <a:pt x="4497801" y="341567"/>
                  <a:pt x="4438936" y="398717"/>
                  <a:pt x="4367784" y="398717"/>
                </a:cubicBezTo>
                <a:cubicBezTo>
                  <a:pt x="4296633" y="398717"/>
                  <a:pt x="4239483" y="341567"/>
                  <a:pt x="4239483" y="270415"/>
                </a:cubicBezTo>
                <a:cubicBezTo>
                  <a:pt x="4239483" y="228695"/>
                  <a:pt x="4262438" y="196882"/>
                  <a:pt x="4293203" y="173355"/>
                </a:cubicBezTo>
                <a:lnTo>
                  <a:pt x="4293203" y="0"/>
                </a:lnTo>
                <a:lnTo>
                  <a:pt x="4012406" y="0"/>
                </a:lnTo>
                <a:lnTo>
                  <a:pt x="4012406" y="173355"/>
                </a:lnTo>
                <a:cubicBezTo>
                  <a:pt x="4043172" y="196882"/>
                  <a:pt x="4066223" y="228695"/>
                  <a:pt x="4066128" y="270415"/>
                </a:cubicBezTo>
                <a:cubicBezTo>
                  <a:pt x="4066128" y="341567"/>
                  <a:pt x="4008978" y="398717"/>
                  <a:pt x="3937826" y="398717"/>
                </a:cubicBezTo>
                <a:cubicBezTo>
                  <a:pt x="3866674" y="398717"/>
                  <a:pt x="3807809" y="341567"/>
                  <a:pt x="3807809" y="270415"/>
                </a:cubicBezTo>
                <a:cubicBezTo>
                  <a:pt x="3807809" y="228791"/>
                  <a:pt x="3830860" y="196882"/>
                  <a:pt x="3861530" y="173355"/>
                </a:cubicBezTo>
                <a:lnTo>
                  <a:pt x="3861530" y="0"/>
                </a:lnTo>
                <a:lnTo>
                  <a:pt x="3580733" y="0"/>
                </a:lnTo>
                <a:lnTo>
                  <a:pt x="3580733" y="173355"/>
                </a:lnTo>
                <a:cubicBezTo>
                  <a:pt x="3612166" y="196882"/>
                  <a:pt x="3634550" y="228219"/>
                  <a:pt x="3634454" y="270415"/>
                </a:cubicBezTo>
                <a:cubicBezTo>
                  <a:pt x="3634454" y="341567"/>
                  <a:pt x="3577304" y="398717"/>
                  <a:pt x="3506153" y="398717"/>
                </a:cubicBezTo>
                <a:cubicBezTo>
                  <a:pt x="3435001" y="398717"/>
                  <a:pt x="3377851" y="341567"/>
                  <a:pt x="3377851" y="270415"/>
                </a:cubicBezTo>
                <a:cubicBezTo>
                  <a:pt x="3377851" y="228695"/>
                  <a:pt x="3400806" y="196882"/>
                  <a:pt x="3431572" y="173355"/>
                </a:cubicBezTo>
                <a:lnTo>
                  <a:pt x="3431572" y="0"/>
                </a:lnTo>
                <a:lnTo>
                  <a:pt x="3150775" y="0"/>
                </a:lnTo>
                <a:lnTo>
                  <a:pt x="3150775" y="173355"/>
                </a:lnTo>
                <a:cubicBezTo>
                  <a:pt x="3181636" y="196882"/>
                  <a:pt x="3204496" y="228695"/>
                  <a:pt x="3204496" y="270415"/>
                </a:cubicBezTo>
                <a:cubicBezTo>
                  <a:pt x="3204496" y="341567"/>
                  <a:pt x="3147346" y="398717"/>
                  <a:pt x="3076194" y="398717"/>
                </a:cubicBezTo>
                <a:cubicBezTo>
                  <a:pt x="3005042" y="398717"/>
                  <a:pt x="2946178" y="341567"/>
                  <a:pt x="2946178" y="270415"/>
                </a:cubicBezTo>
                <a:cubicBezTo>
                  <a:pt x="2946178" y="228791"/>
                  <a:pt x="2969324" y="196882"/>
                  <a:pt x="2999899" y="173355"/>
                </a:cubicBezTo>
                <a:lnTo>
                  <a:pt x="2999899" y="0"/>
                </a:lnTo>
                <a:lnTo>
                  <a:pt x="2719102" y="0"/>
                </a:lnTo>
                <a:lnTo>
                  <a:pt x="2719102" y="173355"/>
                </a:lnTo>
                <a:cubicBezTo>
                  <a:pt x="2749868" y="196882"/>
                  <a:pt x="2772918" y="228695"/>
                  <a:pt x="2772823" y="270415"/>
                </a:cubicBezTo>
                <a:cubicBezTo>
                  <a:pt x="2772823" y="341567"/>
                  <a:pt x="2715673" y="398717"/>
                  <a:pt x="2644521" y="398717"/>
                </a:cubicBezTo>
                <a:cubicBezTo>
                  <a:pt x="2573370" y="398717"/>
                  <a:pt x="2516220" y="341567"/>
                  <a:pt x="2516220" y="270415"/>
                </a:cubicBezTo>
                <a:cubicBezTo>
                  <a:pt x="2516220" y="228219"/>
                  <a:pt x="2538508" y="196787"/>
                  <a:pt x="2569940" y="173355"/>
                </a:cubicBezTo>
                <a:lnTo>
                  <a:pt x="2569940" y="0"/>
                </a:lnTo>
                <a:lnTo>
                  <a:pt x="2289144" y="0"/>
                </a:lnTo>
                <a:lnTo>
                  <a:pt x="2289144" y="173355"/>
                </a:lnTo>
                <a:cubicBezTo>
                  <a:pt x="2319814" y="196882"/>
                  <a:pt x="2342864" y="228791"/>
                  <a:pt x="2342864" y="270415"/>
                </a:cubicBezTo>
                <a:cubicBezTo>
                  <a:pt x="2342864" y="341567"/>
                  <a:pt x="2284000" y="398717"/>
                  <a:pt x="2212848" y="398717"/>
                </a:cubicBezTo>
                <a:cubicBezTo>
                  <a:pt x="2141696" y="398717"/>
                  <a:pt x="2084546" y="341567"/>
                  <a:pt x="2084546" y="270415"/>
                </a:cubicBezTo>
                <a:cubicBezTo>
                  <a:pt x="2084546" y="228695"/>
                  <a:pt x="2107502" y="196882"/>
                  <a:pt x="2138267" y="173355"/>
                </a:cubicBezTo>
                <a:lnTo>
                  <a:pt x="2138267" y="0"/>
                </a:lnTo>
                <a:lnTo>
                  <a:pt x="1857470" y="0"/>
                </a:lnTo>
                <a:lnTo>
                  <a:pt x="1857470" y="173355"/>
                </a:lnTo>
                <a:cubicBezTo>
                  <a:pt x="1888236" y="196882"/>
                  <a:pt x="1911287" y="228695"/>
                  <a:pt x="1911191" y="270415"/>
                </a:cubicBezTo>
                <a:cubicBezTo>
                  <a:pt x="1911191" y="341567"/>
                  <a:pt x="1854041" y="398717"/>
                  <a:pt x="1782889" y="398717"/>
                </a:cubicBezTo>
                <a:cubicBezTo>
                  <a:pt x="1711738" y="398717"/>
                  <a:pt x="1654588" y="341567"/>
                  <a:pt x="1654588" y="270415"/>
                </a:cubicBezTo>
                <a:cubicBezTo>
                  <a:pt x="1654588" y="228219"/>
                  <a:pt x="1676876" y="196787"/>
                  <a:pt x="1708309" y="173355"/>
                </a:cubicBezTo>
                <a:lnTo>
                  <a:pt x="1708309" y="0"/>
                </a:lnTo>
                <a:lnTo>
                  <a:pt x="1427512" y="0"/>
                </a:lnTo>
                <a:lnTo>
                  <a:pt x="1427512" y="173355"/>
                </a:lnTo>
                <a:cubicBezTo>
                  <a:pt x="1458182" y="196882"/>
                  <a:pt x="1481233" y="228791"/>
                  <a:pt x="1481233" y="270415"/>
                </a:cubicBezTo>
                <a:cubicBezTo>
                  <a:pt x="1481233" y="341567"/>
                  <a:pt x="1422368" y="398717"/>
                  <a:pt x="1351217" y="398717"/>
                </a:cubicBezTo>
                <a:cubicBezTo>
                  <a:pt x="1280065" y="398717"/>
                  <a:pt x="1222915" y="341567"/>
                  <a:pt x="1222915" y="270415"/>
                </a:cubicBezTo>
                <a:cubicBezTo>
                  <a:pt x="1222915" y="228695"/>
                  <a:pt x="1245870" y="196882"/>
                  <a:pt x="1276636" y="173355"/>
                </a:cubicBezTo>
                <a:lnTo>
                  <a:pt x="1276636" y="0"/>
                </a:lnTo>
                <a:lnTo>
                  <a:pt x="995839" y="0"/>
                </a:lnTo>
                <a:lnTo>
                  <a:pt x="995839" y="173355"/>
                </a:lnTo>
                <a:cubicBezTo>
                  <a:pt x="1026700" y="196882"/>
                  <a:pt x="1049655" y="228695"/>
                  <a:pt x="1049560" y="270415"/>
                </a:cubicBezTo>
                <a:cubicBezTo>
                  <a:pt x="1049560" y="341567"/>
                  <a:pt x="992410" y="398717"/>
                  <a:pt x="921258" y="398717"/>
                </a:cubicBezTo>
                <a:cubicBezTo>
                  <a:pt x="850106" y="398717"/>
                  <a:pt x="791242" y="341567"/>
                  <a:pt x="791242" y="270415"/>
                </a:cubicBezTo>
                <a:cubicBezTo>
                  <a:pt x="791242" y="228791"/>
                  <a:pt x="814388" y="196882"/>
                  <a:pt x="844963" y="173355"/>
                </a:cubicBezTo>
                <a:lnTo>
                  <a:pt x="844963" y="0"/>
                </a:lnTo>
                <a:lnTo>
                  <a:pt x="564166" y="0"/>
                </a:lnTo>
                <a:lnTo>
                  <a:pt x="564166" y="173355"/>
                </a:lnTo>
                <a:cubicBezTo>
                  <a:pt x="595598" y="196882"/>
                  <a:pt x="618077" y="228219"/>
                  <a:pt x="617887" y="270415"/>
                </a:cubicBezTo>
                <a:cubicBezTo>
                  <a:pt x="617887" y="341567"/>
                  <a:pt x="560737" y="398717"/>
                  <a:pt x="489585" y="398717"/>
                </a:cubicBezTo>
                <a:cubicBezTo>
                  <a:pt x="418433" y="398717"/>
                  <a:pt x="361283" y="341567"/>
                  <a:pt x="361283" y="270415"/>
                </a:cubicBezTo>
                <a:cubicBezTo>
                  <a:pt x="361283" y="228695"/>
                  <a:pt x="384238" y="196882"/>
                  <a:pt x="415004" y="173355"/>
                </a:cubicBezTo>
                <a:lnTo>
                  <a:pt x="415004" y="0"/>
                </a:lnTo>
                <a:lnTo>
                  <a:pt x="159449" y="0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562" name="Google Shape;1562;p16"/>
          <p:cNvSpPr/>
          <p:nvPr/>
        </p:nvSpPr>
        <p:spPr>
          <a:xfrm>
            <a:off x="14866497" y="2845366"/>
            <a:ext cx="1912542" cy="1852647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63" name="Google Shape;1563;p16"/>
          <p:cNvGrpSpPr/>
          <p:nvPr/>
        </p:nvGrpSpPr>
        <p:grpSpPr>
          <a:xfrm>
            <a:off x="16118295" y="-174856"/>
            <a:ext cx="2512922" cy="2471541"/>
            <a:chOff x="10354423" y="92326"/>
            <a:chExt cx="1601914" cy="1575434"/>
          </a:xfrm>
        </p:grpSpPr>
        <p:sp>
          <p:nvSpPr>
            <p:cNvPr id="1564" name="Google Shape;1564;p16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65" name="Google Shape;1565;p16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1566" name="Google Shape;1566;p16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7" name="Google Shape;1567;p16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8" name="Google Shape;1568;p16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9" name="Google Shape;1569;p16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0" name="Google Shape;1570;p16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1" name="Google Shape;1571;p16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2" name="Google Shape;1572;p16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3" name="Google Shape;1573;p16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4" name="Google Shape;1574;p16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75" name="Google Shape;1575;p16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576" name="Google Shape;1576;p16"/>
          <p:cNvCxnSpPr/>
          <p:nvPr/>
        </p:nvCxnSpPr>
        <p:spPr>
          <a:xfrm rot="10800000">
            <a:off x="14933286" y="4939010"/>
            <a:ext cx="0" cy="17583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77" name="Google Shape;1577;p16"/>
          <p:cNvCxnSpPr/>
          <p:nvPr/>
        </p:nvCxnSpPr>
        <p:spPr>
          <a:xfrm rot="10800000">
            <a:off x="3354629" y="4961984"/>
            <a:ext cx="0" cy="17583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78" name="Google Shape;1578;p16"/>
          <p:cNvCxnSpPr/>
          <p:nvPr/>
        </p:nvCxnSpPr>
        <p:spPr>
          <a:xfrm rot="10800000">
            <a:off x="7212034" y="4961984"/>
            <a:ext cx="0" cy="17583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79" name="Google Shape;1579;p16"/>
          <p:cNvCxnSpPr/>
          <p:nvPr/>
        </p:nvCxnSpPr>
        <p:spPr>
          <a:xfrm rot="10800000">
            <a:off x="11075882" y="4961984"/>
            <a:ext cx="0" cy="17583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1580" name="Google Shape;1580;p16"/>
          <p:cNvGrpSpPr/>
          <p:nvPr/>
        </p:nvGrpSpPr>
        <p:grpSpPr>
          <a:xfrm>
            <a:off x="1577774" y="5230719"/>
            <a:ext cx="15131923" cy="825064"/>
            <a:chOff x="167963" y="3475675"/>
            <a:chExt cx="11856086" cy="646450"/>
          </a:xfrm>
        </p:grpSpPr>
        <p:sp>
          <p:nvSpPr>
            <p:cNvPr id="1581" name="Google Shape;1581;p16"/>
            <p:cNvSpPr/>
            <p:nvPr/>
          </p:nvSpPr>
          <p:spPr>
            <a:xfrm>
              <a:off x="167963" y="3493625"/>
              <a:ext cx="2784300" cy="628500"/>
            </a:xfrm>
            <a:prstGeom prst="roundRect">
              <a:avLst>
                <a:gd fmla="val 0" name="adj"/>
              </a:avLst>
            </a:prstGeom>
            <a:solidFill>
              <a:schemeClr val="accent4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rotWithShape="0" algn="bl" dir="8100000" dist="142875">
                <a:srgbClr val="000000"/>
              </a:outerShdw>
            </a:effectLst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1582" name="Google Shape;1582;p16"/>
            <p:cNvSpPr/>
            <p:nvPr/>
          </p:nvSpPr>
          <p:spPr>
            <a:xfrm>
              <a:off x="3191899" y="3475675"/>
              <a:ext cx="2784300" cy="628500"/>
            </a:xfrm>
            <a:prstGeom prst="roundRect">
              <a:avLst>
                <a:gd fmla="val 0" name="adj"/>
              </a:avLst>
            </a:prstGeom>
            <a:solidFill>
              <a:schemeClr val="accent4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rotWithShape="0" algn="bl" dir="8100000" dist="142875">
                <a:srgbClr val="000000"/>
              </a:outerShdw>
            </a:effectLst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1583" name="Google Shape;1583;p16"/>
            <p:cNvSpPr/>
            <p:nvPr/>
          </p:nvSpPr>
          <p:spPr>
            <a:xfrm>
              <a:off x="6215813" y="3493625"/>
              <a:ext cx="2784300" cy="628500"/>
            </a:xfrm>
            <a:prstGeom prst="roundRect">
              <a:avLst>
                <a:gd fmla="val 0" name="adj"/>
              </a:avLst>
            </a:prstGeom>
            <a:solidFill>
              <a:schemeClr val="accent4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rotWithShape="0" algn="bl" dir="8100000" dist="142875">
                <a:srgbClr val="000000"/>
              </a:outerShdw>
            </a:effectLst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1584" name="Google Shape;1584;p16"/>
            <p:cNvSpPr/>
            <p:nvPr/>
          </p:nvSpPr>
          <p:spPr>
            <a:xfrm>
              <a:off x="9239749" y="3475675"/>
              <a:ext cx="2784300" cy="628500"/>
            </a:xfrm>
            <a:prstGeom prst="roundRect">
              <a:avLst>
                <a:gd fmla="val 0" name="adj"/>
              </a:avLst>
            </a:prstGeom>
            <a:solidFill>
              <a:schemeClr val="accent4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rotWithShape="0" algn="bl" dir="8100000" dist="142875">
                <a:srgbClr val="000000"/>
              </a:outerShdw>
            </a:effectLst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</p:grpSp>
      <p:sp>
        <p:nvSpPr>
          <p:cNvPr id="1585" name="Google Shape;1585;p16"/>
          <p:cNvSpPr/>
          <p:nvPr/>
        </p:nvSpPr>
        <p:spPr>
          <a:xfrm>
            <a:off x="13156428" y="6526653"/>
            <a:ext cx="3553800" cy="2833200"/>
          </a:xfrm>
          <a:prstGeom prst="roundRect">
            <a:avLst>
              <a:gd fmla="val 0" name="adj"/>
            </a:avLst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586" name="Google Shape;1586;p16"/>
          <p:cNvSpPr/>
          <p:nvPr/>
        </p:nvSpPr>
        <p:spPr>
          <a:xfrm>
            <a:off x="5437324" y="6526653"/>
            <a:ext cx="3553800" cy="2833200"/>
          </a:xfrm>
          <a:prstGeom prst="roundRect">
            <a:avLst>
              <a:gd fmla="val 0" name="adj"/>
            </a:avLst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587" name="Google Shape;1587;p16"/>
          <p:cNvSpPr/>
          <p:nvPr/>
        </p:nvSpPr>
        <p:spPr>
          <a:xfrm>
            <a:off x="9296876" y="6518034"/>
            <a:ext cx="3553800" cy="2833200"/>
          </a:xfrm>
          <a:prstGeom prst="roundRect">
            <a:avLst>
              <a:gd fmla="val 0" name="adj"/>
            </a:avLst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588" name="Google Shape;1588;p16"/>
          <p:cNvSpPr/>
          <p:nvPr/>
        </p:nvSpPr>
        <p:spPr>
          <a:xfrm>
            <a:off x="1577772" y="6526653"/>
            <a:ext cx="3553800" cy="2833200"/>
          </a:xfrm>
          <a:prstGeom prst="roundRect">
            <a:avLst>
              <a:gd fmla="val 0" name="adj"/>
            </a:avLst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cxnSp>
        <p:nvCxnSpPr>
          <p:cNvPr id="1589" name="Google Shape;1589;p16"/>
          <p:cNvCxnSpPr/>
          <p:nvPr/>
        </p:nvCxnSpPr>
        <p:spPr>
          <a:xfrm>
            <a:off x="9135052" y="3550295"/>
            <a:ext cx="0" cy="13875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590" name="Google Shape;1590;p16"/>
          <p:cNvSpPr/>
          <p:nvPr/>
        </p:nvSpPr>
        <p:spPr>
          <a:xfrm>
            <a:off x="3664172" y="3892226"/>
            <a:ext cx="10941600" cy="802200"/>
          </a:xfrm>
          <a:prstGeom prst="roundRect">
            <a:avLst>
              <a:gd fmla="val 0" name="adj"/>
            </a:avLst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cxnSp>
        <p:nvCxnSpPr>
          <p:cNvPr id="1591" name="Google Shape;1591;p16"/>
          <p:cNvCxnSpPr/>
          <p:nvPr/>
        </p:nvCxnSpPr>
        <p:spPr>
          <a:xfrm flipH="1" rot="10800000">
            <a:off x="3354630" y="4938888"/>
            <a:ext cx="11578800" cy="23100"/>
          </a:xfrm>
          <a:prstGeom prst="straightConnector1">
            <a:avLst/>
          </a:prstGeom>
          <a:noFill/>
          <a:ln cap="rnd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592" name="Google Shape;1592;p16"/>
          <p:cNvSpPr/>
          <p:nvPr/>
        </p:nvSpPr>
        <p:spPr>
          <a:xfrm>
            <a:off x="3664169" y="2845374"/>
            <a:ext cx="10941600" cy="802200"/>
          </a:xfrm>
          <a:prstGeom prst="roundRect">
            <a:avLst>
              <a:gd fmla="val 0" name="adj"/>
            </a:avLst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593" name="Google Shape;1593;p16"/>
          <p:cNvSpPr/>
          <p:nvPr/>
        </p:nvSpPr>
        <p:spPr>
          <a:xfrm>
            <a:off x="17106674" y="8899809"/>
            <a:ext cx="765522" cy="7655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4" name="Google Shape;1594;p16"/>
          <p:cNvSpPr/>
          <p:nvPr/>
        </p:nvSpPr>
        <p:spPr>
          <a:xfrm>
            <a:off x="1118281" y="3308784"/>
            <a:ext cx="1267932" cy="1228224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6">
  <p:cSld name="CUSTOM_5_1">
    <p:bg>
      <p:bgPr>
        <a:solidFill>
          <a:schemeClr val="accent3"/>
        </a:solidFill>
      </p:bgPr>
    </p:bg>
    <p:spTree>
      <p:nvGrpSpPr>
        <p:cNvPr id="1595" name="Shape 1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96" name="Google Shape;1596;p17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597" name="Google Shape;1597;p17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8" name="Google Shape;1598;p17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17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0" name="Google Shape;1600;p17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1" name="Google Shape;1601;p17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17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3" name="Google Shape;1603;p17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4" name="Google Shape;1604;p17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17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6" name="Google Shape;1606;p17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7" name="Google Shape;1607;p17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8" name="Google Shape;1608;p17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9" name="Google Shape;1609;p17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0" name="Google Shape;1610;p17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17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12" name="Google Shape;1612;p17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613" name="Google Shape;1613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4" name="Google Shape;1614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5" name="Google Shape;1615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6" name="Google Shape;1616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7" name="Google Shape;1617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8" name="Google Shape;1618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9" name="Google Shape;1619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0" name="Google Shape;1620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1" name="Google Shape;1621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2" name="Google Shape;1622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3" name="Google Shape;1623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4" name="Google Shape;1624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5" name="Google Shape;1625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6" name="Google Shape;1626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7" name="Google Shape;1627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8" name="Google Shape;1628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9" name="Google Shape;1629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0" name="Google Shape;1630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1" name="Google Shape;1631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2" name="Google Shape;1632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3" name="Google Shape;1633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4" name="Google Shape;1634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5" name="Google Shape;1635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6" name="Google Shape;1636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8" name="Google Shape;1638;p1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9" name="Google Shape;1639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40" name="Google Shape;1640;p17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641" name="Google Shape;1641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2" name="Google Shape;1642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3" name="Google Shape;1643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4" name="Google Shape;1644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5" name="Google Shape;1645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6" name="Google Shape;1646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7" name="Google Shape;1647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8" name="Google Shape;1648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9" name="Google Shape;1649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0" name="Google Shape;1650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1" name="Google Shape;1651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2" name="Google Shape;1652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3" name="Google Shape;1653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4" name="Google Shape;1654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5" name="Google Shape;1655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6" name="Google Shape;1656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7" name="Google Shape;1657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8" name="Google Shape;1658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9" name="Google Shape;1659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0" name="Google Shape;1660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1" name="Google Shape;1661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2" name="Google Shape;1662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3" name="Google Shape;1663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4" name="Google Shape;1664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5" name="Google Shape;1665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6" name="Google Shape;1666;p1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7" name="Google Shape;1667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68" name="Google Shape;1668;p17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669" name="Google Shape;1669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0" name="Google Shape;1670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1" name="Google Shape;1671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2" name="Google Shape;1672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3" name="Google Shape;1673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4" name="Google Shape;1674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5" name="Google Shape;1675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6" name="Google Shape;1676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7" name="Google Shape;1677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9" name="Google Shape;1679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0" name="Google Shape;1680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1" name="Google Shape;1681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2" name="Google Shape;1682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3" name="Google Shape;1683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4" name="Google Shape;1684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5" name="Google Shape;1685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6" name="Google Shape;1686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7" name="Google Shape;1687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8" name="Google Shape;1688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9" name="Google Shape;1689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0" name="Google Shape;1690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1" name="Google Shape;1691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2" name="Google Shape;1692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3" name="Google Shape;1693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4" name="Google Shape;1694;p17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5" name="Google Shape;1695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96" name="Google Shape;1696;p17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7" name="Google Shape;1697;p17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8" name="Google Shape;1698;p17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9" name="Google Shape;1699;p17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17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17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2" name="Google Shape;1702;p17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3" name="Google Shape;1703;p17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4" name="Google Shape;1704;p17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5" name="Google Shape;1705;p17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6" name="Google Shape;1706;p17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7" name="Google Shape;1707;p17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8" name="Google Shape;1708;p17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9" name="Google Shape;1709;p17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17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1" name="Google Shape;1711;p17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12" name="Google Shape;1712;p17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13" name="Google Shape;1713;p17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714" name="Google Shape;1714;p17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5" name="Google Shape;1715;p17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6" name="Google Shape;1716;p17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7" name="Google Shape;1717;p17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8" name="Google Shape;1718;p17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9" name="Google Shape;1719;p17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0" name="Google Shape;1720;p17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1" name="Google Shape;1721;p17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2" name="Google Shape;1722;p17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3" name="Google Shape;1723;p17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4" name="Google Shape;1724;p17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5" name="Google Shape;1725;p17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6" name="Google Shape;1726;p17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7" name="Google Shape;1727;p17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8" name="Google Shape;1728;p17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29" name="Google Shape;1729;p17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730" name="Google Shape;1730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1" name="Google Shape;1731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2" name="Google Shape;1732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3" name="Google Shape;1733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4" name="Google Shape;1734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5" name="Google Shape;1735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6" name="Google Shape;1736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7" name="Google Shape;1737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8" name="Google Shape;1738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9" name="Google Shape;1739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0" name="Google Shape;1740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1" name="Google Shape;1741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2" name="Google Shape;1742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3" name="Google Shape;1743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4" name="Google Shape;1744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5" name="Google Shape;1745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6" name="Google Shape;1746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7" name="Google Shape;1747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8" name="Google Shape;1748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9" name="Google Shape;1749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0" name="Google Shape;1750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1" name="Google Shape;1751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2" name="Google Shape;1752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3" name="Google Shape;1753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4" name="Google Shape;1754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5" name="Google Shape;1755;p1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6" name="Google Shape;1756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57" name="Google Shape;1757;p17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758" name="Google Shape;1758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9" name="Google Shape;1759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0" name="Google Shape;1760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1" name="Google Shape;1761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2" name="Google Shape;1762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3" name="Google Shape;1763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4" name="Google Shape;1764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5" name="Google Shape;1765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6" name="Google Shape;1766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7" name="Google Shape;1767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8" name="Google Shape;1768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9" name="Google Shape;1769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0" name="Google Shape;1770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1" name="Google Shape;1771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2" name="Google Shape;1772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3" name="Google Shape;1773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4" name="Google Shape;1774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5" name="Google Shape;1775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6" name="Google Shape;1776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7" name="Google Shape;1777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8" name="Google Shape;1778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9" name="Google Shape;1779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0" name="Google Shape;1780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1" name="Google Shape;1781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2" name="Google Shape;1782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3" name="Google Shape;1783;p17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4" name="Google Shape;1784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85" name="Google Shape;1785;p17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786" name="Google Shape;1786;p17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7" name="Google Shape;1787;p17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8" name="Google Shape;1788;p17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9" name="Google Shape;1789;p17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0" name="Google Shape;1790;p17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1" name="Google Shape;1791;p17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2" name="Google Shape;1792;p17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3" name="Google Shape;1793;p17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4" name="Google Shape;1794;p17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5" name="Google Shape;1795;p17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6" name="Google Shape;1796;p17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7" name="Google Shape;1797;p17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8" name="Google Shape;1798;p17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9" name="Google Shape;1799;p17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0" name="Google Shape;1800;p17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1" name="Google Shape;1801;p17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2" name="Google Shape;1802;p17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3" name="Google Shape;1803;p17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4" name="Google Shape;1804;p17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5" name="Google Shape;1805;p17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6" name="Google Shape;1806;p17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7" name="Google Shape;1807;p17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8" name="Google Shape;1808;p17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9" name="Google Shape;1809;p17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17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1" name="Google Shape;1811;p17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2" name="Google Shape;1812;p17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13" name="Google Shape;1813;p17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4" name="Google Shape;1814;p17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5" name="Google Shape;1815;p17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6" name="Google Shape;1816;p17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7" name="Google Shape;1817;p17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8" name="Google Shape;1818;p17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9" name="Google Shape;1819;p17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0" name="Google Shape;1820;p17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1" name="Google Shape;1821;p17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2" name="Google Shape;1822;p17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3" name="Google Shape;1823;p17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4" name="Google Shape;1824;p17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5" name="Google Shape;1825;p17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6" name="Google Shape;1826;p17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7" name="Google Shape;1827;p17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8" name="Google Shape;1828;p17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29" name="Google Shape;1829;p17"/>
          <p:cNvSpPr/>
          <p:nvPr/>
        </p:nvSpPr>
        <p:spPr>
          <a:xfrm>
            <a:off x="325800" y="2621400"/>
            <a:ext cx="5765100" cy="7306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0" name="Google Shape;1830;p17"/>
          <p:cNvSpPr/>
          <p:nvPr/>
        </p:nvSpPr>
        <p:spPr>
          <a:xfrm>
            <a:off x="6277783" y="2621400"/>
            <a:ext cx="5765100" cy="7306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1" name="Google Shape;1831;p17"/>
          <p:cNvSpPr/>
          <p:nvPr/>
        </p:nvSpPr>
        <p:spPr>
          <a:xfrm>
            <a:off x="12229767" y="2621400"/>
            <a:ext cx="5765100" cy="73068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2" name="Google Shape;1832;p17"/>
          <p:cNvSpPr/>
          <p:nvPr/>
        </p:nvSpPr>
        <p:spPr>
          <a:xfrm>
            <a:off x="936938" y="2134275"/>
            <a:ext cx="4541100" cy="9426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3" name="Google Shape;1833;p17"/>
          <p:cNvSpPr/>
          <p:nvPr/>
        </p:nvSpPr>
        <p:spPr>
          <a:xfrm>
            <a:off x="6889781" y="2134275"/>
            <a:ext cx="4541100" cy="9426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4" name="Google Shape;1834;p17"/>
          <p:cNvSpPr/>
          <p:nvPr/>
        </p:nvSpPr>
        <p:spPr>
          <a:xfrm>
            <a:off x="12842644" y="2134275"/>
            <a:ext cx="4541100" cy="9426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">
  <p:cSld name="CUSTOM_5_1_1">
    <p:bg>
      <p:bgPr>
        <a:solidFill>
          <a:schemeClr val="accent3"/>
        </a:solidFill>
      </p:bgPr>
    </p:bg>
    <p:spTree>
      <p:nvGrpSpPr>
        <p:cNvPr id="1835" name="Shape 18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36" name="Google Shape;1836;p18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837" name="Google Shape;1837;p18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8" name="Google Shape;1838;p18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9" name="Google Shape;1839;p18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0" name="Google Shape;1840;p18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1" name="Google Shape;1841;p18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2" name="Google Shape;1842;p18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3" name="Google Shape;1843;p18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4" name="Google Shape;1844;p18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5" name="Google Shape;1845;p18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6" name="Google Shape;1846;p18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7" name="Google Shape;1847;p18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8" name="Google Shape;1848;p18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9" name="Google Shape;1849;p18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0" name="Google Shape;1850;p18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1" name="Google Shape;1851;p18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52" name="Google Shape;1852;p18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853" name="Google Shape;1853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4" name="Google Shape;1854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5" name="Google Shape;1855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6" name="Google Shape;1856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7" name="Google Shape;1857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8" name="Google Shape;1858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9" name="Google Shape;1859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0" name="Google Shape;1860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1" name="Google Shape;1861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2" name="Google Shape;1862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3" name="Google Shape;1863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4" name="Google Shape;1864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5" name="Google Shape;1865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6" name="Google Shape;1866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7" name="Google Shape;1867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8" name="Google Shape;1868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9" name="Google Shape;1869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0" name="Google Shape;1870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1" name="Google Shape;1871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2" name="Google Shape;1872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3" name="Google Shape;1873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4" name="Google Shape;1874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5" name="Google Shape;1875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6" name="Google Shape;1876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7" name="Google Shape;1877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8" name="Google Shape;1878;p1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9" name="Google Shape;1879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80" name="Google Shape;1880;p18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881" name="Google Shape;1881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2" name="Google Shape;1882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3" name="Google Shape;1883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4" name="Google Shape;1884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5" name="Google Shape;1885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6" name="Google Shape;1886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7" name="Google Shape;1887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8" name="Google Shape;1888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9" name="Google Shape;1889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0" name="Google Shape;1890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1" name="Google Shape;1891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2" name="Google Shape;1892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3" name="Google Shape;1893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4" name="Google Shape;1894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5" name="Google Shape;1895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6" name="Google Shape;1896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7" name="Google Shape;1897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8" name="Google Shape;1898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9" name="Google Shape;1899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0" name="Google Shape;1900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1" name="Google Shape;1901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2" name="Google Shape;1902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3" name="Google Shape;1903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4" name="Google Shape;1904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5" name="Google Shape;1905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6" name="Google Shape;1906;p1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7" name="Google Shape;1907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08" name="Google Shape;1908;p18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1909" name="Google Shape;1909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0" name="Google Shape;1910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1" name="Google Shape;1911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2" name="Google Shape;1912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3" name="Google Shape;1913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4" name="Google Shape;1914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5" name="Google Shape;1915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6" name="Google Shape;1916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7" name="Google Shape;1917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8" name="Google Shape;1918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9" name="Google Shape;1919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0" name="Google Shape;1920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1" name="Google Shape;1921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2" name="Google Shape;1922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3" name="Google Shape;1923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4" name="Google Shape;1924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5" name="Google Shape;1925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6" name="Google Shape;1926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7" name="Google Shape;1927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8" name="Google Shape;1928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9" name="Google Shape;1929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0" name="Google Shape;1930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1" name="Google Shape;1931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2" name="Google Shape;1932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3" name="Google Shape;1933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4" name="Google Shape;1934;p18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5" name="Google Shape;1935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36" name="Google Shape;1936;p18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7" name="Google Shape;1937;p18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8" name="Google Shape;1938;p18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9" name="Google Shape;1939;p18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0" name="Google Shape;1940;p18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1" name="Google Shape;1941;p18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2" name="Google Shape;1942;p18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3" name="Google Shape;1943;p18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4" name="Google Shape;1944;p18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5" name="Google Shape;1945;p18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6" name="Google Shape;1946;p18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7" name="Google Shape;1947;p18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8" name="Google Shape;1948;p18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9" name="Google Shape;1949;p18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0" name="Google Shape;1950;p18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1" name="Google Shape;1951;p18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52" name="Google Shape;1952;p18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53" name="Google Shape;1953;p18"/>
          <p:cNvGrpSpPr/>
          <p:nvPr/>
        </p:nvGrpSpPr>
        <p:grpSpPr>
          <a:xfrm>
            <a:off x="21393" y="32354"/>
            <a:ext cx="18285295" cy="10143788"/>
            <a:chOff x="-61938" y="-54631"/>
            <a:chExt cx="12190197" cy="6762525"/>
          </a:xfrm>
        </p:grpSpPr>
        <p:sp>
          <p:nvSpPr>
            <p:cNvPr id="1954" name="Google Shape;1954;p18"/>
            <p:cNvSpPr/>
            <p:nvPr/>
          </p:nvSpPr>
          <p:spPr>
            <a:xfrm>
              <a:off x="7454713" y="3360655"/>
              <a:ext cx="104180" cy="112133"/>
            </a:xfrm>
            <a:custGeom>
              <a:rect b="b" l="l" r="r" t="t"/>
              <a:pathLst>
                <a:path extrusionOk="0" h="115900" w="107680">
                  <a:moveTo>
                    <a:pt x="43462" y="1041"/>
                  </a:moveTo>
                  <a:cubicBezTo>
                    <a:pt x="-23022" y="11138"/>
                    <a:pt x="-7846" y="108483"/>
                    <a:pt x="52606" y="115341"/>
                  </a:cubicBezTo>
                  <a:cubicBezTo>
                    <a:pt x="60162" y="116491"/>
                    <a:pt x="67910" y="115862"/>
                    <a:pt x="75212" y="113500"/>
                  </a:cubicBezTo>
                  <a:cubicBezTo>
                    <a:pt x="133569" y="95656"/>
                    <a:pt x="107343" y="-11659"/>
                    <a:pt x="43462" y="10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5" name="Google Shape;1955;p18"/>
            <p:cNvSpPr/>
            <p:nvPr/>
          </p:nvSpPr>
          <p:spPr>
            <a:xfrm>
              <a:off x="1893342" y="1365537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6" name="Google Shape;1956;p18"/>
            <p:cNvSpPr/>
            <p:nvPr/>
          </p:nvSpPr>
          <p:spPr>
            <a:xfrm>
              <a:off x="1960217" y="4213916"/>
              <a:ext cx="104156" cy="103402"/>
            </a:xfrm>
            <a:custGeom>
              <a:rect b="b" l="l" r="r" t="t"/>
              <a:pathLst>
                <a:path extrusionOk="0" h="106875" w="107655">
                  <a:moveTo>
                    <a:pt x="9677" y="89227"/>
                  </a:moveTo>
                  <a:cubicBezTo>
                    <a:pt x="43331" y="136281"/>
                    <a:pt x="132105" y="80210"/>
                    <a:pt x="101243" y="26680"/>
                  </a:cubicBezTo>
                  <a:cubicBezTo>
                    <a:pt x="72097" y="-30089"/>
                    <a:pt x="-10770" y="13027"/>
                    <a:pt x="1168" y="69479"/>
                  </a:cubicBezTo>
                  <a:cubicBezTo>
                    <a:pt x="2431" y="76635"/>
                    <a:pt x="5346" y="83398"/>
                    <a:pt x="9677" y="8922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7" name="Google Shape;1957;p18"/>
            <p:cNvSpPr/>
            <p:nvPr/>
          </p:nvSpPr>
          <p:spPr>
            <a:xfrm>
              <a:off x="3055341" y="419220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8" name="Google Shape;1958;p18"/>
            <p:cNvSpPr/>
            <p:nvPr/>
          </p:nvSpPr>
          <p:spPr>
            <a:xfrm>
              <a:off x="343516" y="3815082"/>
              <a:ext cx="114569" cy="110318"/>
            </a:xfrm>
            <a:custGeom>
              <a:rect b="b" l="l" r="r" t="t"/>
              <a:pathLst>
                <a:path extrusionOk="0" h="114024" w="118418">
                  <a:moveTo>
                    <a:pt x="6508" y="89389"/>
                  </a:moveTo>
                  <a:cubicBezTo>
                    <a:pt x="35909" y="145015"/>
                    <a:pt x="139858" y="97517"/>
                    <a:pt x="114458" y="35287"/>
                  </a:cubicBezTo>
                  <a:cubicBezTo>
                    <a:pt x="91281" y="-30181"/>
                    <a:pt x="-4414" y="4236"/>
                    <a:pt x="158" y="67037"/>
                  </a:cubicBezTo>
                  <a:cubicBezTo>
                    <a:pt x="520" y="74879"/>
                    <a:pt x="2693" y="82531"/>
                    <a:pt x="6508" y="8938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9" name="Google Shape;1959;p18"/>
            <p:cNvSpPr/>
            <p:nvPr/>
          </p:nvSpPr>
          <p:spPr>
            <a:xfrm>
              <a:off x="443858" y="5722809"/>
              <a:ext cx="106114" cy="101405"/>
            </a:xfrm>
            <a:custGeom>
              <a:rect b="b" l="l" r="r" t="t"/>
              <a:pathLst>
                <a:path extrusionOk="0" h="104811" w="109679">
                  <a:moveTo>
                    <a:pt x="92189" y="92030"/>
                  </a:moveTo>
                  <a:cubicBezTo>
                    <a:pt x="140259" y="50565"/>
                    <a:pt x="79489" y="-19603"/>
                    <a:pt x="27356" y="5162"/>
                  </a:cubicBezTo>
                  <a:cubicBezTo>
                    <a:pt x="20766" y="8032"/>
                    <a:pt x="14923" y="12382"/>
                    <a:pt x="10274" y="17862"/>
                  </a:cubicBezTo>
                  <a:cubicBezTo>
                    <a:pt x="-27445" y="61550"/>
                    <a:pt x="47549" y="134385"/>
                    <a:pt x="92189" y="9203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0" name="Google Shape;1960;p18"/>
            <p:cNvSpPr/>
            <p:nvPr/>
          </p:nvSpPr>
          <p:spPr>
            <a:xfrm>
              <a:off x="5222815" y="5832046"/>
              <a:ext cx="117962" cy="108221"/>
            </a:xfrm>
            <a:custGeom>
              <a:rect b="b" l="l" r="r" t="t"/>
              <a:pathLst>
                <a:path extrusionOk="0" h="111856" w="121925">
                  <a:moveTo>
                    <a:pt x="101081" y="99553"/>
                  </a:moveTo>
                  <a:cubicBezTo>
                    <a:pt x="107481" y="94924"/>
                    <a:pt x="112701" y="88859"/>
                    <a:pt x="116321" y="81836"/>
                  </a:cubicBezTo>
                  <a:cubicBezTo>
                    <a:pt x="146165" y="26401"/>
                    <a:pt x="48883" y="-33480"/>
                    <a:pt x="11355" y="22273"/>
                  </a:cubicBezTo>
                  <a:cubicBezTo>
                    <a:pt x="-30111" y="77899"/>
                    <a:pt x="51677" y="138351"/>
                    <a:pt x="101081" y="995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1" name="Google Shape;1961;p18"/>
            <p:cNvSpPr/>
            <p:nvPr/>
          </p:nvSpPr>
          <p:spPr>
            <a:xfrm>
              <a:off x="5723462" y="17826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2" name="Google Shape;1962;p18"/>
            <p:cNvSpPr/>
            <p:nvPr/>
          </p:nvSpPr>
          <p:spPr>
            <a:xfrm>
              <a:off x="5570648" y="3994950"/>
              <a:ext cx="98468" cy="109149"/>
            </a:xfrm>
            <a:custGeom>
              <a:rect b="b" l="l" r="r" t="t"/>
              <a:pathLst>
                <a:path extrusionOk="0" h="112815" w="101776">
                  <a:moveTo>
                    <a:pt x="86208" y="14999"/>
                  </a:moveTo>
                  <a:cubicBezTo>
                    <a:pt x="81249" y="9678"/>
                    <a:pt x="75115" y="5595"/>
                    <a:pt x="68301" y="3061"/>
                  </a:cubicBezTo>
                  <a:cubicBezTo>
                    <a:pt x="14326" y="-18211"/>
                    <a:pt x="-29743" y="77356"/>
                    <a:pt x="25375" y="105614"/>
                  </a:cubicBezTo>
                  <a:cubicBezTo>
                    <a:pt x="80811" y="137427"/>
                    <a:pt x="127038" y="55956"/>
                    <a:pt x="86208" y="1499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3" name="Google Shape;1963;p18"/>
            <p:cNvSpPr/>
            <p:nvPr/>
          </p:nvSpPr>
          <p:spPr>
            <a:xfrm>
              <a:off x="3175898" y="2474827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4" name="Google Shape;1964;p18"/>
            <p:cNvSpPr/>
            <p:nvPr/>
          </p:nvSpPr>
          <p:spPr>
            <a:xfrm>
              <a:off x="3456703" y="4297470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5" name="Google Shape;1965;p18"/>
            <p:cNvSpPr/>
            <p:nvPr/>
          </p:nvSpPr>
          <p:spPr>
            <a:xfrm>
              <a:off x="4618702" y="3351153"/>
              <a:ext cx="106348" cy="115160"/>
            </a:xfrm>
            <a:custGeom>
              <a:rect b="b" l="l" r="r" t="t"/>
              <a:pathLst>
                <a:path extrusionOk="0" h="119028" w="109920">
                  <a:moveTo>
                    <a:pt x="46182" y="763"/>
                  </a:moveTo>
                  <a:cubicBezTo>
                    <a:pt x="-22208" y="8891"/>
                    <a:pt x="-9825" y="108714"/>
                    <a:pt x="51770" y="118175"/>
                  </a:cubicBezTo>
                  <a:cubicBezTo>
                    <a:pt x="59479" y="119618"/>
                    <a:pt x="67416" y="119227"/>
                    <a:pt x="74947" y="117032"/>
                  </a:cubicBezTo>
                  <a:cubicBezTo>
                    <a:pt x="135272" y="100712"/>
                    <a:pt x="112285" y="-10222"/>
                    <a:pt x="46182" y="76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6" name="Google Shape;1966;p18"/>
            <p:cNvSpPr/>
            <p:nvPr/>
          </p:nvSpPr>
          <p:spPr>
            <a:xfrm>
              <a:off x="4739259" y="5406760"/>
              <a:ext cx="107204" cy="95458"/>
            </a:xfrm>
            <a:custGeom>
              <a:rect b="b" l="l" r="r" t="t"/>
              <a:pathLst>
                <a:path extrusionOk="0" h="98665" w="110805">
                  <a:moveTo>
                    <a:pt x="1552" y="38665"/>
                  </a:moveTo>
                  <a:cubicBezTo>
                    <a:pt x="-12862" y="100005"/>
                    <a:pt x="77180" y="120707"/>
                    <a:pt x="104295" y="70415"/>
                  </a:cubicBezTo>
                  <a:cubicBezTo>
                    <a:pt x="107991" y="64242"/>
                    <a:pt x="110169" y="57276"/>
                    <a:pt x="110645" y="50095"/>
                  </a:cubicBezTo>
                  <a:cubicBezTo>
                    <a:pt x="115407" y="-6738"/>
                    <a:pt x="12664" y="-21407"/>
                    <a:pt x="1552" y="3866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7" name="Google Shape;1967;p18"/>
            <p:cNvSpPr/>
            <p:nvPr/>
          </p:nvSpPr>
          <p:spPr>
            <a:xfrm>
              <a:off x="937562" y="954764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8" name="Google Shape;1968;p18"/>
            <p:cNvSpPr/>
            <p:nvPr/>
          </p:nvSpPr>
          <p:spPr>
            <a:xfrm>
              <a:off x="551011" y="2421236"/>
              <a:ext cx="116024" cy="104261"/>
            </a:xfrm>
            <a:custGeom>
              <a:rect b="b" l="l" r="r" t="t"/>
              <a:pathLst>
                <a:path extrusionOk="0" h="107763" w="119921">
                  <a:moveTo>
                    <a:pt x="104216" y="90656"/>
                  </a:moveTo>
                  <a:cubicBezTo>
                    <a:pt x="109842" y="85354"/>
                    <a:pt x="114186" y="78839"/>
                    <a:pt x="116916" y="71606"/>
                  </a:cubicBezTo>
                  <a:cubicBezTo>
                    <a:pt x="138633" y="14012"/>
                    <a:pt x="36525" y="-31327"/>
                    <a:pt x="7379" y="27537"/>
                  </a:cubicBezTo>
                  <a:cubicBezTo>
                    <a:pt x="-25832" y="86782"/>
                    <a:pt x="61354" y="134598"/>
                    <a:pt x="104216" y="906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69" name="Google Shape;1969;p18"/>
            <p:cNvGrpSpPr/>
            <p:nvPr/>
          </p:nvGrpSpPr>
          <p:grpSpPr>
            <a:xfrm>
              <a:off x="184324" y="-54631"/>
              <a:ext cx="10683355" cy="2497344"/>
              <a:chOff x="135815" y="2828480"/>
              <a:chExt cx="8869535" cy="2073345"/>
            </a:xfrm>
          </p:grpSpPr>
          <p:sp>
            <p:nvSpPr>
              <p:cNvPr id="1970" name="Google Shape;1970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1" name="Google Shape;1971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2" name="Google Shape;1972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3" name="Google Shape;1973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4" name="Google Shape;1974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5" name="Google Shape;1975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6" name="Google Shape;1976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7" name="Google Shape;1977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8" name="Google Shape;1978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9" name="Google Shape;1979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0" name="Google Shape;1980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1" name="Google Shape;1981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2" name="Google Shape;1982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3" name="Google Shape;1983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4" name="Google Shape;1984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5" name="Google Shape;1985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6" name="Google Shape;1986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7" name="Google Shape;1987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8" name="Google Shape;1988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89" name="Google Shape;1989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0" name="Google Shape;1990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1" name="Google Shape;1991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2" name="Google Shape;1992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3" name="Google Shape;1993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4" name="Google Shape;1994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5" name="Google Shape;1995;p1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6" name="Google Shape;1996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97" name="Google Shape;1997;p18"/>
            <p:cNvGrpSpPr/>
            <p:nvPr/>
          </p:nvGrpSpPr>
          <p:grpSpPr>
            <a:xfrm>
              <a:off x="1444904" y="2368630"/>
              <a:ext cx="10683355" cy="2497344"/>
              <a:chOff x="135815" y="2828480"/>
              <a:chExt cx="8869535" cy="2073345"/>
            </a:xfrm>
          </p:grpSpPr>
          <p:sp>
            <p:nvSpPr>
              <p:cNvPr id="1998" name="Google Shape;1998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9" name="Google Shape;1999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0" name="Google Shape;2000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1" name="Google Shape;2001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2" name="Google Shape;2002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3" name="Google Shape;2003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4" name="Google Shape;2004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5" name="Google Shape;2005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6" name="Google Shape;2006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7" name="Google Shape;2007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8" name="Google Shape;2008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9" name="Google Shape;2009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0" name="Google Shape;2010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1" name="Google Shape;2011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2" name="Google Shape;2012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3" name="Google Shape;2013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4" name="Google Shape;2014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5" name="Google Shape;2015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6" name="Google Shape;2016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7" name="Google Shape;2017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8" name="Google Shape;2018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9" name="Google Shape;2019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0" name="Google Shape;2020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1" name="Google Shape;2021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2" name="Google Shape;2022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3" name="Google Shape;2023;p18"/>
              <p:cNvSpPr/>
              <p:nvPr/>
            </p:nvSpPr>
            <p:spPr>
              <a:xfrm>
                <a:off x="135815" y="39755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4" name="Google Shape;2024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25" name="Google Shape;2025;p18"/>
            <p:cNvGrpSpPr/>
            <p:nvPr/>
          </p:nvGrpSpPr>
          <p:grpSpPr>
            <a:xfrm>
              <a:off x="-61938" y="4210550"/>
              <a:ext cx="10683355" cy="2497344"/>
              <a:chOff x="135815" y="2828480"/>
              <a:chExt cx="8869535" cy="2073345"/>
            </a:xfrm>
          </p:grpSpPr>
          <p:sp>
            <p:nvSpPr>
              <p:cNvPr id="2026" name="Google Shape;2026;p18"/>
              <p:cNvSpPr/>
              <p:nvPr/>
            </p:nvSpPr>
            <p:spPr>
              <a:xfrm>
                <a:off x="2005925" y="3956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7" name="Google Shape;2027;p18"/>
              <p:cNvSpPr/>
              <p:nvPr/>
            </p:nvSpPr>
            <p:spPr>
              <a:xfrm>
                <a:off x="2320790" y="40864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8" name="Google Shape;2028;p18"/>
              <p:cNvSpPr/>
              <p:nvPr/>
            </p:nvSpPr>
            <p:spPr>
              <a:xfrm>
                <a:off x="2102225" y="43266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9" name="Google Shape;2029;p18"/>
              <p:cNvSpPr/>
              <p:nvPr/>
            </p:nvSpPr>
            <p:spPr>
              <a:xfrm>
                <a:off x="268650" y="44016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0" name="Google Shape;2030;p18"/>
              <p:cNvSpPr/>
              <p:nvPr/>
            </p:nvSpPr>
            <p:spPr>
              <a:xfrm>
                <a:off x="2719290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1" name="Google Shape;2031;p18"/>
              <p:cNvSpPr/>
              <p:nvPr/>
            </p:nvSpPr>
            <p:spPr>
              <a:xfrm>
                <a:off x="2777500" y="45897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2" name="Google Shape;2032;p18"/>
              <p:cNvSpPr/>
              <p:nvPr/>
            </p:nvSpPr>
            <p:spPr>
              <a:xfrm>
                <a:off x="6258675" y="4230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3" name="Google Shape;2033;p18"/>
              <p:cNvSpPr/>
              <p:nvPr/>
            </p:nvSpPr>
            <p:spPr>
              <a:xfrm>
                <a:off x="166929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4" name="Google Shape;2034;p18"/>
              <p:cNvSpPr/>
              <p:nvPr/>
            </p:nvSpPr>
            <p:spPr>
              <a:xfrm>
                <a:off x="1015700" y="33500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5" name="Google Shape;2035;p18"/>
              <p:cNvSpPr/>
              <p:nvPr/>
            </p:nvSpPr>
            <p:spPr>
              <a:xfrm>
                <a:off x="4283275" y="4184350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6" name="Google Shape;2036;p18"/>
              <p:cNvSpPr/>
              <p:nvPr/>
            </p:nvSpPr>
            <p:spPr>
              <a:xfrm>
                <a:off x="6085040" y="46563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7" name="Google Shape;2037;p18"/>
              <p:cNvSpPr/>
              <p:nvPr/>
            </p:nvSpPr>
            <p:spPr>
              <a:xfrm>
                <a:off x="6570650" y="44979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8" name="Google Shape;2038;p18"/>
              <p:cNvSpPr/>
              <p:nvPr/>
            </p:nvSpPr>
            <p:spPr>
              <a:xfrm>
                <a:off x="3225425" y="32537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9" name="Google Shape;2039;p18"/>
              <p:cNvSpPr/>
              <p:nvPr/>
            </p:nvSpPr>
            <p:spPr>
              <a:xfrm>
                <a:off x="5755090" y="44514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0" name="Google Shape;2040;p18"/>
              <p:cNvSpPr/>
              <p:nvPr/>
            </p:nvSpPr>
            <p:spPr>
              <a:xfrm>
                <a:off x="3005325" y="347483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1" name="Google Shape;2041;p18"/>
              <p:cNvSpPr/>
              <p:nvPr/>
            </p:nvSpPr>
            <p:spPr>
              <a:xfrm>
                <a:off x="5505625" y="48055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2" name="Google Shape;2042;p18"/>
              <p:cNvSpPr/>
              <p:nvPr/>
            </p:nvSpPr>
            <p:spPr>
              <a:xfrm>
                <a:off x="7109815" y="442067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3" name="Google Shape;2043;p18"/>
              <p:cNvSpPr/>
              <p:nvPr/>
            </p:nvSpPr>
            <p:spPr>
              <a:xfrm>
                <a:off x="7682275" y="42160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4" name="Google Shape;2044;p18"/>
              <p:cNvSpPr/>
              <p:nvPr/>
            </p:nvSpPr>
            <p:spPr>
              <a:xfrm>
                <a:off x="8909050" y="46373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5" name="Google Shape;2045;p18"/>
              <p:cNvSpPr/>
              <p:nvPr/>
            </p:nvSpPr>
            <p:spPr>
              <a:xfrm>
                <a:off x="8733490" y="42806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6" name="Google Shape;2046;p18"/>
              <p:cNvSpPr/>
              <p:nvPr/>
            </p:nvSpPr>
            <p:spPr>
              <a:xfrm>
                <a:off x="7280975" y="2828480"/>
                <a:ext cx="124800" cy="124800"/>
              </a:xfrm>
              <a:prstGeom prst="donut">
                <a:avLst>
                  <a:gd fmla="val 1379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7" name="Google Shape;2047;p18"/>
              <p:cNvSpPr/>
              <p:nvPr/>
            </p:nvSpPr>
            <p:spPr>
              <a:xfrm>
                <a:off x="7446290" y="3072952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8" name="Google Shape;2048;p18"/>
              <p:cNvSpPr/>
              <p:nvPr/>
            </p:nvSpPr>
            <p:spPr>
              <a:xfrm>
                <a:off x="6143240" y="3416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9" name="Google Shape;2049;p18"/>
              <p:cNvSpPr/>
              <p:nvPr/>
            </p:nvSpPr>
            <p:spPr>
              <a:xfrm>
                <a:off x="5363775" y="3474825"/>
                <a:ext cx="96300" cy="96300"/>
              </a:xfrm>
              <a:prstGeom prst="donut">
                <a:avLst>
                  <a:gd fmla="val 22068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0" name="Google Shape;2050;p18"/>
              <p:cNvSpPr/>
              <p:nvPr/>
            </p:nvSpPr>
            <p:spPr>
              <a:xfrm>
                <a:off x="8526265" y="47336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1" name="Google Shape;2051;p18"/>
              <p:cNvSpPr/>
              <p:nvPr/>
            </p:nvSpPr>
            <p:spPr>
              <a:xfrm>
                <a:off x="135815" y="3532738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2" name="Google Shape;2052;p18"/>
              <p:cNvSpPr/>
              <p:nvPr/>
            </p:nvSpPr>
            <p:spPr>
              <a:xfrm>
                <a:off x="509690" y="3508127"/>
                <a:ext cx="58200" cy="582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2700"/>
                  <a:buFont typeface="Calibri"/>
                  <a:buNone/>
                </a:pPr>
                <a:r>
                  <a:t/>
                </a:r>
                <a:endParaRPr b="0" i="0" sz="27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53" name="Google Shape;2053;p18"/>
            <p:cNvSpPr/>
            <p:nvPr/>
          </p:nvSpPr>
          <p:spPr>
            <a:xfrm>
              <a:off x="8818898" y="1123567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4" name="Google Shape;2054;p18"/>
            <p:cNvSpPr/>
            <p:nvPr/>
          </p:nvSpPr>
          <p:spPr>
            <a:xfrm>
              <a:off x="10800098" y="3207713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5" name="Google Shape;2055;p18"/>
            <p:cNvSpPr/>
            <p:nvPr/>
          </p:nvSpPr>
          <p:spPr>
            <a:xfrm>
              <a:off x="10716329" y="4928521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6" name="Google Shape;2056;p18"/>
            <p:cNvSpPr/>
            <p:nvPr/>
          </p:nvSpPr>
          <p:spPr>
            <a:xfrm>
              <a:off x="11177566" y="6376826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7" name="Google Shape;2057;p18"/>
            <p:cNvSpPr/>
            <p:nvPr/>
          </p:nvSpPr>
          <p:spPr>
            <a:xfrm>
              <a:off x="835561" y="6377835"/>
              <a:ext cx="115753" cy="103020"/>
            </a:xfrm>
            <a:custGeom>
              <a:rect b="b" l="l" r="r" t="t"/>
              <a:pathLst>
                <a:path extrusionOk="0" h="106481" w="119641">
                  <a:moveTo>
                    <a:pt x="110466" y="80451"/>
                  </a:moveTo>
                  <a:cubicBezTo>
                    <a:pt x="114898" y="74133"/>
                    <a:pt x="117812" y="66875"/>
                    <a:pt x="118975" y="59242"/>
                  </a:cubicBezTo>
                  <a:cubicBezTo>
                    <a:pt x="129135" y="-1527"/>
                    <a:pt x="20169" y="-26292"/>
                    <a:pt x="2960" y="37145"/>
                  </a:cubicBezTo>
                  <a:cubicBezTo>
                    <a:pt x="-17868" y="101788"/>
                    <a:pt x="76874" y="131823"/>
                    <a:pt x="110466" y="804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8" name="Google Shape;2058;p18"/>
            <p:cNvSpPr/>
            <p:nvPr/>
          </p:nvSpPr>
          <p:spPr>
            <a:xfrm>
              <a:off x="2603729" y="4941959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9" name="Google Shape;2059;p18"/>
            <p:cNvSpPr/>
            <p:nvPr/>
          </p:nvSpPr>
          <p:spPr>
            <a:xfrm>
              <a:off x="1393613" y="5730200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0" name="Google Shape;2060;p18"/>
            <p:cNvSpPr/>
            <p:nvPr/>
          </p:nvSpPr>
          <p:spPr>
            <a:xfrm>
              <a:off x="8213261" y="5325482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1" name="Google Shape;2061;p18"/>
            <p:cNvSpPr/>
            <p:nvPr/>
          </p:nvSpPr>
          <p:spPr>
            <a:xfrm>
              <a:off x="11635701" y="2044340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2" name="Google Shape;2062;p18"/>
            <p:cNvSpPr/>
            <p:nvPr/>
          </p:nvSpPr>
          <p:spPr>
            <a:xfrm>
              <a:off x="11903158" y="858446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3" name="Google Shape;2063;p18"/>
            <p:cNvSpPr/>
            <p:nvPr/>
          </p:nvSpPr>
          <p:spPr>
            <a:xfrm>
              <a:off x="11244104" y="574841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4" name="Google Shape;2064;p18"/>
            <p:cNvSpPr/>
            <p:nvPr/>
          </p:nvSpPr>
          <p:spPr>
            <a:xfrm>
              <a:off x="9918931" y="1260136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5" name="Google Shape;2065;p18"/>
            <p:cNvSpPr/>
            <p:nvPr/>
          </p:nvSpPr>
          <p:spPr>
            <a:xfrm>
              <a:off x="4221593" y="1648706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6" name="Google Shape;2066;p18"/>
            <p:cNvSpPr/>
            <p:nvPr/>
          </p:nvSpPr>
          <p:spPr>
            <a:xfrm>
              <a:off x="5373172" y="468867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7" name="Google Shape;2067;p18"/>
            <p:cNvSpPr/>
            <p:nvPr/>
          </p:nvSpPr>
          <p:spPr>
            <a:xfrm>
              <a:off x="6343082" y="173151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8" name="Google Shape;2068;p18"/>
            <p:cNvSpPr/>
            <p:nvPr/>
          </p:nvSpPr>
          <p:spPr>
            <a:xfrm>
              <a:off x="258184" y="204438"/>
              <a:ext cx="70200" cy="7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Calibri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69" name="Google Shape;2069;p18"/>
          <p:cNvSpPr/>
          <p:nvPr/>
        </p:nvSpPr>
        <p:spPr>
          <a:xfrm>
            <a:off x="325800" y="2670713"/>
            <a:ext cx="3355200" cy="5500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0" name="Google Shape;2070;p18"/>
          <p:cNvSpPr/>
          <p:nvPr/>
        </p:nvSpPr>
        <p:spPr>
          <a:xfrm>
            <a:off x="3904191" y="2670713"/>
            <a:ext cx="3355200" cy="5500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1" name="Google Shape;2071;p18"/>
          <p:cNvSpPr/>
          <p:nvPr/>
        </p:nvSpPr>
        <p:spPr>
          <a:xfrm>
            <a:off x="7482581" y="2670713"/>
            <a:ext cx="3355200" cy="5500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2" name="Google Shape;2072;p18"/>
          <p:cNvSpPr/>
          <p:nvPr/>
        </p:nvSpPr>
        <p:spPr>
          <a:xfrm>
            <a:off x="11060972" y="2670713"/>
            <a:ext cx="3355200" cy="5500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3" name="Google Shape;2073;p18"/>
          <p:cNvSpPr/>
          <p:nvPr/>
        </p:nvSpPr>
        <p:spPr>
          <a:xfrm>
            <a:off x="14639362" y="2670713"/>
            <a:ext cx="3355200" cy="55005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4" name="Google Shape;2074;p18"/>
          <p:cNvSpPr/>
          <p:nvPr/>
        </p:nvSpPr>
        <p:spPr>
          <a:xfrm>
            <a:off x="325800" y="8574525"/>
            <a:ext cx="17668800" cy="13527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075" name="Google Shape;2075;p18"/>
          <p:cNvSpPr/>
          <p:nvPr/>
        </p:nvSpPr>
        <p:spPr>
          <a:xfrm>
            <a:off x="325800" y="2154975"/>
            <a:ext cx="3355200" cy="9426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76" name="Google Shape;2076;p18"/>
          <p:cNvSpPr/>
          <p:nvPr/>
        </p:nvSpPr>
        <p:spPr>
          <a:xfrm>
            <a:off x="3904181" y="2154975"/>
            <a:ext cx="3355200" cy="9426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77" name="Google Shape;2077;p18"/>
          <p:cNvSpPr/>
          <p:nvPr/>
        </p:nvSpPr>
        <p:spPr>
          <a:xfrm>
            <a:off x="7482563" y="2154975"/>
            <a:ext cx="3355200" cy="9426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78" name="Google Shape;2078;p18"/>
          <p:cNvSpPr/>
          <p:nvPr/>
        </p:nvSpPr>
        <p:spPr>
          <a:xfrm>
            <a:off x="11060963" y="2154975"/>
            <a:ext cx="3355200" cy="9426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79" name="Google Shape;2079;p18"/>
          <p:cNvSpPr/>
          <p:nvPr/>
        </p:nvSpPr>
        <p:spPr>
          <a:xfrm>
            <a:off x="14639363" y="2154975"/>
            <a:ext cx="3355200" cy="9426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80" name="Google Shape;2080;p18"/>
          <p:cNvSpPr txBox="1"/>
          <p:nvPr/>
        </p:nvSpPr>
        <p:spPr>
          <a:xfrm>
            <a:off x="295203" y="8422125"/>
            <a:ext cx="1548900" cy="6312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300">
                <a:solidFill>
                  <a:schemeClr val="accent3"/>
                </a:solidFill>
                <a:latin typeface="Gochi Hand"/>
                <a:ea typeface="Gochi Hand"/>
                <a:cs typeface="Gochi Hand"/>
                <a:sym typeface="Gochi Hand"/>
              </a:rPr>
              <a:t>Notes</a:t>
            </a:r>
            <a:endParaRPr sz="2300">
              <a:solidFill>
                <a:schemeClr val="accent3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">
  <p:cSld name="CUSTOM_15">
    <p:bg>
      <p:bgPr>
        <a:solidFill>
          <a:schemeClr val="accent3"/>
        </a:solidFill>
      </p:bgPr>
    </p:bg>
    <p:spTree>
      <p:nvGrpSpPr>
        <p:cNvPr id="2081" name="Shape 20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82" name="Google Shape;2082;p19"/>
          <p:cNvGrpSpPr/>
          <p:nvPr/>
        </p:nvGrpSpPr>
        <p:grpSpPr>
          <a:xfrm>
            <a:off x="0" y="-3600"/>
            <a:ext cx="18287893" cy="10292888"/>
            <a:chOff x="0" y="-2400"/>
            <a:chExt cx="12191929" cy="6861926"/>
          </a:xfrm>
        </p:grpSpPr>
        <p:sp>
          <p:nvSpPr>
            <p:cNvPr id="2083" name="Google Shape;2083;p19"/>
            <p:cNvSpPr/>
            <p:nvPr/>
          </p:nvSpPr>
          <p:spPr>
            <a:xfrm>
              <a:off x="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4" name="Google Shape;2084;p19"/>
            <p:cNvSpPr/>
            <p:nvPr/>
          </p:nvSpPr>
          <p:spPr>
            <a:xfrm>
              <a:off x="1625593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5" name="Google Shape;2085;p19"/>
            <p:cNvSpPr/>
            <p:nvPr/>
          </p:nvSpPr>
          <p:spPr>
            <a:xfrm>
              <a:off x="3251186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6" name="Google Shape;2086;p19"/>
            <p:cNvSpPr/>
            <p:nvPr/>
          </p:nvSpPr>
          <p:spPr>
            <a:xfrm>
              <a:off x="4876779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7" name="Google Shape;2087;p19"/>
            <p:cNvSpPr/>
            <p:nvPr/>
          </p:nvSpPr>
          <p:spPr>
            <a:xfrm>
              <a:off x="6502372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8" name="Google Shape;2088;p19"/>
            <p:cNvSpPr/>
            <p:nvPr/>
          </p:nvSpPr>
          <p:spPr>
            <a:xfrm>
              <a:off x="8127964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9" name="Google Shape;2089;p19"/>
            <p:cNvSpPr/>
            <p:nvPr/>
          </p:nvSpPr>
          <p:spPr>
            <a:xfrm>
              <a:off x="9753557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0" name="Google Shape;2090;p19"/>
            <p:cNvSpPr/>
            <p:nvPr/>
          </p:nvSpPr>
          <p:spPr>
            <a:xfrm>
              <a:off x="11379150" y="-2400"/>
              <a:ext cx="812700" cy="5865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1" name="Google Shape;2091;p19"/>
            <p:cNvSpPr/>
            <p:nvPr/>
          </p:nvSpPr>
          <p:spPr>
            <a:xfrm>
              <a:off x="81279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2" name="Google Shape;2092;p19"/>
            <p:cNvSpPr/>
            <p:nvPr/>
          </p:nvSpPr>
          <p:spPr>
            <a:xfrm>
              <a:off x="243839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3" name="Google Shape;2093;p19"/>
            <p:cNvSpPr/>
            <p:nvPr/>
          </p:nvSpPr>
          <p:spPr>
            <a:xfrm>
              <a:off x="4063983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19"/>
            <p:cNvSpPr/>
            <p:nvPr/>
          </p:nvSpPr>
          <p:spPr>
            <a:xfrm>
              <a:off x="568957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5" name="Google Shape;2095;p19"/>
            <p:cNvSpPr/>
            <p:nvPr/>
          </p:nvSpPr>
          <p:spPr>
            <a:xfrm>
              <a:off x="7315170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6" name="Google Shape;2096;p19"/>
            <p:cNvSpPr/>
            <p:nvPr/>
          </p:nvSpPr>
          <p:spPr>
            <a:xfrm>
              <a:off x="8940764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7" name="Google Shape;2097;p19"/>
            <p:cNvSpPr/>
            <p:nvPr/>
          </p:nvSpPr>
          <p:spPr>
            <a:xfrm>
              <a:off x="10566357" y="584100"/>
              <a:ext cx="812700" cy="812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098" name="Google Shape;2098;p19"/>
            <p:cNvGrpSpPr/>
            <p:nvPr/>
          </p:nvGrpSpPr>
          <p:grpSpPr>
            <a:xfrm>
              <a:off x="0" y="1396800"/>
              <a:ext cx="12191854" cy="1625400"/>
              <a:chOff x="0" y="0"/>
              <a:chExt cx="12191854" cy="1625400"/>
            </a:xfrm>
          </p:grpSpPr>
          <p:sp>
            <p:nvSpPr>
              <p:cNvPr id="2099" name="Google Shape;2099;p19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0" name="Google Shape;2100;p19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1" name="Google Shape;2101;p19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2" name="Google Shape;2102;p19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3" name="Google Shape;2103;p19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4" name="Google Shape;2104;p19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5" name="Google Shape;2105;p19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6" name="Google Shape;2106;p19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7" name="Google Shape;2107;p19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8" name="Google Shape;2108;p19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9" name="Google Shape;2109;p19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0" name="Google Shape;2110;p19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1" name="Google Shape;2111;p19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2" name="Google Shape;2112;p19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3" name="Google Shape;2113;p19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114" name="Google Shape;2114;p19"/>
            <p:cNvGrpSpPr/>
            <p:nvPr/>
          </p:nvGrpSpPr>
          <p:grpSpPr>
            <a:xfrm>
              <a:off x="0" y="3022200"/>
              <a:ext cx="12191854" cy="1625400"/>
              <a:chOff x="0" y="0"/>
              <a:chExt cx="12191854" cy="1625400"/>
            </a:xfrm>
          </p:grpSpPr>
          <p:sp>
            <p:nvSpPr>
              <p:cNvPr id="2115" name="Google Shape;2115;p19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6" name="Google Shape;2116;p19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7" name="Google Shape;2117;p19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8" name="Google Shape;2118;p19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9" name="Google Shape;2119;p19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0" name="Google Shape;2120;p19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1" name="Google Shape;2121;p19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2" name="Google Shape;2122;p19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3" name="Google Shape;2123;p19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4" name="Google Shape;2124;p19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5" name="Google Shape;2125;p19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6" name="Google Shape;2126;p19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7" name="Google Shape;2127;p19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8" name="Google Shape;2128;p19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29" name="Google Shape;2129;p19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130" name="Google Shape;2130;p19"/>
            <p:cNvGrpSpPr/>
            <p:nvPr/>
          </p:nvGrpSpPr>
          <p:grpSpPr>
            <a:xfrm>
              <a:off x="0" y="4647600"/>
              <a:ext cx="12191854" cy="1625400"/>
              <a:chOff x="0" y="0"/>
              <a:chExt cx="12191854" cy="1625400"/>
            </a:xfrm>
          </p:grpSpPr>
          <p:sp>
            <p:nvSpPr>
              <p:cNvPr id="2131" name="Google Shape;2131;p19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2" name="Google Shape;2132;p19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3" name="Google Shape;2133;p19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4" name="Google Shape;2134;p19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5" name="Google Shape;2135;p19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6" name="Google Shape;2136;p19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7" name="Google Shape;2137;p19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8" name="Google Shape;2138;p19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39" name="Google Shape;2139;p19"/>
              <p:cNvSpPr/>
              <p:nvPr/>
            </p:nvSpPr>
            <p:spPr>
              <a:xfrm>
                <a:off x="81279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0" name="Google Shape;2140;p19"/>
              <p:cNvSpPr/>
              <p:nvPr/>
            </p:nvSpPr>
            <p:spPr>
              <a:xfrm>
                <a:off x="243839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1" name="Google Shape;2141;p19"/>
              <p:cNvSpPr/>
              <p:nvPr/>
            </p:nvSpPr>
            <p:spPr>
              <a:xfrm>
                <a:off x="4063983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2" name="Google Shape;2142;p19"/>
              <p:cNvSpPr/>
              <p:nvPr/>
            </p:nvSpPr>
            <p:spPr>
              <a:xfrm>
                <a:off x="568957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3" name="Google Shape;2143;p19"/>
              <p:cNvSpPr/>
              <p:nvPr/>
            </p:nvSpPr>
            <p:spPr>
              <a:xfrm>
                <a:off x="7315170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4" name="Google Shape;2144;p19"/>
              <p:cNvSpPr/>
              <p:nvPr/>
            </p:nvSpPr>
            <p:spPr>
              <a:xfrm>
                <a:off x="8940764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5" name="Google Shape;2145;p19"/>
              <p:cNvSpPr/>
              <p:nvPr/>
            </p:nvSpPr>
            <p:spPr>
              <a:xfrm>
                <a:off x="10566357" y="81270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146" name="Google Shape;2146;p19"/>
            <p:cNvGrpSpPr/>
            <p:nvPr/>
          </p:nvGrpSpPr>
          <p:grpSpPr>
            <a:xfrm>
              <a:off x="75" y="6273000"/>
              <a:ext cx="12191854" cy="586526"/>
              <a:chOff x="0" y="0"/>
              <a:chExt cx="12191854" cy="812700"/>
            </a:xfrm>
          </p:grpSpPr>
          <p:sp>
            <p:nvSpPr>
              <p:cNvPr id="2147" name="Google Shape;2147;p19"/>
              <p:cNvSpPr/>
              <p:nvPr/>
            </p:nvSpPr>
            <p:spPr>
              <a:xfrm>
                <a:off x="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8" name="Google Shape;2148;p19"/>
              <p:cNvSpPr/>
              <p:nvPr/>
            </p:nvSpPr>
            <p:spPr>
              <a:xfrm>
                <a:off x="1625593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9" name="Google Shape;2149;p19"/>
              <p:cNvSpPr/>
              <p:nvPr/>
            </p:nvSpPr>
            <p:spPr>
              <a:xfrm>
                <a:off x="325118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0" name="Google Shape;2150;p19"/>
              <p:cNvSpPr/>
              <p:nvPr/>
            </p:nvSpPr>
            <p:spPr>
              <a:xfrm>
                <a:off x="487678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1" name="Google Shape;2151;p19"/>
              <p:cNvSpPr/>
              <p:nvPr/>
            </p:nvSpPr>
            <p:spPr>
              <a:xfrm>
                <a:off x="650237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2" name="Google Shape;2152;p19"/>
              <p:cNvSpPr/>
              <p:nvPr/>
            </p:nvSpPr>
            <p:spPr>
              <a:xfrm>
                <a:off x="8127967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3" name="Google Shape;2153;p19"/>
              <p:cNvSpPr/>
              <p:nvPr/>
            </p:nvSpPr>
            <p:spPr>
              <a:xfrm>
                <a:off x="9753560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4" name="Google Shape;2154;p19"/>
              <p:cNvSpPr/>
              <p:nvPr/>
            </p:nvSpPr>
            <p:spPr>
              <a:xfrm>
                <a:off x="11379154" y="0"/>
                <a:ext cx="812700" cy="812700"/>
              </a:xfrm>
              <a:prstGeom prst="rect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155" name="Google Shape;2155;p19"/>
          <p:cNvSpPr/>
          <p:nvPr/>
        </p:nvSpPr>
        <p:spPr>
          <a:xfrm>
            <a:off x="587189" y="463939"/>
            <a:ext cx="17113500" cy="93591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56" name="Google Shape;2156;p19"/>
          <p:cNvSpPr/>
          <p:nvPr/>
        </p:nvSpPr>
        <p:spPr>
          <a:xfrm>
            <a:off x="915313" y="2736167"/>
            <a:ext cx="8009100" cy="31629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7" name="Google Shape;2157;p19"/>
          <p:cNvSpPr/>
          <p:nvPr/>
        </p:nvSpPr>
        <p:spPr>
          <a:xfrm>
            <a:off x="9148319" y="2736150"/>
            <a:ext cx="8009100" cy="31629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8" name="Google Shape;2158;p19"/>
          <p:cNvSpPr/>
          <p:nvPr/>
        </p:nvSpPr>
        <p:spPr>
          <a:xfrm>
            <a:off x="915313" y="6364306"/>
            <a:ext cx="8009100" cy="31629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9" name="Google Shape;2159;p19"/>
          <p:cNvSpPr/>
          <p:nvPr/>
        </p:nvSpPr>
        <p:spPr>
          <a:xfrm>
            <a:off x="9148319" y="6364290"/>
            <a:ext cx="8009100" cy="31629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0" name="Google Shape;2160;p19"/>
          <p:cNvSpPr/>
          <p:nvPr/>
        </p:nvSpPr>
        <p:spPr>
          <a:xfrm>
            <a:off x="2832635" y="2446311"/>
            <a:ext cx="4174500" cy="866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61" name="Google Shape;2161;p19"/>
          <p:cNvSpPr/>
          <p:nvPr/>
        </p:nvSpPr>
        <p:spPr>
          <a:xfrm>
            <a:off x="11065641" y="2446311"/>
            <a:ext cx="4174500" cy="866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62" name="Google Shape;2162;p19"/>
          <p:cNvSpPr/>
          <p:nvPr/>
        </p:nvSpPr>
        <p:spPr>
          <a:xfrm>
            <a:off x="2832635" y="6033342"/>
            <a:ext cx="4174500" cy="866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63" name="Google Shape;2163;p19"/>
          <p:cNvSpPr/>
          <p:nvPr/>
        </p:nvSpPr>
        <p:spPr>
          <a:xfrm>
            <a:off x="11065641" y="6033342"/>
            <a:ext cx="4174500" cy="866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64" name="Google Shape;2164;p19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2165" name="Shape 2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66" name="Google Shape;2166;p20"/>
          <p:cNvGrpSpPr/>
          <p:nvPr/>
        </p:nvGrpSpPr>
        <p:grpSpPr>
          <a:xfrm>
            <a:off x="0" y="0"/>
            <a:ext cx="18288000" cy="10287000"/>
            <a:chOff x="0" y="0"/>
            <a:chExt cx="12192000" cy="6858000"/>
          </a:xfrm>
        </p:grpSpPr>
        <p:sp>
          <p:nvSpPr>
            <p:cNvPr id="2167" name="Google Shape;2167;p20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8" name="Google Shape;2168;p20"/>
            <p:cNvSpPr txBox="1"/>
            <p:nvPr/>
          </p:nvSpPr>
          <p:spPr>
            <a:xfrm>
              <a:off x="463500" y="2858044"/>
              <a:ext cx="8956500" cy="3830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45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45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41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66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41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3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169" name="Google Shape;2169;p20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170" name="Google Shape;2170;p20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171" name="Google Shape;2171;p20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172" name="Google Shape;2172;p20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173" name="Google Shape;2173;p20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174" name="Google Shape;2174;p20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137150" lIns="137150" spcFirstLastPara="1" rIns="137150" wrap="square" tIns="13715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36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2175" name="Google Shape;2175;p20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87613" y="740587"/>
            <a:ext cx="12359700" cy="310668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theme" Target="../theme/theme2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accent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623400" y="890050"/>
            <a:ext cx="17041200" cy="11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82850" lIns="182850" spcFirstLastPara="1" rIns="182850" wrap="square" tIns="18285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rchivo Black"/>
              <a:buNone/>
              <a:defRPr sz="6000">
                <a:solidFill>
                  <a:schemeClr val="dk1"/>
                </a:solidFill>
                <a:latin typeface="Archivo Black"/>
                <a:ea typeface="Archivo Black"/>
                <a:cs typeface="Archivo Black"/>
                <a:sym typeface="Archivo Black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623400" y="2304950"/>
            <a:ext cx="17041200" cy="6832800"/>
          </a:xfrm>
          <a:prstGeom prst="rect">
            <a:avLst/>
          </a:prstGeom>
          <a:noFill/>
          <a:ln>
            <a:noFill/>
          </a:ln>
        </p:spPr>
        <p:txBody>
          <a:bodyPr anchorCtr="0" anchor="t" bIns="182850" lIns="182850" spcFirstLastPara="1" rIns="182850" wrap="square" tIns="182850">
            <a:noAutofit/>
          </a:bodyPr>
          <a:lstStyle>
            <a:lvl1pPr indent="-4191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●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419100" lvl="1" marL="9144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○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419100" lvl="2" marL="13716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■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419100" lvl="3" marL="18288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●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419100" lvl="4" marL="22860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○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419100" lvl="5" marL="27432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■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419100" lvl="6" marL="32004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●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419100" lvl="7" marL="3657600">
              <a:lnSpc>
                <a:spcPct val="115000"/>
              </a:lnSpc>
              <a:spcBef>
                <a:spcPts val="32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Gochi Hand"/>
              <a:buChar char="○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419100" lvl="8" marL="4114800">
              <a:lnSpc>
                <a:spcPct val="115000"/>
              </a:lnSpc>
              <a:spcBef>
                <a:spcPts val="3200"/>
              </a:spcBef>
              <a:spcAft>
                <a:spcPts val="3200"/>
              </a:spcAft>
              <a:buClr>
                <a:schemeClr val="dk1"/>
              </a:buClr>
              <a:buSzPts val="3000"/>
              <a:buFont typeface="Gochi Hand"/>
              <a:buChar char="■"/>
              <a:defRPr sz="3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6944916" y="9326434"/>
            <a:ext cx="1097700" cy="78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82850" lIns="182850" spcFirstLastPara="1" rIns="182850" wrap="square" tIns="182850">
            <a:noAutofit/>
          </a:bodyPr>
          <a:lstStyle>
            <a:lvl1pPr lvl="0" algn="r">
              <a:buNone/>
              <a:defRPr sz="2000">
                <a:solidFill>
                  <a:schemeClr val="dk2"/>
                </a:solidFill>
              </a:defRPr>
            </a:lvl1pPr>
            <a:lvl2pPr lvl="1" algn="r">
              <a:buNone/>
              <a:defRPr sz="2000">
                <a:solidFill>
                  <a:schemeClr val="dk2"/>
                </a:solidFill>
              </a:defRPr>
            </a:lvl2pPr>
            <a:lvl3pPr lvl="2" algn="r">
              <a:buNone/>
              <a:defRPr sz="2000">
                <a:solidFill>
                  <a:schemeClr val="dk2"/>
                </a:solidFill>
              </a:defRPr>
            </a:lvl3pPr>
            <a:lvl4pPr lvl="3" algn="r">
              <a:buNone/>
              <a:defRPr sz="2000">
                <a:solidFill>
                  <a:schemeClr val="dk2"/>
                </a:solidFill>
              </a:defRPr>
            </a:lvl4pPr>
            <a:lvl5pPr lvl="4" algn="r">
              <a:buNone/>
              <a:defRPr sz="2000">
                <a:solidFill>
                  <a:schemeClr val="dk2"/>
                </a:solidFill>
              </a:defRPr>
            </a:lvl5pPr>
            <a:lvl6pPr lvl="5" algn="r">
              <a:buNone/>
              <a:defRPr sz="2000">
                <a:solidFill>
                  <a:schemeClr val="dk2"/>
                </a:solidFill>
              </a:defRPr>
            </a:lvl6pPr>
            <a:lvl7pPr lvl="6" algn="r">
              <a:buNone/>
              <a:defRPr sz="2000">
                <a:solidFill>
                  <a:schemeClr val="dk2"/>
                </a:solidFill>
              </a:defRPr>
            </a:lvl7pPr>
            <a:lvl8pPr lvl="7" algn="r">
              <a:buNone/>
              <a:defRPr sz="2000">
                <a:solidFill>
                  <a:schemeClr val="dk2"/>
                </a:solidFill>
              </a:defRPr>
            </a:lvl8pPr>
            <a:lvl9pPr lvl="8" algn="r">
              <a:buNone/>
              <a:defRPr sz="2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-693932" y="9179087"/>
            <a:ext cx="1697018" cy="171774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s://slidesmania.com/fandral-free-presentation-template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9" name="Shape 2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0" name="Google Shape;2180;p21"/>
          <p:cNvSpPr/>
          <p:nvPr/>
        </p:nvSpPr>
        <p:spPr>
          <a:xfrm rot="180072">
            <a:off x="5244892" y="3700666"/>
            <a:ext cx="7798396" cy="1577743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81" name="Google Shape;2181;p21"/>
          <p:cNvSpPr/>
          <p:nvPr/>
        </p:nvSpPr>
        <p:spPr>
          <a:xfrm rot="-119975">
            <a:off x="3194392" y="5429307"/>
            <a:ext cx="11899546" cy="1577477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82" name="Google Shape;2182;p21"/>
          <p:cNvSpPr/>
          <p:nvPr/>
        </p:nvSpPr>
        <p:spPr>
          <a:xfrm rot="-120039">
            <a:off x="5491838" y="1819872"/>
            <a:ext cx="7304352" cy="1577787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3" name="Google Shape;2183;p21"/>
          <p:cNvSpPr txBox="1"/>
          <p:nvPr>
            <p:ph idx="1" type="subTitle"/>
          </p:nvPr>
        </p:nvSpPr>
        <p:spPr>
          <a:xfrm>
            <a:off x="3429000" y="8047950"/>
            <a:ext cx="11285100" cy="879900"/>
          </a:xfrm>
          <a:prstGeom prst="rect">
            <a:avLst/>
          </a:prstGeom>
        </p:spPr>
        <p:txBody>
          <a:bodyPr anchorCtr="0" anchor="ctr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Templates for Education | Bundle 07</a:t>
            </a:r>
            <a:endParaRPr/>
          </a:p>
        </p:txBody>
      </p:sp>
      <p:sp>
        <p:nvSpPr>
          <p:cNvPr id="2184" name="Google Shape;2184;p21"/>
          <p:cNvSpPr/>
          <p:nvPr/>
        </p:nvSpPr>
        <p:spPr>
          <a:xfrm rot="-119995">
            <a:off x="5692322" y="2020574"/>
            <a:ext cx="6903391" cy="106759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Archivo Black"/>
              </a:rPr>
              <a:t>SCHOOL</a:t>
            </a:r>
          </a:p>
        </p:txBody>
      </p:sp>
      <p:sp>
        <p:nvSpPr>
          <p:cNvPr id="2185" name="Google Shape;2185;p21"/>
          <p:cNvSpPr/>
          <p:nvPr/>
        </p:nvSpPr>
        <p:spPr>
          <a:xfrm rot="-119995">
            <a:off x="3393693" y="5665890"/>
            <a:ext cx="11500654" cy="106759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accent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Archivo Black"/>
              </a:rPr>
              <a:t>SLIDESMANIA</a:t>
            </a:r>
          </a:p>
        </p:txBody>
      </p:sp>
      <p:sp>
        <p:nvSpPr>
          <p:cNvPr id="2186" name="Google Shape;2186;p21"/>
          <p:cNvSpPr/>
          <p:nvPr/>
        </p:nvSpPr>
        <p:spPr>
          <a:xfrm rot="179996">
            <a:off x="5796529" y="3957300"/>
            <a:ext cx="6694976" cy="10495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accent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Archivo Black"/>
              </a:rPr>
              <a:t>BUNDLE</a:t>
            </a:r>
          </a:p>
        </p:txBody>
      </p:sp>
      <p:sp>
        <p:nvSpPr>
          <p:cNvPr id="2187" name="Google Shape;2187;p21"/>
          <p:cNvSpPr/>
          <p:nvPr/>
        </p:nvSpPr>
        <p:spPr>
          <a:xfrm rot="-119989">
            <a:off x="15130707" y="1150334"/>
            <a:ext cx="635285" cy="7535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Archivo Black"/>
              </a:rPr>
              <a:t>7</a:t>
            </a:r>
          </a:p>
        </p:txBody>
      </p:sp>
      <p:sp>
        <p:nvSpPr>
          <p:cNvPr id="2188" name="Google Shape;2188;p21"/>
          <p:cNvSpPr txBox="1"/>
          <p:nvPr/>
        </p:nvSpPr>
        <p:spPr>
          <a:xfrm>
            <a:off x="2972050" y="9087300"/>
            <a:ext cx="12326100" cy="7218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Gochi Hand"/>
                <a:ea typeface="Gochi Hand"/>
                <a:cs typeface="Gochi Hand"/>
                <a:sym typeface="Gochi Hand"/>
              </a:rPr>
              <a:t>You can match this bundle with the </a:t>
            </a:r>
            <a:r>
              <a:rPr lang="en" sz="2100" u="sng">
                <a:solidFill>
                  <a:schemeClr val="hlink"/>
                </a:solidFill>
                <a:latin typeface="Gochi Hand"/>
                <a:ea typeface="Gochi Hand"/>
                <a:cs typeface="Gochi Hand"/>
                <a:sym typeface="Gochi Hand"/>
                <a:hlinkClick r:id="rId3"/>
              </a:rPr>
              <a:t>Fandral template</a:t>
            </a:r>
            <a:r>
              <a:rPr lang="en" sz="2100">
                <a:latin typeface="Gochi Hand"/>
                <a:ea typeface="Gochi Hand"/>
                <a:cs typeface="Gochi Hand"/>
                <a:sym typeface="Gochi Hand"/>
              </a:rPr>
              <a:t>!</a:t>
            </a:r>
            <a:endParaRPr sz="2100"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2" name="Shape 2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3" name="Google Shape;2193;p22"/>
          <p:cNvSpPr/>
          <p:nvPr/>
        </p:nvSpPr>
        <p:spPr>
          <a:xfrm>
            <a:off x="15605708" y="5418720"/>
            <a:ext cx="1563620" cy="1563624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4" name="Google Shape;2194;p22"/>
          <p:cNvSpPr txBox="1"/>
          <p:nvPr/>
        </p:nvSpPr>
        <p:spPr>
          <a:xfrm>
            <a:off x="1133138" y="876919"/>
            <a:ext cx="147642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000000"/>
                </a:solidFill>
                <a:latin typeface="Archivo Black"/>
                <a:ea typeface="Archivo Black"/>
                <a:cs typeface="Archivo Black"/>
                <a:sym typeface="Archivo Black"/>
              </a:rPr>
              <a:t>This bundle includes the following layouts:</a:t>
            </a:r>
            <a:endParaRPr b="1" sz="4800">
              <a:solidFill>
                <a:srgbClr val="000000"/>
              </a:solidFill>
              <a:latin typeface="Archivo Black"/>
              <a:ea typeface="Archivo Black"/>
              <a:cs typeface="Archivo Black"/>
              <a:sym typeface="Archivo Black"/>
            </a:endParaRPr>
          </a:p>
        </p:txBody>
      </p:sp>
      <p:sp>
        <p:nvSpPr>
          <p:cNvPr id="2195" name="Google Shape;2195;p22"/>
          <p:cNvSpPr txBox="1"/>
          <p:nvPr/>
        </p:nvSpPr>
        <p:spPr>
          <a:xfrm>
            <a:off x="1133150" y="2058049"/>
            <a:ext cx="14764200" cy="571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Frayer model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Weekly planner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Station rotation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Choice board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Bingo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Font typeface="Gochi Hand"/>
              <a:buChar char="✎"/>
            </a:pPr>
            <a:r>
              <a:rPr lang="en" sz="30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One, two, three and four blocks for analysis, comparisons and free writing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Class debate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Parts of a story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Collecting evidence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Cause and effect / Causes and consequences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Hierarchy diagrams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Gochi Hand"/>
              <a:buChar char="✎"/>
            </a:pPr>
            <a:r>
              <a:rPr lang="en" sz="3000">
                <a:latin typeface="Gochi Hand"/>
                <a:ea typeface="Gochi Hand"/>
                <a:cs typeface="Gochi Hand"/>
                <a:sym typeface="Gochi Hand"/>
              </a:rPr>
              <a:t>Bracket Challenge</a:t>
            </a:r>
            <a:endParaRPr sz="3000"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196" name="Google Shape;2196;p22"/>
          <p:cNvSpPr txBox="1"/>
          <p:nvPr/>
        </p:nvSpPr>
        <p:spPr>
          <a:xfrm>
            <a:off x="1133150" y="8277350"/>
            <a:ext cx="16385400" cy="109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Gochi Hand"/>
                <a:ea typeface="Gochi Hand"/>
                <a:cs typeface="Gochi Hand"/>
                <a:sym typeface="Gochi Hand"/>
              </a:rPr>
              <a:t>*Use them in PowerPoint or Google Slides. Or customize them, save them as JPEG and use them in Google Jamboard or Microsoft Whiteboard. - Or print them out if you prefer. - </a:t>
            </a:r>
            <a:endParaRPr sz="2100"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0" name="Shape 2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1" name="Google Shape;2201;p23"/>
          <p:cNvSpPr txBox="1"/>
          <p:nvPr/>
        </p:nvSpPr>
        <p:spPr>
          <a:xfrm>
            <a:off x="3815886" y="2837350"/>
            <a:ext cx="10675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Level I Title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02" name="Google Shape;2202;p23"/>
          <p:cNvSpPr txBox="1"/>
          <p:nvPr/>
        </p:nvSpPr>
        <p:spPr>
          <a:xfrm>
            <a:off x="1631325" y="5270456"/>
            <a:ext cx="34977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Level II Title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03" name="Google Shape;2203;p23"/>
          <p:cNvSpPr txBox="1"/>
          <p:nvPr/>
        </p:nvSpPr>
        <p:spPr>
          <a:xfrm>
            <a:off x="5524608" y="5270456"/>
            <a:ext cx="34977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Level II Title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04" name="Google Shape;2204;p23"/>
          <p:cNvSpPr txBox="1"/>
          <p:nvPr/>
        </p:nvSpPr>
        <p:spPr>
          <a:xfrm>
            <a:off x="9371742" y="5270456"/>
            <a:ext cx="34977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Level II Title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05" name="Google Shape;2205;p23"/>
          <p:cNvSpPr txBox="1"/>
          <p:nvPr/>
        </p:nvSpPr>
        <p:spPr>
          <a:xfrm>
            <a:off x="13265025" y="5270456"/>
            <a:ext cx="34977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Level II Title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06" name="Google Shape;2206;p23"/>
          <p:cNvSpPr txBox="1"/>
          <p:nvPr/>
        </p:nvSpPr>
        <p:spPr>
          <a:xfrm>
            <a:off x="3815891" y="3880290"/>
            <a:ext cx="10675800" cy="72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07" name="Google Shape;2207;p23"/>
          <p:cNvSpPr txBox="1"/>
          <p:nvPr/>
        </p:nvSpPr>
        <p:spPr>
          <a:xfrm>
            <a:off x="1631329" y="6588424"/>
            <a:ext cx="3497700" cy="272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08" name="Google Shape;2208;p23"/>
          <p:cNvSpPr txBox="1"/>
          <p:nvPr/>
        </p:nvSpPr>
        <p:spPr>
          <a:xfrm>
            <a:off x="5487220" y="6588424"/>
            <a:ext cx="3497700" cy="272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09" name="Google Shape;2209;p23"/>
          <p:cNvSpPr txBox="1"/>
          <p:nvPr/>
        </p:nvSpPr>
        <p:spPr>
          <a:xfrm>
            <a:off x="9343110" y="6588424"/>
            <a:ext cx="3497700" cy="272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10" name="Google Shape;2210;p23"/>
          <p:cNvSpPr txBox="1"/>
          <p:nvPr/>
        </p:nvSpPr>
        <p:spPr>
          <a:xfrm>
            <a:off x="13199001" y="6588424"/>
            <a:ext cx="3497700" cy="272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11" name="Google Shape;2211;p23"/>
          <p:cNvSpPr txBox="1"/>
          <p:nvPr>
            <p:ph idx="4294967295" type="title"/>
          </p:nvPr>
        </p:nvSpPr>
        <p:spPr>
          <a:xfrm>
            <a:off x="1631325" y="1433675"/>
            <a:ext cx="15065400" cy="1145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THIS IS A TITLE.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5" name="Shape 2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6" name="Google Shape;2216;p24"/>
          <p:cNvSpPr txBox="1"/>
          <p:nvPr>
            <p:ph idx="4294967295" type="title"/>
          </p:nvPr>
        </p:nvSpPr>
        <p:spPr>
          <a:xfrm>
            <a:off x="1011775" y="967400"/>
            <a:ext cx="16238700" cy="114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7" name="Google Shape;2217;p24"/>
          <p:cNvSpPr txBox="1"/>
          <p:nvPr/>
        </p:nvSpPr>
        <p:spPr>
          <a:xfrm>
            <a:off x="3329715" y="2534300"/>
            <a:ext cx="11634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Type something here.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18" name="Google Shape;2218;p24"/>
          <p:cNvSpPr txBox="1"/>
          <p:nvPr/>
        </p:nvSpPr>
        <p:spPr>
          <a:xfrm>
            <a:off x="1107300" y="4014975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19" name="Google Shape;2219;p24"/>
          <p:cNvSpPr txBox="1"/>
          <p:nvPr/>
        </p:nvSpPr>
        <p:spPr>
          <a:xfrm>
            <a:off x="1107300" y="5180443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0" name="Google Shape;2220;p24"/>
          <p:cNvSpPr txBox="1"/>
          <p:nvPr/>
        </p:nvSpPr>
        <p:spPr>
          <a:xfrm>
            <a:off x="1107300" y="6345912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1" name="Google Shape;2221;p24"/>
          <p:cNvSpPr txBox="1"/>
          <p:nvPr/>
        </p:nvSpPr>
        <p:spPr>
          <a:xfrm>
            <a:off x="1107300" y="7511380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2" name="Google Shape;2222;p24"/>
          <p:cNvSpPr txBox="1"/>
          <p:nvPr/>
        </p:nvSpPr>
        <p:spPr>
          <a:xfrm>
            <a:off x="1107300" y="8676848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3" name="Google Shape;2223;p24"/>
          <p:cNvSpPr txBox="1"/>
          <p:nvPr/>
        </p:nvSpPr>
        <p:spPr>
          <a:xfrm>
            <a:off x="6655475" y="4014975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4" name="Google Shape;2224;p24"/>
          <p:cNvSpPr txBox="1"/>
          <p:nvPr/>
        </p:nvSpPr>
        <p:spPr>
          <a:xfrm>
            <a:off x="6655475" y="5180444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5" name="Google Shape;2225;p24"/>
          <p:cNvSpPr txBox="1"/>
          <p:nvPr/>
        </p:nvSpPr>
        <p:spPr>
          <a:xfrm>
            <a:off x="6655475" y="6345912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6" name="Google Shape;2226;p24"/>
          <p:cNvSpPr txBox="1"/>
          <p:nvPr/>
        </p:nvSpPr>
        <p:spPr>
          <a:xfrm>
            <a:off x="6655475" y="7511381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7" name="Google Shape;2227;p24"/>
          <p:cNvSpPr txBox="1"/>
          <p:nvPr/>
        </p:nvSpPr>
        <p:spPr>
          <a:xfrm>
            <a:off x="6655475" y="8676850"/>
            <a:ext cx="50295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8" name="Google Shape;2228;p24"/>
          <p:cNvSpPr txBox="1"/>
          <p:nvPr/>
        </p:nvSpPr>
        <p:spPr>
          <a:xfrm>
            <a:off x="12110400" y="4014975"/>
            <a:ext cx="51402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9" name="Google Shape;2229;p24"/>
          <p:cNvSpPr txBox="1"/>
          <p:nvPr/>
        </p:nvSpPr>
        <p:spPr>
          <a:xfrm>
            <a:off x="12110400" y="5180443"/>
            <a:ext cx="51402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30" name="Google Shape;2230;p24"/>
          <p:cNvSpPr txBox="1"/>
          <p:nvPr/>
        </p:nvSpPr>
        <p:spPr>
          <a:xfrm>
            <a:off x="12110400" y="6345912"/>
            <a:ext cx="51402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31" name="Google Shape;2231;p24"/>
          <p:cNvSpPr txBox="1"/>
          <p:nvPr/>
        </p:nvSpPr>
        <p:spPr>
          <a:xfrm>
            <a:off x="12110400" y="7511380"/>
            <a:ext cx="51402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32" name="Google Shape;2232;p24"/>
          <p:cNvSpPr txBox="1"/>
          <p:nvPr/>
        </p:nvSpPr>
        <p:spPr>
          <a:xfrm>
            <a:off x="12110400" y="8676848"/>
            <a:ext cx="5140200" cy="86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33" name="Google Shape;2233;p24"/>
          <p:cNvSpPr/>
          <p:nvPr/>
        </p:nvSpPr>
        <p:spPr>
          <a:xfrm>
            <a:off x="1011775" y="2534301"/>
            <a:ext cx="1238952" cy="1238955"/>
          </a:xfrm>
          <a:custGeom>
            <a:rect b="b" l="l" r="r" t="t"/>
            <a:pathLst>
              <a:path extrusionOk="0" h="434340" w="434339">
                <a:moveTo>
                  <a:pt x="217170" y="434340"/>
                </a:moveTo>
                <a:cubicBezTo>
                  <a:pt x="217170" y="434340"/>
                  <a:pt x="217360" y="325565"/>
                  <a:pt x="163068" y="271272"/>
                </a:cubicBezTo>
                <a:cubicBezTo>
                  <a:pt x="108775" y="216979"/>
                  <a:pt x="0" y="217170"/>
                  <a:pt x="0" y="217170"/>
                </a:cubicBezTo>
                <a:cubicBezTo>
                  <a:pt x="0" y="217170"/>
                  <a:pt x="108775" y="217361"/>
                  <a:pt x="163068" y="163068"/>
                </a:cubicBezTo>
                <a:cubicBezTo>
                  <a:pt x="217360" y="108775"/>
                  <a:pt x="217170" y="0"/>
                  <a:pt x="217170" y="0"/>
                </a:cubicBezTo>
                <a:cubicBezTo>
                  <a:pt x="217170" y="0"/>
                  <a:pt x="216979" y="108775"/>
                  <a:pt x="271272" y="163068"/>
                </a:cubicBezTo>
                <a:cubicBezTo>
                  <a:pt x="325564" y="217361"/>
                  <a:pt x="434340" y="217170"/>
                  <a:pt x="434340" y="217170"/>
                </a:cubicBezTo>
                <a:cubicBezTo>
                  <a:pt x="434340" y="217170"/>
                  <a:pt x="325564" y="216979"/>
                  <a:pt x="271272" y="271272"/>
                </a:cubicBezTo>
                <a:cubicBezTo>
                  <a:pt x="216979" y="325660"/>
                  <a:pt x="217170" y="434340"/>
                  <a:pt x="217170" y="434340"/>
                </a:cubicBez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4" name="Google Shape;2234;p24"/>
          <p:cNvSpPr/>
          <p:nvPr/>
        </p:nvSpPr>
        <p:spPr>
          <a:xfrm>
            <a:off x="16043025" y="2491265"/>
            <a:ext cx="1181927" cy="1145242"/>
          </a:xfrm>
          <a:custGeom>
            <a:rect b="b" l="l" r="r" t="t"/>
            <a:pathLst>
              <a:path extrusionOk="0" h="330041" w="340613">
                <a:moveTo>
                  <a:pt x="126873" y="330041"/>
                </a:moveTo>
                <a:lnTo>
                  <a:pt x="124206" y="236792"/>
                </a:lnTo>
                <a:lnTo>
                  <a:pt x="38195" y="272986"/>
                </a:lnTo>
                <a:lnTo>
                  <a:pt x="90773" y="195929"/>
                </a:lnTo>
                <a:lnTo>
                  <a:pt x="0" y="174689"/>
                </a:lnTo>
                <a:lnTo>
                  <a:pt x="87821" y="143351"/>
                </a:lnTo>
                <a:lnTo>
                  <a:pt x="26765" y="72771"/>
                </a:lnTo>
                <a:lnTo>
                  <a:pt x="116300" y="98965"/>
                </a:lnTo>
                <a:lnTo>
                  <a:pt x="108395" y="6001"/>
                </a:lnTo>
                <a:lnTo>
                  <a:pt x="165449" y="79819"/>
                </a:lnTo>
                <a:lnTo>
                  <a:pt x="213741" y="0"/>
                </a:lnTo>
                <a:lnTo>
                  <a:pt x="216408" y="93250"/>
                </a:lnTo>
                <a:lnTo>
                  <a:pt x="302419" y="57055"/>
                </a:lnTo>
                <a:lnTo>
                  <a:pt x="249841" y="134112"/>
                </a:lnTo>
                <a:lnTo>
                  <a:pt x="340614" y="155258"/>
                </a:lnTo>
                <a:lnTo>
                  <a:pt x="252793" y="186690"/>
                </a:lnTo>
                <a:lnTo>
                  <a:pt x="313849" y="257270"/>
                </a:lnTo>
                <a:lnTo>
                  <a:pt x="224314" y="231076"/>
                </a:lnTo>
                <a:lnTo>
                  <a:pt x="232220" y="324041"/>
                </a:lnTo>
                <a:lnTo>
                  <a:pt x="175165" y="250222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8" name="Shape 2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9" name="Google Shape;2239;p25"/>
          <p:cNvSpPr txBox="1"/>
          <p:nvPr/>
        </p:nvSpPr>
        <p:spPr>
          <a:xfrm>
            <a:off x="10271650" y="2953050"/>
            <a:ext cx="4231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effect #1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40" name="Google Shape;2240;p25"/>
          <p:cNvSpPr txBox="1"/>
          <p:nvPr/>
        </p:nvSpPr>
        <p:spPr>
          <a:xfrm>
            <a:off x="10271655" y="5125479"/>
            <a:ext cx="4231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effect #2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41" name="Google Shape;2241;p25"/>
          <p:cNvSpPr txBox="1"/>
          <p:nvPr/>
        </p:nvSpPr>
        <p:spPr>
          <a:xfrm>
            <a:off x="10271655" y="7297908"/>
            <a:ext cx="4231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effect #3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42" name="Google Shape;2242;p25"/>
          <p:cNvSpPr txBox="1"/>
          <p:nvPr/>
        </p:nvSpPr>
        <p:spPr>
          <a:xfrm>
            <a:off x="2203325" y="3096548"/>
            <a:ext cx="35220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lt1"/>
                </a:solidFill>
                <a:latin typeface="Gochi Hand"/>
                <a:ea typeface="Gochi Hand"/>
                <a:cs typeface="Gochi Hand"/>
                <a:sym typeface="Gochi Hand"/>
              </a:rPr>
              <a:t>cause</a:t>
            </a:r>
            <a:endParaRPr sz="3800">
              <a:solidFill>
                <a:schemeClr val="lt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43" name="Google Shape;2243;p25"/>
          <p:cNvSpPr txBox="1"/>
          <p:nvPr/>
        </p:nvSpPr>
        <p:spPr>
          <a:xfrm>
            <a:off x="1118950" y="4047232"/>
            <a:ext cx="5690700" cy="523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44" name="Google Shape;2244;p25"/>
          <p:cNvSpPr txBox="1"/>
          <p:nvPr/>
        </p:nvSpPr>
        <p:spPr>
          <a:xfrm>
            <a:off x="7815697" y="3727229"/>
            <a:ext cx="9143400" cy="134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45" name="Google Shape;2245;p25"/>
          <p:cNvSpPr txBox="1"/>
          <p:nvPr/>
        </p:nvSpPr>
        <p:spPr>
          <a:xfrm>
            <a:off x="7815697" y="5898423"/>
            <a:ext cx="9143400" cy="134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46" name="Google Shape;2246;p25"/>
          <p:cNvSpPr txBox="1"/>
          <p:nvPr/>
        </p:nvSpPr>
        <p:spPr>
          <a:xfrm>
            <a:off x="7815697" y="8069617"/>
            <a:ext cx="9143400" cy="134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47" name="Google Shape;2247;p25"/>
          <p:cNvSpPr txBox="1"/>
          <p:nvPr>
            <p:ph idx="4294967295" type="title"/>
          </p:nvPr>
        </p:nvSpPr>
        <p:spPr>
          <a:xfrm>
            <a:off x="1118950" y="1620125"/>
            <a:ext cx="15840000" cy="1145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CAUSE AND EFFECT.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51" name="Shape 2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2" name="Google Shape;2252;p26"/>
          <p:cNvSpPr txBox="1"/>
          <p:nvPr/>
        </p:nvSpPr>
        <p:spPr>
          <a:xfrm flipH="1">
            <a:off x="12638119" y="2621178"/>
            <a:ext cx="33744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accent5"/>
                </a:solidFill>
                <a:latin typeface="Gochi Hand"/>
                <a:ea typeface="Gochi Hand"/>
                <a:cs typeface="Gochi Hand"/>
                <a:sym typeface="Gochi Hand"/>
              </a:rPr>
              <a:t>conclusion</a:t>
            </a:r>
            <a:endParaRPr sz="3800">
              <a:solidFill>
                <a:schemeClr val="accent5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53" name="Google Shape;2253;p26"/>
          <p:cNvSpPr txBox="1"/>
          <p:nvPr/>
        </p:nvSpPr>
        <p:spPr>
          <a:xfrm flipH="1">
            <a:off x="11598800" y="3566011"/>
            <a:ext cx="5452800" cy="564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54" name="Google Shape;2254;p26"/>
          <p:cNvSpPr txBox="1"/>
          <p:nvPr/>
        </p:nvSpPr>
        <p:spPr>
          <a:xfrm flipH="1">
            <a:off x="3799670" y="2382775"/>
            <a:ext cx="42372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evidence #1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55" name="Google Shape;2255;p26"/>
          <p:cNvSpPr txBox="1"/>
          <p:nvPr/>
        </p:nvSpPr>
        <p:spPr>
          <a:xfrm flipH="1">
            <a:off x="3799670" y="4726488"/>
            <a:ext cx="42372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evidence #2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56" name="Google Shape;2256;p26"/>
          <p:cNvSpPr txBox="1"/>
          <p:nvPr/>
        </p:nvSpPr>
        <p:spPr>
          <a:xfrm flipH="1">
            <a:off x="3799670" y="7070201"/>
            <a:ext cx="42372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evidence #3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57" name="Google Shape;2257;p26"/>
          <p:cNvSpPr txBox="1"/>
          <p:nvPr/>
        </p:nvSpPr>
        <p:spPr>
          <a:xfrm flipH="1">
            <a:off x="1340300" y="3220771"/>
            <a:ext cx="9056700" cy="144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58" name="Google Shape;2258;p26"/>
          <p:cNvSpPr txBox="1"/>
          <p:nvPr/>
        </p:nvSpPr>
        <p:spPr>
          <a:xfrm flipH="1">
            <a:off x="1340300" y="5563158"/>
            <a:ext cx="9056700" cy="144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59" name="Google Shape;2259;p26"/>
          <p:cNvSpPr txBox="1"/>
          <p:nvPr/>
        </p:nvSpPr>
        <p:spPr>
          <a:xfrm flipH="1">
            <a:off x="1340300" y="7905544"/>
            <a:ext cx="9056700" cy="144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60" name="Google Shape;2260;p26"/>
          <p:cNvSpPr txBox="1"/>
          <p:nvPr>
            <p:ph idx="4294967295" type="title"/>
          </p:nvPr>
        </p:nvSpPr>
        <p:spPr>
          <a:xfrm>
            <a:off x="1282125" y="579900"/>
            <a:ext cx="15921900" cy="1145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COLLECT EVIDENCE.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61" name="Google Shape;2261;p26"/>
          <p:cNvGrpSpPr/>
          <p:nvPr/>
        </p:nvGrpSpPr>
        <p:grpSpPr>
          <a:xfrm rot="2700000">
            <a:off x="14724037" y="1034532"/>
            <a:ext cx="3132928" cy="656045"/>
            <a:chOff x="3387375" y="865247"/>
            <a:chExt cx="2088737" cy="437388"/>
          </a:xfrm>
        </p:grpSpPr>
        <p:sp>
          <p:nvSpPr>
            <p:cNvPr id="2262" name="Google Shape;2262;p26"/>
            <p:cNvSpPr/>
            <p:nvPr/>
          </p:nvSpPr>
          <p:spPr>
            <a:xfrm>
              <a:off x="3387375" y="865247"/>
              <a:ext cx="2088737" cy="437388"/>
            </a:xfrm>
            <a:custGeom>
              <a:rect b="b" l="l" r="r" t="t"/>
              <a:pathLst>
                <a:path extrusionOk="0" h="437388" w="2088737">
                  <a:moveTo>
                    <a:pt x="104966" y="8382"/>
                  </a:moveTo>
                  <a:lnTo>
                    <a:pt x="1992630" y="0"/>
                  </a:lnTo>
                  <a:lnTo>
                    <a:pt x="2087118" y="82010"/>
                  </a:lnTo>
                  <a:lnTo>
                    <a:pt x="1995964" y="156496"/>
                  </a:lnTo>
                  <a:lnTo>
                    <a:pt x="2088737" y="224980"/>
                  </a:lnTo>
                  <a:lnTo>
                    <a:pt x="1994249" y="291084"/>
                  </a:lnTo>
                  <a:lnTo>
                    <a:pt x="2085404" y="374713"/>
                  </a:lnTo>
                  <a:lnTo>
                    <a:pt x="1990916" y="435769"/>
                  </a:lnTo>
                  <a:lnTo>
                    <a:pt x="104966" y="437388"/>
                  </a:lnTo>
                  <a:lnTo>
                    <a:pt x="0" y="358902"/>
                  </a:lnTo>
                  <a:lnTo>
                    <a:pt x="106490" y="288703"/>
                  </a:lnTo>
                  <a:lnTo>
                    <a:pt x="6382" y="219456"/>
                  </a:lnTo>
                  <a:lnTo>
                    <a:pt x="106490" y="141732"/>
                  </a:lnTo>
                  <a:lnTo>
                    <a:pt x="3429" y="705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3" name="Google Shape;2263;p26"/>
            <p:cNvSpPr/>
            <p:nvPr/>
          </p:nvSpPr>
          <p:spPr>
            <a:xfrm>
              <a:off x="3499579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4" name="Google Shape;2264;p26"/>
            <p:cNvSpPr/>
            <p:nvPr/>
          </p:nvSpPr>
          <p:spPr>
            <a:xfrm>
              <a:off x="3499579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2" y="21431"/>
                    <a:pt x="95822" y="47911"/>
                  </a:cubicBezTo>
                  <a:cubicBezTo>
                    <a:pt x="95822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5" name="Google Shape;2265;p26"/>
            <p:cNvSpPr/>
            <p:nvPr/>
          </p:nvSpPr>
          <p:spPr>
            <a:xfrm>
              <a:off x="3728941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6" name="Google Shape;2266;p26"/>
            <p:cNvSpPr/>
            <p:nvPr/>
          </p:nvSpPr>
          <p:spPr>
            <a:xfrm>
              <a:off x="3955446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7" name="Google Shape;2267;p26"/>
            <p:cNvSpPr/>
            <p:nvPr/>
          </p:nvSpPr>
          <p:spPr>
            <a:xfrm>
              <a:off x="3955446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8" name="Google Shape;2268;p26"/>
            <p:cNvSpPr/>
            <p:nvPr/>
          </p:nvSpPr>
          <p:spPr>
            <a:xfrm>
              <a:off x="4184808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9" name="Google Shape;2269;p26"/>
            <p:cNvSpPr/>
            <p:nvPr/>
          </p:nvSpPr>
          <p:spPr>
            <a:xfrm>
              <a:off x="4411312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0" name="Google Shape;2270;p26"/>
            <p:cNvSpPr/>
            <p:nvPr/>
          </p:nvSpPr>
          <p:spPr>
            <a:xfrm>
              <a:off x="4411312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1" name="Google Shape;2271;p26"/>
            <p:cNvSpPr/>
            <p:nvPr/>
          </p:nvSpPr>
          <p:spPr>
            <a:xfrm>
              <a:off x="4640579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526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2" name="Google Shape;2272;p26"/>
            <p:cNvSpPr/>
            <p:nvPr/>
          </p:nvSpPr>
          <p:spPr>
            <a:xfrm>
              <a:off x="4867179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3" name="Google Shape;2273;p26"/>
            <p:cNvSpPr/>
            <p:nvPr/>
          </p:nvSpPr>
          <p:spPr>
            <a:xfrm>
              <a:off x="4867179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4" name="Google Shape;2274;p26"/>
            <p:cNvSpPr/>
            <p:nvPr/>
          </p:nvSpPr>
          <p:spPr>
            <a:xfrm>
              <a:off x="5297328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5" name="Google Shape;2275;p26"/>
            <p:cNvSpPr/>
            <p:nvPr/>
          </p:nvSpPr>
          <p:spPr>
            <a:xfrm>
              <a:off x="5297328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6" name="Google Shape;2276;p26"/>
            <p:cNvSpPr/>
            <p:nvPr/>
          </p:nvSpPr>
          <p:spPr>
            <a:xfrm>
              <a:off x="5096446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77" name="Google Shape;2277;p26"/>
          <p:cNvSpPr/>
          <p:nvPr/>
        </p:nvSpPr>
        <p:spPr>
          <a:xfrm>
            <a:off x="395073" y="311072"/>
            <a:ext cx="1332648" cy="1290914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1" name="Shape 2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2" name="Google Shape;2282;p27"/>
          <p:cNvSpPr txBox="1"/>
          <p:nvPr/>
        </p:nvSpPr>
        <p:spPr>
          <a:xfrm flipH="1">
            <a:off x="1031250" y="1918500"/>
            <a:ext cx="4866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First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83" name="Google Shape;2283;p27"/>
          <p:cNvSpPr txBox="1"/>
          <p:nvPr/>
        </p:nvSpPr>
        <p:spPr>
          <a:xfrm flipH="1">
            <a:off x="1031250" y="4555688"/>
            <a:ext cx="4866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Next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84" name="Google Shape;2284;p27"/>
          <p:cNvSpPr txBox="1"/>
          <p:nvPr/>
        </p:nvSpPr>
        <p:spPr>
          <a:xfrm flipH="1">
            <a:off x="1031250" y="7192875"/>
            <a:ext cx="4866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Last</a:t>
            </a:r>
            <a:endParaRPr sz="38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285" name="Google Shape;2285;p27"/>
          <p:cNvSpPr txBox="1"/>
          <p:nvPr/>
        </p:nvSpPr>
        <p:spPr>
          <a:xfrm flipH="1">
            <a:off x="1265850" y="2673295"/>
            <a:ext cx="15716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86" name="Google Shape;2286;p27"/>
          <p:cNvSpPr txBox="1"/>
          <p:nvPr/>
        </p:nvSpPr>
        <p:spPr>
          <a:xfrm flipH="1">
            <a:off x="1265850" y="5308985"/>
            <a:ext cx="15716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87" name="Google Shape;2287;p27"/>
          <p:cNvSpPr txBox="1"/>
          <p:nvPr/>
        </p:nvSpPr>
        <p:spPr>
          <a:xfrm flipH="1">
            <a:off x="1265850" y="7944675"/>
            <a:ext cx="15716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88" name="Google Shape;2288;p27"/>
          <p:cNvSpPr txBox="1"/>
          <p:nvPr>
            <p:ph idx="4294967295" type="title"/>
          </p:nvPr>
        </p:nvSpPr>
        <p:spPr>
          <a:xfrm>
            <a:off x="1244850" y="312675"/>
            <a:ext cx="15798300" cy="114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RETELLING A STORY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89" name="Google Shape;2289;p27"/>
          <p:cNvGrpSpPr/>
          <p:nvPr/>
        </p:nvGrpSpPr>
        <p:grpSpPr>
          <a:xfrm rot="2700000">
            <a:off x="15381937" y="1011570"/>
            <a:ext cx="3132928" cy="656045"/>
            <a:chOff x="3387375" y="865247"/>
            <a:chExt cx="2088737" cy="437388"/>
          </a:xfrm>
        </p:grpSpPr>
        <p:sp>
          <p:nvSpPr>
            <p:cNvPr id="2290" name="Google Shape;2290;p27"/>
            <p:cNvSpPr/>
            <p:nvPr/>
          </p:nvSpPr>
          <p:spPr>
            <a:xfrm>
              <a:off x="3387375" y="865247"/>
              <a:ext cx="2088737" cy="437388"/>
            </a:xfrm>
            <a:custGeom>
              <a:rect b="b" l="l" r="r" t="t"/>
              <a:pathLst>
                <a:path extrusionOk="0" h="437388" w="2088737">
                  <a:moveTo>
                    <a:pt x="104966" y="8382"/>
                  </a:moveTo>
                  <a:lnTo>
                    <a:pt x="1992630" y="0"/>
                  </a:lnTo>
                  <a:lnTo>
                    <a:pt x="2087118" y="82010"/>
                  </a:lnTo>
                  <a:lnTo>
                    <a:pt x="1995964" y="156496"/>
                  </a:lnTo>
                  <a:lnTo>
                    <a:pt x="2088737" y="224980"/>
                  </a:lnTo>
                  <a:lnTo>
                    <a:pt x="1994249" y="291084"/>
                  </a:lnTo>
                  <a:lnTo>
                    <a:pt x="2085404" y="374713"/>
                  </a:lnTo>
                  <a:lnTo>
                    <a:pt x="1990916" y="435769"/>
                  </a:lnTo>
                  <a:lnTo>
                    <a:pt x="104966" y="437388"/>
                  </a:lnTo>
                  <a:lnTo>
                    <a:pt x="0" y="358902"/>
                  </a:lnTo>
                  <a:lnTo>
                    <a:pt x="106490" y="288703"/>
                  </a:lnTo>
                  <a:lnTo>
                    <a:pt x="6382" y="219456"/>
                  </a:lnTo>
                  <a:lnTo>
                    <a:pt x="106490" y="141732"/>
                  </a:lnTo>
                  <a:lnTo>
                    <a:pt x="3429" y="705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1" name="Google Shape;2291;p27"/>
            <p:cNvSpPr/>
            <p:nvPr/>
          </p:nvSpPr>
          <p:spPr>
            <a:xfrm>
              <a:off x="3499579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2" name="Google Shape;2292;p27"/>
            <p:cNvSpPr/>
            <p:nvPr/>
          </p:nvSpPr>
          <p:spPr>
            <a:xfrm>
              <a:off x="3499579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2" y="21431"/>
                    <a:pt x="95822" y="47911"/>
                  </a:cubicBezTo>
                  <a:cubicBezTo>
                    <a:pt x="95822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3" name="Google Shape;2293;p27"/>
            <p:cNvSpPr/>
            <p:nvPr/>
          </p:nvSpPr>
          <p:spPr>
            <a:xfrm>
              <a:off x="3728941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4" name="Google Shape;2294;p27"/>
            <p:cNvSpPr/>
            <p:nvPr/>
          </p:nvSpPr>
          <p:spPr>
            <a:xfrm>
              <a:off x="3955446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5" name="Google Shape;2295;p27"/>
            <p:cNvSpPr/>
            <p:nvPr/>
          </p:nvSpPr>
          <p:spPr>
            <a:xfrm>
              <a:off x="3955446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6" name="Google Shape;2296;p27"/>
            <p:cNvSpPr/>
            <p:nvPr/>
          </p:nvSpPr>
          <p:spPr>
            <a:xfrm>
              <a:off x="4184808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7" name="Google Shape;2297;p27"/>
            <p:cNvSpPr/>
            <p:nvPr/>
          </p:nvSpPr>
          <p:spPr>
            <a:xfrm>
              <a:off x="4411312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8" name="Google Shape;2298;p27"/>
            <p:cNvSpPr/>
            <p:nvPr/>
          </p:nvSpPr>
          <p:spPr>
            <a:xfrm>
              <a:off x="4411312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9" name="Google Shape;2299;p27"/>
            <p:cNvSpPr/>
            <p:nvPr/>
          </p:nvSpPr>
          <p:spPr>
            <a:xfrm>
              <a:off x="4640579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526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0" name="Google Shape;2300;p27"/>
            <p:cNvSpPr/>
            <p:nvPr/>
          </p:nvSpPr>
          <p:spPr>
            <a:xfrm>
              <a:off x="4867179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1" name="Google Shape;2301;p27"/>
            <p:cNvSpPr/>
            <p:nvPr/>
          </p:nvSpPr>
          <p:spPr>
            <a:xfrm>
              <a:off x="4867179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2" name="Google Shape;2302;p27"/>
            <p:cNvSpPr/>
            <p:nvPr/>
          </p:nvSpPr>
          <p:spPr>
            <a:xfrm>
              <a:off x="5297328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3" name="Google Shape;2303;p27"/>
            <p:cNvSpPr/>
            <p:nvPr/>
          </p:nvSpPr>
          <p:spPr>
            <a:xfrm>
              <a:off x="5297328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4" name="Google Shape;2304;p27"/>
            <p:cNvSpPr/>
            <p:nvPr/>
          </p:nvSpPr>
          <p:spPr>
            <a:xfrm>
              <a:off x="5096446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08" name="Shape 2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9" name="Google Shape;2309;p28"/>
          <p:cNvSpPr txBox="1"/>
          <p:nvPr/>
        </p:nvSpPr>
        <p:spPr>
          <a:xfrm>
            <a:off x="325800" y="2115600"/>
            <a:ext cx="5766900" cy="3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10" name="Google Shape;2310;p28"/>
          <p:cNvSpPr txBox="1"/>
          <p:nvPr/>
        </p:nvSpPr>
        <p:spPr>
          <a:xfrm>
            <a:off x="325800" y="6196463"/>
            <a:ext cx="5766900" cy="3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11" name="Google Shape;2311;p28"/>
          <p:cNvSpPr txBox="1"/>
          <p:nvPr/>
        </p:nvSpPr>
        <p:spPr>
          <a:xfrm>
            <a:off x="12227963" y="2115600"/>
            <a:ext cx="5766900" cy="3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12" name="Google Shape;2312;p28"/>
          <p:cNvSpPr txBox="1"/>
          <p:nvPr/>
        </p:nvSpPr>
        <p:spPr>
          <a:xfrm>
            <a:off x="12227963" y="6196463"/>
            <a:ext cx="5766900" cy="3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13" name="Google Shape;2313;p28"/>
          <p:cNvSpPr txBox="1"/>
          <p:nvPr>
            <p:ph idx="4294967295" type="title"/>
          </p:nvPr>
        </p:nvSpPr>
        <p:spPr>
          <a:xfrm>
            <a:off x="325800" y="442925"/>
            <a:ext cx="17717400" cy="1145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FRAYER MODEL.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4" name="Google Shape;2314;p28"/>
          <p:cNvSpPr/>
          <p:nvPr/>
        </p:nvSpPr>
        <p:spPr>
          <a:xfrm rot="-120006">
            <a:off x="6371036" y="5164789"/>
            <a:ext cx="5578599" cy="1577787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5" name="Google Shape;2315;p28"/>
          <p:cNvSpPr/>
          <p:nvPr/>
        </p:nvSpPr>
        <p:spPr>
          <a:xfrm rot="-119995">
            <a:off x="6669782" y="5419879"/>
            <a:ext cx="4981118" cy="106759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Archivo Black"/>
              </a:rPr>
              <a:t>WORD</a:t>
            </a:r>
          </a:p>
        </p:txBody>
      </p:sp>
      <p:sp>
        <p:nvSpPr>
          <p:cNvPr id="2316" name="Google Shape;2316;p28"/>
          <p:cNvSpPr/>
          <p:nvPr/>
        </p:nvSpPr>
        <p:spPr>
          <a:xfrm>
            <a:off x="395074" y="684274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17" name="Google Shape;2317;p28"/>
          <p:cNvGrpSpPr/>
          <p:nvPr/>
        </p:nvGrpSpPr>
        <p:grpSpPr>
          <a:xfrm>
            <a:off x="15903192" y="-3"/>
            <a:ext cx="2091299" cy="2056887"/>
            <a:chOff x="10354423" y="92326"/>
            <a:chExt cx="1601914" cy="1575434"/>
          </a:xfrm>
        </p:grpSpPr>
        <p:sp>
          <p:nvSpPr>
            <p:cNvPr id="2318" name="Google Shape;2318;p28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19" name="Google Shape;2319;p28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2320" name="Google Shape;2320;p28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1" name="Google Shape;2321;p28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2" name="Google Shape;2322;p28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3" name="Google Shape;2323;p28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4" name="Google Shape;2324;p28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5" name="Google Shape;2325;p28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6" name="Google Shape;2326;p28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7" name="Google Shape;2327;p28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8" name="Google Shape;2328;p28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32" name="Shape 2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3" name="Google Shape;2333;p29"/>
          <p:cNvSpPr txBox="1"/>
          <p:nvPr>
            <p:ph idx="4294967295" type="title"/>
          </p:nvPr>
        </p:nvSpPr>
        <p:spPr>
          <a:xfrm>
            <a:off x="325800" y="442925"/>
            <a:ext cx="17717400" cy="114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CLASS DEBATE.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34" name="Google Shape;2334;p29"/>
          <p:cNvSpPr/>
          <p:nvPr/>
        </p:nvSpPr>
        <p:spPr>
          <a:xfrm>
            <a:off x="395074" y="684274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35" name="Google Shape;2335;p29"/>
          <p:cNvGrpSpPr/>
          <p:nvPr/>
        </p:nvGrpSpPr>
        <p:grpSpPr>
          <a:xfrm>
            <a:off x="15903192" y="-3"/>
            <a:ext cx="2091299" cy="2056887"/>
            <a:chOff x="10354423" y="92326"/>
            <a:chExt cx="1601914" cy="1575434"/>
          </a:xfrm>
        </p:grpSpPr>
        <p:sp>
          <p:nvSpPr>
            <p:cNvPr id="2336" name="Google Shape;2336;p29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37" name="Google Shape;2337;p29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2338" name="Google Shape;2338;p29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9" name="Google Shape;2339;p29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0" name="Google Shape;2340;p29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1" name="Google Shape;2341;p29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2" name="Google Shape;2342;p29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3" name="Google Shape;2343;p29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4" name="Google Shape;2344;p29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5" name="Google Shape;2345;p29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6" name="Google Shape;2346;p29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347" name="Google Shape;2347;p29"/>
          <p:cNvSpPr/>
          <p:nvPr/>
        </p:nvSpPr>
        <p:spPr>
          <a:xfrm>
            <a:off x="6437925" y="4257113"/>
            <a:ext cx="5412300" cy="3545700"/>
          </a:xfrm>
          <a:prstGeom prst="roundRect">
            <a:avLst>
              <a:gd fmla="val 821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latin typeface="Gochi Hand"/>
                <a:ea typeface="Gochi Hand"/>
                <a:cs typeface="Gochi Hand"/>
                <a:sym typeface="Gochi Hand"/>
              </a:rPr>
              <a:t>Type a statement here.</a:t>
            </a:r>
            <a:endParaRPr sz="6000"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348" name="Google Shape;2348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49" name="Google Shape;2349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0" name="Google Shape;2350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1" name="Google Shape;2351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2" name="Google Shape;2352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3" name="Google Shape;2353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4" name="Google Shape;2354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5" name="Google Shape;2355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6" name="Google Shape;2356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7" name="Google Shape;2357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8" name="Google Shape;2358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9" name="Google Shape;2359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0" name="Google Shape;2360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1" name="Google Shape;2361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2" name="Google Shape;2362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3" name="Google Shape;2363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4" name="Google Shape;2364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5" name="Google Shape;2365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6" name="Google Shape;2366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7" name="Google Shape;2367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8" name="Google Shape;2368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9" name="Google Shape;2369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0" name="Google Shape;2370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1" name="Google Shape;2371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2" name="Google Shape;2372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3" name="Google Shape;2373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4" name="Google Shape;2374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5" name="Google Shape;2375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6" name="Google Shape;2376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7" name="Google Shape;2377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8" name="Google Shape;2378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9" name="Google Shape;2379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0" name="Google Shape;2380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1" name="Google Shape;2381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2" name="Google Shape;2382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3" name="Google Shape;2383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4" name="Google Shape;2384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5" name="Google Shape;2385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6" name="Google Shape;2386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7" name="Google Shape;2387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8" name="Google Shape;2388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9" name="Google Shape;2389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0" name="Google Shape;2390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1" name="Google Shape;2391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2" name="Google Shape;2392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3" name="Google Shape;2393;p29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4" name="Google Shape;2394;p29"/>
          <p:cNvSpPr/>
          <p:nvPr/>
        </p:nvSpPr>
        <p:spPr>
          <a:xfrm>
            <a:off x="1834163" y="10630088"/>
            <a:ext cx="16453800" cy="1475700"/>
          </a:xfrm>
          <a:prstGeom prst="roundRect">
            <a:avLst>
              <a:gd fmla="val 4889" name="adj"/>
            </a:avLst>
          </a:prstGeom>
          <a:solidFill>
            <a:schemeClr val="lt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Gochi Hand"/>
                <a:ea typeface="Gochi Hand"/>
                <a:cs typeface="Gochi Hand"/>
                <a:sym typeface="Gochi Hand"/>
              </a:rPr>
              <a:t>Grab a post it, type your name and place it on the board.</a:t>
            </a:r>
            <a:endParaRPr sz="3800"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395" name="Google Shape;2395;p29"/>
          <p:cNvSpPr/>
          <p:nvPr/>
        </p:nvSpPr>
        <p:spPr>
          <a:xfrm>
            <a:off x="2951663" y="3158100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6" name="Google Shape;2396;p29"/>
          <p:cNvSpPr/>
          <p:nvPr/>
        </p:nvSpPr>
        <p:spPr>
          <a:xfrm>
            <a:off x="745275" y="6482831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7" name="Google Shape;2397;p29"/>
          <p:cNvSpPr/>
          <p:nvPr/>
        </p:nvSpPr>
        <p:spPr>
          <a:xfrm>
            <a:off x="4427213" y="4257113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8" name="Google Shape;2398;p29"/>
          <p:cNvSpPr/>
          <p:nvPr/>
        </p:nvSpPr>
        <p:spPr>
          <a:xfrm>
            <a:off x="2220825" y="7581844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9" name="Google Shape;2399;p29"/>
          <p:cNvSpPr/>
          <p:nvPr/>
        </p:nvSpPr>
        <p:spPr>
          <a:xfrm>
            <a:off x="14935088" y="3625725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00" name="Google Shape;2400;p29"/>
          <p:cNvSpPr/>
          <p:nvPr/>
        </p:nvSpPr>
        <p:spPr>
          <a:xfrm>
            <a:off x="12728700" y="6950456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04" name="Shape 2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5" name="Google Shape;2405;p30"/>
          <p:cNvSpPr txBox="1"/>
          <p:nvPr/>
        </p:nvSpPr>
        <p:spPr>
          <a:xfrm>
            <a:off x="2965094" y="2461600"/>
            <a:ext cx="3747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Title One</a:t>
            </a:r>
            <a:endParaRPr sz="38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06" name="Google Shape;2406;p30"/>
          <p:cNvSpPr txBox="1"/>
          <p:nvPr/>
        </p:nvSpPr>
        <p:spPr>
          <a:xfrm>
            <a:off x="11304749" y="2462228"/>
            <a:ext cx="3747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Title Two</a:t>
            </a:r>
            <a:endParaRPr sz="38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07" name="Google Shape;2407;p30"/>
          <p:cNvSpPr txBox="1"/>
          <p:nvPr/>
        </p:nvSpPr>
        <p:spPr>
          <a:xfrm>
            <a:off x="2965094" y="6091383"/>
            <a:ext cx="37476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Title Three</a:t>
            </a:r>
            <a:endParaRPr sz="38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08" name="Google Shape;2408;p30"/>
          <p:cNvSpPr txBox="1"/>
          <p:nvPr/>
        </p:nvSpPr>
        <p:spPr>
          <a:xfrm>
            <a:off x="11340576" y="6091383"/>
            <a:ext cx="36762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Title Four</a:t>
            </a:r>
            <a:endParaRPr sz="38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09" name="Google Shape;2409;p30"/>
          <p:cNvSpPr txBox="1"/>
          <p:nvPr/>
        </p:nvSpPr>
        <p:spPr>
          <a:xfrm>
            <a:off x="896600" y="3363051"/>
            <a:ext cx="7884600" cy="25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10" name="Google Shape;2410;p30"/>
          <p:cNvSpPr txBox="1"/>
          <p:nvPr/>
        </p:nvSpPr>
        <p:spPr>
          <a:xfrm>
            <a:off x="9236253" y="3377010"/>
            <a:ext cx="7884600" cy="251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11" name="Google Shape;2411;p30"/>
          <p:cNvSpPr txBox="1"/>
          <p:nvPr/>
        </p:nvSpPr>
        <p:spPr>
          <a:xfrm>
            <a:off x="896600" y="7151433"/>
            <a:ext cx="7884600" cy="237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12" name="Google Shape;2412;p30"/>
          <p:cNvSpPr txBox="1"/>
          <p:nvPr/>
        </p:nvSpPr>
        <p:spPr>
          <a:xfrm>
            <a:off x="9236256" y="7164614"/>
            <a:ext cx="7884600" cy="237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13" name="Google Shape;2413;p30"/>
          <p:cNvSpPr txBox="1"/>
          <p:nvPr>
            <p:ph idx="4294967295" type="title"/>
          </p:nvPr>
        </p:nvSpPr>
        <p:spPr>
          <a:xfrm>
            <a:off x="325800" y="442925"/>
            <a:ext cx="17717400" cy="1145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4" name="Google Shape;2414;p30"/>
          <p:cNvSpPr/>
          <p:nvPr/>
        </p:nvSpPr>
        <p:spPr>
          <a:xfrm>
            <a:off x="16809549" y="563599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15" name="Google Shape;2415;p30"/>
          <p:cNvGrpSpPr/>
          <p:nvPr/>
        </p:nvGrpSpPr>
        <p:grpSpPr>
          <a:xfrm rot="8100000">
            <a:off x="-138013" y="954995"/>
            <a:ext cx="3132928" cy="656045"/>
            <a:chOff x="3387375" y="865247"/>
            <a:chExt cx="2088737" cy="437388"/>
          </a:xfrm>
        </p:grpSpPr>
        <p:sp>
          <p:nvSpPr>
            <p:cNvPr id="2416" name="Google Shape;2416;p30"/>
            <p:cNvSpPr/>
            <p:nvPr/>
          </p:nvSpPr>
          <p:spPr>
            <a:xfrm>
              <a:off x="3387375" y="865247"/>
              <a:ext cx="2088737" cy="437388"/>
            </a:xfrm>
            <a:custGeom>
              <a:rect b="b" l="l" r="r" t="t"/>
              <a:pathLst>
                <a:path extrusionOk="0" h="437388" w="2088737">
                  <a:moveTo>
                    <a:pt x="104966" y="8382"/>
                  </a:moveTo>
                  <a:lnTo>
                    <a:pt x="1992630" y="0"/>
                  </a:lnTo>
                  <a:lnTo>
                    <a:pt x="2087118" y="82010"/>
                  </a:lnTo>
                  <a:lnTo>
                    <a:pt x="1995964" y="156496"/>
                  </a:lnTo>
                  <a:lnTo>
                    <a:pt x="2088737" y="224980"/>
                  </a:lnTo>
                  <a:lnTo>
                    <a:pt x="1994249" y="291084"/>
                  </a:lnTo>
                  <a:lnTo>
                    <a:pt x="2085404" y="374713"/>
                  </a:lnTo>
                  <a:lnTo>
                    <a:pt x="1990916" y="435769"/>
                  </a:lnTo>
                  <a:lnTo>
                    <a:pt x="104966" y="437388"/>
                  </a:lnTo>
                  <a:lnTo>
                    <a:pt x="0" y="358902"/>
                  </a:lnTo>
                  <a:lnTo>
                    <a:pt x="106490" y="288703"/>
                  </a:lnTo>
                  <a:lnTo>
                    <a:pt x="6382" y="219456"/>
                  </a:lnTo>
                  <a:lnTo>
                    <a:pt x="106490" y="141732"/>
                  </a:lnTo>
                  <a:lnTo>
                    <a:pt x="3429" y="705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7" name="Google Shape;2417;p30"/>
            <p:cNvSpPr/>
            <p:nvPr/>
          </p:nvSpPr>
          <p:spPr>
            <a:xfrm>
              <a:off x="3499579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8" name="Google Shape;2418;p30"/>
            <p:cNvSpPr/>
            <p:nvPr/>
          </p:nvSpPr>
          <p:spPr>
            <a:xfrm>
              <a:off x="3499579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2" y="21431"/>
                    <a:pt x="95822" y="47911"/>
                  </a:cubicBezTo>
                  <a:cubicBezTo>
                    <a:pt x="95822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9" name="Google Shape;2419;p30"/>
            <p:cNvSpPr/>
            <p:nvPr/>
          </p:nvSpPr>
          <p:spPr>
            <a:xfrm>
              <a:off x="3728941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0" name="Google Shape;2420;p30"/>
            <p:cNvSpPr/>
            <p:nvPr/>
          </p:nvSpPr>
          <p:spPr>
            <a:xfrm>
              <a:off x="3955446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1" name="Google Shape;2421;p30"/>
            <p:cNvSpPr/>
            <p:nvPr/>
          </p:nvSpPr>
          <p:spPr>
            <a:xfrm>
              <a:off x="3955446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2" name="Google Shape;2422;p30"/>
            <p:cNvSpPr/>
            <p:nvPr/>
          </p:nvSpPr>
          <p:spPr>
            <a:xfrm>
              <a:off x="4184808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3" name="Google Shape;2423;p30"/>
            <p:cNvSpPr/>
            <p:nvPr/>
          </p:nvSpPr>
          <p:spPr>
            <a:xfrm>
              <a:off x="4411312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4" name="Google Shape;2424;p30"/>
            <p:cNvSpPr/>
            <p:nvPr/>
          </p:nvSpPr>
          <p:spPr>
            <a:xfrm>
              <a:off x="4411312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5" name="Google Shape;2425;p30"/>
            <p:cNvSpPr/>
            <p:nvPr/>
          </p:nvSpPr>
          <p:spPr>
            <a:xfrm>
              <a:off x="4640579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526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6" name="Google Shape;2426;p30"/>
            <p:cNvSpPr/>
            <p:nvPr/>
          </p:nvSpPr>
          <p:spPr>
            <a:xfrm>
              <a:off x="4867179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7" name="Google Shape;2427;p30"/>
            <p:cNvSpPr/>
            <p:nvPr/>
          </p:nvSpPr>
          <p:spPr>
            <a:xfrm>
              <a:off x="4867179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8" name="Google Shape;2428;p30"/>
            <p:cNvSpPr/>
            <p:nvPr/>
          </p:nvSpPr>
          <p:spPr>
            <a:xfrm>
              <a:off x="5297328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9" name="Google Shape;2429;p30"/>
            <p:cNvSpPr/>
            <p:nvPr/>
          </p:nvSpPr>
          <p:spPr>
            <a:xfrm>
              <a:off x="5297328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0" name="Google Shape;2430;p30"/>
            <p:cNvSpPr/>
            <p:nvPr/>
          </p:nvSpPr>
          <p:spPr>
            <a:xfrm>
              <a:off x="5096446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34" name="Shape 2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5" name="Google Shape;2435;p31"/>
          <p:cNvSpPr txBox="1"/>
          <p:nvPr>
            <p:ph idx="4294967295" type="title"/>
          </p:nvPr>
        </p:nvSpPr>
        <p:spPr>
          <a:xfrm>
            <a:off x="325800" y="442925"/>
            <a:ext cx="17717400" cy="1145400"/>
          </a:xfrm>
          <a:prstGeom prst="rect">
            <a:avLst/>
          </a:pr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36" name="Google Shape;2436;p31"/>
          <p:cNvSpPr txBox="1"/>
          <p:nvPr/>
        </p:nvSpPr>
        <p:spPr>
          <a:xfrm>
            <a:off x="324050" y="3303350"/>
            <a:ext cx="5766900" cy="6624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37" name="Google Shape;2437;p31"/>
          <p:cNvSpPr txBox="1"/>
          <p:nvPr/>
        </p:nvSpPr>
        <p:spPr>
          <a:xfrm>
            <a:off x="972650" y="2178600"/>
            <a:ext cx="44949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What do I know?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38" name="Google Shape;2438;p31"/>
          <p:cNvSpPr txBox="1"/>
          <p:nvPr/>
        </p:nvSpPr>
        <p:spPr>
          <a:xfrm>
            <a:off x="6276891" y="3303350"/>
            <a:ext cx="5766900" cy="6624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39" name="Google Shape;2439;p31"/>
          <p:cNvSpPr txBox="1"/>
          <p:nvPr/>
        </p:nvSpPr>
        <p:spPr>
          <a:xfrm>
            <a:off x="6921275" y="2178600"/>
            <a:ext cx="44949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What do I wonder?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40" name="Google Shape;2440;p31"/>
          <p:cNvSpPr txBox="1"/>
          <p:nvPr/>
        </p:nvSpPr>
        <p:spPr>
          <a:xfrm>
            <a:off x="12229751" y="3303350"/>
            <a:ext cx="5766900" cy="6624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41" name="Google Shape;2441;p31"/>
          <p:cNvSpPr txBox="1"/>
          <p:nvPr/>
        </p:nvSpPr>
        <p:spPr>
          <a:xfrm>
            <a:off x="12869925" y="2178600"/>
            <a:ext cx="44949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What have I learned?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42" name="Google Shape;2442;p31"/>
          <p:cNvSpPr/>
          <p:nvPr/>
        </p:nvSpPr>
        <p:spPr>
          <a:xfrm>
            <a:off x="395074" y="684274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43" name="Google Shape;2443;p31"/>
          <p:cNvGrpSpPr/>
          <p:nvPr/>
        </p:nvGrpSpPr>
        <p:grpSpPr>
          <a:xfrm>
            <a:off x="15903192" y="-3"/>
            <a:ext cx="2091299" cy="2056887"/>
            <a:chOff x="10354423" y="92326"/>
            <a:chExt cx="1601914" cy="1575434"/>
          </a:xfrm>
        </p:grpSpPr>
        <p:sp>
          <p:nvSpPr>
            <p:cNvPr id="2444" name="Google Shape;2444;p31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45" name="Google Shape;2445;p31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2446" name="Google Shape;2446;p31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7" name="Google Shape;2447;p31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8" name="Google Shape;2448;p31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9" name="Google Shape;2449;p31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0" name="Google Shape;2450;p31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1" name="Google Shape;2451;p31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2" name="Google Shape;2452;p31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3" name="Google Shape;2453;p31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54" name="Google Shape;2454;p31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58" name="Shape 2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9" name="Google Shape;2459;p32"/>
          <p:cNvSpPr txBox="1"/>
          <p:nvPr>
            <p:ph idx="4294967295" type="title"/>
          </p:nvPr>
        </p:nvSpPr>
        <p:spPr>
          <a:xfrm>
            <a:off x="1118950" y="1620125"/>
            <a:ext cx="16111800" cy="114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TITLE.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60" name="Google Shape;2460;p32"/>
          <p:cNvSpPr txBox="1"/>
          <p:nvPr/>
        </p:nvSpPr>
        <p:spPr>
          <a:xfrm>
            <a:off x="972800" y="4544502"/>
            <a:ext cx="8065800" cy="48528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61" name="Google Shape;2461;p32"/>
          <p:cNvSpPr txBox="1"/>
          <p:nvPr/>
        </p:nvSpPr>
        <p:spPr>
          <a:xfrm>
            <a:off x="2201838" y="3524096"/>
            <a:ext cx="57585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This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62" name="Google Shape;2462;p32"/>
          <p:cNvSpPr txBox="1"/>
          <p:nvPr/>
        </p:nvSpPr>
        <p:spPr>
          <a:xfrm>
            <a:off x="9299047" y="4544502"/>
            <a:ext cx="8065800" cy="48528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63" name="Google Shape;2463;p32"/>
          <p:cNvSpPr txBox="1"/>
          <p:nvPr/>
        </p:nvSpPr>
        <p:spPr>
          <a:xfrm>
            <a:off x="10528082" y="3524096"/>
            <a:ext cx="57585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000000"/>
                </a:solidFill>
                <a:latin typeface="Gochi Hand"/>
                <a:ea typeface="Gochi Hand"/>
                <a:cs typeface="Gochi Hand"/>
                <a:sym typeface="Gochi Hand"/>
              </a:rPr>
              <a:t>That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64" name="Google Shape;2464;p32"/>
          <p:cNvSpPr/>
          <p:nvPr/>
        </p:nvSpPr>
        <p:spPr>
          <a:xfrm rot="-119929">
            <a:off x="8430848" y="3366040"/>
            <a:ext cx="1488005" cy="850729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5" name="Google Shape;2465;p32"/>
          <p:cNvSpPr/>
          <p:nvPr/>
        </p:nvSpPr>
        <p:spPr>
          <a:xfrm rot="-119990">
            <a:off x="8592000" y="3503508"/>
            <a:ext cx="1170048" cy="5757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Archivo Black"/>
              </a:rPr>
              <a:t>VS</a:t>
            </a: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69" name="Shape 2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0" name="Google Shape;2470;p33"/>
          <p:cNvSpPr txBox="1"/>
          <p:nvPr>
            <p:ph idx="4294967295" type="title"/>
          </p:nvPr>
        </p:nvSpPr>
        <p:spPr>
          <a:xfrm>
            <a:off x="1118950" y="1620125"/>
            <a:ext cx="16100700" cy="11454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FREE WRITING</a:t>
            </a:r>
            <a:endParaRPr b="1"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71" name="Google Shape;2471;p33"/>
          <p:cNvSpPr/>
          <p:nvPr/>
        </p:nvSpPr>
        <p:spPr>
          <a:xfrm>
            <a:off x="15932449" y="1767074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2" name="Google Shape;2472;p33"/>
          <p:cNvSpPr txBox="1"/>
          <p:nvPr/>
        </p:nvSpPr>
        <p:spPr>
          <a:xfrm>
            <a:off x="1209013" y="3179600"/>
            <a:ext cx="42108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rgbClr val="FFFFFF"/>
                </a:solidFill>
                <a:latin typeface="Gochi Hand"/>
                <a:ea typeface="Gochi Hand"/>
                <a:cs typeface="Gochi Hand"/>
                <a:sym typeface="Gochi Hand"/>
              </a:rPr>
              <a:t>Type your name</a:t>
            </a:r>
            <a:endParaRPr sz="3500">
              <a:solidFill>
                <a:srgbClr val="FFFFFF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73" name="Google Shape;2473;p33"/>
          <p:cNvSpPr txBox="1"/>
          <p:nvPr/>
        </p:nvSpPr>
        <p:spPr>
          <a:xfrm>
            <a:off x="1118950" y="4197875"/>
            <a:ext cx="16100700" cy="516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77" name="Shape 2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8" name="Google Shape;2478;p34"/>
          <p:cNvSpPr txBox="1"/>
          <p:nvPr>
            <p:ph idx="4294967295" type="title"/>
          </p:nvPr>
        </p:nvSpPr>
        <p:spPr>
          <a:xfrm>
            <a:off x="1282125" y="579900"/>
            <a:ext cx="15921900" cy="1145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WEEKLY PLANNER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79" name="Google Shape;2479;p34"/>
          <p:cNvGrpSpPr/>
          <p:nvPr/>
        </p:nvGrpSpPr>
        <p:grpSpPr>
          <a:xfrm rot="2700000">
            <a:off x="15182644" y="671129"/>
            <a:ext cx="2725878" cy="570807"/>
            <a:chOff x="3387375" y="865247"/>
            <a:chExt cx="2088737" cy="437388"/>
          </a:xfrm>
        </p:grpSpPr>
        <p:sp>
          <p:nvSpPr>
            <p:cNvPr id="2480" name="Google Shape;2480;p34"/>
            <p:cNvSpPr/>
            <p:nvPr/>
          </p:nvSpPr>
          <p:spPr>
            <a:xfrm>
              <a:off x="3387375" y="865247"/>
              <a:ext cx="2088737" cy="437388"/>
            </a:xfrm>
            <a:custGeom>
              <a:rect b="b" l="l" r="r" t="t"/>
              <a:pathLst>
                <a:path extrusionOk="0" h="437388" w="2088737">
                  <a:moveTo>
                    <a:pt x="104966" y="8382"/>
                  </a:moveTo>
                  <a:lnTo>
                    <a:pt x="1992630" y="0"/>
                  </a:lnTo>
                  <a:lnTo>
                    <a:pt x="2087118" y="82010"/>
                  </a:lnTo>
                  <a:lnTo>
                    <a:pt x="1995964" y="156496"/>
                  </a:lnTo>
                  <a:lnTo>
                    <a:pt x="2088737" y="224980"/>
                  </a:lnTo>
                  <a:lnTo>
                    <a:pt x="1994249" y="291084"/>
                  </a:lnTo>
                  <a:lnTo>
                    <a:pt x="2085404" y="374713"/>
                  </a:lnTo>
                  <a:lnTo>
                    <a:pt x="1990916" y="435769"/>
                  </a:lnTo>
                  <a:lnTo>
                    <a:pt x="104966" y="437388"/>
                  </a:lnTo>
                  <a:lnTo>
                    <a:pt x="0" y="358902"/>
                  </a:lnTo>
                  <a:lnTo>
                    <a:pt x="106490" y="288703"/>
                  </a:lnTo>
                  <a:lnTo>
                    <a:pt x="6382" y="219456"/>
                  </a:lnTo>
                  <a:lnTo>
                    <a:pt x="106490" y="141732"/>
                  </a:lnTo>
                  <a:lnTo>
                    <a:pt x="3429" y="705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1" name="Google Shape;2481;p34"/>
            <p:cNvSpPr/>
            <p:nvPr/>
          </p:nvSpPr>
          <p:spPr>
            <a:xfrm>
              <a:off x="3499579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2" name="Google Shape;2482;p34"/>
            <p:cNvSpPr/>
            <p:nvPr/>
          </p:nvSpPr>
          <p:spPr>
            <a:xfrm>
              <a:off x="3499579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2" y="21431"/>
                    <a:pt x="95822" y="47911"/>
                  </a:cubicBezTo>
                  <a:cubicBezTo>
                    <a:pt x="95822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3" name="Google Shape;2483;p34"/>
            <p:cNvSpPr/>
            <p:nvPr/>
          </p:nvSpPr>
          <p:spPr>
            <a:xfrm>
              <a:off x="3728941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4" name="Google Shape;2484;p34"/>
            <p:cNvSpPr/>
            <p:nvPr/>
          </p:nvSpPr>
          <p:spPr>
            <a:xfrm>
              <a:off x="3955446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5" name="Google Shape;2485;p34"/>
            <p:cNvSpPr/>
            <p:nvPr/>
          </p:nvSpPr>
          <p:spPr>
            <a:xfrm>
              <a:off x="3955446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6" name="Google Shape;2486;p34"/>
            <p:cNvSpPr/>
            <p:nvPr/>
          </p:nvSpPr>
          <p:spPr>
            <a:xfrm>
              <a:off x="4184808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7" name="Google Shape;2487;p34"/>
            <p:cNvSpPr/>
            <p:nvPr/>
          </p:nvSpPr>
          <p:spPr>
            <a:xfrm>
              <a:off x="4411312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95821" y="47911"/>
                  </a:moveTo>
                  <a:cubicBezTo>
                    <a:pt x="95821" y="74371"/>
                    <a:pt x="74371" y="95822"/>
                    <a:pt x="47911" y="95822"/>
                  </a:cubicBezTo>
                  <a:cubicBezTo>
                    <a:pt x="21450" y="95822"/>
                    <a:pt x="0" y="74371"/>
                    <a:pt x="0" y="47911"/>
                  </a:cubicBezTo>
                  <a:cubicBezTo>
                    <a:pt x="0" y="21451"/>
                    <a:pt x="21450" y="0"/>
                    <a:pt x="47911" y="0"/>
                  </a:cubicBezTo>
                  <a:cubicBezTo>
                    <a:pt x="74371" y="0"/>
                    <a:pt x="95821" y="21451"/>
                    <a:pt x="95821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8" name="Google Shape;2488;p34"/>
            <p:cNvSpPr/>
            <p:nvPr/>
          </p:nvSpPr>
          <p:spPr>
            <a:xfrm>
              <a:off x="4411312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9" name="Google Shape;2489;p34"/>
            <p:cNvSpPr/>
            <p:nvPr/>
          </p:nvSpPr>
          <p:spPr>
            <a:xfrm>
              <a:off x="4640579" y="1035935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526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0" name="Google Shape;2490;p34"/>
            <p:cNvSpPr/>
            <p:nvPr/>
          </p:nvSpPr>
          <p:spPr>
            <a:xfrm>
              <a:off x="4867179" y="92020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295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1" name="Google Shape;2491;p34"/>
            <p:cNvSpPr/>
            <p:nvPr/>
          </p:nvSpPr>
          <p:spPr>
            <a:xfrm>
              <a:off x="4867179" y="115223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2" name="Google Shape;2492;p34"/>
            <p:cNvSpPr/>
            <p:nvPr/>
          </p:nvSpPr>
          <p:spPr>
            <a:xfrm>
              <a:off x="5297328" y="919826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3" name="Google Shape;2493;p34"/>
            <p:cNvSpPr/>
            <p:nvPr/>
          </p:nvSpPr>
          <p:spPr>
            <a:xfrm>
              <a:off x="5297328" y="1151950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4" name="Google Shape;2494;p34"/>
            <p:cNvSpPr/>
            <p:nvPr/>
          </p:nvSpPr>
          <p:spPr>
            <a:xfrm>
              <a:off x="5096446" y="1036221"/>
              <a:ext cx="95821" cy="95821"/>
            </a:xfrm>
            <a:custGeom>
              <a:rect b="b" l="l" r="r" t="t"/>
              <a:pathLst>
                <a:path extrusionOk="0" h="95821" w="95821">
                  <a:moveTo>
                    <a:pt x="0" y="47911"/>
                  </a:moveTo>
                  <a:cubicBezTo>
                    <a:pt x="0" y="21431"/>
                    <a:pt x="21431" y="0"/>
                    <a:pt x="47911" y="0"/>
                  </a:cubicBezTo>
                  <a:cubicBezTo>
                    <a:pt x="74390" y="0"/>
                    <a:pt x="95821" y="21431"/>
                    <a:pt x="95821" y="47911"/>
                  </a:cubicBezTo>
                  <a:cubicBezTo>
                    <a:pt x="95821" y="74390"/>
                    <a:pt x="74390" y="95821"/>
                    <a:pt x="47911" y="95821"/>
                  </a:cubicBezTo>
                  <a:cubicBezTo>
                    <a:pt x="21431" y="95821"/>
                    <a:pt x="0" y="74390"/>
                    <a:pt x="0" y="479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495" name="Google Shape;2495;p34"/>
          <p:cNvSpPr/>
          <p:nvPr/>
        </p:nvSpPr>
        <p:spPr>
          <a:xfrm>
            <a:off x="395073" y="311072"/>
            <a:ext cx="1332648" cy="1290914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6" name="Google Shape;2496;p34"/>
          <p:cNvSpPr txBox="1"/>
          <p:nvPr/>
        </p:nvSpPr>
        <p:spPr>
          <a:xfrm>
            <a:off x="516375" y="2154975"/>
            <a:ext cx="29742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Monday</a:t>
            </a:r>
            <a:endParaRPr sz="27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97" name="Google Shape;2497;p34"/>
          <p:cNvSpPr txBox="1"/>
          <p:nvPr/>
        </p:nvSpPr>
        <p:spPr>
          <a:xfrm>
            <a:off x="4094756" y="2154975"/>
            <a:ext cx="29742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Tuesday</a:t>
            </a:r>
            <a:endParaRPr sz="27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98" name="Google Shape;2498;p34"/>
          <p:cNvSpPr txBox="1"/>
          <p:nvPr/>
        </p:nvSpPr>
        <p:spPr>
          <a:xfrm>
            <a:off x="7673138" y="2154975"/>
            <a:ext cx="29742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Wednesday</a:t>
            </a:r>
            <a:endParaRPr sz="27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499" name="Google Shape;2499;p34"/>
          <p:cNvSpPr txBox="1"/>
          <p:nvPr/>
        </p:nvSpPr>
        <p:spPr>
          <a:xfrm>
            <a:off x="11251538" y="2154975"/>
            <a:ext cx="29742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Thursday</a:t>
            </a:r>
            <a:endParaRPr sz="27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00" name="Google Shape;2500;p34"/>
          <p:cNvSpPr txBox="1"/>
          <p:nvPr/>
        </p:nvSpPr>
        <p:spPr>
          <a:xfrm>
            <a:off x="14829938" y="2154975"/>
            <a:ext cx="29742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Friday</a:t>
            </a:r>
            <a:endParaRPr sz="27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01" name="Google Shape;2501;p34"/>
          <p:cNvSpPr txBox="1"/>
          <p:nvPr/>
        </p:nvSpPr>
        <p:spPr>
          <a:xfrm>
            <a:off x="325800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2" name="Google Shape;2502;p34"/>
          <p:cNvSpPr txBox="1"/>
          <p:nvPr/>
        </p:nvSpPr>
        <p:spPr>
          <a:xfrm>
            <a:off x="3904181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3" name="Google Shape;2503;p34"/>
          <p:cNvSpPr txBox="1"/>
          <p:nvPr/>
        </p:nvSpPr>
        <p:spPr>
          <a:xfrm>
            <a:off x="7482581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4" name="Google Shape;2504;p34"/>
          <p:cNvSpPr txBox="1"/>
          <p:nvPr/>
        </p:nvSpPr>
        <p:spPr>
          <a:xfrm>
            <a:off x="11060963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5" name="Google Shape;2505;p34"/>
          <p:cNvSpPr txBox="1"/>
          <p:nvPr/>
        </p:nvSpPr>
        <p:spPr>
          <a:xfrm>
            <a:off x="14639325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6" name="Google Shape;2506;p34"/>
          <p:cNvSpPr txBox="1"/>
          <p:nvPr/>
        </p:nvSpPr>
        <p:spPr>
          <a:xfrm>
            <a:off x="1171200" y="8574525"/>
            <a:ext cx="16823400" cy="135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10" name="Shape 2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1" name="Google Shape;2511;p35"/>
          <p:cNvSpPr txBox="1"/>
          <p:nvPr/>
        </p:nvSpPr>
        <p:spPr>
          <a:xfrm>
            <a:off x="12125613" y="74043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2" name="Google Shape;2512;p35"/>
          <p:cNvSpPr txBox="1"/>
          <p:nvPr/>
        </p:nvSpPr>
        <p:spPr>
          <a:xfrm>
            <a:off x="12125613" y="45774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3" name="Google Shape;2513;p35"/>
          <p:cNvSpPr txBox="1"/>
          <p:nvPr/>
        </p:nvSpPr>
        <p:spPr>
          <a:xfrm>
            <a:off x="12125613" y="17505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4" name="Google Shape;2514;p35"/>
          <p:cNvSpPr txBox="1"/>
          <p:nvPr/>
        </p:nvSpPr>
        <p:spPr>
          <a:xfrm>
            <a:off x="14944750" y="74329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5" name="Google Shape;2515;p35"/>
          <p:cNvSpPr txBox="1"/>
          <p:nvPr/>
        </p:nvSpPr>
        <p:spPr>
          <a:xfrm>
            <a:off x="14944750" y="46060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6" name="Google Shape;2516;p35"/>
          <p:cNvSpPr txBox="1"/>
          <p:nvPr/>
        </p:nvSpPr>
        <p:spPr>
          <a:xfrm>
            <a:off x="14944750" y="17791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7" name="Google Shape;2517;p35"/>
          <p:cNvSpPr txBox="1"/>
          <p:nvPr/>
        </p:nvSpPr>
        <p:spPr>
          <a:xfrm>
            <a:off x="6475713" y="73758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8" name="Google Shape;2518;p35"/>
          <p:cNvSpPr txBox="1"/>
          <p:nvPr/>
        </p:nvSpPr>
        <p:spPr>
          <a:xfrm>
            <a:off x="6475713" y="45489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9" name="Google Shape;2519;p35"/>
          <p:cNvSpPr txBox="1"/>
          <p:nvPr/>
        </p:nvSpPr>
        <p:spPr>
          <a:xfrm>
            <a:off x="6475713" y="17220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0" name="Google Shape;2520;p35"/>
          <p:cNvSpPr txBox="1"/>
          <p:nvPr/>
        </p:nvSpPr>
        <p:spPr>
          <a:xfrm>
            <a:off x="9294850" y="74043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1" name="Google Shape;2521;p35"/>
          <p:cNvSpPr txBox="1"/>
          <p:nvPr/>
        </p:nvSpPr>
        <p:spPr>
          <a:xfrm>
            <a:off x="9294850" y="45774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2" name="Google Shape;2522;p35"/>
          <p:cNvSpPr txBox="1"/>
          <p:nvPr/>
        </p:nvSpPr>
        <p:spPr>
          <a:xfrm>
            <a:off x="9294850" y="17505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3" name="Google Shape;2523;p35"/>
          <p:cNvSpPr txBox="1"/>
          <p:nvPr/>
        </p:nvSpPr>
        <p:spPr>
          <a:xfrm>
            <a:off x="843813" y="73901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4" name="Google Shape;2524;p35"/>
          <p:cNvSpPr txBox="1"/>
          <p:nvPr/>
        </p:nvSpPr>
        <p:spPr>
          <a:xfrm>
            <a:off x="843813" y="45632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5" name="Google Shape;2525;p35"/>
          <p:cNvSpPr txBox="1"/>
          <p:nvPr/>
        </p:nvSpPr>
        <p:spPr>
          <a:xfrm>
            <a:off x="843813" y="17363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6" name="Google Shape;2526;p35"/>
          <p:cNvSpPr txBox="1"/>
          <p:nvPr/>
        </p:nvSpPr>
        <p:spPr>
          <a:xfrm>
            <a:off x="3662950" y="74186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7" name="Google Shape;2527;p35"/>
          <p:cNvSpPr txBox="1"/>
          <p:nvPr/>
        </p:nvSpPr>
        <p:spPr>
          <a:xfrm>
            <a:off x="3662950" y="45917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8" name="Google Shape;2528;p35"/>
          <p:cNvSpPr txBox="1"/>
          <p:nvPr/>
        </p:nvSpPr>
        <p:spPr>
          <a:xfrm>
            <a:off x="3662950" y="17648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9" name="Google Shape;2529;p35"/>
          <p:cNvSpPr txBox="1"/>
          <p:nvPr>
            <p:ph idx="4294967295" type="title"/>
          </p:nvPr>
        </p:nvSpPr>
        <p:spPr>
          <a:xfrm>
            <a:off x="325800" y="214325"/>
            <a:ext cx="17717400" cy="1145400"/>
          </a:xfrm>
          <a:prstGeom prst="rect">
            <a:avLst/>
          </a:pr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BINGO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0" name="Google Shape;2530;p35"/>
          <p:cNvSpPr/>
          <p:nvPr/>
        </p:nvSpPr>
        <p:spPr>
          <a:xfrm>
            <a:off x="395074" y="455674"/>
            <a:ext cx="933280" cy="904052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31" name="Google Shape;2531;p35"/>
          <p:cNvGrpSpPr/>
          <p:nvPr/>
        </p:nvGrpSpPr>
        <p:grpSpPr>
          <a:xfrm>
            <a:off x="15903192" y="-228603"/>
            <a:ext cx="2091299" cy="2056887"/>
            <a:chOff x="10354423" y="92326"/>
            <a:chExt cx="1601914" cy="1575434"/>
          </a:xfrm>
        </p:grpSpPr>
        <p:sp>
          <p:nvSpPr>
            <p:cNvPr id="2532" name="Google Shape;2532;p35"/>
            <p:cNvSpPr/>
            <p:nvPr/>
          </p:nvSpPr>
          <p:spPr>
            <a:xfrm>
              <a:off x="10354423" y="92326"/>
              <a:ext cx="1601914" cy="1575434"/>
            </a:xfrm>
            <a:custGeom>
              <a:rect b="b" l="l" r="r" t="t"/>
              <a:pathLst>
                <a:path extrusionOk="0" h="1575434" w="1601914">
                  <a:moveTo>
                    <a:pt x="436531" y="26289"/>
                  </a:moveTo>
                  <a:lnTo>
                    <a:pt x="1343692" y="915638"/>
                  </a:lnTo>
                  <a:lnTo>
                    <a:pt x="1570768" y="1138333"/>
                  </a:lnTo>
                  <a:lnTo>
                    <a:pt x="1601914" y="1300067"/>
                  </a:lnTo>
                  <a:lnTo>
                    <a:pt x="1434751" y="1276922"/>
                  </a:lnTo>
                  <a:lnTo>
                    <a:pt x="1465802" y="1438751"/>
                  </a:lnTo>
                  <a:lnTo>
                    <a:pt x="1299972" y="1414272"/>
                  </a:lnTo>
                  <a:lnTo>
                    <a:pt x="1331690" y="1575435"/>
                  </a:lnTo>
                  <a:lnTo>
                    <a:pt x="1163479" y="1553432"/>
                  </a:lnTo>
                  <a:lnTo>
                    <a:pt x="33719" y="445865"/>
                  </a:lnTo>
                  <a:lnTo>
                    <a:pt x="0" y="277749"/>
                  </a:lnTo>
                  <a:lnTo>
                    <a:pt x="165449" y="302609"/>
                  </a:lnTo>
                  <a:lnTo>
                    <a:pt x="131826" y="143351"/>
                  </a:lnTo>
                  <a:lnTo>
                    <a:pt x="298228" y="167259"/>
                  </a:lnTo>
                  <a:lnTo>
                    <a:pt x="272510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33" name="Google Shape;2533;p35"/>
            <p:cNvGrpSpPr/>
            <p:nvPr/>
          </p:nvGrpSpPr>
          <p:grpSpPr>
            <a:xfrm>
              <a:off x="10369092" y="110424"/>
              <a:ext cx="1412367" cy="1542002"/>
              <a:chOff x="10369092" y="110424"/>
              <a:chExt cx="1412367" cy="1542002"/>
            </a:xfrm>
          </p:grpSpPr>
          <p:sp>
            <p:nvSpPr>
              <p:cNvPr id="2534" name="Google Shape;2534;p35"/>
              <p:cNvSpPr/>
              <p:nvPr/>
            </p:nvSpPr>
            <p:spPr>
              <a:xfrm>
                <a:off x="10369092" y="373600"/>
                <a:ext cx="67151" cy="199834"/>
              </a:xfrm>
              <a:custGeom>
                <a:rect b="b" l="l" r="r" t="t"/>
                <a:pathLst>
                  <a:path extrusionOk="0" h="199834" w="67151">
                    <a:moveTo>
                      <a:pt x="67151" y="7906"/>
                    </a:moveTo>
                    <a:lnTo>
                      <a:pt x="4476" y="0"/>
                    </a:lnTo>
                    <a:lnTo>
                      <a:pt x="0" y="69628"/>
                    </a:lnTo>
                    <a:lnTo>
                      <a:pt x="18859" y="164687"/>
                    </a:lnTo>
                    <a:lnTo>
                      <a:pt x="54769" y="19983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35" name="Google Shape;2535;p35"/>
              <p:cNvSpPr/>
              <p:nvPr/>
            </p:nvSpPr>
            <p:spPr>
              <a:xfrm>
                <a:off x="10854296" y="230058"/>
                <a:ext cx="109918" cy="824769"/>
              </a:xfrm>
              <a:custGeom>
                <a:rect b="b" l="l" r="r" t="t"/>
                <a:pathLst>
                  <a:path extrusionOk="0" h="824769" w="109918">
                    <a:moveTo>
                      <a:pt x="49339" y="0"/>
                    </a:moveTo>
                    <a:lnTo>
                      <a:pt x="0" y="765429"/>
                    </a:lnTo>
                    <a:lnTo>
                      <a:pt x="60579" y="824770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36" name="Google Shape;2536;p35"/>
              <p:cNvSpPr/>
              <p:nvPr/>
            </p:nvSpPr>
            <p:spPr>
              <a:xfrm>
                <a:off x="11507901" y="870900"/>
                <a:ext cx="109918" cy="781526"/>
              </a:xfrm>
              <a:custGeom>
                <a:rect b="b" l="l" r="r" t="t"/>
                <a:pathLst>
                  <a:path extrusionOk="0" h="781526" w="109918">
                    <a:moveTo>
                      <a:pt x="49339" y="0"/>
                    </a:moveTo>
                    <a:lnTo>
                      <a:pt x="0" y="765334"/>
                    </a:lnTo>
                    <a:lnTo>
                      <a:pt x="10096" y="775240"/>
                    </a:lnTo>
                    <a:lnTo>
                      <a:pt x="63341" y="781526"/>
                    </a:lnTo>
                    <a:lnTo>
                      <a:pt x="109918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37" name="Google Shape;2537;p35"/>
              <p:cNvSpPr/>
              <p:nvPr/>
            </p:nvSpPr>
            <p:spPr>
              <a:xfrm>
                <a:off x="10526921" y="246155"/>
                <a:ext cx="91535" cy="487679"/>
              </a:xfrm>
              <a:custGeom>
                <a:rect b="b" l="l" r="r" t="t"/>
                <a:pathLst>
                  <a:path extrusionOk="0" h="487679" w="91535">
                    <a:moveTo>
                      <a:pt x="91536" y="7906"/>
                    </a:moveTo>
                    <a:lnTo>
                      <a:pt x="28861" y="0"/>
                    </a:lnTo>
                    <a:lnTo>
                      <a:pt x="0" y="428339"/>
                    </a:lnTo>
                    <a:lnTo>
                      <a:pt x="60579" y="48768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38" name="Google Shape;2538;p35"/>
              <p:cNvSpPr/>
              <p:nvPr/>
            </p:nvSpPr>
            <p:spPr>
              <a:xfrm>
                <a:off x="11017935" y="390554"/>
                <a:ext cx="108870" cy="823626"/>
              </a:xfrm>
              <a:custGeom>
                <a:rect b="b" l="l" r="r" t="t"/>
                <a:pathLst>
                  <a:path extrusionOk="0" h="823626" w="108870">
                    <a:moveTo>
                      <a:pt x="49435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871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39" name="Google Shape;2539;p35"/>
              <p:cNvSpPr/>
              <p:nvPr/>
            </p:nvSpPr>
            <p:spPr>
              <a:xfrm>
                <a:off x="11691067" y="1031301"/>
                <a:ext cx="90392" cy="491204"/>
              </a:xfrm>
              <a:custGeom>
                <a:rect b="b" l="l" r="r" t="t"/>
                <a:pathLst>
                  <a:path extrusionOk="0" h="491204" w="90392">
                    <a:moveTo>
                      <a:pt x="29813" y="0"/>
                    </a:moveTo>
                    <a:lnTo>
                      <a:pt x="0" y="481013"/>
                    </a:lnTo>
                    <a:lnTo>
                      <a:pt x="5905" y="481679"/>
                    </a:lnTo>
                    <a:lnTo>
                      <a:pt x="62579" y="491204"/>
                    </a:lnTo>
                    <a:lnTo>
                      <a:pt x="90392" y="5934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0" name="Google Shape;2540;p35"/>
              <p:cNvSpPr/>
              <p:nvPr/>
            </p:nvSpPr>
            <p:spPr>
              <a:xfrm>
                <a:off x="10690656" y="110424"/>
                <a:ext cx="109918" cy="783907"/>
              </a:xfrm>
              <a:custGeom>
                <a:rect b="b" l="l" r="r" t="t"/>
                <a:pathLst>
                  <a:path extrusionOk="0" h="783907" w="109918">
                    <a:moveTo>
                      <a:pt x="99822" y="8668"/>
                    </a:moveTo>
                    <a:lnTo>
                      <a:pt x="46673" y="0"/>
                    </a:lnTo>
                    <a:lnTo>
                      <a:pt x="0" y="724567"/>
                    </a:lnTo>
                    <a:lnTo>
                      <a:pt x="60484" y="783907"/>
                    </a:lnTo>
                    <a:lnTo>
                      <a:pt x="109919" y="1857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1" name="Google Shape;2541;p35"/>
              <p:cNvSpPr/>
              <p:nvPr/>
            </p:nvSpPr>
            <p:spPr>
              <a:xfrm>
                <a:off x="11345309" y="7114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435" y="0"/>
                    </a:moveTo>
                    <a:lnTo>
                      <a:pt x="0" y="765429"/>
                    </a:lnTo>
                    <a:lnTo>
                      <a:pt x="59436" y="823627"/>
                    </a:lnTo>
                    <a:lnTo>
                      <a:pt x="108775" y="5829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2" name="Google Shape;2542;p35"/>
              <p:cNvSpPr/>
              <p:nvPr/>
            </p:nvSpPr>
            <p:spPr>
              <a:xfrm>
                <a:off x="11181670" y="551051"/>
                <a:ext cx="108775" cy="823626"/>
              </a:xfrm>
              <a:custGeom>
                <a:rect b="b" l="l" r="r" t="t"/>
                <a:pathLst>
                  <a:path extrusionOk="0" h="823626" w="108775">
                    <a:moveTo>
                      <a:pt x="49339" y="0"/>
                    </a:moveTo>
                    <a:lnTo>
                      <a:pt x="0" y="765334"/>
                    </a:lnTo>
                    <a:lnTo>
                      <a:pt x="59436" y="823627"/>
                    </a:lnTo>
                    <a:lnTo>
                      <a:pt x="108775" y="58198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68550" lIns="137150" spcFirstLastPara="1" rIns="137150" wrap="square" tIns="6855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7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543" name="Google Shape;2543;p35"/>
          <p:cNvSpPr/>
          <p:nvPr/>
        </p:nvSpPr>
        <p:spPr>
          <a:xfrm>
            <a:off x="3300000" y="1539500"/>
            <a:ext cx="3222199" cy="3121289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35"/>
          <p:cNvSpPr/>
          <p:nvPr/>
        </p:nvSpPr>
        <p:spPr>
          <a:xfrm>
            <a:off x="6121775" y="4277150"/>
            <a:ext cx="3222199" cy="3121289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5" name="Google Shape;2545;p35"/>
          <p:cNvSpPr/>
          <p:nvPr/>
        </p:nvSpPr>
        <p:spPr>
          <a:xfrm>
            <a:off x="11663675" y="1539500"/>
            <a:ext cx="3222199" cy="3121289"/>
          </a:xfrm>
          <a:custGeom>
            <a:rect b="b" l="l" r="r" t="t"/>
            <a:pathLst>
              <a:path extrusionOk="0" h="329946" w="340613">
                <a:moveTo>
                  <a:pt x="126968" y="329946"/>
                </a:moveTo>
                <a:lnTo>
                  <a:pt x="124206" y="236696"/>
                </a:lnTo>
                <a:lnTo>
                  <a:pt x="38195" y="272891"/>
                </a:lnTo>
                <a:lnTo>
                  <a:pt x="90868" y="195929"/>
                </a:lnTo>
                <a:lnTo>
                  <a:pt x="0" y="174689"/>
                </a:lnTo>
                <a:lnTo>
                  <a:pt x="87821" y="143256"/>
                </a:lnTo>
                <a:lnTo>
                  <a:pt x="26860" y="72676"/>
                </a:lnTo>
                <a:lnTo>
                  <a:pt x="116300" y="98870"/>
                </a:lnTo>
                <a:lnTo>
                  <a:pt x="108490" y="6001"/>
                </a:lnTo>
                <a:lnTo>
                  <a:pt x="165449" y="79820"/>
                </a:lnTo>
                <a:lnTo>
                  <a:pt x="213741" y="0"/>
                </a:lnTo>
                <a:lnTo>
                  <a:pt x="216408" y="93250"/>
                </a:lnTo>
                <a:lnTo>
                  <a:pt x="302418" y="56960"/>
                </a:lnTo>
                <a:lnTo>
                  <a:pt x="249841" y="134017"/>
                </a:lnTo>
                <a:lnTo>
                  <a:pt x="340614" y="155258"/>
                </a:lnTo>
                <a:lnTo>
                  <a:pt x="252794" y="186690"/>
                </a:lnTo>
                <a:lnTo>
                  <a:pt x="313849" y="257175"/>
                </a:lnTo>
                <a:lnTo>
                  <a:pt x="224313" y="230981"/>
                </a:lnTo>
                <a:lnTo>
                  <a:pt x="232219" y="323945"/>
                </a:lnTo>
                <a:lnTo>
                  <a:pt x="175165" y="25012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49" name="Shape 2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0" name="Google Shape;2550;p36"/>
          <p:cNvSpPr txBox="1"/>
          <p:nvPr>
            <p:ph idx="4294967295" type="title"/>
          </p:nvPr>
        </p:nvSpPr>
        <p:spPr>
          <a:xfrm>
            <a:off x="670900" y="367450"/>
            <a:ext cx="16940100" cy="11454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t" bIns="182850" lIns="182850" spcFirstLastPara="1" rIns="182850" wrap="square" tIns="1828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STATION ROTATION.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1" name="Google Shape;2551;p36"/>
          <p:cNvSpPr/>
          <p:nvPr/>
        </p:nvSpPr>
        <p:spPr>
          <a:xfrm>
            <a:off x="4338425" y="3135625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2" name="Google Shape;2552;p36"/>
          <p:cNvSpPr/>
          <p:nvPr/>
        </p:nvSpPr>
        <p:spPr>
          <a:xfrm>
            <a:off x="4338425" y="4825342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3" name="Google Shape;2553;p36"/>
          <p:cNvSpPr/>
          <p:nvPr/>
        </p:nvSpPr>
        <p:spPr>
          <a:xfrm>
            <a:off x="4338425" y="6515059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4" name="Google Shape;2554;p36"/>
          <p:cNvSpPr/>
          <p:nvPr/>
        </p:nvSpPr>
        <p:spPr>
          <a:xfrm>
            <a:off x="4338425" y="8204853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5" name="Google Shape;2555;p36"/>
          <p:cNvSpPr/>
          <p:nvPr/>
        </p:nvSpPr>
        <p:spPr>
          <a:xfrm>
            <a:off x="7692633" y="3135625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6" name="Google Shape;2556;p36"/>
          <p:cNvSpPr/>
          <p:nvPr/>
        </p:nvSpPr>
        <p:spPr>
          <a:xfrm>
            <a:off x="7692633" y="4825342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7" name="Google Shape;2557;p36"/>
          <p:cNvSpPr/>
          <p:nvPr/>
        </p:nvSpPr>
        <p:spPr>
          <a:xfrm>
            <a:off x="7692633" y="6515059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8" name="Google Shape;2558;p36"/>
          <p:cNvSpPr/>
          <p:nvPr/>
        </p:nvSpPr>
        <p:spPr>
          <a:xfrm>
            <a:off x="7692633" y="8204853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9" name="Google Shape;2559;p36"/>
          <p:cNvSpPr/>
          <p:nvPr/>
        </p:nvSpPr>
        <p:spPr>
          <a:xfrm>
            <a:off x="11046840" y="3135625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0" name="Google Shape;2560;p36"/>
          <p:cNvSpPr/>
          <p:nvPr/>
        </p:nvSpPr>
        <p:spPr>
          <a:xfrm>
            <a:off x="11046840" y="4825342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1" name="Google Shape;2561;p36"/>
          <p:cNvSpPr/>
          <p:nvPr/>
        </p:nvSpPr>
        <p:spPr>
          <a:xfrm>
            <a:off x="11046840" y="6515059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2" name="Google Shape;2562;p36"/>
          <p:cNvSpPr/>
          <p:nvPr/>
        </p:nvSpPr>
        <p:spPr>
          <a:xfrm>
            <a:off x="11046840" y="8204853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3" name="Google Shape;2563;p36"/>
          <p:cNvSpPr/>
          <p:nvPr/>
        </p:nvSpPr>
        <p:spPr>
          <a:xfrm>
            <a:off x="14401048" y="3135625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4" name="Google Shape;2564;p36"/>
          <p:cNvSpPr/>
          <p:nvPr/>
        </p:nvSpPr>
        <p:spPr>
          <a:xfrm>
            <a:off x="14401048" y="4825342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5" name="Google Shape;2565;p36"/>
          <p:cNvSpPr/>
          <p:nvPr/>
        </p:nvSpPr>
        <p:spPr>
          <a:xfrm>
            <a:off x="14401048" y="6515059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6" name="Google Shape;2566;p36"/>
          <p:cNvSpPr/>
          <p:nvPr/>
        </p:nvSpPr>
        <p:spPr>
          <a:xfrm>
            <a:off x="14401048" y="8204853"/>
            <a:ext cx="3210000" cy="153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7" name="Google Shape;2567;p36"/>
          <p:cNvSpPr txBox="1"/>
          <p:nvPr/>
        </p:nvSpPr>
        <p:spPr>
          <a:xfrm>
            <a:off x="749025" y="3497275"/>
            <a:ext cx="3321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Station 1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68" name="Google Shape;2568;p36"/>
          <p:cNvSpPr txBox="1"/>
          <p:nvPr/>
        </p:nvSpPr>
        <p:spPr>
          <a:xfrm>
            <a:off x="749025" y="5187000"/>
            <a:ext cx="3321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Station 2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69" name="Google Shape;2569;p36"/>
          <p:cNvSpPr txBox="1"/>
          <p:nvPr/>
        </p:nvSpPr>
        <p:spPr>
          <a:xfrm>
            <a:off x="749025" y="6876725"/>
            <a:ext cx="3321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Station 3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70" name="Google Shape;2570;p36"/>
          <p:cNvSpPr txBox="1"/>
          <p:nvPr/>
        </p:nvSpPr>
        <p:spPr>
          <a:xfrm>
            <a:off x="749025" y="8566450"/>
            <a:ext cx="3321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Station 4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71" name="Google Shape;2571;p36"/>
          <p:cNvSpPr txBox="1"/>
          <p:nvPr/>
        </p:nvSpPr>
        <p:spPr>
          <a:xfrm>
            <a:off x="4282925" y="2006000"/>
            <a:ext cx="31527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Group 1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72" name="Google Shape;2572;p36"/>
          <p:cNvSpPr txBox="1"/>
          <p:nvPr/>
        </p:nvSpPr>
        <p:spPr>
          <a:xfrm>
            <a:off x="7721275" y="2006000"/>
            <a:ext cx="31527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Group 2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73" name="Google Shape;2573;p36"/>
          <p:cNvSpPr txBox="1"/>
          <p:nvPr/>
        </p:nvSpPr>
        <p:spPr>
          <a:xfrm>
            <a:off x="11075500" y="2006000"/>
            <a:ext cx="31527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Group 3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574" name="Google Shape;2574;p36"/>
          <p:cNvSpPr txBox="1"/>
          <p:nvPr/>
        </p:nvSpPr>
        <p:spPr>
          <a:xfrm>
            <a:off x="14429725" y="2006000"/>
            <a:ext cx="31527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latin typeface="Gochi Hand"/>
                <a:ea typeface="Gochi Hand"/>
                <a:cs typeface="Gochi Hand"/>
                <a:sym typeface="Gochi Hand"/>
              </a:rPr>
              <a:t>Group 4</a:t>
            </a:r>
            <a:endParaRPr sz="3500">
              <a:solidFill>
                <a:srgbClr val="000000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78" name="Shape 2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9" name="Google Shape;2579;p37"/>
          <p:cNvSpPr/>
          <p:nvPr/>
        </p:nvSpPr>
        <p:spPr>
          <a:xfrm>
            <a:off x="416325" y="1356937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0" name="Google Shape;2580;p37"/>
          <p:cNvSpPr/>
          <p:nvPr/>
        </p:nvSpPr>
        <p:spPr>
          <a:xfrm>
            <a:off x="4890589" y="1356937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1" name="Google Shape;2581;p37"/>
          <p:cNvSpPr/>
          <p:nvPr/>
        </p:nvSpPr>
        <p:spPr>
          <a:xfrm>
            <a:off x="9364852" y="1356937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2" name="Google Shape;2582;p37"/>
          <p:cNvSpPr/>
          <p:nvPr/>
        </p:nvSpPr>
        <p:spPr>
          <a:xfrm>
            <a:off x="13839116" y="1356937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3" name="Google Shape;2583;p37"/>
          <p:cNvSpPr/>
          <p:nvPr/>
        </p:nvSpPr>
        <p:spPr>
          <a:xfrm>
            <a:off x="9364856" y="3594956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4" name="Google Shape;2584;p37"/>
          <p:cNvSpPr/>
          <p:nvPr/>
        </p:nvSpPr>
        <p:spPr>
          <a:xfrm>
            <a:off x="4890563" y="5833031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5" name="Google Shape;2585;p37"/>
          <p:cNvSpPr/>
          <p:nvPr/>
        </p:nvSpPr>
        <p:spPr>
          <a:xfrm>
            <a:off x="13839075" y="8071031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6" name="Google Shape;2586;p37"/>
          <p:cNvSpPr/>
          <p:nvPr/>
        </p:nvSpPr>
        <p:spPr>
          <a:xfrm>
            <a:off x="416314" y="5833012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7" name="Google Shape;2587;p37"/>
          <p:cNvSpPr/>
          <p:nvPr/>
        </p:nvSpPr>
        <p:spPr>
          <a:xfrm>
            <a:off x="13839101" y="3594937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8" name="Google Shape;2588;p37"/>
          <p:cNvSpPr/>
          <p:nvPr/>
        </p:nvSpPr>
        <p:spPr>
          <a:xfrm>
            <a:off x="9364864" y="8071012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9" name="Google Shape;2589;p37"/>
          <p:cNvSpPr/>
          <p:nvPr/>
        </p:nvSpPr>
        <p:spPr>
          <a:xfrm>
            <a:off x="416340" y="3594975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0" name="Google Shape;2590;p37"/>
          <p:cNvSpPr/>
          <p:nvPr/>
        </p:nvSpPr>
        <p:spPr>
          <a:xfrm>
            <a:off x="13839127" y="5832975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1" name="Google Shape;2591;p37"/>
          <p:cNvSpPr/>
          <p:nvPr/>
        </p:nvSpPr>
        <p:spPr>
          <a:xfrm>
            <a:off x="4890690" y="8071012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2" name="Google Shape;2592;p37"/>
          <p:cNvSpPr/>
          <p:nvPr/>
        </p:nvSpPr>
        <p:spPr>
          <a:xfrm>
            <a:off x="4890604" y="3594975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3" name="Google Shape;2593;p37"/>
          <p:cNvSpPr/>
          <p:nvPr/>
        </p:nvSpPr>
        <p:spPr>
          <a:xfrm>
            <a:off x="9364841" y="5832975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4" name="Google Shape;2594;p37"/>
          <p:cNvSpPr/>
          <p:nvPr/>
        </p:nvSpPr>
        <p:spPr>
          <a:xfrm>
            <a:off x="416479" y="8071050"/>
            <a:ext cx="4281600" cy="2038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95" name="Google Shape;2595;p37"/>
          <p:cNvSpPr txBox="1"/>
          <p:nvPr>
            <p:ph idx="4294967295" type="title"/>
          </p:nvPr>
        </p:nvSpPr>
        <p:spPr>
          <a:xfrm>
            <a:off x="416475" y="94250"/>
            <a:ext cx="17704200" cy="940200"/>
          </a:xfrm>
          <a:prstGeom prst="rect">
            <a:avLst/>
          </a:prstGeom>
          <a:solidFill>
            <a:schemeClr val="accent4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82850" lIns="182850" spcFirstLastPara="1" rIns="182850" wrap="square" tIns="18285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CHOICE BOARD.</a:t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99" name="Shape 2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0" name="Google Shape;2600;p38"/>
          <p:cNvSpPr/>
          <p:nvPr/>
        </p:nvSpPr>
        <p:spPr>
          <a:xfrm>
            <a:off x="1420050" y="2721900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A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1" name="Google Shape;2601;p38"/>
          <p:cNvSpPr/>
          <p:nvPr/>
        </p:nvSpPr>
        <p:spPr>
          <a:xfrm>
            <a:off x="1420050" y="3448116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B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2" name="Google Shape;2602;p38"/>
          <p:cNvSpPr/>
          <p:nvPr/>
        </p:nvSpPr>
        <p:spPr>
          <a:xfrm>
            <a:off x="1420050" y="4522193"/>
            <a:ext cx="1734000" cy="569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C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3" name="Google Shape;2603;p38"/>
          <p:cNvSpPr/>
          <p:nvPr/>
        </p:nvSpPr>
        <p:spPr>
          <a:xfrm>
            <a:off x="1420050" y="5227502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D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4" name="Google Shape;2604;p38"/>
          <p:cNvSpPr/>
          <p:nvPr/>
        </p:nvSpPr>
        <p:spPr>
          <a:xfrm>
            <a:off x="1420050" y="7048780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F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5" name="Google Shape;2605;p38"/>
          <p:cNvSpPr/>
          <p:nvPr/>
        </p:nvSpPr>
        <p:spPr>
          <a:xfrm>
            <a:off x="1420050" y="6322564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E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6" name="Google Shape;2606;p38"/>
          <p:cNvSpPr/>
          <p:nvPr/>
        </p:nvSpPr>
        <p:spPr>
          <a:xfrm>
            <a:off x="1420050" y="8828166"/>
            <a:ext cx="1734000" cy="569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H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7" name="Google Shape;2607;p38"/>
          <p:cNvSpPr/>
          <p:nvPr/>
        </p:nvSpPr>
        <p:spPr>
          <a:xfrm>
            <a:off x="1420050" y="8122857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G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8" name="Google Shape;2608;p38"/>
          <p:cNvSpPr/>
          <p:nvPr/>
        </p:nvSpPr>
        <p:spPr>
          <a:xfrm flipH="1">
            <a:off x="15161275" y="8828166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P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09" name="Google Shape;2609;p38"/>
          <p:cNvSpPr/>
          <p:nvPr/>
        </p:nvSpPr>
        <p:spPr>
          <a:xfrm flipH="1">
            <a:off x="15161275" y="8101951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O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0" name="Google Shape;2610;p38"/>
          <p:cNvSpPr/>
          <p:nvPr/>
        </p:nvSpPr>
        <p:spPr>
          <a:xfrm flipH="1">
            <a:off x="15161275" y="7027873"/>
            <a:ext cx="1734000" cy="569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N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1" name="Google Shape;2611;p38"/>
          <p:cNvSpPr/>
          <p:nvPr/>
        </p:nvSpPr>
        <p:spPr>
          <a:xfrm flipH="1">
            <a:off x="15161275" y="6322564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M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2" name="Google Shape;2612;p38"/>
          <p:cNvSpPr/>
          <p:nvPr/>
        </p:nvSpPr>
        <p:spPr>
          <a:xfrm flipH="1">
            <a:off x="15161275" y="4501287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H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3" name="Google Shape;2613;p38"/>
          <p:cNvSpPr/>
          <p:nvPr/>
        </p:nvSpPr>
        <p:spPr>
          <a:xfrm flipH="1">
            <a:off x="15161275" y="5227502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L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4" name="Google Shape;2614;p38"/>
          <p:cNvSpPr/>
          <p:nvPr/>
        </p:nvSpPr>
        <p:spPr>
          <a:xfrm flipH="1">
            <a:off x="15161275" y="2721900"/>
            <a:ext cx="1734000" cy="569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 I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5" name="Google Shape;2615;p38"/>
          <p:cNvSpPr/>
          <p:nvPr/>
        </p:nvSpPr>
        <p:spPr>
          <a:xfrm flipH="1">
            <a:off x="15161275" y="3427209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J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6" name="Google Shape;2616;p38"/>
          <p:cNvSpPr txBox="1"/>
          <p:nvPr/>
        </p:nvSpPr>
        <p:spPr>
          <a:xfrm>
            <a:off x="7428299" y="3247875"/>
            <a:ext cx="3431400" cy="96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latin typeface="Gochi Hand"/>
                <a:ea typeface="Gochi Hand"/>
                <a:cs typeface="Gochi Hand"/>
                <a:sym typeface="Gochi Hand"/>
              </a:rPr>
              <a:t>Final Round!</a:t>
            </a:r>
            <a:endParaRPr sz="4500"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2617" name="Google Shape;2617;p38"/>
          <p:cNvSpPr/>
          <p:nvPr/>
        </p:nvSpPr>
        <p:spPr>
          <a:xfrm>
            <a:off x="3564925" y="3163151"/>
            <a:ext cx="1734000" cy="56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A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8" name="Google Shape;2618;p38"/>
          <p:cNvSpPr/>
          <p:nvPr/>
        </p:nvSpPr>
        <p:spPr>
          <a:xfrm flipH="1">
            <a:off x="13050995" y="4817769"/>
            <a:ext cx="1734000" cy="569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L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19" name="Google Shape;2619;p38"/>
          <p:cNvSpPr txBox="1"/>
          <p:nvPr>
            <p:ph idx="4294967295" type="title"/>
          </p:nvPr>
        </p:nvSpPr>
        <p:spPr>
          <a:xfrm>
            <a:off x="1266275" y="1491925"/>
            <a:ext cx="15629100" cy="940200"/>
          </a:xfrm>
          <a:prstGeom prst="rect">
            <a:avLst/>
          </a:prstGeom>
          <a:solidFill>
            <a:schemeClr val="accent2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8100000" dist="142875">
              <a:srgbClr val="000000"/>
            </a:outerShdw>
          </a:effectLst>
        </p:spPr>
        <p:txBody>
          <a:bodyPr anchorCtr="0" anchor="ctr" bIns="182850" lIns="182850" spcFirstLastPara="1" rIns="182850" wrap="square" tIns="18285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BRACKET CHALLENGE.</a:t>
            </a:r>
            <a:endParaRPr sz="14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3" name="Shape 262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EEEEEE"/>
      </a:lt2>
      <a:accent1>
        <a:srgbClr val="EFFC6C"/>
      </a:accent1>
      <a:accent2>
        <a:srgbClr val="FFCFE5"/>
      </a:accent2>
      <a:accent3>
        <a:srgbClr val="C8B0E4"/>
      </a:accent3>
      <a:accent4>
        <a:srgbClr val="FFFFFF"/>
      </a:accent4>
      <a:accent5>
        <a:srgbClr val="000000"/>
      </a:accent5>
      <a:accent6>
        <a:srgbClr val="C26A5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