
<file path=[Content_Types].xml><?xml version="1.0" encoding="utf-8"?>
<Types xmlns="http://schemas.openxmlformats.org/package/2006/content-types">
  <Default Extension="png" ContentType="image/png"/>
  <Default Extension="jpeg" ContentType="image/jpeg"/>
  <Default Extension="wmf" ContentType="image/x-wmf"/>
  <Default Extension="rels" ContentType="application/vnd.openxmlformats-package.relationships+xml"/>
  <Default Extension="xml" ContentType="application/xml"/>
  <Default Extension="vml" ContentType="application/vnd.openxmlformats-officedocument.vmlDrawing"/>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revisionInfo.xml" ContentType="application/vnd.ms-powerpoint.revisioninfo+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76" r:id="rId3"/>
    <p:sldId id="259" r:id="rId4"/>
    <p:sldId id="257" r:id="rId5"/>
    <p:sldId id="265" r:id="rId6"/>
    <p:sldId id="277" r:id="rId7"/>
    <p:sldId id="260" r:id="rId8"/>
    <p:sldId id="261" r:id="rId9"/>
    <p:sldId id="266" r:id="rId10"/>
    <p:sldId id="278" r:id="rId11"/>
    <p:sldId id="267" r:id="rId12"/>
    <p:sldId id="280" r:id="rId13"/>
    <p:sldId id="281" r:id="rId14"/>
    <p:sldId id="282" r:id="rId15"/>
    <p:sldId id="283" r:id="rId16"/>
    <p:sldId id="284" r:id="rId17"/>
    <p:sldId id="285" r:id="rId18"/>
    <p:sldId id="279" r:id="rId19"/>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06742"/>
    <a:srgbClr val="E32D91"/>
    <a:srgbClr val="404040"/>
    <a:srgbClr val="C55561"/>
    <a:srgbClr val="E84275"/>
    <a:srgbClr val="6B6E7D"/>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1" d="100"/>
          <a:sy n="61" d="100"/>
        </p:scale>
        <p:origin x="294" y="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viewProps" Target="view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presProps" Target="pres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microsoft.com/office/2015/10/relationships/revisionInfo" Target="revisionInfo.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ableStyles" Target="tableStyle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heme" Target="theme/theme1.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solidFill>
              <a:schemeClr val="bg1"/>
            </a:solidFill>
            <a:ln>
              <a:noFill/>
            </a:ln>
            <a:effectLst>
              <a:outerShdw blurRad="57150" dist="19050" dir="5400000" algn="ctr" rotWithShape="0">
                <a:srgbClr val="000000">
                  <a:alpha val="63000"/>
                </a:srgbClr>
              </a:outerShdw>
            </a:effectLst>
          </c:spPr>
          <c:invertIfNegative val="0"/>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B20E-4719-8987-958BC51ED99F}"/>
            </c:ext>
          </c:extLst>
        </c:ser>
        <c:ser>
          <c:idx val="1"/>
          <c:order val="1"/>
          <c:tx>
            <c:strRef>
              <c:f>Sheet1!$C$1</c:f>
              <c:strCache>
                <c:ptCount val="1"/>
                <c:pt idx="0">
                  <c:v>Series 2</c:v>
                </c:pt>
              </c:strCache>
            </c:strRef>
          </c:tx>
          <c:spPr>
            <a:solidFill>
              <a:schemeClr val="bg1">
                <a:lumMod val="50000"/>
              </a:schemeClr>
            </a:solidFill>
            <a:ln>
              <a:noFill/>
            </a:ln>
            <a:effectLst>
              <a:outerShdw blurRad="57150" dist="19050" dir="5400000" algn="ctr" rotWithShape="0">
                <a:srgbClr val="000000">
                  <a:alpha val="63000"/>
                </a:srgbClr>
              </a:outerShdw>
            </a:effectLst>
          </c:spPr>
          <c:invertIfNegative val="0"/>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B20E-4719-8987-958BC51ED99F}"/>
            </c:ext>
          </c:extLst>
        </c:ser>
        <c:ser>
          <c:idx val="2"/>
          <c:order val="2"/>
          <c:tx>
            <c:strRef>
              <c:f>Sheet1!$D$1</c:f>
              <c:strCache>
                <c:ptCount val="1"/>
                <c:pt idx="0">
                  <c:v>Series 3</c:v>
                </c:pt>
              </c:strCache>
            </c:strRef>
          </c:tx>
          <c:spPr>
            <a:solidFill>
              <a:schemeClr val="tx1"/>
            </a:solidFill>
            <a:ln>
              <a:noFill/>
            </a:ln>
            <a:effectLst>
              <a:outerShdw blurRad="57150" dist="19050" dir="5400000" algn="ctr" rotWithShape="0">
                <a:srgbClr val="000000">
                  <a:alpha val="63000"/>
                </a:srgbClr>
              </a:outerShdw>
            </a:effectLst>
          </c:spPr>
          <c:invertIfNegative val="0"/>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B20E-4719-8987-958BC51ED99F}"/>
            </c:ext>
          </c:extLst>
        </c:ser>
        <c:dLbls>
          <c:showLegendKey val="0"/>
          <c:showVal val="0"/>
          <c:showCatName val="0"/>
          <c:showSerName val="0"/>
          <c:showPercent val="0"/>
          <c:showBubbleSize val="0"/>
        </c:dLbls>
        <c:gapWidth val="100"/>
        <c:overlap val="-24"/>
        <c:axId val="427325016"/>
        <c:axId val="427323048"/>
      </c:barChart>
      <c:catAx>
        <c:axId val="427325016"/>
        <c:scaling>
          <c:orientation val="minMax"/>
        </c:scaling>
        <c:delete val="0"/>
        <c:axPos val="b"/>
        <c:numFmt formatCode="General" sourceLinked="1"/>
        <c:majorTickMark val="none"/>
        <c:minorTickMark val="none"/>
        <c:tickLblPos val="nextTo"/>
        <c:spPr>
          <a:noFill/>
          <a:ln w="12700"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bg1"/>
                </a:solidFill>
                <a:latin typeface="+mn-lt"/>
                <a:ea typeface="+mn-ea"/>
                <a:cs typeface="+mn-cs"/>
              </a:defRPr>
            </a:pPr>
            <a:endParaRPr lang="en-US"/>
          </a:p>
        </c:txPr>
        <c:crossAx val="427323048"/>
        <c:crosses val="autoZero"/>
        <c:auto val="1"/>
        <c:lblAlgn val="ctr"/>
        <c:lblOffset val="100"/>
        <c:noMultiLvlLbl val="0"/>
      </c:catAx>
      <c:valAx>
        <c:axId val="427323048"/>
        <c:scaling>
          <c:orientation val="minMax"/>
        </c:scaling>
        <c:delete val="0"/>
        <c:axPos val="l"/>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bg1"/>
                </a:solidFill>
                <a:latin typeface="+mn-lt"/>
                <a:ea typeface="+mn-ea"/>
                <a:cs typeface="+mn-cs"/>
              </a:defRPr>
            </a:pPr>
            <a:endParaRPr lang="en-US"/>
          </a:p>
        </c:txPr>
        <c:crossAx val="427325016"/>
        <c:crosses val="autoZero"/>
        <c:crossBetween val="between"/>
      </c:valAx>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5.jpeg"/><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826017" y="2989547"/>
            <a:ext cx="4516997" cy="878905"/>
          </a:xfrm>
          <a:prstGeom prst="rect">
            <a:avLst/>
          </a:prstGeom>
        </p:spPr>
        <p:txBody>
          <a:bodyPr lIns="91425" tIns="91425" rIns="91425" bIns="91425" anchor="ctr" anchorCtr="0">
            <a:normAutofit/>
          </a:bodyPr>
          <a:lstStyle>
            <a:lvl1pPr lvl="0" algn="ctr">
              <a:spcBef>
                <a:spcPts val="0"/>
              </a:spcBef>
              <a:buSzPct val="100000"/>
              <a:defRPr sz="32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156309" y="4597422"/>
            <a:ext cx="4486032" cy="827247"/>
          </a:xfrm>
          <a:prstGeom prst="rect">
            <a:avLst/>
          </a:prstGeom>
        </p:spPr>
        <p:txBody>
          <a:bodyPr lIns="91425" tIns="91425" rIns="91425" bIns="91425" anchor="b" anchorCtr="0">
            <a:normAutofit/>
          </a:bodyPr>
          <a:lstStyle>
            <a:lvl1pPr lvl="0" algn="l" rtl="0">
              <a:spcBef>
                <a:spcPts val="0"/>
              </a:spcBef>
              <a:defRPr sz="4000" b="1">
                <a:solidFill>
                  <a:schemeClr val="tx1">
                    <a:lumMod val="95000"/>
                    <a:lumOff val="5000"/>
                  </a:schemeClr>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156309" y="5491469"/>
            <a:ext cx="4486032" cy="559772"/>
          </a:xfrm>
          <a:prstGeom prst="rect">
            <a:avLst/>
          </a:prstGeom>
        </p:spPr>
        <p:txBody>
          <a:bodyPr lIns="91425" tIns="91425" rIns="91425" bIns="91425" anchor="t" anchorCtr="0">
            <a:normAutofit/>
          </a:bodyPr>
          <a:lstStyle>
            <a:lvl1pPr lvl="0" algn="l" rtl="0">
              <a:spcBef>
                <a:spcPts val="0"/>
              </a:spcBef>
              <a:buClr>
                <a:srgbClr val="33CCFF"/>
              </a:buClr>
              <a:buSzPct val="100000"/>
              <a:buNone/>
              <a:defRPr sz="2000">
                <a:solidFill>
                  <a:schemeClr val="bg1">
                    <a:lumMod val="50000"/>
                  </a:schemeClr>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31" name="Shape 31"/>
          <p:cNvSpPr/>
          <p:nvPr/>
        </p:nvSpPr>
        <p:spPr>
          <a:xfrm rot="-5400000" flipH="1">
            <a:off x="9754537" y="3736365"/>
            <a:ext cx="1370399" cy="8348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
        <p:nvSpPr>
          <p:cNvPr id="14" name="Rounded Rectangle 5">
            <a:extLst>
              <a:ext uri="{FF2B5EF4-FFF2-40B4-BE49-F238E27FC236}">
                <a16:creationId xmlns:a16="http://schemas.microsoft.com/office/drawing/2014/main" id="{0A4BC108-76D2-4961-A750-3FB9530AE690}"/>
              </a:ext>
            </a:extLst>
          </p:cNvPr>
          <p:cNvSpPr/>
          <p:nvPr userDrawn="1"/>
        </p:nvSpPr>
        <p:spPr>
          <a:xfrm>
            <a:off x="0" y="4012894"/>
            <a:ext cx="12192000" cy="172243"/>
          </a:xfrm>
          <a:prstGeom prst="rect">
            <a:avLst/>
          </a:prstGeom>
          <a:gradFill flip="none" rotWithShape="1">
            <a:gsLst>
              <a:gs pos="100000">
                <a:srgbClr val="E32D91"/>
              </a:gs>
              <a:gs pos="86644">
                <a:srgbClr val="E53684"/>
              </a:gs>
              <a:gs pos="55000">
                <a:srgbClr val="ED5955"/>
              </a:gs>
              <a:gs pos="40000">
                <a:srgbClr val="F06742"/>
              </a:gs>
              <a:gs pos="0">
                <a:srgbClr val="7030A0"/>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pic>
        <p:nvPicPr>
          <p:cNvPr id="11" name="Picture 10">
            <a:extLst>
              <a:ext uri="{FF2B5EF4-FFF2-40B4-BE49-F238E27FC236}">
                <a16:creationId xmlns:a16="http://schemas.microsoft.com/office/drawing/2014/main" id="{8E056E70-5166-4EBB-8BCD-333153436820}"/>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2" y="0"/>
            <a:ext cx="12191998" cy="4017898"/>
          </a:xfrm>
          <a:prstGeom prst="rect">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10" name="Freeform: Shape 9">
            <a:extLst>
              <a:ext uri="{FF2B5EF4-FFF2-40B4-BE49-F238E27FC236}">
                <a16:creationId xmlns:a16="http://schemas.microsoft.com/office/drawing/2014/main" id="{C8FB690F-E709-4357-83D6-8ECE4D0180D2}"/>
              </a:ext>
            </a:extLst>
          </p:cNvPr>
          <p:cNvSpPr/>
          <p:nvPr userDrawn="1"/>
        </p:nvSpPr>
        <p:spPr>
          <a:xfrm>
            <a:off x="-3" y="5009621"/>
            <a:ext cx="4237898" cy="467634"/>
          </a:xfrm>
          <a:custGeom>
            <a:avLst/>
            <a:gdLst>
              <a:gd name="connsiteX0" fmla="*/ 0 w 4237898"/>
              <a:gd name="connsiteY0" fmla="*/ 0 h 479438"/>
              <a:gd name="connsiteX1" fmla="*/ 3998179 w 4237898"/>
              <a:gd name="connsiteY1" fmla="*/ 0 h 479438"/>
              <a:gd name="connsiteX2" fmla="*/ 4237898 w 4237898"/>
              <a:gd name="connsiteY2" fmla="*/ 239719 h 479438"/>
              <a:gd name="connsiteX3" fmla="*/ 4237897 w 4237898"/>
              <a:gd name="connsiteY3" fmla="*/ 239719 h 479438"/>
              <a:gd name="connsiteX4" fmla="*/ 3998178 w 4237898"/>
              <a:gd name="connsiteY4" fmla="*/ 479438 h 479438"/>
              <a:gd name="connsiteX5" fmla="*/ 0 w 4237898"/>
              <a:gd name="connsiteY5" fmla="*/ 479437 h 4794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237898" h="479438">
                <a:moveTo>
                  <a:pt x="0" y="0"/>
                </a:moveTo>
                <a:lnTo>
                  <a:pt x="3998179" y="0"/>
                </a:lnTo>
                <a:cubicBezTo>
                  <a:pt x="4130572" y="0"/>
                  <a:pt x="4237898" y="107326"/>
                  <a:pt x="4237898" y="239719"/>
                </a:cubicBezTo>
                <a:lnTo>
                  <a:pt x="4237897" y="239719"/>
                </a:lnTo>
                <a:cubicBezTo>
                  <a:pt x="4237897" y="372112"/>
                  <a:pt x="4130571" y="479438"/>
                  <a:pt x="3998178" y="479438"/>
                </a:cubicBezTo>
                <a:lnTo>
                  <a:pt x="0" y="479437"/>
                </a:lnTo>
                <a:close/>
              </a:path>
            </a:pathLst>
          </a:custGeom>
          <a:gradFill flip="none" rotWithShape="1">
            <a:gsLst>
              <a:gs pos="100000">
                <a:srgbClr val="E32D91"/>
              </a:gs>
              <a:gs pos="86644">
                <a:srgbClr val="E53684"/>
              </a:gs>
              <a:gs pos="55000">
                <a:srgbClr val="ED5955"/>
              </a:gs>
              <a:gs pos="40000">
                <a:srgbClr val="F06742"/>
              </a:gs>
              <a:gs pos="0">
                <a:srgbClr val="7030A0"/>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pic>
        <p:nvPicPr>
          <p:cNvPr id="16" name="Picture 15">
            <a:extLst>
              <a:ext uri="{FF2B5EF4-FFF2-40B4-BE49-F238E27FC236}">
                <a16:creationId xmlns:a16="http://schemas.microsoft.com/office/drawing/2014/main" id="{24E734DC-4F81-4B6B-9CCF-B4F14AF74D26}"/>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1831848"/>
            <a:ext cx="12192000" cy="3194304"/>
          </a:xfrm>
          <a:prstGeom prst="rect">
            <a:avLst/>
          </a:prstGeom>
        </p:spPr>
      </p:pic>
      <p:sp>
        <p:nvSpPr>
          <p:cNvPr id="34" name="Shape 34"/>
          <p:cNvSpPr txBox="1">
            <a:spLocks noGrp="1"/>
          </p:cNvSpPr>
          <p:nvPr>
            <p:ph type="body" idx="1"/>
          </p:nvPr>
        </p:nvSpPr>
        <p:spPr>
          <a:xfrm>
            <a:off x="8058315" y="2618632"/>
            <a:ext cx="3811302" cy="810368"/>
          </a:xfrm>
          <a:prstGeom prst="rect">
            <a:avLst/>
          </a:prstGeom>
        </p:spPr>
        <p:txBody>
          <a:bodyPr lIns="91425" tIns="91425" rIns="91425" bIns="91425" anchor="ctr" anchorCtr="0">
            <a:normAutofit/>
          </a:bodyPr>
          <a:lstStyle>
            <a:lvl1pPr lvl="0" algn="l" rtl="0">
              <a:lnSpc>
                <a:spcPct val="100000"/>
              </a:lnSpc>
              <a:spcBef>
                <a:spcPts val="0"/>
              </a:spcBef>
              <a:defRPr sz="18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21" name="Shape 22">
            <a:extLst>
              <a:ext uri="{FF2B5EF4-FFF2-40B4-BE49-F238E27FC236}">
                <a16:creationId xmlns:a16="http://schemas.microsoft.com/office/drawing/2014/main" id="{3DEA2168-6EAD-42B4-AA6E-191592A11767}"/>
              </a:ext>
            </a:extLst>
          </p:cNvPr>
          <p:cNvSpPr txBox="1">
            <a:spLocks noGrp="1"/>
          </p:cNvSpPr>
          <p:nvPr>
            <p:ph type="subTitle" idx="10"/>
          </p:nvPr>
        </p:nvSpPr>
        <p:spPr>
          <a:xfrm>
            <a:off x="805473" y="5036415"/>
            <a:ext cx="2626945" cy="467634"/>
          </a:xfrm>
          <a:prstGeom prst="rect">
            <a:avLst/>
          </a:prstGeom>
        </p:spPr>
        <p:txBody>
          <a:bodyPr lIns="91425" tIns="91425" rIns="91425" bIns="91425" anchor="t" anchorCtr="0">
            <a:normAutofit/>
          </a:bodyPr>
          <a:lstStyle>
            <a:lvl1pPr lvl="0" algn="l" rtl="0">
              <a:spcBef>
                <a:spcPts val="0"/>
              </a:spcBef>
              <a:buClr>
                <a:srgbClr val="33CCFF"/>
              </a:buClr>
              <a:buSzPct val="100000"/>
              <a:buNone/>
              <a:defRPr sz="2000">
                <a:solidFill>
                  <a:schemeClr val="bg1"/>
                </a:solidFill>
                <a:latin typeface="+mj-lt"/>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23" name="Shape 21">
            <a:extLst>
              <a:ext uri="{FF2B5EF4-FFF2-40B4-BE49-F238E27FC236}">
                <a16:creationId xmlns:a16="http://schemas.microsoft.com/office/drawing/2014/main" id="{2F49B39E-8542-433E-9E45-9BE4AE81C407}"/>
              </a:ext>
            </a:extLst>
          </p:cNvPr>
          <p:cNvSpPr txBox="1">
            <a:spLocks noGrp="1"/>
          </p:cNvSpPr>
          <p:nvPr>
            <p:ph type="ctrTitle"/>
          </p:nvPr>
        </p:nvSpPr>
        <p:spPr>
          <a:xfrm>
            <a:off x="175847" y="633893"/>
            <a:ext cx="4486032" cy="827247"/>
          </a:xfrm>
          <a:prstGeom prst="rect">
            <a:avLst/>
          </a:prstGeom>
        </p:spPr>
        <p:txBody>
          <a:bodyPr lIns="91425" tIns="91425" rIns="91425" bIns="91425" anchor="b" anchorCtr="0">
            <a:normAutofit/>
          </a:bodyPr>
          <a:lstStyle>
            <a:lvl1pPr lvl="0" algn="l" rtl="0">
              <a:spcBef>
                <a:spcPts val="0"/>
              </a:spcBef>
              <a:defRPr sz="4000" b="1">
                <a:solidFill>
                  <a:schemeClr val="tx1">
                    <a:lumMod val="95000"/>
                    <a:lumOff val="5000"/>
                  </a:schemeClr>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4" name="Rounded Rectangle 5">
            <a:extLst>
              <a:ext uri="{FF2B5EF4-FFF2-40B4-BE49-F238E27FC236}">
                <a16:creationId xmlns:a16="http://schemas.microsoft.com/office/drawing/2014/main" id="{A86CB6CB-9EF3-4D34-9A5B-6BF251994DC0}"/>
              </a:ext>
            </a:extLst>
          </p:cNvPr>
          <p:cNvSpPr/>
          <p:nvPr userDrawn="1"/>
        </p:nvSpPr>
        <p:spPr>
          <a:xfrm>
            <a:off x="-1" y="1659605"/>
            <a:ext cx="12192000" cy="172243"/>
          </a:xfrm>
          <a:prstGeom prst="rect">
            <a:avLst/>
          </a:prstGeom>
          <a:gradFill flip="none" rotWithShape="1">
            <a:gsLst>
              <a:gs pos="100000">
                <a:srgbClr val="E32D91"/>
              </a:gs>
              <a:gs pos="86644">
                <a:srgbClr val="E53684"/>
              </a:gs>
              <a:gs pos="55000">
                <a:srgbClr val="ED5955"/>
              </a:gs>
              <a:gs pos="40000">
                <a:srgbClr val="F06742"/>
              </a:gs>
              <a:gs pos="0">
                <a:srgbClr val="7030A0"/>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pic>
        <p:nvPicPr>
          <p:cNvPr id="3" name="Picture 2">
            <a:extLst>
              <a:ext uri="{FF2B5EF4-FFF2-40B4-BE49-F238E27FC236}">
                <a16:creationId xmlns:a16="http://schemas.microsoft.com/office/drawing/2014/main" id="{757B6D95-757C-4FA8-B322-DBDE445D7FD1}"/>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0"/>
            <a:ext cx="6926894" cy="6858000"/>
          </a:xfrm>
          <a:prstGeom prst="parallelogram">
            <a:avLst/>
          </a:prstGeom>
        </p:spPr>
      </p:pic>
      <p:sp>
        <p:nvSpPr>
          <p:cNvPr id="12" name="Shape 47">
            <a:extLst>
              <a:ext uri="{FF2B5EF4-FFF2-40B4-BE49-F238E27FC236}">
                <a16:creationId xmlns:a16="http://schemas.microsoft.com/office/drawing/2014/main" id="{85894DA5-3B62-4CAA-89C6-2CA156EBA310}"/>
              </a:ext>
            </a:extLst>
          </p:cNvPr>
          <p:cNvSpPr txBox="1">
            <a:spLocks noGrp="1"/>
          </p:cNvSpPr>
          <p:nvPr>
            <p:ph type="title"/>
          </p:nvPr>
        </p:nvSpPr>
        <p:spPr>
          <a:xfrm>
            <a:off x="6926894" y="1958619"/>
            <a:ext cx="4944974" cy="646671"/>
          </a:xfrm>
          <a:prstGeom prst="rect">
            <a:avLst/>
          </a:prstGeom>
        </p:spPr>
        <p:txBody>
          <a:bodyPr lIns="91425" tIns="91425" rIns="91425" bIns="91425" anchor="b" anchorCtr="0">
            <a:noAutofit/>
          </a:bodyPr>
          <a:lstStyle>
            <a:lvl1pPr lv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8">
            <a:extLst>
              <a:ext uri="{FF2B5EF4-FFF2-40B4-BE49-F238E27FC236}">
                <a16:creationId xmlns:a16="http://schemas.microsoft.com/office/drawing/2014/main" id="{CF64255E-F1A6-4ADD-A6BB-60C6CADAD0B4}"/>
              </a:ext>
            </a:extLst>
          </p:cNvPr>
          <p:cNvSpPr txBox="1">
            <a:spLocks noGrp="1"/>
          </p:cNvSpPr>
          <p:nvPr>
            <p:ph type="body" idx="1"/>
          </p:nvPr>
        </p:nvSpPr>
        <p:spPr>
          <a:xfrm>
            <a:off x="6926894" y="2713613"/>
            <a:ext cx="4944974" cy="2810886"/>
          </a:xfrm>
          <a:prstGeom prst="rect">
            <a:avLst/>
          </a:prstGeom>
        </p:spPr>
        <p:txBody>
          <a:bodyPr lIns="91425" tIns="91425" rIns="91425" bIns="91425" anchor="t" anchorCtr="0">
            <a:normAutofit/>
          </a:bodyPr>
          <a:lstStyle>
            <a:lvl1pPr lvl="0">
              <a:spcBef>
                <a:spcPts val="0"/>
              </a:spcBef>
              <a:defRPr sz="20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4" name="Text Placeholder 24">
            <a:extLst>
              <a:ext uri="{FF2B5EF4-FFF2-40B4-BE49-F238E27FC236}">
                <a16:creationId xmlns:a16="http://schemas.microsoft.com/office/drawing/2014/main" id="{D5B35D8D-CB45-4D9E-8D6D-7CFBFAF8487C}"/>
              </a:ext>
            </a:extLst>
          </p:cNvPr>
          <p:cNvSpPr>
            <a:spLocks noGrp="1"/>
          </p:cNvSpPr>
          <p:nvPr>
            <p:ph type="body" sz="quarter" idx="10" hasCustomPrompt="1"/>
          </p:nvPr>
        </p:nvSpPr>
        <p:spPr>
          <a:xfrm>
            <a:off x="404814" y="858632"/>
            <a:ext cx="1921070" cy="493712"/>
          </a:xfrm>
        </p:spPr>
        <p:txBody>
          <a:bodyPr/>
          <a:lstStyle>
            <a:lvl1pPr>
              <a:defRPr/>
            </a:lvl1pPr>
          </a:lstStyle>
          <a:p>
            <a:pPr lvl="0"/>
            <a:r>
              <a:rPr lang="en-US" dirty="0"/>
              <a:t>Heading</a:t>
            </a:r>
          </a:p>
        </p:txBody>
      </p:sp>
      <p:sp>
        <p:nvSpPr>
          <p:cNvPr id="21" name="Freeform: Shape 20">
            <a:extLst>
              <a:ext uri="{FF2B5EF4-FFF2-40B4-BE49-F238E27FC236}">
                <a16:creationId xmlns:a16="http://schemas.microsoft.com/office/drawing/2014/main" id="{6D22CECB-A7FF-4B92-B04C-86F9B5145E68}"/>
              </a:ext>
            </a:extLst>
          </p:cNvPr>
          <p:cNvSpPr/>
          <p:nvPr userDrawn="1"/>
        </p:nvSpPr>
        <p:spPr>
          <a:xfrm rot="490696">
            <a:off x="5701053" y="-97190"/>
            <a:ext cx="862264" cy="7052381"/>
          </a:xfrm>
          <a:custGeom>
            <a:avLst/>
            <a:gdLst>
              <a:gd name="connsiteX0" fmla="*/ 862264 w 862264"/>
              <a:gd name="connsiteY0" fmla="*/ 0 h 7052381"/>
              <a:gd name="connsiteX1" fmla="*/ 129319 w 862264"/>
              <a:gd name="connsiteY1" fmla="*/ 7033796 h 7052381"/>
              <a:gd name="connsiteX2" fmla="*/ 0 w 862264"/>
              <a:gd name="connsiteY2" fmla="*/ 7052381 h 7052381"/>
              <a:gd name="connsiteX3" fmla="*/ 732946 w 862264"/>
              <a:gd name="connsiteY3" fmla="*/ 18585 h 7052381"/>
            </a:gdLst>
            <a:ahLst/>
            <a:cxnLst>
              <a:cxn ang="0">
                <a:pos x="connsiteX0" y="connsiteY0"/>
              </a:cxn>
              <a:cxn ang="0">
                <a:pos x="connsiteX1" y="connsiteY1"/>
              </a:cxn>
              <a:cxn ang="0">
                <a:pos x="connsiteX2" y="connsiteY2"/>
              </a:cxn>
              <a:cxn ang="0">
                <a:pos x="connsiteX3" y="connsiteY3"/>
              </a:cxn>
            </a:cxnLst>
            <a:rect l="l" t="t" r="r" b="b"/>
            <a:pathLst>
              <a:path w="862264" h="7052381">
                <a:moveTo>
                  <a:pt x="862264" y="0"/>
                </a:moveTo>
                <a:lnTo>
                  <a:pt x="129319" y="7033796"/>
                </a:lnTo>
                <a:lnTo>
                  <a:pt x="0" y="7052381"/>
                </a:lnTo>
                <a:lnTo>
                  <a:pt x="732946" y="18585"/>
                </a:lnTo>
                <a:close/>
              </a:path>
            </a:pathLst>
          </a:custGeom>
          <a:gradFill flip="none" rotWithShape="1">
            <a:gsLst>
              <a:gs pos="100000">
                <a:srgbClr val="E32D91"/>
              </a:gs>
              <a:gs pos="86644">
                <a:srgbClr val="E53684"/>
              </a:gs>
              <a:gs pos="55000">
                <a:srgbClr val="ED5955"/>
              </a:gs>
              <a:gs pos="40000">
                <a:srgbClr val="F06742"/>
              </a:gs>
              <a:gs pos="0">
                <a:srgbClr val="7030A0"/>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16" name="Rounded Rectangle 5">
            <a:extLst>
              <a:ext uri="{FF2B5EF4-FFF2-40B4-BE49-F238E27FC236}">
                <a16:creationId xmlns:a16="http://schemas.microsoft.com/office/drawing/2014/main" id="{838F2B91-77E5-48C5-BDC9-5901C1F7839B}"/>
              </a:ext>
            </a:extLst>
          </p:cNvPr>
          <p:cNvSpPr/>
          <p:nvPr userDrawn="1"/>
        </p:nvSpPr>
        <p:spPr>
          <a:xfrm>
            <a:off x="4267200" y="3428999"/>
            <a:ext cx="7924769" cy="3429001"/>
          </a:xfrm>
          <a:prstGeom prst="roundRect">
            <a:avLst>
              <a:gd name="adj" fmla="val 0"/>
            </a:avLst>
          </a:prstGeom>
          <a:gradFill flip="none" rotWithShape="1">
            <a:gsLst>
              <a:gs pos="100000">
                <a:srgbClr val="E32D91"/>
              </a:gs>
              <a:gs pos="86644">
                <a:srgbClr val="E53684"/>
              </a:gs>
              <a:gs pos="55000">
                <a:srgbClr val="ED5955"/>
              </a:gs>
              <a:gs pos="40000">
                <a:srgbClr val="F06742"/>
              </a:gs>
              <a:gs pos="0">
                <a:srgbClr val="7030A0"/>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2" name="Shape 62"/>
          <p:cNvSpPr txBox="1">
            <a:spLocks noGrp="1"/>
          </p:cNvSpPr>
          <p:nvPr>
            <p:ph type="title"/>
          </p:nvPr>
        </p:nvSpPr>
        <p:spPr>
          <a:xfrm>
            <a:off x="219756" y="225284"/>
            <a:ext cx="5666694" cy="574816"/>
          </a:xfrm>
          <a:prstGeom prst="rect">
            <a:avLst/>
          </a:prstGeom>
        </p:spPr>
        <p:txBody>
          <a:bodyPr lIns="91425" tIns="91425" rIns="91425" bIns="91425" anchor="b" anchorCtr="0">
            <a:noAutofit/>
          </a:bodyPr>
          <a:lstStyle>
            <a:lvl1pPr lvl="0">
              <a:spcBef>
                <a:spcPts val="0"/>
              </a:spcBef>
              <a:defRPr sz="32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219756" y="900934"/>
            <a:ext cx="5666694" cy="2337566"/>
          </a:xfrm>
          <a:prstGeom prst="rect">
            <a:avLst/>
          </a:prstGeom>
        </p:spPr>
        <p:txBody>
          <a:bodyPr lIns="91425" tIns="91425" rIns="91425" bIns="91425" anchor="t" anchorCtr="0">
            <a:normAutofit/>
          </a:bodyPr>
          <a:lstStyle>
            <a:lvl1pPr lvl="0">
              <a:spcBef>
                <a:spcPts val="0"/>
              </a:spcBef>
              <a:buSzPct val="100000"/>
              <a:defRPr sz="16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3" name="Picture 2">
            <a:extLst>
              <a:ext uri="{FF2B5EF4-FFF2-40B4-BE49-F238E27FC236}">
                <a16:creationId xmlns:a16="http://schemas.microsoft.com/office/drawing/2014/main" id="{FEB1B7F6-2CE4-4F5C-810C-94563E727BC0}"/>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6096015" y="-1"/>
            <a:ext cx="6095985" cy="3429001"/>
          </a:xfrm>
          <a:prstGeom prst="rect">
            <a:avLst/>
          </a:prstGeom>
        </p:spPr>
      </p:pic>
      <p:pic>
        <p:nvPicPr>
          <p:cNvPr id="6" name="Picture 5">
            <a:extLst>
              <a:ext uri="{FF2B5EF4-FFF2-40B4-BE49-F238E27FC236}">
                <a16:creationId xmlns:a16="http://schemas.microsoft.com/office/drawing/2014/main" id="{80A13187-F8AB-4066-A173-B61A63027B4B}"/>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0" y="3429000"/>
            <a:ext cx="6095985" cy="3429002"/>
          </a:xfrm>
          <a:prstGeom prst="rect">
            <a:avLst/>
          </a:prstGeom>
        </p:spPr>
      </p:pic>
      <p:sp>
        <p:nvSpPr>
          <p:cNvPr id="12" name="Shape 63">
            <a:extLst>
              <a:ext uri="{FF2B5EF4-FFF2-40B4-BE49-F238E27FC236}">
                <a16:creationId xmlns:a16="http://schemas.microsoft.com/office/drawing/2014/main" id="{AB2BB35C-F737-45A3-8CDA-90EAF1F401BA}"/>
              </a:ext>
            </a:extLst>
          </p:cNvPr>
          <p:cNvSpPr txBox="1">
            <a:spLocks noGrp="1"/>
          </p:cNvSpPr>
          <p:nvPr>
            <p:ph type="body" idx="10"/>
          </p:nvPr>
        </p:nvSpPr>
        <p:spPr>
          <a:xfrm>
            <a:off x="6334806" y="4312543"/>
            <a:ext cx="5666694" cy="2337566"/>
          </a:xfrm>
          <a:prstGeom prst="rect">
            <a:avLst/>
          </a:prstGeom>
        </p:spPr>
        <p:txBody>
          <a:bodyPr lIns="91425" tIns="91425" rIns="91425" bIns="91425" anchor="t" anchorCtr="0">
            <a:normAutofit/>
          </a:bodyPr>
          <a:lstStyle>
            <a:lvl1pPr lvl="0">
              <a:spcBef>
                <a:spcPts val="0"/>
              </a:spcBef>
              <a:buSzPct val="100000"/>
              <a:defRPr sz="16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8" name="Text Placeholder 7">
            <a:extLst>
              <a:ext uri="{FF2B5EF4-FFF2-40B4-BE49-F238E27FC236}">
                <a16:creationId xmlns:a16="http://schemas.microsoft.com/office/drawing/2014/main" id="{F5567B4B-26D6-48A7-A971-478B4112C763}"/>
              </a:ext>
            </a:extLst>
          </p:cNvPr>
          <p:cNvSpPr>
            <a:spLocks noGrp="1"/>
          </p:cNvSpPr>
          <p:nvPr>
            <p:ph type="body" sz="quarter" idx="11"/>
          </p:nvPr>
        </p:nvSpPr>
        <p:spPr>
          <a:xfrm>
            <a:off x="6334125" y="3657600"/>
            <a:ext cx="5667375" cy="514350"/>
          </a:xfrm>
        </p:spPr>
        <p:txBody>
          <a:bodyPr/>
          <a:lstStyle>
            <a:lvl1pPr>
              <a:defRPr>
                <a:solidFill>
                  <a:schemeClr val="bg1"/>
                </a:solidFill>
              </a:defRPr>
            </a:lvl1pPr>
          </a:lstStyle>
          <a:p>
            <a:pPr lvl="0"/>
            <a:endParaRPr lang="en-US" dirty="0"/>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10" name="Rounded Rectangle 5">
            <a:extLst>
              <a:ext uri="{FF2B5EF4-FFF2-40B4-BE49-F238E27FC236}">
                <a16:creationId xmlns:a16="http://schemas.microsoft.com/office/drawing/2014/main" id="{46B2CB2C-3B92-4A96-9381-0CEDDD8489B5}"/>
              </a:ext>
            </a:extLst>
          </p:cNvPr>
          <p:cNvSpPr/>
          <p:nvPr userDrawn="1"/>
        </p:nvSpPr>
        <p:spPr>
          <a:xfrm>
            <a:off x="1" y="-1"/>
            <a:ext cx="6096000" cy="6858001"/>
          </a:xfrm>
          <a:prstGeom prst="roundRect">
            <a:avLst>
              <a:gd name="adj" fmla="val 0"/>
            </a:avLst>
          </a:prstGeom>
          <a:gradFill flip="none" rotWithShape="1">
            <a:gsLst>
              <a:gs pos="100000">
                <a:srgbClr val="E32D91"/>
              </a:gs>
              <a:gs pos="86644">
                <a:srgbClr val="E53684"/>
              </a:gs>
              <a:gs pos="55000">
                <a:srgbClr val="ED5955"/>
              </a:gs>
              <a:gs pos="40000">
                <a:srgbClr val="F06742"/>
              </a:gs>
              <a:gs pos="0">
                <a:srgbClr val="7030A0"/>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pic>
        <p:nvPicPr>
          <p:cNvPr id="3" name="Picture 2">
            <a:extLst>
              <a:ext uri="{FF2B5EF4-FFF2-40B4-BE49-F238E27FC236}">
                <a16:creationId xmlns:a16="http://schemas.microsoft.com/office/drawing/2014/main" id="{2A268D64-D37A-4533-8954-BCE5F776EDBA}"/>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l="5564" t="14787" r="5469" b="46026"/>
          <a:stretch/>
        </p:blipFill>
        <p:spPr>
          <a:xfrm>
            <a:off x="603224" y="589600"/>
            <a:ext cx="10985551" cy="5678798"/>
          </a:xfrm>
          <a:prstGeom prst="rect">
            <a:avLst/>
          </a:prstGeom>
        </p:spPr>
      </p:pic>
      <p:sp>
        <p:nvSpPr>
          <p:cNvPr id="6" name="Rectangle 5">
            <a:extLst>
              <a:ext uri="{FF2B5EF4-FFF2-40B4-BE49-F238E27FC236}">
                <a16:creationId xmlns:a16="http://schemas.microsoft.com/office/drawing/2014/main" id="{4033DBF0-F46A-4E26-85B4-560A24095CBC}"/>
              </a:ext>
            </a:extLst>
          </p:cNvPr>
          <p:cNvSpPr/>
          <p:nvPr userDrawn="1"/>
        </p:nvSpPr>
        <p:spPr>
          <a:xfrm>
            <a:off x="603224" y="589600"/>
            <a:ext cx="5492776" cy="5678798"/>
          </a:xfrm>
          <a:prstGeom prst="rect">
            <a:avLst/>
          </a:prstGeom>
          <a:solidFill>
            <a:srgbClr val="6B6E7D">
              <a:alpha val="7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8" name="Shape 78"/>
          <p:cNvSpPr txBox="1">
            <a:spLocks noGrp="1"/>
          </p:cNvSpPr>
          <p:nvPr>
            <p:ph type="title"/>
          </p:nvPr>
        </p:nvSpPr>
        <p:spPr>
          <a:xfrm>
            <a:off x="715855" y="660290"/>
            <a:ext cx="5250229" cy="746467"/>
          </a:xfrm>
          <a:prstGeom prst="rect">
            <a:avLst/>
          </a:prstGeom>
        </p:spPr>
        <p:txBody>
          <a:bodyPr lIns="91425" tIns="91425" rIns="91425" bIns="91425" anchor="b" anchorCtr="0">
            <a:normAutofit/>
          </a:bodyPr>
          <a:lstStyle>
            <a:lvl1pPr lvl="0" algn="ctr" rtl="0">
              <a:spcBef>
                <a:spcPts val="0"/>
              </a:spcBef>
              <a:defRPr sz="32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715856" y="1536669"/>
            <a:ext cx="5250229"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2" name="Shape 79">
            <a:extLst>
              <a:ext uri="{FF2B5EF4-FFF2-40B4-BE49-F238E27FC236}">
                <a16:creationId xmlns:a16="http://schemas.microsoft.com/office/drawing/2014/main" id="{9643271A-9027-46F3-8D74-D953558B044C}"/>
              </a:ext>
            </a:extLst>
          </p:cNvPr>
          <p:cNvSpPr txBox="1">
            <a:spLocks noGrp="1"/>
          </p:cNvSpPr>
          <p:nvPr>
            <p:ph type="body" idx="10"/>
          </p:nvPr>
        </p:nvSpPr>
        <p:spPr>
          <a:xfrm>
            <a:off x="719499" y="3119385"/>
            <a:ext cx="5250229"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3" name="Shape 79">
            <a:extLst>
              <a:ext uri="{FF2B5EF4-FFF2-40B4-BE49-F238E27FC236}">
                <a16:creationId xmlns:a16="http://schemas.microsoft.com/office/drawing/2014/main" id="{4759A37A-7074-42D8-BCFA-D8F3756C20BC}"/>
              </a:ext>
            </a:extLst>
          </p:cNvPr>
          <p:cNvSpPr txBox="1">
            <a:spLocks noGrp="1"/>
          </p:cNvSpPr>
          <p:nvPr>
            <p:ph type="body" idx="11"/>
          </p:nvPr>
        </p:nvSpPr>
        <p:spPr>
          <a:xfrm>
            <a:off x="719498" y="4702641"/>
            <a:ext cx="5250229"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only">
    <p:spTree>
      <p:nvGrpSpPr>
        <p:cNvPr id="1" name="Shape 94"/>
        <p:cNvGrpSpPr/>
        <p:nvPr/>
      </p:nvGrpSpPr>
      <p:grpSpPr>
        <a:xfrm>
          <a:off x="0" y="0"/>
          <a:ext cx="0" cy="0"/>
          <a:chOff x="0" y="0"/>
          <a:chExt cx="0" cy="0"/>
        </a:xfrm>
      </p:grpSpPr>
      <p:pic>
        <p:nvPicPr>
          <p:cNvPr id="6" name="Picture 5">
            <a:extLst>
              <a:ext uri="{FF2B5EF4-FFF2-40B4-BE49-F238E27FC236}">
                <a16:creationId xmlns:a16="http://schemas.microsoft.com/office/drawing/2014/main" id="{90E9CE0B-4262-44CC-9B09-1606BA8A4248}"/>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t="2266" b="13359"/>
          <a:stretch/>
        </p:blipFill>
        <p:spPr>
          <a:xfrm>
            <a:off x="0" y="0"/>
            <a:ext cx="12192000" cy="6858000"/>
          </a:xfrm>
          <a:prstGeom prst="rect">
            <a:avLst/>
          </a:prstGeom>
        </p:spPr>
      </p:pic>
      <p:sp>
        <p:nvSpPr>
          <p:cNvPr id="5" name="Rounded Rectangle 5">
            <a:extLst>
              <a:ext uri="{FF2B5EF4-FFF2-40B4-BE49-F238E27FC236}">
                <a16:creationId xmlns:a16="http://schemas.microsoft.com/office/drawing/2014/main" id="{511256F0-5DF9-4657-824F-BDFEAA67CD35}"/>
              </a:ext>
            </a:extLst>
          </p:cNvPr>
          <p:cNvSpPr/>
          <p:nvPr userDrawn="1"/>
        </p:nvSpPr>
        <p:spPr>
          <a:xfrm>
            <a:off x="0" y="1714500"/>
            <a:ext cx="12192000" cy="4457700"/>
          </a:xfrm>
          <a:prstGeom prst="roundRect">
            <a:avLst>
              <a:gd name="adj" fmla="val 0"/>
            </a:avLst>
          </a:prstGeom>
          <a:gradFill flip="none" rotWithShape="1">
            <a:gsLst>
              <a:gs pos="100000">
                <a:srgbClr val="E32D91">
                  <a:alpha val="85000"/>
                </a:srgbClr>
              </a:gs>
              <a:gs pos="86644">
                <a:srgbClr val="E53684">
                  <a:alpha val="78000"/>
                </a:srgbClr>
              </a:gs>
              <a:gs pos="55000">
                <a:srgbClr val="ED5955">
                  <a:alpha val="85000"/>
                </a:srgbClr>
              </a:gs>
              <a:gs pos="40000">
                <a:srgbClr val="F06742">
                  <a:alpha val="85000"/>
                </a:srgbClr>
              </a:gs>
              <a:gs pos="0">
                <a:srgbClr val="7030A0">
                  <a:alpha val="89000"/>
                </a:srgbClr>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8" name="Shape 78">
            <a:extLst>
              <a:ext uri="{FF2B5EF4-FFF2-40B4-BE49-F238E27FC236}">
                <a16:creationId xmlns:a16="http://schemas.microsoft.com/office/drawing/2014/main" id="{2F9D2A22-433D-49E9-8E9C-602C6B0536D5}"/>
              </a:ext>
            </a:extLst>
          </p:cNvPr>
          <p:cNvSpPr txBox="1">
            <a:spLocks noGrp="1"/>
          </p:cNvSpPr>
          <p:nvPr>
            <p:ph type="title"/>
          </p:nvPr>
        </p:nvSpPr>
        <p:spPr>
          <a:xfrm>
            <a:off x="3470885" y="358433"/>
            <a:ext cx="5250229" cy="746467"/>
          </a:xfrm>
          <a:prstGeom prst="rect">
            <a:avLst/>
          </a:prstGeom>
        </p:spPr>
        <p:txBody>
          <a:bodyPr lIns="91425" tIns="91425" rIns="91425" bIns="91425" anchor="b" anchorCtr="0">
            <a:normAutofit/>
          </a:bodyPr>
          <a:lstStyle>
            <a:lvl1pPr lvl="0" algn="ctr" rtl="0">
              <a:spcBef>
                <a:spcPts val="0"/>
              </a:spcBef>
              <a:defRPr sz="3200" b="1">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9" name="Shape 79">
            <a:extLst>
              <a:ext uri="{FF2B5EF4-FFF2-40B4-BE49-F238E27FC236}">
                <a16:creationId xmlns:a16="http://schemas.microsoft.com/office/drawing/2014/main" id="{98E21BF9-1146-4B65-8860-0FD5EF0B65B5}"/>
              </a:ext>
            </a:extLst>
          </p:cNvPr>
          <p:cNvSpPr txBox="1">
            <a:spLocks noGrp="1"/>
          </p:cNvSpPr>
          <p:nvPr>
            <p:ph type="body" idx="1"/>
          </p:nvPr>
        </p:nvSpPr>
        <p:spPr>
          <a:xfrm>
            <a:off x="7787050" y="2273608"/>
            <a:ext cx="3875194"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0" name="Shape 79">
            <a:extLst>
              <a:ext uri="{FF2B5EF4-FFF2-40B4-BE49-F238E27FC236}">
                <a16:creationId xmlns:a16="http://schemas.microsoft.com/office/drawing/2014/main" id="{443D38BC-B006-44C2-9655-BBDF1B87CD54}"/>
              </a:ext>
            </a:extLst>
          </p:cNvPr>
          <p:cNvSpPr txBox="1">
            <a:spLocks noGrp="1"/>
          </p:cNvSpPr>
          <p:nvPr>
            <p:ph type="body" idx="10"/>
          </p:nvPr>
        </p:nvSpPr>
        <p:spPr>
          <a:xfrm>
            <a:off x="7787050" y="4103158"/>
            <a:ext cx="3875194"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4" name="Shape 79">
            <a:extLst>
              <a:ext uri="{FF2B5EF4-FFF2-40B4-BE49-F238E27FC236}">
                <a16:creationId xmlns:a16="http://schemas.microsoft.com/office/drawing/2014/main" id="{E1EAAF7F-4E3E-4FED-B8C8-6F6A241C288D}"/>
              </a:ext>
            </a:extLst>
          </p:cNvPr>
          <p:cNvSpPr txBox="1">
            <a:spLocks noGrp="1"/>
          </p:cNvSpPr>
          <p:nvPr>
            <p:ph type="body" idx="11"/>
          </p:nvPr>
        </p:nvSpPr>
        <p:spPr>
          <a:xfrm>
            <a:off x="2201756" y="2273608"/>
            <a:ext cx="3875194"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5" name="Shape 79">
            <a:extLst>
              <a:ext uri="{FF2B5EF4-FFF2-40B4-BE49-F238E27FC236}">
                <a16:creationId xmlns:a16="http://schemas.microsoft.com/office/drawing/2014/main" id="{1861DFCE-3259-4DE0-942E-1EE4EBED0BB6}"/>
              </a:ext>
            </a:extLst>
          </p:cNvPr>
          <p:cNvSpPr txBox="1">
            <a:spLocks noGrp="1"/>
          </p:cNvSpPr>
          <p:nvPr>
            <p:ph type="body" idx="12"/>
          </p:nvPr>
        </p:nvSpPr>
        <p:spPr>
          <a:xfrm>
            <a:off x="2201756" y="4103158"/>
            <a:ext cx="3875194"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Caption">
    <p:spTree>
      <p:nvGrpSpPr>
        <p:cNvPr id="1" name="Shape 108"/>
        <p:cNvGrpSpPr/>
        <p:nvPr/>
      </p:nvGrpSpPr>
      <p:grpSpPr>
        <a:xfrm>
          <a:off x="0" y="0"/>
          <a:ext cx="0" cy="0"/>
          <a:chOff x="0" y="0"/>
          <a:chExt cx="0" cy="0"/>
        </a:xfrm>
      </p:grpSpPr>
      <p:sp>
        <p:nvSpPr>
          <p:cNvPr id="2" name="Rectangle 1">
            <a:extLst>
              <a:ext uri="{FF2B5EF4-FFF2-40B4-BE49-F238E27FC236}">
                <a16:creationId xmlns:a16="http://schemas.microsoft.com/office/drawing/2014/main" id="{AD542D93-2338-49FC-AFEF-DD18F5721A63}"/>
              </a:ext>
            </a:extLst>
          </p:cNvPr>
          <p:cNvSpPr/>
          <p:nvPr userDrawn="1"/>
        </p:nvSpPr>
        <p:spPr>
          <a:xfrm>
            <a:off x="5886450" y="1447800"/>
            <a:ext cx="5067300" cy="3962400"/>
          </a:xfrm>
          <a:prstGeom prst="rect">
            <a:avLst/>
          </a:prstGeom>
          <a:solidFill>
            <a:schemeClr val="bg1"/>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ounded Rectangle 5">
            <a:extLst>
              <a:ext uri="{FF2B5EF4-FFF2-40B4-BE49-F238E27FC236}">
                <a16:creationId xmlns:a16="http://schemas.microsoft.com/office/drawing/2014/main" id="{5AAD747B-9FB6-47B6-A457-24EA3267377C}"/>
              </a:ext>
            </a:extLst>
          </p:cNvPr>
          <p:cNvSpPr/>
          <p:nvPr userDrawn="1"/>
        </p:nvSpPr>
        <p:spPr>
          <a:xfrm>
            <a:off x="304800" y="342900"/>
            <a:ext cx="5734050" cy="6172200"/>
          </a:xfrm>
          <a:prstGeom prst="roundRect">
            <a:avLst>
              <a:gd name="adj" fmla="val 0"/>
            </a:avLst>
          </a:prstGeom>
          <a:gradFill flip="none" rotWithShape="1">
            <a:gsLst>
              <a:gs pos="100000">
                <a:srgbClr val="E32D91"/>
              </a:gs>
              <a:gs pos="86644">
                <a:srgbClr val="E53684"/>
              </a:gs>
              <a:gs pos="55000">
                <a:srgbClr val="ED5955"/>
              </a:gs>
              <a:gs pos="40000">
                <a:srgbClr val="F06742"/>
              </a:gs>
              <a:gs pos="0">
                <a:srgbClr val="7030A0"/>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3" name="Rectangle 2">
            <a:extLst>
              <a:ext uri="{FF2B5EF4-FFF2-40B4-BE49-F238E27FC236}">
                <a16:creationId xmlns:a16="http://schemas.microsoft.com/office/drawing/2014/main" id="{B41452F4-E11C-45EE-A9CD-AC090F5181E8}"/>
              </a:ext>
            </a:extLst>
          </p:cNvPr>
          <p:cNvSpPr/>
          <p:nvPr userDrawn="1"/>
        </p:nvSpPr>
        <p:spPr>
          <a:xfrm>
            <a:off x="1085850" y="1447799"/>
            <a:ext cx="5067300" cy="3962400"/>
          </a:xfrm>
          <a:prstGeom prst="rect">
            <a:avLst/>
          </a:prstGeom>
          <a:solidFill>
            <a:schemeClr val="bg1"/>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ounded Rectangle 5">
            <a:extLst>
              <a:ext uri="{FF2B5EF4-FFF2-40B4-BE49-F238E27FC236}">
                <a16:creationId xmlns:a16="http://schemas.microsoft.com/office/drawing/2014/main" id="{716E7454-5D3A-4EA1-BAD8-40825CE55FA9}"/>
              </a:ext>
            </a:extLst>
          </p:cNvPr>
          <p:cNvSpPr/>
          <p:nvPr userDrawn="1"/>
        </p:nvSpPr>
        <p:spPr>
          <a:xfrm>
            <a:off x="6096000" y="342900"/>
            <a:ext cx="5734050" cy="6172200"/>
          </a:xfrm>
          <a:prstGeom prst="roundRect">
            <a:avLst>
              <a:gd name="adj" fmla="val 0"/>
            </a:avLst>
          </a:prstGeom>
          <a:gradFill flip="none" rotWithShape="1">
            <a:gsLst>
              <a:gs pos="100000">
                <a:srgbClr val="E32D91"/>
              </a:gs>
              <a:gs pos="86644">
                <a:srgbClr val="E53684"/>
              </a:gs>
              <a:gs pos="55000">
                <a:srgbClr val="ED5955"/>
              </a:gs>
              <a:gs pos="40000">
                <a:srgbClr val="F06742"/>
              </a:gs>
              <a:gs pos="0">
                <a:srgbClr val="7030A0"/>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pic>
        <p:nvPicPr>
          <p:cNvPr id="3" name="Picture 2">
            <a:extLst>
              <a:ext uri="{FF2B5EF4-FFF2-40B4-BE49-F238E27FC236}">
                <a16:creationId xmlns:a16="http://schemas.microsoft.com/office/drawing/2014/main" id="{A569CEE8-66F4-43C8-A340-81EA5130CD7B}"/>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r="-156"/>
          <a:stretch/>
        </p:blipFill>
        <p:spPr>
          <a:xfrm>
            <a:off x="0" y="0"/>
            <a:ext cx="12211050" cy="6858000"/>
          </a:xfrm>
          <a:prstGeom prst="rect">
            <a:avLst/>
          </a:prstGeom>
        </p:spPr>
      </p:pic>
      <p:sp>
        <p:nvSpPr>
          <p:cNvPr id="6" name="Rounded Rectangle 5">
            <a:extLst>
              <a:ext uri="{FF2B5EF4-FFF2-40B4-BE49-F238E27FC236}">
                <a16:creationId xmlns:a16="http://schemas.microsoft.com/office/drawing/2014/main" id="{91BAFE43-F1D0-431B-928A-C6BB389ED972}"/>
              </a:ext>
            </a:extLst>
          </p:cNvPr>
          <p:cNvSpPr/>
          <p:nvPr userDrawn="1"/>
        </p:nvSpPr>
        <p:spPr>
          <a:xfrm>
            <a:off x="0" y="0"/>
            <a:ext cx="12192000" cy="6858000"/>
          </a:xfrm>
          <a:prstGeom prst="roundRect">
            <a:avLst>
              <a:gd name="adj" fmla="val 0"/>
            </a:avLst>
          </a:prstGeom>
          <a:gradFill flip="none" rotWithShape="1">
            <a:gsLst>
              <a:gs pos="100000">
                <a:srgbClr val="E32D91">
                  <a:alpha val="85000"/>
                </a:srgbClr>
              </a:gs>
              <a:gs pos="86644">
                <a:srgbClr val="E53684">
                  <a:alpha val="78000"/>
                </a:srgbClr>
              </a:gs>
              <a:gs pos="55000">
                <a:srgbClr val="ED5955">
                  <a:alpha val="85000"/>
                </a:srgbClr>
              </a:gs>
              <a:gs pos="40000">
                <a:srgbClr val="F06742">
                  <a:alpha val="85000"/>
                </a:srgbClr>
              </a:gs>
              <a:gs pos="0">
                <a:srgbClr val="7030A0">
                  <a:alpha val="89000"/>
                </a:srgbClr>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1_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Tree>
    <p:extLst>
      <p:ext uri="{BB962C8B-B14F-4D97-AF65-F5344CB8AC3E}">
        <p14:creationId xmlns:p14="http://schemas.microsoft.com/office/powerpoint/2010/main" val="307720784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11/13/2017</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 id="2147483661"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11.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5.xml.rels><?xml version="1.0" encoding="UTF-8" standalone="yes"?>
<Relationships xmlns="http://schemas.openxmlformats.org/package/2006/relationships"><Relationship Id="rId3" Type="http://schemas.openxmlformats.org/officeDocument/2006/relationships/image" Target="../media/image10.wmf"/><Relationship Id="rId2" Type="http://schemas.openxmlformats.org/officeDocument/2006/relationships/slideLayout" Target="../slideLayouts/slideLayout3.xml"/><Relationship Id="rId1" Type="http://schemas.openxmlformats.org/officeDocument/2006/relationships/vmlDrawing" Target="../drawings/vmlDrawing1.v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1.xml"/></Relationships>
</file>

<file path=ppt/slides/_rels/slide11.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10.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3.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Isosceles Triangle 3">
            <a:extLst>
              <a:ext uri="{FF2B5EF4-FFF2-40B4-BE49-F238E27FC236}">
                <a16:creationId xmlns:a16="http://schemas.microsoft.com/office/drawing/2014/main" id="{C74765C3-C3C9-4C64-A3B8-4A3AD9B233F1}"/>
              </a:ext>
            </a:extLst>
          </p:cNvPr>
          <p:cNvSpPr/>
          <p:nvPr/>
        </p:nvSpPr>
        <p:spPr>
          <a:xfrm rot="9423861">
            <a:off x="3916826" y="1949206"/>
            <a:ext cx="4358347" cy="3003066"/>
          </a:xfrm>
          <a:custGeom>
            <a:avLst/>
            <a:gdLst>
              <a:gd name="connsiteX0" fmla="*/ 0 w 4484914"/>
              <a:gd name="connsiteY0" fmla="*/ 3222171 h 3222171"/>
              <a:gd name="connsiteX1" fmla="*/ 2242457 w 4484914"/>
              <a:gd name="connsiteY1" fmla="*/ 0 h 3222171"/>
              <a:gd name="connsiteX2" fmla="*/ 4484914 w 4484914"/>
              <a:gd name="connsiteY2" fmla="*/ 3222171 h 3222171"/>
              <a:gd name="connsiteX3" fmla="*/ 0 w 4484914"/>
              <a:gd name="connsiteY3" fmla="*/ 3222171 h 3222171"/>
              <a:gd name="connsiteX0" fmla="*/ 48873 w 4582660"/>
              <a:gd name="connsiteY0" fmla="*/ 3222171 h 3222171"/>
              <a:gd name="connsiteX1" fmla="*/ 2291330 w 4582660"/>
              <a:gd name="connsiteY1" fmla="*/ 0 h 3222171"/>
              <a:gd name="connsiteX2" fmla="*/ 4533787 w 4582660"/>
              <a:gd name="connsiteY2" fmla="*/ 3222171 h 3222171"/>
              <a:gd name="connsiteX3" fmla="*/ 48873 w 4582660"/>
              <a:gd name="connsiteY3" fmla="*/ 3222171 h 3222171"/>
              <a:gd name="connsiteX0" fmla="*/ 48873 w 4946611"/>
              <a:gd name="connsiteY0" fmla="*/ 3222171 h 3222171"/>
              <a:gd name="connsiteX1" fmla="*/ 2291330 w 4946611"/>
              <a:gd name="connsiteY1" fmla="*/ 0 h 3222171"/>
              <a:gd name="connsiteX2" fmla="*/ 4533787 w 4946611"/>
              <a:gd name="connsiteY2" fmla="*/ 3222171 h 3222171"/>
              <a:gd name="connsiteX3" fmla="*/ 48873 w 4946611"/>
              <a:gd name="connsiteY3" fmla="*/ 3222171 h 3222171"/>
              <a:gd name="connsiteX0" fmla="*/ 412824 w 5310562"/>
              <a:gd name="connsiteY0" fmla="*/ 3222171 h 3222171"/>
              <a:gd name="connsiteX1" fmla="*/ 2655281 w 5310562"/>
              <a:gd name="connsiteY1" fmla="*/ 0 h 3222171"/>
              <a:gd name="connsiteX2" fmla="*/ 4897738 w 5310562"/>
              <a:gd name="connsiteY2" fmla="*/ 3222171 h 3222171"/>
              <a:gd name="connsiteX3" fmla="*/ 412824 w 5310562"/>
              <a:gd name="connsiteY3" fmla="*/ 3222171 h 3222171"/>
              <a:gd name="connsiteX0" fmla="*/ 406239 w 5297391"/>
              <a:gd name="connsiteY0" fmla="*/ 3263306 h 3263306"/>
              <a:gd name="connsiteX1" fmla="*/ 2648696 w 5297391"/>
              <a:gd name="connsiteY1" fmla="*/ 41135 h 3263306"/>
              <a:gd name="connsiteX2" fmla="*/ 4891153 w 5297391"/>
              <a:gd name="connsiteY2" fmla="*/ 3263306 h 3263306"/>
              <a:gd name="connsiteX3" fmla="*/ 406239 w 5297391"/>
              <a:gd name="connsiteY3" fmla="*/ 3263306 h 3263306"/>
              <a:gd name="connsiteX0" fmla="*/ 325752 w 5216904"/>
              <a:gd name="connsiteY0" fmla="*/ 3266303 h 3389982"/>
              <a:gd name="connsiteX1" fmla="*/ 2568209 w 5216904"/>
              <a:gd name="connsiteY1" fmla="*/ 44132 h 3389982"/>
              <a:gd name="connsiteX2" fmla="*/ 4810666 w 5216904"/>
              <a:gd name="connsiteY2" fmla="*/ 3266303 h 3389982"/>
              <a:gd name="connsiteX3" fmla="*/ 325752 w 5216904"/>
              <a:gd name="connsiteY3" fmla="*/ 3266303 h 3389982"/>
              <a:gd name="connsiteX0" fmla="*/ 325752 w 5189751"/>
              <a:gd name="connsiteY0" fmla="*/ 3266303 h 3503266"/>
              <a:gd name="connsiteX1" fmla="*/ 2568209 w 5189751"/>
              <a:gd name="connsiteY1" fmla="*/ 44132 h 3503266"/>
              <a:gd name="connsiteX2" fmla="*/ 4810666 w 5189751"/>
              <a:gd name="connsiteY2" fmla="*/ 3266303 h 3503266"/>
              <a:gd name="connsiteX3" fmla="*/ 325752 w 5189751"/>
              <a:gd name="connsiteY3" fmla="*/ 3266303 h 3503266"/>
              <a:gd name="connsiteX0" fmla="*/ 333993 w 5206937"/>
              <a:gd name="connsiteY0" fmla="*/ 3223483 h 3460446"/>
              <a:gd name="connsiteX1" fmla="*/ 2576450 w 5206937"/>
              <a:gd name="connsiteY1" fmla="*/ 1312 h 3460446"/>
              <a:gd name="connsiteX2" fmla="*/ 4818907 w 5206937"/>
              <a:gd name="connsiteY2" fmla="*/ 3223483 h 3460446"/>
              <a:gd name="connsiteX3" fmla="*/ 333993 w 5206937"/>
              <a:gd name="connsiteY3" fmla="*/ 3223483 h 3460446"/>
              <a:gd name="connsiteX0" fmla="*/ 312769 w 5185713"/>
              <a:gd name="connsiteY0" fmla="*/ 3223561 h 3526852"/>
              <a:gd name="connsiteX1" fmla="*/ 2555226 w 5185713"/>
              <a:gd name="connsiteY1" fmla="*/ 1390 h 3526852"/>
              <a:gd name="connsiteX2" fmla="*/ 4797683 w 5185713"/>
              <a:gd name="connsiteY2" fmla="*/ 3223561 h 3526852"/>
              <a:gd name="connsiteX3" fmla="*/ 312769 w 5185713"/>
              <a:gd name="connsiteY3" fmla="*/ 3223561 h 3526852"/>
              <a:gd name="connsiteX0" fmla="*/ 312769 w 5121033"/>
              <a:gd name="connsiteY0" fmla="*/ 3223561 h 3580752"/>
              <a:gd name="connsiteX1" fmla="*/ 2555226 w 5121033"/>
              <a:gd name="connsiteY1" fmla="*/ 1390 h 3580752"/>
              <a:gd name="connsiteX2" fmla="*/ 4797683 w 5121033"/>
              <a:gd name="connsiteY2" fmla="*/ 3223561 h 3580752"/>
              <a:gd name="connsiteX3" fmla="*/ 312769 w 5121033"/>
              <a:gd name="connsiteY3" fmla="*/ 3223561 h 3580752"/>
              <a:gd name="connsiteX0" fmla="*/ 312769 w 5121033"/>
              <a:gd name="connsiteY0" fmla="*/ 3223561 h 3580752"/>
              <a:gd name="connsiteX1" fmla="*/ 2555226 w 5121033"/>
              <a:gd name="connsiteY1" fmla="*/ 1390 h 3580752"/>
              <a:gd name="connsiteX2" fmla="*/ 4797683 w 5121033"/>
              <a:gd name="connsiteY2" fmla="*/ 3223561 h 3580752"/>
              <a:gd name="connsiteX3" fmla="*/ 312769 w 5121033"/>
              <a:gd name="connsiteY3" fmla="*/ 3223561 h 3580752"/>
              <a:gd name="connsiteX0" fmla="*/ 312769 w 5121033"/>
              <a:gd name="connsiteY0" fmla="*/ 3223561 h 3580752"/>
              <a:gd name="connsiteX1" fmla="*/ 2555226 w 5121033"/>
              <a:gd name="connsiteY1" fmla="*/ 1390 h 3580752"/>
              <a:gd name="connsiteX2" fmla="*/ 4797683 w 5121033"/>
              <a:gd name="connsiteY2" fmla="*/ 3223561 h 3580752"/>
              <a:gd name="connsiteX3" fmla="*/ 312769 w 5121033"/>
              <a:gd name="connsiteY3" fmla="*/ 3223561 h 3580752"/>
              <a:gd name="connsiteX0" fmla="*/ 312769 w 5121033"/>
              <a:gd name="connsiteY0" fmla="*/ 3223561 h 3580752"/>
              <a:gd name="connsiteX1" fmla="*/ 2555226 w 5121033"/>
              <a:gd name="connsiteY1" fmla="*/ 1390 h 3580752"/>
              <a:gd name="connsiteX2" fmla="*/ 4797683 w 5121033"/>
              <a:gd name="connsiteY2" fmla="*/ 3223561 h 3580752"/>
              <a:gd name="connsiteX3" fmla="*/ 312769 w 5121033"/>
              <a:gd name="connsiteY3" fmla="*/ 3223561 h 3580752"/>
              <a:gd name="connsiteX0" fmla="*/ 305508 w 5111422"/>
              <a:gd name="connsiteY0" fmla="*/ 3253186 h 3610377"/>
              <a:gd name="connsiteX1" fmla="*/ 2547965 w 5111422"/>
              <a:gd name="connsiteY1" fmla="*/ 31015 h 3610377"/>
              <a:gd name="connsiteX2" fmla="*/ 4790422 w 5111422"/>
              <a:gd name="connsiteY2" fmla="*/ 3253186 h 3610377"/>
              <a:gd name="connsiteX3" fmla="*/ 305508 w 5111422"/>
              <a:gd name="connsiteY3" fmla="*/ 3253186 h 3610377"/>
              <a:gd name="connsiteX0" fmla="*/ 331043 w 5136957"/>
              <a:gd name="connsiteY0" fmla="*/ 3250842 h 3516604"/>
              <a:gd name="connsiteX1" fmla="*/ 2573500 w 5136957"/>
              <a:gd name="connsiteY1" fmla="*/ 28671 h 3516604"/>
              <a:gd name="connsiteX2" fmla="*/ 4815957 w 5136957"/>
              <a:gd name="connsiteY2" fmla="*/ 3250842 h 3516604"/>
              <a:gd name="connsiteX3" fmla="*/ 331043 w 5136957"/>
              <a:gd name="connsiteY3" fmla="*/ 3250842 h 3516604"/>
              <a:gd name="connsiteX0" fmla="*/ 308985 w 5114899"/>
              <a:gd name="connsiteY0" fmla="*/ 3252948 h 3610139"/>
              <a:gd name="connsiteX1" fmla="*/ 2551442 w 5114899"/>
              <a:gd name="connsiteY1" fmla="*/ 30777 h 3610139"/>
              <a:gd name="connsiteX2" fmla="*/ 4793899 w 5114899"/>
              <a:gd name="connsiteY2" fmla="*/ 3252948 h 3610139"/>
              <a:gd name="connsiteX3" fmla="*/ 308985 w 5114899"/>
              <a:gd name="connsiteY3" fmla="*/ 3252948 h 3610139"/>
              <a:gd name="connsiteX0" fmla="*/ 308985 w 5062866"/>
              <a:gd name="connsiteY0" fmla="*/ 3252948 h 3676787"/>
              <a:gd name="connsiteX1" fmla="*/ 2551442 w 5062866"/>
              <a:gd name="connsiteY1" fmla="*/ 30777 h 3676787"/>
              <a:gd name="connsiteX2" fmla="*/ 4793899 w 5062866"/>
              <a:gd name="connsiteY2" fmla="*/ 3252948 h 3676787"/>
              <a:gd name="connsiteX3" fmla="*/ 308985 w 5062866"/>
              <a:gd name="connsiteY3" fmla="*/ 3252948 h 3676787"/>
              <a:gd name="connsiteX0" fmla="*/ 308985 w 5130821"/>
              <a:gd name="connsiteY0" fmla="*/ 3252948 h 3604568"/>
              <a:gd name="connsiteX1" fmla="*/ 2551442 w 5130821"/>
              <a:gd name="connsiteY1" fmla="*/ 30777 h 3604568"/>
              <a:gd name="connsiteX2" fmla="*/ 4793899 w 5130821"/>
              <a:gd name="connsiteY2" fmla="*/ 3252948 h 3604568"/>
              <a:gd name="connsiteX3" fmla="*/ 308985 w 5130821"/>
              <a:gd name="connsiteY3" fmla="*/ 3252948 h 3604568"/>
              <a:gd name="connsiteX0" fmla="*/ 315506 w 5147182"/>
              <a:gd name="connsiteY0" fmla="*/ 3227224 h 3578844"/>
              <a:gd name="connsiteX1" fmla="*/ 2557963 w 5147182"/>
              <a:gd name="connsiteY1" fmla="*/ 5053 h 3578844"/>
              <a:gd name="connsiteX2" fmla="*/ 4800420 w 5147182"/>
              <a:gd name="connsiteY2" fmla="*/ 3227224 h 3578844"/>
              <a:gd name="connsiteX3" fmla="*/ 315506 w 5147182"/>
              <a:gd name="connsiteY3" fmla="*/ 3227224 h 3578844"/>
            </a:gdLst>
            <a:ahLst/>
            <a:cxnLst>
              <a:cxn ang="0">
                <a:pos x="connsiteX0" y="connsiteY0"/>
              </a:cxn>
              <a:cxn ang="0">
                <a:pos x="connsiteX1" y="connsiteY1"/>
              </a:cxn>
              <a:cxn ang="0">
                <a:pos x="connsiteX2" y="connsiteY2"/>
              </a:cxn>
              <a:cxn ang="0">
                <a:pos x="connsiteX3" y="connsiteY3"/>
              </a:cxn>
            </a:cxnLst>
            <a:rect l="l" t="t" r="r" b="b"/>
            <a:pathLst>
              <a:path w="5147182" h="3578844">
                <a:moveTo>
                  <a:pt x="315506" y="3227224"/>
                </a:moveTo>
                <a:cubicBezTo>
                  <a:pt x="-913378" y="2800093"/>
                  <a:pt x="1791231" y="-137984"/>
                  <a:pt x="2557963" y="5053"/>
                </a:cubicBezTo>
                <a:cubicBezTo>
                  <a:pt x="3421562" y="166161"/>
                  <a:pt x="6092191" y="2729251"/>
                  <a:pt x="4800420" y="3227224"/>
                </a:cubicBezTo>
                <a:cubicBezTo>
                  <a:pt x="3546474" y="3710616"/>
                  <a:pt x="1621792" y="3681258"/>
                  <a:pt x="315506" y="3227224"/>
                </a:cubicBezTo>
                <a:close/>
              </a:path>
            </a:pathLst>
          </a:custGeom>
          <a:gradFill flip="none" rotWithShape="1">
            <a:gsLst>
              <a:gs pos="100000">
                <a:srgbClr val="E32D91"/>
              </a:gs>
              <a:gs pos="51000">
                <a:srgbClr val="F06742"/>
              </a:gs>
              <a:gs pos="0">
                <a:srgbClr val="7030A0"/>
              </a:gs>
            </a:gsLst>
            <a:path path="circle">
              <a:fillToRect l="100000" t="100000"/>
            </a:path>
            <a:tileRect r="-100000" b="-100000"/>
          </a:gradFill>
          <a:ln>
            <a:noFill/>
          </a:ln>
          <a:effectLst>
            <a:outerShdw blurRad="101600" dist="38100" sx="101000" sy="101000" algn="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72"/>
          <p:cNvSpPr txBox="1">
            <a:spLocks noGrp="1"/>
          </p:cNvSpPr>
          <p:nvPr>
            <p:ph type="ctrTitle"/>
          </p:nvPr>
        </p:nvSpPr>
        <p:spPr>
          <a:xfrm>
            <a:off x="3889508" y="2277035"/>
            <a:ext cx="4161972" cy="1488245"/>
          </a:xfrm>
          <a:prstGeom prst="rect">
            <a:avLst/>
          </a:prstGeom>
        </p:spPr>
        <p:txBody>
          <a:bodyPr lIns="91425" tIns="91425" rIns="91425" bIns="91425" anchor="b" anchorCtr="0">
            <a:noAutofit/>
          </a:bodyPr>
          <a:lstStyle/>
          <a:p>
            <a:pPr lvl="0">
              <a:spcBef>
                <a:spcPts val="0"/>
              </a:spcBef>
              <a:buNone/>
            </a:pPr>
            <a:r>
              <a:rPr lang="en-US" sz="6500" dirty="0" err="1">
                <a:solidFill>
                  <a:schemeClr val="bg1"/>
                </a:solidFill>
                <a:latin typeface="Muli ExtraBold" panose="00000900000000000000" pitchFamily="2" charset="0"/>
              </a:rPr>
              <a:t>Pikit</a:t>
            </a:r>
            <a:endParaRPr lang="en" sz="6500" dirty="0">
              <a:solidFill>
                <a:schemeClr val="bg1"/>
              </a:solidFill>
              <a:latin typeface="Muli ExtraBold" panose="00000900000000000000" pitchFamily="2" charset="0"/>
            </a:endParaRPr>
          </a:p>
        </p:txBody>
      </p:sp>
      <p:sp>
        <p:nvSpPr>
          <p:cNvPr id="3" name="Rounded Rectangle 5">
            <a:extLst>
              <a:ext uri="{FF2B5EF4-FFF2-40B4-BE49-F238E27FC236}">
                <a16:creationId xmlns:a16="http://schemas.microsoft.com/office/drawing/2014/main" id="{81131700-85ED-499E-9B74-62CCA00FB7CD}"/>
              </a:ext>
            </a:extLst>
          </p:cNvPr>
          <p:cNvSpPr/>
          <p:nvPr/>
        </p:nvSpPr>
        <p:spPr>
          <a:xfrm rot="2643143">
            <a:off x="4728775" y="2730857"/>
            <a:ext cx="240512" cy="240512"/>
          </a:xfrm>
          <a:prstGeom prst="roundRect">
            <a:avLst>
              <a:gd name="adj" fmla="val 26018"/>
            </a:avLst>
          </a:prstGeom>
          <a:solidFill>
            <a:srgbClr val="FF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 name="Freeform 22">
            <a:extLst>
              <a:ext uri="{FF2B5EF4-FFF2-40B4-BE49-F238E27FC236}">
                <a16:creationId xmlns:a16="http://schemas.microsoft.com/office/drawing/2014/main" id="{6260F6D6-B90D-4A2D-8574-2F3E1C2A27E4}"/>
              </a:ext>
            </a:extLst>
          </p:cNvPr>
          <p:cNvSpPr/>
          <p:nvPr userDrawn="1"/>
        </p:nvSpPr>
        <p:spPr>
          <a:xfrm rot="9458007">
            <a:off x="3428180" y="1547531"/>
            <a:ext cx="5335637" cy="3806415"/>
          </a:xfrm>
          <a:custGeom>
            <a:avLst/>
            <a:gdLst>
              <a:gd name="connsiteX0" fmla="*/ 336055 w 4143080"/>
              <a:gd name="connsiteY0" fmla="*/ 2522459 h 2854739"/>
              <a:gd name="connsiteX1" fmla="*/ 3783005 w 4143080"/>
              <a:gd name="connsiteY1" fmla="*/ 2522459 h 2854739"/>
              <a:gd name="connsiteX2" fmla="*/ 2059530 w 4143080"/>
              <a:gd name="connsiteY2" fmla="*/ 68320 h 2854739"/>
              <a:gd name="connsiteX3" fmla="*/ 336055 w 4143080"/>
              <a:gd name="connsiteY3" fmla="*/ 2522459 h 2854739"/>
              <a:gd name="connsiteX4" fmla="*/ 253958 w 4143080"/>
              <a:gd name="connsiteY4" fmla="*/ 2574262 h 2854739"/>
              <a:gd name="connsiteX5" fmla="*/ 2058961 w 4143080"/>
              <a:gd name="connsiteY5" fmla="*/ 4031 h 2854739"/>
              <a:gd name="connsiteX6" fmla="*/ 3863964 w 4143080"/>
              <a:gd name="connsiteY6" fmla="*/ 2574262 h 2854739"/>
              <a:gd name="connsiteX7" fmla="*/ 253958 w 4143080"/>
              <a:gd name="connsiteY7" fmla="*/ 2574262 h 28547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4143080" h="2854739">
                <a:moveTo>
                  <a:pt x="336055" y="2522459"/>
                </a:moveTo>
                <a:cubicBezTo>
                  <a:pt x="1340021" y="2868270"/>
                  <a:pt x="2819265" y="2890631"/>
                  <a:pt x="3783005" y="2522459"/>
                </a:cubicBezTo>
                <a:cubicBezTo>
                  <a:pt x="4775815" y="2143182"/>
                  <a:pt x="2723262" y="191027"/>
                  <a:pt x="2059530" y="68320"/>
                </a:cubicBezTo>
                <a:cubicBezTo>
                  <a:pt x="1470246" y="-40623"/>
                  <a:pt x="-608423" y="2197138"/>
                  <a:pt x="336055" y="2522459"/>
                </a:cubicBezTo>
                <a:close/>
                <a:moveTo>
                  <a:pt x="253958" y="2574262"/>
                </a:moveTo>
                <a:cubicBezTo>
                  <a:pt x="-735198" y="2233552"/>
                  <a:pt x="1441801" y="-110066"/>
                  <a:pt x="2058961" y="4031"/>
                </a:cubicBezTo>
                <a:cubicBezTo>
                  <a:pt x="2754090" y="132542"/>
                  <a:pt x="4903739" y="2177043"/>
                  <a:pt x="3863964" y="2574262"/>
                </a:cubicBezTo>
                <a:cubicBezTo>
                  <a:pt x="2854635" y="2959850"/>
                  <a:pt x="1305416" y="2936432"/>
                  <a:pt x="253958" y="2574262"/>
                </a:cubicBezTo>
                <a:close/>
              </a:path>
            </a:pathLst>
          </a:custGeom>
          <a:gradFill flip="none" rotWithShape="1">
            <a:gsLst>
              <a:gs pos="100000">
                <a:srgbClr val="E32D91"/>
              </a:gs>
              <a:gs pos="51000">
                <a:srgbClr val="F06742"/>
              </a:gs>
              <a:gs pos="0">
                <a:srgbClr val="7030A0"/>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81">
            <a:extLst>
              <a:ext uri="{FF2B5EF4-FFF2-40B4-BE49-F238E27FC236}">
                <a16:creationId xmlns:a16="http://schemas.microsoft.com/office/drawing/2014/main" id="{A30C11AB-6DFB-4633-B3B3-C020CAA88D3A}"/>
              </a:ext>
            </a:extLst>
          </p:cNvPr>
          <p:cNvSpPr txBox="1">
            <a:spLocks/>
          </p:cNvSpPr>
          <p:nvPr/>
        </p:nvSpPr>
        <p:spPr>
          <a:xfrm>
            <a:off x="334516" y="1326671"/>
            <a:ext cx="5040311" cy="11966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a:t>
            </a:r>
            <a:r>
              <a:rPr lang="en" sz="3600" dirty="0">
                <a:solidFill>
                  <a:schemeClr val="bg2">
                    <a:lumMod val="25000"/>
                  </a:schemeClr>
                </a:solidFill>
              </a:rPr>
              <a:t>USE</a:t>
            </a:r>
          </a:p>
        </p:txBody>
      </p:sp>
      <p:sp>
        <p:nvSpPr>
          <p:cNvPr id="6" name="Rectangle 5">
            <a:extLst>
              <a:ext uri="{FF2B5EF4-FFF2-40B4-BE49-F238E27FC236}">
                <a16:creationId xmlns:a16="http://schemas.microsoft.com/office/drawing/2014/main" id="{112A721C-ED03-4D73-A420-7C914566B05F}"/>
              </a:ext>
            </a:extLst>
          </p:cNvPr>
          <p:cNvSpPr/>
          <p:nvPr/>
        </p:nvSpPr>
        <p:spPr>
          <a:xfrm>
            <a:off x="334517" y="4946377"/>
            <a:ext cx="1555234" cy="307777"/>
          </a:xfrm>
          <a:prstGeom prst="rect">
            <a:avLst/>
          </a:prstGeom>
        </p:spPr>
        <p:txBody>
          <a:bodyPr wrap="none">
            <a:spAutoFit/>
          </a:bodyPr>
          <a:lstStyle/>
          <a:p>
            <a:pPr algn="just"/>
            <a:r>
              <a:rPr lang="en-US" sz="1400" dirty="0">
                <a:solidFill>
                  <a:schemeClr val="tx1">
                    <a:lumMod val="75000"/>
                    <a:lumOff val="25000"/>
                  </a:schemeClr>
                </a:solidFill>
              </a:rPr>
              <a:t>FONT:   </a:t>
            </a:r>
            <a:r>
              <a:rPr lang="en-US" sz="1400" dirty="0" err="1">
                <a:solidFill>
                  <a:schemeClr val="tx1">
                    <a:lumMod val="75000"/>
                    <a:lumOff val="25000"/>
                  </a:schemeClr>
                </a:solidFill>
              </a:rPr>
              <a:t>Raleway</a:t>
            </a:r>
            <a:endParaRPr lang="en-US" sz="1400" dirty="0">
              <a:solidFill>
                <a:schemeClr val="tx1">
                  <a:lumMod val="75000"/>
                  <a:lumOff val="25000"/>
                </a:schemeClr>
              </a:solidFill>
            </a:endParaRPr>
          </a:p>
        </p:txBody>
      </p:sp>
      <p:sp>
        <p:nvSpPr>
          <p:cNvPr id="7" name="Rectangle 6">
            <a:extLst>
              <a:ext uri="{FF2B5EF4-FFF2-40B4-BE49-F238E27FC236}">
                <a16:creationId xmlns:a16="http://schemas.microsoft.com/office/drawing/2014/main" id="{727C3B3D-78DA-4D50-8986-E96030961ED7}"/>
              </a:ext>
            </a:extLst>
          </p:cNvPr>
          <p:cNvSpPr/>
          <p:nvPr/>
        </p:nvSpPr>
        <p:spPr>
          <a:xfrm>
            <a:off x="334516" y="2617945"/>
            <a:ext cx="2542033" cy="2246769"/>
          </a:xfrm>
          <a:prstGeom prst="rect">
            <a:avLst/>
          </a:prstGeom>
        </p:spPr>
        <p:txBody>
          <a:bodyPr wrap="square">
            <a:spAutoFit/>
          </a:bodyPr>
          <a:lstStyle/>
          <a:p>
            <a:r>
              <a:rPr lang="en-US" sz="1400" dirty="0">
                <a:solidFill>
                  <a:schemeClr val="tx1">
                    <a:lumMod val="95000"/>
                    <a:lumOff val="5000"/>
                  </a:schemeClr>
                </a:solidFill>
              </a:rPr>
              <a:t>DOWNLOAD AS POWERPOINT TEMPLATE</a:t>
            </a:r>
          </a:p>
          <a:p>
            <a:pPr algn="just"/>
            <a:endParaRPr lang="en-US" sz="800" dirty="0">
              <a:solidFill>
                <a:schemeClr val="tx1">
                  <a:lumMod val="75000"/>
                  <a:lumOff val="25000"/>
                </a:schemeClr>
              </a:solidFill>
            </a:endParaRPr>
          </a:p>
          <a:p>
            <a:pPr algn="just"/>
            <a:r>
              <a:rPr lang="en-US" sz="1200" dirty="0">
                <a:solidFill>
                  <a:schemeClr val="tx1">
                    <a:lumMod val="75000"/>
                    <a:lumOff val="25000"/>
                  </a:schemeClr>
                </a:solidFill>
              </a:rPr>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solidFill>
                <a:schemeClr val="tx1">
                  <a:lumMod val="75000"/>
                  <a:lumOff val="25000"/>
                </a:schemeClr>
              </a:solidFill>
            </a:endParaRPr>
          </a:p>
        </p:txBody>
      </p:sp>
      <p:sp>
        <p:nvSpPr>
          <p:cNvPr id="8" name="Rectangle 7">
            <a:extLst>
              <a:ext uri="{FF2B5EF4-FFF2-40B4-BE49-F238E27FC236}">
                <a16:creationId xmlns:a16="http://schemas.microsoft.com/office/drawing/2014/main" id="{F9726371-FE3A-47DD-A96A-6A18F6290495}"/>
              </a:ext>
            </a:extLst>
          </p:cNvPr>
          <p:cNvSpPr/>
          <p:nvPr/>
        </p:nvSpPr>
        <p:spPr>
          <a:xfrm>
            <a:off x="2876549" y="2588689"/>
            <a:ext cx="2498278" cy="2123658"/>
          </a:xfrm>
          <a:prstGeom prst="rect">
            <a:avLst/>
          </a:prstGeom>
        </p:spPr>
        <p:txBody>
          <a:bodyPr wrap="square">
            <a:spAutoFit/>
          </a:bodyPr>
          <a:lstStyle/>
          <a:p>
            <a:r>
              <a:rPr lang="en-US" sz="1400" dirty="0">
                <a:solidFill>
                  <a:schemeClr val="tx1">
                    <a:lumMod val="95000"/>
                    <a:lumOff val="5000"/>
                  </a:schemeClr>
                </a:solidFill>
              </a:rPr>
              <a:t>USE AS GOOGLE SLIDES THEME</a:t>
            </a:r>
          </a:p>
          <a:p>
            <a:pPr algn="just"/>
            <a:endParaRPr lang="en-US" sz="800" dirty="0">
              <a:solidFill>
                <a:schemeClr val="tx1">
                  <a:lumMod val="75000"/>
                  <a:lumOff val="25000"/>
                </a:schemeClr>
              </a:solidFill>
            </a:endParaRPr>
          </a:p>
          <a:p>
            <a:pPr algn="just"/>
            <a:r>
              <a:rPr lang="en-US" sz="1200" dirty="0">
                <a:solidFill>
                  <a:schemeClr val="tx1">
                    <a:lumMod val="75000"/>
                    <a:lumOff val="25000"/>
                  </a:schemeClr>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249DD325-3733-4BB7-A020-E183AEA8F69D}"/>
              </a:ext>
            </a:extLst>
          </p:cNvPr>
          <p:cNvSpPr/>
          <p:nvPr/>
        </p:nvSpPr>
        <p:spPr>
          <a:xfrm>
            <a:off x="334516" y="5443467"/>
            <a:ext cx="5040311" cy="738664"/>
          </a:xfrm>
          <a:prstGeom prst="rect">
            <a:avLst/>
          </a:prstGeom>
        </p:spPr>
        <p:txBody>
          <a:bodyPr wrap="square">
            <a:spAutoFit/>
          </a:bodyPr>
          <a:lstStyle/>
          <a:p>
            <a:r>
              <a:rPr lang="en-US" sz="1400" dirty="0">
                <a:solidFill>
                  <a:schemeClr val="tx1">
                    <a:lumMod val="75000"/>
                    <a:lumOff val="25000"/>
                  </a:schemeClr>
                </a:solidFill>
              </a:rPr>
              <a:t>This template is free to use under Creative Commons Attribution license. Please mention Slidehood.com and other resources used in a slide footer.</a:t>
            </a:r>
          </a:p>
        </p:txBody>
      </p:sp>
      <p:pic>
        <p:nvPicPr>
          <p:cNvPr id="15" name="Picture 14">
            <a:extLst>
              <a:ext uri="{FF2B5EF4-FFF2-40B4-BE49-F238E27FC236}">
                <a16:creationId xmlns:a16="http://schemas.microsoft.com/office/drawing/2014/main" id="{77A3DEEC-5761-439C-AF5B-F4D84B80797E}"/>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5436713" y="0"/>
            <a:ext cx="6755287" cy="6858000"/>
          </a:xfrm>
          <a:custGeom>
            <a:avLst/>
            <a:gdLst>
              <a:gd name="connsiteX0" fmla="*/ 3409055 w 6755287"/>
              <a:gd name="connsiteY0" fmla="*/ 0 h 6858000"/>
              <a:gd name="connsiteX1" fmla="*/ 6755287 w 6755287"/>
              <a:gd name="connsiteY1" fmla="*/ 0 h 6858000"/>
              <a:gd name="connsiteX2" fmla="*/ 6755287 w 6755287"/>
              <a:gd name="connsiteY2" fmla="*/ 6858000 h 6858000"/>
              <a:gd name="connsiteX3" fmla="*/ 2175074 w 6755287"/>
              <a:gd name="connsiteY3" fmla="*/ 6858000 h 6858000"/>
              <a:gd name="connsiteX4" fmla="*/ 0 w 6755287"/>
              <a:gd name="connsiteY4" fmla="*/ 4771653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755287" h="6858000">
                <a:moveTo>
                  <a:pt x="3409055" y="0"/>
                </a:moveTo>
                <a:lnTo>
                  <a:pt x="6755287" y="0"/>
                </a:lnTo>
                <a:lnTo>
                  <a:pt x="6755287" y="6858000"/>
                </a:lnTo>
                <a:lnTo>
                  <a:pt x="2175074" y="6858000"/>
                </a:lnTo>
                <a:lnTo>
                  <a:pt x="0" y="4771653"/>
                </a:lnTo>
                <a:close/>
              </a:path>
            </a:pathLst>
          </a:custGeom>
        </p:spPr>
      </p:pic>
      <p:sp>
        <p:nvSpPr>
          <p:cNvPr id="16" name="Rounded Rectangle 5">
            <a:extLst>
              <a:ext uri="{FF2B5EF4-FFF2-40B4-BE49-F238E27FC236}">
                <a16:creationId xmlns:a16="http://schemas.microsoft.com/office/drawing/2014/main" id="{F4518BEE-75AF-4092-9958-A565B9EE2A34}"/>
              </a:ext>
            </a:extLst>
          </p:cNvPr>
          <p:cNvSpPr/>
          <p:nvPr/>
        </p:nvSpPr>
        <p:spPr>
          <a:xfrm rot="2224562">
            <a:off x="8028799" y="303899"/>
            <a:ext cx="743939" cy="743939"/>
          </a:xfrm>
          <a:prstGeom prst="roundRect">
            <a:avLst>
              <a:gd name="adj" fmla="val 26018"/>
            </a:avLst>
          </a:prstGeom>
          <a:gradFill flip="none" rotWithShape="1">
            <a:gsLst>
              <a:gs pos="100000">
                <a:srgbClr val="E32D91"/>
              </a:gs>
              <a:gs pos="86644">
                <a:srgbClr val="E53684"/>
              </a:gs>
              <a:gs pos="55000">
                <a:srgbClr val="ED5955"/>
              </a:gs>
              <a:gs pos="40000">
                <a:srgbClr val="F06742"/>
              </a:gs>
              <a:gs pos="0">
                <a:srgbClr val="7030A0"/>
              </a:gs>
            </a:gsLst>
            <a:path path="circle">
              <a:fillToRect l="100000" b="100000"/>
            </a:path>
            <a:tileRect t="-100000" r="-100000"/>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182337120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Isosceles Triangle 3">
            <a:extLst>
              <a:ext uri="{FF2B5EF4-FFF2-40B4-BE49-F238E27FC236}">
                <a16:creationId xmlns:a16="http://schemas.microsoft.com/office/drawing/2014/main" id="{634B3BCF-C939-4A09-B908-1A95E96EF3EC}"/>
              </a:ext>
            </a:extLst>
          </p:cNvPr>
          <p:cNvSpPr/>
          <p:nvPr/>
        </p:nvSpPr>
        <p:spPr>
          <a:xfrm rot="9423861">
            <a:off x="4631919" y="2406444"/>
            <a:ext cx="3434939" cy="2366803"/>
          </a:xfrm>
          <a:custGeom>
            <a:avLst/>
            <a:gdLst>
              <a:gd name="connsiteX0" fmla="*/ 0 w 4484914"/>
              <a:gd name="connsiteY0" fmla="*/ 3222171 h 3222171"/>
              <a:gd name="connsiteX1" fmla="*/ 2242457 w 4484914"/>
              <a:gd name="connsiteY1" fmla="*/ 0 h 3222171"/>
              <a:gd name="connsiteX2" fmla="*/ 4484914 w 4484914"/>
              <a:gd name="connsiteY2" fmla="*/ 3222171 h 3222171"/>
              <a:gd name="connsiteX3" fmla="*/ 0 w 4484914"/>
              <a:gd name="connsiteY3" fmla="*/ 3222171 h 3222171"/>
              <a:gd name="connsiteX0" fmla="*/ 48873 w 4582660"/>
              <a:gd name="connsiteY0" fmla="*/ 3222171 h 3222171"/>
              <a:gd name="connsiteX1" fmla="*/ 2291330 w 4582660"/>
              <a:gd name="connsiteY1" fmla="*/ 0 h 3222171"/>
              <a:gd name="connsiteX2" fmla="*/ 4533787 w 4582660"/>
              <a:gd name="connsiteY2" fmla="*/ 3222171 h 3222171"/>
              <a:gd name="connsiteX3" fmla="*/ 48873 w 4582660"/>
              <a:gd name="connsiteY3" fmla="*/ 3222171 h 3222171"/>
              <a:gd name="connsiteX0" fmla="*/ 48873 w 4946611"/>
              <a:gd name="connsiteY0" fmla="*/ 3222171 h 3222171"/>
              <a:gd name="connsiteX1" fmla="*/ 2291330 w 4946611"/>
              <a:gd name="connsiteY1" fmla="*/ 0 h 3222171"/>
              <a:gd name="connsiteX2" fmla="*/ 4533787 w 4946611"/>
              <a:gd name="connsiteY2" fmla="*/ 3222171 h 3222171"/>
              <a:gd name="connsiteX3" fmla="*/ 48873 w 4946611"/>
              <a:gd name="connsiteY3" fmla="*/ 3222171 h 3222171"/>
              <a:gd name="connsiteX0" fmla="*/ 412824 w 5310562"/>
              <a:gd name="connsiteY0" fmla="*/ 3222171 h 3222171"/>
              <a:gd name="connsiteX1" fmla="*/ 2655281 w 5310562"/>
              <a:gd name="connsiteY1" fmla="*/ 0 h 3222171"/>
              <a:gd name="connsiteX2" fmla="*/ 4897738 w 5310562"/>
              <a:gd name="connsiteY2" fmla="*/ 3222171 h 3222171"/>
              <a:gd name="connsiteX3" fmla="*/ 412824 w 5310562"/>
              <a:gd name="connsiteY3" fmla="*/ 3222171 h 3222171"/>
              <a:gd name="connsiteX0" fmla="*/ 406239 w 5297391"/>
              <a:gd name="connsiteY0" fmla="*/ 3263306 h 3263306"/>
              <a:gd name="connsiteX1" fmla="*/ 2648696 w 5297391"/>
              <a:gd name="connsiteY1" fmla="*/ 41135 h 3263306"/>
              <a:gd name="connsiteX2" fmla="*/ 4891153 w 5297391"/>
              <a:gd name="connsiteY2" fmla="*/ 3263306 h 3263306"/>
              <a:gd name="connsiteX3" fmla="*/ 406239 w 5297391"/>
              <a:gd name="connsiteY3" fmla="*/ 3263306 h 3263306"/>
              <a:gd name="connsiteX0" fmla="*/ 325752 w 5216904"/>
              <a:gd name="connsiteY0" fmla="*/ 3266303 h 3389982"/>
              <a:gd name="connsiteX1" fmla="*/ 2568209 w 5216904"/>
              <a:gd name="connsiteY1" fmla="*/ 44132 h 3389982"/>
              <a:gd name="connsiteX2" fmla="*/ 4810666 w 5216904"/>
              <a:gd name="connsiteY2" fmla="*/ 3266303 h 3389982"/>
              <a:gd name="connsiteX3" fmla="*/ 325752 w 5216904"/>
              <a:gd name="connsiteY3" fmla="*/ 3266303 h 3389982"/>
              <a:gd name="connsiteX0" fmla="*/ 325752 w 5189751"/>
              <a:gd name="connsiteY0" fmla="*/ 3266303 h 3503266"/>
              <a:gd name="connsiteX1" fmla="*/ 2568209 w 5189751"/>
              <a:gd name="connsiteY1" fmla="*/ 44132 h 3503266"/>
              <a:gd name="connsiteX2" fmla="*/ 4810666 w 5189751"/>
              <a:gd name="connsiteY2" fmla="*/ 3266303 h 3503266"/>
              <a:gd name="connsiteX3" fmla="*/ 325752 w 5189751"/>
              <a:gd name="connsiteY3" fmla="*/ 3266303 h 3503266"/>
              <a:gd name="connsiteX0" fmla="*/ 333993 w 5206937"/>
              <a:gd name="connsiteY0" fmla="*/ 3223483 h 3460446"/>
              <a:gd name="connsiteX1" fmla="*/ 2576450 w 5206937"/>
              <a:gd name="connsiteY1" fmla="*/ 1312 h 3460446"/>
              <a:gd name="connsiteX2" fmla="*/ 4818907 w 5206937"/>
              <a:gd name="connsiteY2" fmla="*/ 3223483 h 3460446"/>
              <a:gd name="connsiteX3" fmla="*/ 333993 w 5206937"/>
              <a:gd name="connsiteY3" fmla="*/ 3223483 h 3460446"/>
              <a:gd name="connsiteX0" fmla="*/ 312769 w 5185713"/>
              <a:gd name="connsiteY0" fmla="*/ 3223561 h 3526852"/>
              <a:gd name="connsiteX1" fmla="*/ 2555226 w 5185713"/>
              <a:gd name="connsiteY1" fmla="*/ 1390 h 3526852"/>
              <a:gd name="connsiteX2" fmla="*/ 4797683 w 5185713"/>
              <a:gd name="connsiteY2" fmla="*/ 3223561 h 3526852"/>
              <a:gd name="connsiteX3" fmla="*/ 312769 w 5185713"/>
              <a:gd name="connsiteY3" fmla="*/ 3223561 h 3526852"/>
              <a:gd name="connsiteX0" fmla="*/ 312769 w 5121033"/>
              <a:gd name="connsiteY0" fmla="*/ 3223561 h 3580752"/>
              <a:gd name="connsiteX1" fmla="*/ 2555226 w 5121033"/>
              <a:gd name="connsiteY1" fmla="*/ 1390 h 3580752"/>
              <a:gd name="connsiteX2" fmla="*/ 4797683 w 5121033"/>
              <a:gd name="connsiteY2" fmla="*/ 3223561 h 3580752"/>
              <a:gd name="connsiteX3" fmla="*/ 312769 w 5121033"/>
              <a:gd name="connsiteY3" fmla="*/ 3223561 h 3580752"/>
              <a:gd name="connsiteX0" fmla="*/ 312769 w 5121033"/>
              <a:gd name="connsiteY0" fmla="*/ 3223561 h 3580752"/>
              <a:gd name="connsiteX1" fmla="*/ 2555226 w 5121033"/>
              <a:gd name="connsiteY1" fmla="*/ 1390 h 3580752"/>
              <a:gd name="connsiteX2" fmla="*/ 4797683 w 5121033"/>
              <a:gd name="connsiteY2" fmla="*/ 3223561 h 3580752"/>
              <a:gd name="connsiteX3" fmla="*/ 312769 w 5121033"/>
              <a:gd name="connsiteY3" fmla="*/ 3223561 h 3580752"/>
              <a:gd name="connsiteX0" fmla="*/ 312769 w 5121033"/>
              <a:gd name="connsiteY0" fmla="*/ 3223561 h 3580752"/>
              <a:gd name="connsiteX1" fmla="*/ 2555226 w 5121033"/>
              <a:gd name="connsiteY1" fmla="*/ 1390 h 3580752"/>
              <a:gd name="connsiteX2" fmla="*/ 4797683 w 5121033"/>
              <a:gd name="connsiteY2" fmla="*/ 3223561 h 3580752"/>
              <a:gd name="connsiteX3" fmla="*/ 312769 w 5121033"/>
              <a:gd name="connsiteY3" fmla="*/ 3223561 h 3580752"/>
              <a:gd name="connsiteX0" fmla="*/ 312769 w 5121033"/>
              <a:gd name="connsiteY0" fmla="*/ 3223561 h 3580752"/>
              <a:gd name="connsiteX1" fmla="*/ 2555226 w 5121033"/>
              <a:gd name="connsiteY1" fmla="*/ 1390 h 3580752"/>
              <a:gd name="connsiteX2" fmla="*/ 4797683 w 5121033"/>
              <a:gd name="connsiteY2" fmla="*/ 3223561 h 3580752"/>
              <a:gd name="connsiteX3" fmla="*/ 312769 w 5121033"/>
              <a:gd name="connsiteY3" fmla="*/ 3223561 h 3580752"/>
              <a:gd name="connsiteX0" fmla="*/ 305508 w 5111422"/>
              <a:gd name="connsiteY0" fmla="*/ 3253186 h 3610377"/>
              <a:gd name="connsiteX1" fmla="*/ 2547965 w 5111422"/>
              <a:gd name="connsiteY1" fmla="*/ 31015 h 3610377"/>
              <a:gd name="connsiteX2" fmla="*/ 4790422 w 5111422"/>
              <a:gd name="connsiteY2" fmla="*/ 3253186 h 3610377"/>
              <a:gd name="connsiteX3" fmla="*/ 305508 w 5111422"/>
              <a:gd name="connsiteY3" fmla="*/ 3253186 h 3610377"/>
              <a:gd name="connsiteX0" fmla="*/ 331043 w 5136957"/>
              <a:gd name="connsiteY0" fmla="*/ 3250842 h 3516604"/>
              <a:gd name="connsiteX1" fmla="*/ 2573500 w 5136957"/>
              <a:gd name="connsiteY1" fmla="*/ 28671 h 3516604"/>
              <a:gd name="connsiteX2" fmla="*/ 4815957 w 5136957"/>
              <a:gd name="connsiteY2" fmla="*/ 3250842 h 3516604"/>
              <a:gd name="connsiteX3" fmla="*/ 331043 w 5136957"/>
              <a:gd name="connsiteY3" fmla="*/ 3250842 h 3516604"/>
              <a:gd name="connsiteX0" fmla="*/ 308985 w 5114899"/>
              <a:gd name="connsiteY0" fmla="*/ 3252948 h 3610139"/>
              <a:gd name="connsiteX1" fmla="*/ 2551442 w 5114899"/>
              <a:gd name="connsiteY1" fmla="*/ 30777 h 3610139"/>
              <a:gd name="connsiteX2" fmla="*/ 4793899 w 5114899"/>
              <a:gd name="connsiteY2" fmla="*/ 3252948 h 3610139"/>
              <a:gd name="connsiteX3" fmla="*/ 308985 w 5114899"/>
              <a:gd name="connsiteY3" fmla="*/ 3252948 h 3610139"/>
              <a:gd name="connsiteX0" fmla="*/ 308985 w 5062866"/>
              <a:gd name="connsiteY0" fmla="*/ 3252948 h 3676787"/>
              <a:gd name="connsiteX1" fmla="*/ 2551442 w 5062866"/>
              <a:gd name="connsiteY1" fmla="*/ 30777 h 3676787"/>
              <a:gd name="connsiteX2" fmla="*/ 4793899 w 5062866"/>
              <a:gd name="connsiteY2" fmla="*/ 3252948 h 3676787"/>
              <a:gd name="connsiteX3" fmla="*/ 308985 w 5062866"/>
              <a:gd name="connsiteY3" fmla="*/ 3252948 h 3676787"/>
              <a:gd name="connsiteX0" fmla="*/ 308985 w 5130821"/>
              <a:gd name="connsiteY0" fmla="*/ 3252948 h 3604568"/>
              <a:gd name="connsiteX1" fmla="*/ 2551442 w 5130821"/>
              <a:gd name="connsiteY1" fmla="*/ 30777 h 3604568"/>
              <a:gd name="connsiteX2" fmla="*/ 4793899 w 5130821"/>
              <a:gd name="connsiteY2" fmla="*/ 3252948 h 3604568"/>
              <a:gd name="connsiteX3" fmla="*/ 308985 w 5130821"/>
              <a:gd name="connsiteY3" fmla="*/ 3252948 h 3604568"/>
              <a:gd name="connsiteX0" fmla="*/ 315506 w 5147182"/>
              <a:gd name="connsiteY0" fmla="*/ 3227224 h 3578844"/>
              <a:gd name="connsiteX1" fmla="*/ 2557963 w 5147182"/>
              <a:gd name="connsiteY1" fmla="*/ 5053 h 3578844"/>
              <a:gd name="connsiteX2" fmla="*/ 4800420 w 5147182"/>
              <a:gd name="connsiteY2" fmla="*/ 3227224 h 3578844"/>
              <a:gd name="connsiteX3" fmla="*/ 315506 w 5147182"/>
              <a:gd name="connsiteY3" fmla="*/ 3227224 h 3578844"/>
            </a:gdLst>
            <a:ahLst/>
            <a:cxnLst>
              <a:cxn ang="0">
                <a:pos x="connsiteX0" y="connsiteY0"/>
              </a:cxn>
              <a:cxn ang="0">
                <a:pos x="connsiteX1" y="connsiteY1"/>
              </a:cxn>
              <a:cxn ang="0">
                <a:pos x="connsiteX2" y="connsiteY2"/>
              </a:cxn>
              <a:cxn ang="0">
                <a:pos x="connsiteX3" y="connsiteY3"/>
              </a:cxn>
            </a:cxnLst>
            <a:rect l="l" t="t" r="r" b="b"/>
            <a:pathLst>
              <a:path w="5147182" h="3578844">
                <a:moveTo>
                  <a:pt x="315506" y="3227224"/>
                </a:moveTo>
                <a:cubicBezTo>
                  <a:pt x="-913378" y="2800093"/>
                  <a:pt x="1791231" y="-137984"/>
                  <a:pt x="2557963" y="5053"/>
                </a:cubicBezTo>
                <a:cubicBezTo>
                  <a:pt x="3421562" y="166161"/>
                  <a:pt x="6092191" y="2729251"/>
                  <a:pt x="4800420" y="3227224"/>
                </a:cubicBezTo>
                <a:cubicBezTo>
                  <a:pt x="3546474" y="3710616"/>
                  <a:pt x="1621792" y="3681258"/>
                  <a:pt x="315506" y="3227224"/>
                </a:cubicBezTo>
                <a:close/>
              </a:path>
            </a:pathLst>
          </a:custGeom>
          <a:gradFill flip="none" rotWithShape="1">
            <a:gsLst>
              <a:gs pos="100000">
                <a:srgbClr val="E32D91"/>
              </a:gs>
              <a:gs pos="51000">
                <a:srgbClr val="F06742"/>
              </a:gs>
              <a:gs pos="0">
                <a:srgbClr val="7030A0"/>
              </a:gs>
            </a:gsLst>
            <a:path path="circle">
              <a:fillToRect l="100000" t="100000"/>
            </a:path>
            <a:tileRect r="-100000" b="-100000"/>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129"/>
          <p:cNvSpPr txBox="1">
            <a:spLocks/>
          </p:cNvSpPr>
          <p:nvPr/>
        </p:nvSpPr>
        <p:spPr>
          <a:xfrm>
            <a:off x="5834385" y="2857846"/>
            <a:ext cx="5178599" cy="1159799"/>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bg1"/>
                </a:solidFill>
              </a:rPr>
              <a:t>BIG</a:t>
            </a:r>
            <a:r>
              <a:rPr lang="en" sz="7200" dirty="0"/>
              <a:t> IDEA</a:t>
            </a:r>
          </a:p>
        </p:txBody>
      </p:sp>
      <p:sp>
        <p:nvSpPr>
          <p:cNvPr id="2" name="Rectangle 1">
            <a:extLst>
              <a:ext uri="{FF2B5EF4-FFF2-40B4-BE49-F238E27FC236}">
                <a16:creationId xmlns:a16="http://schemas.microsoft.com/office/drawing/2014/main" id="{CE249092-72B3-488E-8BBC-4AA67718C8D2}"/>
              </a:ext>
            </a:extLst>
          </p:cNvPr>
          <p:cNvSpPr/>
          <p:nvPr/>
        </p:nvSpPr>
        <p:spPr>
          <a:xfrm>
            <a:off x="7634989" y="3713818"/>
            <a:ext cx="2873115" cy="646331"/>
          </a:xfrm>
          <a:prstGeom prst="rect">
            <a:avLst/>
          </a:prstGeom>
        </p:spPr>
        <p:txBody>
          <a:bodyPr wrap="square">
            <a:spAutoFit/>
          </a:bodyPr>
          <a:lstStyle/>
          <a:p>
            <a:pPr>
              <a:spcBef>
                <a:spcPts val="0"/>
              </a:spcBef>
              <a:buNone/>
            </a:pPr>
            <a:r>
              <a:rPr lang="en" sz="1200" dirty="0"/>
              <a:t>Grab the attention of your </a:t>
            </a:r>
            <a:r>
              <a:rPr lang="en-US" sz="1200" dirty="0"/>
              <a:t>audience</a:t>
            </a:r>
            <a:r>
              <a:rPr lang="en" sz="1200" dirty="0"/>
              <a:t> </a:t>
            </a:r>
          </a:p>
          <a:p>
            <a:pPr>
              <a:spcBef>
                <a:spcPts val="0"/>
              </a:spcBef>
              <a:buFont typeface="Arial" panose="020B0604020202020204" pitchFamily="34" charset="0"/>
              <a:buNone/>
            </a:pPr>
            <a:r>
              <a:rPr lang="en-US" sz="1200" dirty="0"/>
              <a:t>b</a:t>
            </a:r>
            <a:r>
              <a:rPr lang="en" sz="1200" dirty="0"/>
              <a:t>y using icons and immpressive</a:t>
            </a:r>
          </a:p>
          <a:p>
            <a:pPr>
              <a:spcBef>
                <a:spcPts val="0"/>
              </a:spcBef>
              <a:buFont typeface="Arial" panose="020B0604020202020204" pitchFamily="34" charset="0"/>
              <a:buNone/>
            </a:pPr>
            <a:r>
              <a:rPr lang="en" sz="1200" dirty="0"/>
              <a:t>images</a:t>
            </a:r>
          </a:p>
        </p:txBody>
      </p:sp>
    </p:spTree>
    <p:extLst>
      <p:ext uri="{BB962C8B-B14F-4D97-AF65-F5344CB8AC3E}">
        <p14:creationId xmlns:p14="http://schemas.microsoft.com/office/powerpoint/2010/main" val="595087520"/>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269405" y="4542020"/>
            <a:ext cx="5008199" cy="1349086"/>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5" name="Shape 99"/>
          <p:cNvSpPr txBox="1">
            <a:spLocks noGrp="1"/>
          </p:cNvSpPr>
          <p:nvPr>
            <p:ph type="subTitle" idx="1"/>
          </p:nvPr>
        </p:nvSpPr>
        <p:spPr>
          <a:xfrm>
            <a:off x="269405" y="5711252"/>
            <a:ext cx="3777939" cy="704422"/>
          </a:xfrm>
          <a:prstGeom prst="rect">
            <a:avLst/>
          </a:prstGeom>
        </p:spPr>
        <p:txBody>
          <a:bodyPr lIns="91425" tIns="91425" rIns="91425" bIns="91425" anchor="ctr" anchorCtr="0">
            <a:noAutofit/>
          </a:bodyPr>
          <a:lstStyle/>
          <a:p>
            <a:pPr lvl="0" rtl="0">
              <a:spcBef>
                <a:spcPts val="0"/>
              </a:spcBef>
              <a:buNone/>
            </a:pPr>
            <a:r>
              <a:rPr lang="en" sz="1400" dirty="0"/>
              <a:t>First things first let’s start with the first set of slides</a:t>
            </a:r>
          </a:p>
        </p:txBody>
      </p:sp>
      <p:sp>
        <p:nvSpPr>
          <p:cNvPr id="6" name="Rectangle 5">
            <a:extLst>
              <a:ext uri="{FF2B5EF4-FFF2-40B4-BE49-F238E27FC236}">
                <a16:creationId xmlns:a16="http://schemas.microsoft.com/office/drawing/2014/main" id="{16A146E9-2A02-45B6-9A48-3E998CE0B895}"/>
              </a:ext>
            </a:extLst>
          </p:cNvPr>
          <p:cNvSpPr/>
          <p:nvPr/>
        </p:nvSpPr>
        <p:spPr>
          <a:xfrm>
            <a:off x="5826595" y="4834398"/>
            <a:ext cx="6096000" cy="1169551"/>
          </a:xfrm>
          <a:prstGeom prst="rect">
            <a:avLst/>
          </a:prstGeom>
        </p:spPr>
        <p:txBody>
          <a:bodyPr>
            <a:spAutoFit/>
          </a:bodyPr>
          <a:lstStyle/>
          <a:p>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p>
        </p:txBody>
      </p:sp>
    </p:spTree>
    <p:extLst>
      <p:ext uri="{BB962C8B-B14F-4D97-AF65-F5344CB8AC3E}">
        <p14:creationId xmlns:p14="http://schemas.microsoft.com/office/powerpoint/2010/main" val="2157886293"/>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8163246" y="3023816"/>
            <a:ext cx="3811302" cy="810368"/>
          </a:xfrm>
        </p:spPr>
        <p:txBody>
          <a:bodyPr>
            <a:normAutofit fontScale="92500" lnSpcReduction="20000"/>
          </a:bodyPr>
          <a:lstStyle/>
          <a:p>
            <a:r>
              <a:rPr lang="en-US" dirty="0"/>
              <a:t>A fine quotation is a diamond in the hand of a man of wit and a pebble in the hand of a fool. </a:t>
            </a:r>
          </a:p>
          <a:p>
            <a:endParaRPr lang="en-US" dirty="0"/>
          </a:p>
        </p:txBody>
      </p:sp>
      <p:sp>
        <p:nvSpPr>
          <p:cNvPr id="3" name="Rectangle 2">
            <a:extLst>
              <a:ext uri="{FF2B5EF4-FFF2-40B4-BE49-F238E27FC236}">
                <a16:creationId xmlns:a16="http://schemas.microsoft.com/office/drawing/2014/main" id="{2B910711-393C-47A5-AD9B-10B7B59EC6EC}"/>
              </a:ext>
            </a:extLst>
          </p:cNvPr>
          <p:cNvSpPr/>
          <p:nvPr/>
        </p:nvSpPr>
        <p:spPr>
          <a:xfrm>
            <a:off x="5034066" y="5347674"/>
            <a:ext cx="7222411" cy="954107"/>
          </a:xfrm>
          <a:prstGeom prst="rect">
            <a:avLst/>
          </a:prstGeom>
        </p:spPr>
        <p:txBody>
          <a:bodyPr wrap="square">
            <a:spAutoFit/>
          </a:bodyPr>
          <a:lstStyle/>
          <a:p>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p>
        </p:txBody>
      </p:sp>
      <p:sp>
        <p:nvSpPr>
          <p:cNvPr id="4" name="Rectangle 3">
            <a:extLst>
              <a:ext uri="{FF2B5EF4-FFF2-40B4-BE49-F238E27FC236}">
                <a16:creationId xmlns:a16="http://schemas.microsoft.com/office/drawing/2014/main" id="{E51E6663-F78B-4063-8FD9-C796557BDD35}"/>
              </a:ext>
            </a:extLst>
          </p:cNvPr>
          <p:cNvSpPr/>
          <p:nvPr/>
        </p:nvSpPr>
        <p:spPr>
          <a:xfrm>
            <a:off x="44970" y="5084867"/>
            <a:ext cx="4452208" cy="307777"/>
          </a:xfrm>
          <a:prstGeom prst="rect">
            <a:avLst/>
          </a:prstGeom>
        </p:spPr>
        <p:txBody>
          <a:bodyPr wrap="square">
            <a:spAutoFit/>
          </a:bodyPr>
          <a:lstStyle/>
          <a:p>
            <a:r>
              <a:rPr lang="en-US" sz="1400" spc="600" dirty="0">
                <a:solidFill>
                  <a:schemeClr val="bg1"/>
                </a:solidFill>
              </a:rPr>
              <a:t>This can be your caption</a:t>
            </a:r>
          </a:p>
        </p:txBody>
      </p:sp>
      <p:sp>
        <p:nvSpPr>
          <p:cNvPr id="5" name="Rectangle 4">
            <a:extLst>
              <a:ext uri="{FF2B5EF4-FFF2-40B4-BE49-F238E27FC236}">
                <a16:creationId xmlns:a16="http://schemas.microsoft.com/office/drawing/2014/main" id="{E78F2227-CBF8-421F-B372-B120712921A3}"/>
              </a:ext>
            </a:extLst>
          </p:cNvPr>
          <p:cNvSpPr/>
          <p:nvPr/>
        </p:nvSpPr>
        <p:spPr>
          <a:xfrm>
            <a:off x="6003638" y="2967335"/>
            <a:ext cx="184730" cy="3770263"/>
          </a:xfrm>
          <a:prstGeom prst="rect">
            <a:avLst/>
          </a:prstGeom>
          <a:noFill/>
        </p:spPr>
        <p:txBody>
          <a:bodyPr wrap="none" lIns="91440" tIns="45720" rIns="91440" bIns="45720">
            <a:spAutoFit/>
          </a:bodyPr>
          <a:lstStyle/>
          <a:p>
            <a:pPr algn="ctr"/>
            <a:endParaRPr lang="en-US" sz="23900" b="0" cap="none" spc="0" dirty="0">
              <a:ln w="0"/>
              <a:solidFill>
                <a:schemeClr val="bg1"/>
              </a:solidFill>
              <a:effectLst>
                <a:outerShdw blurRad="38100" dist="19050" dir="2700000" algn="tl" rotWithShape="0">
                  <a:schemeClr val="dk1">
                    <a:alpha val="40000"/>
                  </a:schemeClr>
                </a:outerShdw>
              </a:effectLst>
              <a:latin typeface="Times New Roman" panose="02020603050405020304" pitchFamily="18" charset="0"/>
              <a:cs typeface="Times New Roman" panose="02020603050405020304" pitchFamily="18" charset="0"/>
            </a:endParaRPr>
          </a:p>
        </p:txBody>
      </p:sp>
      <p:pic>
        <p:nvPicPr>
          <p:cNvPr id="7" name="Picture 6">
            <a:extLst>
              <a:ext uri="{FF2B5EF4-FFF2-40B4-BE49-F238E27FC236}">
                <a16:creationId xmlns:a16="http://schemas.microsoft.com/office/drawing/2014/main" id="{9A543A36-3BA1-40BB-B185-2C8AD659DE9F}"/>
              </a:ext>
            </a:extLst>
          </p:cNvPr>
          <p:cNvPicPr>
            <a:picLocks noChangeAspect="1"/>
          </p:cNvPicPr>
          <p:nvPr/>
        </p:nvPicPr>
        <p:blipFill rotWithShape="1">
          <a:blip r:embed="rId3" cstate="email">
            <a:extLst>
              <a:ext uri="{28A0092B-C50C-407E-A947-70E740481C1C}">
                <a14:useLocalDpi xmlns:a14="http://schemas.microsoft.com/office/drawing/2010/main"/>
              </a:ext>
            </a:extLst>
          </a:blip>
          <a:srcRect l="35486" t="26341" r="35890" b="56476"/>
          <a:stretch/>
        </p:blipFill>
        <p:spPr>
          <a:xfrm rot="10800000">
            <a:off x="11260016" y="1994485"/>
            <a:ext cx="714532" cy="545173"/>
          </a:xfrm>
          <a:prstGeom prst="rect">
            <a:avLst/>
          </a:prstGeom>
        </p:spPr>
      </p:pic>
      <p:sp>
        <p:nvSpPr>
          <p:cNvPr id="12" name="Shape 129">
            <a:extLst>
              <a:ext uri="{FF2B5EF4-FFF2-40B4-BE49-F238E27FC236}">
                <a16:creationId xmlns:a16="http://schemas.microsoft.com/office/drawing/2014/main" id="{B722C8C3-9E71-4AEE-9F2C-8330D37B2050}"/>
              </a:ext>
            </a:extLst>
          </p:cNvPr>
          <p:cNvSpPr txBox="1">
            <a:spLocks/>
          </p:cNvSpPr>
          <p:nvPr/>
        </p:nvSpPr>
        <p:spPr>
          <a:xfrm>
            <a:off x="89940" y="395497"/>
            <a:ext cx="4188649" cy="1159799"/>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3600" b="1" dirty="0"/>
              <a:t>Get your message out there</a:t>
            </a:r>
            <a:endParaRPr lang="en" sz="3600" b="1" dirty="0"/>
          </a:p>
        </p:txBody>
      </p:sp>
    </p:spTree>
    <p:extLst>
      <p:ext uri="{BB962C8B-B14F-4D97-AF65-F5344CB8AC3E}">
        <p14:creationId xmlns:p14="http://schemas.microsoft.com/office/powerpoint/2010/main" val="2328578901"/>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49DC33B-49EB-43F4-AA6F-3448FDFE8447}"/>
              </a:ext>
            </a:extLst>
          </p:cNvPr>
          <p:cNvSpPr>
            <a:spLocks noGrp="1"/>
          </p:cNvSpPr>
          <p:nvPr>
            <p:ph type="title"/>
          </p:nvPr>
        </p:nvSpPr>
        <p:spPr>
          <a:xfrm>
            <a:off x="6926894" y="2344179"/>
            <a:ext cx="4944974" cy="646671"/>
          </a:xfrm>
        </p:spPr>
        <p:txBody>
          <a:bodyPr/>
          <a:lstStyle/>
          <a:p>
            <a:r>
              <a:rPr lang="en-US" dirty="0"/>
              <a:t>Divide your content</a:t>
            </a:r>
          </a:p>
        </p:txBody>
      </p:sp>
      <p:sp>
        <p:nvSpPr>
          <p:cNvPr id="5" name="Rounded Rectangle 5">
            <a:extLst>
              <a:ext uri="{FF2B5EF4-FFF2-40B4-BE49-F238E27FC236}">
                <a16:creationId xmlns:a16="http://schemas.microsoft.com/office/drawing/2014/main" id="{AD0DC10A-6676-4F04-98E2-7264BE666E07}"/>
              </a:ext>
            </a:extLst>
          </p:cNvPr>
          <p:cNvSpPr/>
          <p:nvPr/>
        </p:nvSpPr>
        <p:spPr>
          <a:xfrm>
            <a:off x="186783" y="618114"/>
            <a:ext cx="2823117" cy="2372736"/>
          </a:xfrm>
          <a:prstGeom prst="frame">
            <a:avLst>
              <a:gd name="adj1" fmla="val 4374"/>
            </a:avLst>
          </a:prstGeom>
          <a:gradFill flip="none" rotWithShape="1">
            <a:gsLst>
              <a:gs pos="100000">
                <a:srgbClr val="E32D91"/>
              </a:gs>
              <a:gs pos="86644">
                <a:srgbClr val="E53684"/>
              </a:gs>
              <a:gs pos="55000">
                <a:srgbClr val="ED5955"/>
              </a:gs>
              <a:gs pos="40000">
                <a:srgbClr val="F06742"/>
              </a:gs>
              <a:gs pos="0">
                <a:srgbClr val="7030A0"/>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8" name="Rectangle 7">
            <a:extLst>
              <a:ext uri="{FF2B5EF4-FFF2-40B4-BE49-F238E27FC236}">
                <a16:creationId xmlns:a16="http://schemas.microsoft.com/office/drawing/2014/main" id="{A26550AB-9396-4CFA-8135-D3A836949F91}"/>
              </a:ext>
            </a:extLst>
          </p:cNvPr>
          <p:cNvSpPr/>
          <p:nvPr/>
        </p:nvSpPr>
        <p:spPr>
          <a:xfrm>
            <a:off x="6926894" y="3121577"/>
            <a:ext cx="4944974" cy="2308324"/>
          </a:xfrm>
          <a:prstGeom prst="rect">
            <a:avLst/>
          </a:prstGeom>
        </p:spPr>
        <p:txBody>
          <a:bodyPr wrap="square">
            <a:spAutoFit/>
          </a:bodyPr>
          <a:lstStyle/>
          <a:p>
            <a:r>
              <a:rPr lang="en-US" sz="1600" b="1" dirty="0">
                <a:solidFill>
                  <a:schemeClr val="tx1">
                    <a:lumMod val="65000"/>
                    <a:lumOff val="35000"/>
                  </a:schemeClr>
                </a:solidFill>
              </a:rPr>
              <a:t>Chris Hadfield</a:t>
            </a:r>
          </a:p>
          <a:p>
            <a:r>
              <a:rPr lang="en-US" sz="1600" b="1" dirty="0">
                <a:solidFill>
                  <a:schemeClr val="tx1">
                    <a:lumMod val="65000"/>
                    <a:lumOff val="35000"/>
                  </a:schemeClr>
                </a:solidFill>
              </a:rPr>
              <a:t>	</a:t>
            </a:r>
          </a:p>
          <a:p>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Tree>
    <p:extLst>
      <p:ext uri="{BB962C8B-B14F-4D97-AF65-F5344CB8AC3E}">
        <p14:creationId xmlns:p14="http://schemas.microsoft.com/office/powerpoint/2010/main" val="3926736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269566" y="407987"/>
            <a:ext cx="5636559" cy="578113"/>
          </a:xfrm>
          <a:prstGeom prst="rect">
            <a:avLst/>
          </a:prstGeom>
        </p:spPr>
        <p:txBody>
          <a:bodyPr lIns="91425" tIns="91425" rIns="91425" bIns="91425" anchor="b" anchorCtr="0">
            <a:noAutofit/>
          </a:bodyPr>
          <a:lstStyle/>
          <a:p>
            <a:pPr lvl="0">
              <a:spcBef>
                <a:spcPts val="0"/>
              </a:spcBef>
              <a:buNone/>
            </a:pPr>
            <a:r>
              <a:rPr lang="en" sz="2800" dirty="0"/>
              <a:t>You Can Also Split Your Content</a:t>
            </a:r>
          </a:p>
        </p:txBody>
      </p:sp>
      <p:sp>
        <p:nvSpPr>
          <p:cNvPr id="11" name="Shape 164">
            <a:extLst>
              <a:ext uri="{FF2B5EF4-FFF2-40B4-BE49-F238E27FC236}">
                <a16:creationId xmlns:a16="http://schemas.microsoft.com/office/drawing/2014/main" id="{0AE61757-6ED0-46A7-95D3-0400C178832A}"/>
              </a:ext>
            </a:extLst>
          </p:cNvPr>
          <p:cNvSpPr txBox="1">
            <a:spLocks noGrp="1"/>
          </p:cNvSpPr>
          <p:nvPr>
            <p:ph type="body" idx="1"/>
          </p:nvPr>
        </p:nvSpPr>
        <p:spPr>
          <a:xfrm>
            <a:off x="269566" y="1136001"/>
            <a:ext cx="5516637" cy="1757100"/>
          </a:xfrm>
          <a:prstGeom prst="rect">
            <a:avLst/>
          </a:prstGeom>
        </p:spPr>
        <p:txBody>
          <a:bodyPr lIns="91425" tIns="91425" rIns="91425" bIns="91425" anchor="t" anchorCtr="0">
            <a:noAutofit/>
          </a:bodyPr>
          <a:lstStyle/>
          <a:p>
            <a:pPr algn="just">
              <a:buNone/>
            </a:pPr>
            <a:r>
              <a:rPr lang="en-US" sz="1400" b="1" dirty="0"/>
              <a:t>Chris Hadfield</a:t>
            </a:r>
          </a:p>
          <a:p>
            <a:pPr algn="just">
              <a:buNone/>
            </a:pPr>
            <a:r>
              <a:rPr lang="en-US" sz="1400" dirty="0"/>
              <a:t>	</a:t>
            </a:r>
          </a:p>
          <a:p>
            <a:pPr lvl="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400" i="1" dirty="0"/>
          </a:p>
        </p:txBody>
      </p:sp>
      <p:sp>
        <p:nvSpPr>
          <p:cNvPr id="12" name="Shape 166">
            <a:extLst>
              <a:ext uri="{FF2B5EF4-FFF2-40B4-BE49-F238E27FC236}">
                <a16:creationId xmlns:a16="http://schemas.microsoft.com/office/drawing/2014/main" id="{42057F99-1A89-4267-AFD4-D448A0698A19}"/>
              </a:ext>
            </a:extLst>
          </p:cNvPr>
          <p:cNvSpPr txBox="1">
            <a:spLocks/>
          </p:cNvSpPr>
          <p:nvPr/>
        </p:nvSpPr>
        <p:spPr>
          <a:xfrm>
            <a:off x="6745919" y="4300217"/>
            <a:ext cx="4856467" cy="1875730"/>
          </a:xfrm>
          <a:prstGeom prst="rect">
            <a:avLst/>
          </a:prstGeom>
        </p:spPr>
        <p:txBody>
          <a:bodyPr vert="horz" lIns="91425" tIns="91425" rIns="91425" bIns="91425" rtlCol="0"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r>
              <a:rPr lang="en-US" sz="1400" b="1" dirty="0">
                <a:solidFill>
                  <a:schemeClr val="bg1"/>
                </a:solidFill>
              </a:rPr>
              <a:t>Erin Cummings</a:t>
            </a:r>
          </a:p>
          <a:p>
            <a:pPr algn="just"/>
            <a:r>
              <a:rPr lang="en-US" sz="14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i="1" dirty="0">
                <a:solidFill>
                  <a:schemeClr val="bg1"/>
                </a:solidFill>
              </a:rPr>
            </a:br>
            <a:endParaRPr lang="en" sz="1400" i="1" dirty="0">
              <a:solidFill>
                <a:schemeClr val="bg1"/>
              </a:solidFill>
            </a:endParaRP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674556" y="818560"/>
            <a:ext cx="5291529" cy="651971"/>
          </a:xfrm>
          <a:prstGeom prst="rect">
            <a:avLst/>
          </a:prstGeom>
        </p:spPr>
        <p:txBody>
          <a:bodyPr lIns="91425" tIns="91425" rIns="91425" bIns="91425" anchor="b" anchorCtr="0">
            <a:noAutofit/>
          </a:bodyPr>
          <a:lstStyle/>
          <a:p>
            <a:pPr lvl="0">
              <a:spcBef>
                <a:spcPts val="0"/>
              </a:spcBef>
              <a:buNone/>
            </a:pPr>
            <a:r>
              <a:rPr lang="en" dirty="0"/>
              <a:t>In Two Or Three Columns</a:t>
            </a:r>
          </a:p>
        </p:txBody>
      </p:sp>
      <p:sp>
        <p:nvSpPr>
          <p:cNvPr id="9" name="Shape 181"/>
          <p:cNvSpPr txBox="1">
            <a:spLocks noGrp="1"/>
          </p:cNvSpPr>
          <p:nvPr>
            <p:ph type="body" idx="1"/>
          </p:nvPr>
        </p:nvSpPr>
        <p:spPr>
          <a:xfrm>
            <a:off x="825553" y="1839105"/>
            <a:ext cx="4987639" cy="1145521"/>
          </a:xfrm>
          <a:prstGeom prst="rect">
            <a:avLst/>
          </a:prstGeom>
        </p:spPr>
        <p:txBody>
          <a:bodyPr lIns="91425" tIns="91425" rIns="91425" bIns="91425" anchor="t" anchorCtr="0">
            <a:noAutofit/>
          </a:bodyPr>
          <a:lstStyle/>
          <a:p>
            <a:pPr lvl="0" algn="just">
              <a:buNone/>
            </a:pPr>
            <a:r>
              <a:rPr lang="en-US" sz="1400" b="1" dirty="0"/>
              <a:t>Helen Keller </a:t>
            </a:r>
            <a:r>
              <a:rPr lang="en-US" sz="1400" dirty="0"/>
              <a:t>	</a:t>
            </a:r>
          </a:p>
          <a:p>
            <a:pPr lvl="0" algn="just">
              <a:buNone/>
            </a:pPr>
            <a:r>
              <a:rPr lang="en-US" sz="1400" dirty="0"/>
              <a:t>Character cannot be developed in ease and quiet. Only through experience of trial and suffering can the soul be strengthened, ambition inspired, and success achieved.</a:t>
            </a:r>
            <a:endParaRPr lang="en" sz="1400" dirty="0"/>
          </a:p>
        </p:txBody>
      </p:sp>
      <p:sp>
        <p:nvSpPr>
          <p:cNvPr id="10" name="Shape 182"/>
          <p:cNvSpPr txBox="1">
            <a:spLocks noGrp="1"/>
          </p:cNvSpPr>
          <p:nvPr>
            <p:ph type="body" idx="4294967295"/>
          </p:nvPr>
        </p:nvSpPr>
        <p:spPr>
          <a:xfrm>
            <a:off x="824795" y="2984626"/>
            <a:ext cx="4988397" cy="1395477"/>
          </a:xfrm>
          <a:prstGeom prst="rect">
            <a:avLst/>
          </a:prstGeom>
        </p:spPr>
        <p:txBody>
          <a:bodyPr lIns="91425" tIns="91425" rIns="91425" bIns="91425" anchor="t" anchorCtr="0">
            <a:noAutofit/>
          </a:bodyPr>
          <a:lstStyle/>
          <a:p>
            <a:pPr algn="just">
              <a:buNone/>
            </a:pPr>
            <a:r>
              <a:rPr lang="en-US" sz="1400" b="1" dirty="0">
                <a:solidFill>
                  <a:schemeClr val="bg1"/>
                </a:solidFill>
              </a:rPr>
              <a:t>Mario Andretti</a:t>
            </a:r>
            <a:r>
              <a:rPr lang="en-US" sz="1400" dirty="0">
                <a:solidFill>
                  <a:schemeClr val="bg1"/>
                </a:solidFill>
              </a:rPr>
              <a:t>	</a:t>
            </a:r>
          </a:p>
          <a:p>
            <a:pPr lvl="0" algn="just">
              <a:buNone/>
            </a:pPr>
            <a:r>
              <a:rPr lang="en-US" sz="1400" dirty="0">
                <a:solidFill>
                  <a:schemeClr val="bg1"/>
                </a:solidFill>
              </a:rPr>
              <a:t>Desire is the key to motivation, but it's determination and commitment to an unrelenting pursuit of your goal - a commitment to excellence - that will enable you to attain the success you seek. </a:t>
            </a:r>
            <a:endParaRPr lang="en" sz="1400" dirty="0">
              <a:solidFill>
                <a:schemeClr val="bg1"/>
              </a:solidFill>
            </a:endParaRPr>
          </a:p>
        </p:txBody>
      </p:sp>
      <p:sp>
        <p:nvSpPr>
          <p:cNvPr id="11" name="Shape 183"/>
          <p:cNvSpPr txBox="1">
            <a:spLocks noGrp="1"/>
          </p:cNvSpPr>
          <p:nvPr>
            <p:ph type="body" idx="4294967295"/>
          </p:nvPr>
        </p:nvSpPr>
        <p:spPr>
          <a:xfrm>
            <a:off x="824795" y="4380103"/>
            <a:ext cx="4988397" cy="1302460"/>
          </a:xfrm>
          <a:prstGeom prst="rect">
            <a:avLst/>
          </a:prstGeom>
        </p:spPr>
        <p:txBody>
          <a:bodyPr lIns="91425" tIns="91425" rIns="91425" bIns="91425" anchor="t" anchorCtr="0">
            <a:noAutofit/>
          </a:bodyPr>
          <a:lstStyle/>
          <a:p>
            <a:pPr algn="just">
              <a:buNone/>
            </a:pPr>
            <a:r>
              <a:rPr lang="en-US" sz="1400" b="1" dirty="0">
                <a:solidFill>
                  <a:schemeClr val="bg1"/>
                </a:solidFill>
              </a:rPr>
              <a:t>Dwight D. Eisenhower</a:t>
            </a:r>
            <a:endParaRPr lang="en-US" sz="1400" dirty="0">
              <a:solidFill>
                <a:schemeClr val="bg1"/>
              </a:solidFill>
            </a:endParaRPr>
          </a:p>
          <a:p>
            <a:pPr lvl="0" algn="just">
              <a:buNone/>
            </a:pPr>
            <a:r>
              <a:rPr lang="en-US" sz="1400" dirty="0">
                <a:solidFill>
                  <a:schemeClr val="bg1"/>
                </a:solidFill>
              </a:rPr>
              <a:t>The supreme quality for leadership is unquestionably integrity. Without it, no real success is possible, no matter whether it is on a section gang, a football field, in an army, or in an office. </a:t>
            </a:r>
            <a:endParaRPr sz="1400" dirty="0">
              <a:solidFill>
                <a:schemeClr val="bg1"/>
              </a:solidFill>
            </a:endParaRP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80">
            <a:extLst>
              <a:ext uri="{FF2B5EF4-FFF2-40B4-BE49-F238E27FC236}">
                <a16:creationId xmlns:a16="http://schemas.microsoft.com/office/drawing/2014/main" id="{1056EFC5-28FF-4191-B7E8-B813EAC52D2B}"/>
              </a:ext>
            </a:extLst>
          </p:cNvPr>
          <p:cNvSpPr txBox="1">
            <a:spLocks/>
          </p:cNvSpPr>
          <p:nvPr/>
        </p:nvSpPr>
        <p:spPr>
          <a:xfrm>
            <a:off x="3318993" y="523466"/>
            <a:ext cx="5291529" cy="651971"/>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b="1" kern="1200">
                <a:solidFill>
                  <a:schemeClr val="bg1"/>
                </a:solidFill>
                <a:latin typeface="+mj-lt"/>
                <a:ea typeface="+mj-ea"/>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dirty="0"/>
              <a:t>In </a:t>
            </a:r>
            <a:r>
              <a:rPr lang="en-US" dirty="0"/>
              <a:t>Four </a:t>
            </a:r>
            <a:r>
              <a:rPr lang="en" dirty="0"/>
              <a:t>Columns</a:t>
            </a:r>
          </a:p>
        </p:txBody>
      </p:sp>
      <p:sp>
        <p:nvSpPr>
          <p:cNvPr id="5" name="Shape 181">
            <a:extLst>
              <a:ext uri="{FF2B5EF4-FFF2-40B4-BE49-F238E27FC236}">
                <a16:creationId xmlns:a16="http://schemas.microsoft.com/office/drawing/2014/main" id="{71764AB0-6795-4539-9735-A24BD4D23ED8}"/>
              </a:ext>
            </a:extLst>
          </p:cNvPr>
          <p:cNvSpPr txBox="1">
            <a:spLocks noGrp="1"/>
          </p:cNvSpPr>
          <p:nvPr>
            <p:ph type="body" idx="1"/>
          </p:nvPr>
        </p:nvSpPr>
        <p:spPr>
          <a:xfrm>
            <a:off x="1818986" y="2354535"/>
            <a:ext cx="4121334" cy="1145521"/>
          </a:xfrm>
          <a:prstGeom prst="rect">
            <a:avLst/>
          </a:prstGeom>
        </p:spPr>
        <p:txBody>
          <a:bodyPr lIns="91425" tIns="91425" rIns="91425" bIns="91425" anchor="t" anchorCtr="0">
            <a:noAutofit/>
          </a:bodyPr>
          <a:lstStyle/>
          <a:p>
            <a:pPr lvl="0">
              <a:buNone/>
            </a:pPr>
            <a:r>
              <a:rPr lang="en-US" sz="1400" b="1" dirty="0"/>
              <a:t>Helen Keller </a:t>
            </a:r>
            <a:r>
              <a:rPr lang="en-US" sz="1400" dirty="0"/>
              <a:t>	</a:t>
            </a:r>
          </a:p>
          <a:p>
            <a:pPr lvl="0">
              <a:buNone/>
            </a:pPr>
            <a:r>
              <a:rPr lang="en-US" sz="1400" dirty="0"/>
              <a:t>Character cannot be developed in ease and quiet. Only through experience of trial and suffering can the soul be strengthened, ambition inspired, and success achieved.</a:t>
            </a:r>
            <a:endParaRPr lang="en" sz="1400" dirty="0"/>
          </a:p>
        </p:txBody>
      </p:sp>
      <p:sp>
        <p:nvSpPr>
          <p:cNvPr id="6" name="Shape 182">
            <a:extLst>
              <a:ext uri="{FF2B5EF4-FFF2-40B4-BE49-F238E27FC236}">
                <a16:creationId xmlns:a16="http://schemas.microsoft.com/office/drawing/2014/main" id="{0F769658-68AE-4F00-BAFD-8E8103EE09DB}"/>
              </a:ext>
            </a:extLst>
          </p:cNvPr>
          <p:cNvSpPr txBox="1">
            <a:spLocks/>
          </p:cNvSpPr>
          <p:nvPr/>
        </p:nvSpPr>
        <p:spPr>
          <a:xfrm>
            <a:off x="1818805" y="3829785"/>
            <a:ext cx="4121960" cy="1395477"/>
          </a:xfrm>
          <a:prstGeom prst="rect">
            <a:avLst/>
          </a:prstGeom>
        </p:spPr>
        <p:txBody>
          <a:bodyPr vert="horz" lIns="91425" tIns="91425" rIns="91425" bIns="91425" rtlCol="0"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US" sz="1400" b="1" dirty="0">
                <a:solidFill>
                  <a:schemeClr val="bg1"/>
                </a:solidFill>
              </a:rPr>
              <a:t>Mario Andretti</a:t>
            </a:r>
            <a:r>
              <a:rPr lang="en-US" sz="1400" dirty="0">
                <a:solidFill>
                  <a:schemeClr val="bg1"/>
                </a:solidFill>
              </a:rPr>
              <a:t>	</a:t>
            </a:r>
          </a:p>
          <a:p>
            <a:r>
              <a:rPr lang="en-US" sz="1400" dirty="0">
                <a:solidFill>
                  <a:schemeClr val="bg1"/>
                </a:solidFill>
              </a:rPr>
              <a:t>Desire is the key to motivation, but it's determination and commitment to an unrelenting pursuit of your goal - a commitment to excellence - that will enable you to attain the success you seek. </a:t>
            </a:r>
            <a:endParaRPr lang="en" sz="1400" dirty="0">
              <a:solidFill>
                <a:schemeClr val="bg1"/>
              </a:solidFill>
            </a:endParaRPr>
          </a:p>
        </p:txBody>
      </p:sp>
      <p:sp>
        <p:nvSpPr>
          <p:cNvPr id="8" name="Shape 181">
            <a:extLst>
              <a:ext uri="{FF2B5EF4-FFF2-40B4-BE49-F238E27FC236}">
                <a16:creationId xmlns:a16="http://schemas.microsoft.com/office/drawing/2014/main" id="{E011E45F-57B5-4755-8B55-A3F23EE2FD5D}"/>
              </a:ext>
            </a:extLst>
          </p:cNvPr>
          <p:cNvSpPr txBox="1">
            <a:spLocks/>
          </p:cNvSpPr>
          <p:nvPr/>
        </p:nvSpPr>
        <p:spPr>
          <a:xfrm>
            <a:off x="7360773" y="2354535"/>
            <a:ext cx="4121334" cy="1145521"/>
          </a:xfrm>
          <a:prstGeom prst="rect">
            <a:avLst/>
          </a:prstGeom>
        </p:spPr>
        <p:txBody>
          <a:bodyPr vert="horz" lIns="91425" tIns="91425" rIns="91425" bIns="91425" rtlCol="0" anchor="t" anchorCtr="0">
            <a:noAutofit/>
          </a:bodyPr>
          <a:lstStyle>
            <a:lvl1pPr marL="0" lvl="0" indent="0" algn="l" defTabSz="914400" rtl="0" eaLnBrk="1" latinLnBrk="0" hangingPunct="1">
              <a:lnSpc>
                <a:spcPct val="90000"/>
              </a:lnSpc>
              <a:spcBef>
                <a:spcPts val="0"/>
              </a:spcBef>
              <a:buSzPct val="100000"/>
              <a:buFont typeface="Arial" panose="020B0604020202020204" pitchFamily="34" charset="0"/>
              <a:buNone/>
              <a:defRPr sz="1600" kern="1200">
                <a:solidFill>
                  <a:schemeClr val="bg1"/>
                </a:solidFill>
                <a:latin typeface="+mn-lt"/>
                <a:ea typeface="+mn-ea"/>
                <a:cs typeface="+mn-cs"/>
              </a:defRPr>
            </a:lvl1pPr>
            <a:lvl2pPr marL="457200" lvl="1"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2pPr>
            <a:lvl3pPr marL="914400" lvl="2"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3pPr>
            <a:lvl4pPr marL="1371600" lvl="3"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4pPr>
            <a:lvl5pPr marL="1828800" lvl="4"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5pPr>
            <a:lvl6pPr marL="2514600" lvl="5"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6pPr>
            <a:lvl7pPr marL="2971800" lvl="6"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7pPr>
            <a:lvl8pPr marL="3429000" lvl="7"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8pPr>
            <a:lvl9pPr marL="3886200" lvl="8"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9pPr>
          </a:lstStyle>
          <a:p>
            <a:r>
              <a:rPr lang="en-US" sz="1400" b="1" dirty="0"/>
              <a:t>Helen Keller </a:t>
            </a:r>
            <a:r>
              <a:rPr lang="en-US" sz="1400" dirty="0"/>
              <a:t>	</a:t>
            </a:r>
          </a:p>
          <a:p>
            <a:r>
              <a:rPr lang="en-US" sz="1400" dirty="0"/>
              <a:t>Character cannot be developed in ease and quiet. Only through experience of trial and suffering can the soul be strengthened, ambition inspired, and success achieved.</a:t>
            </a:r>
            <a:endParaRPr lang="en" sz="1400" dirty="0"/>
          </a:p>
        </p:txBody>
      </p:sp>
      <p:sp>
        <p:nvSpPr>
          <p:cNvPr id="9" name="Shape 183">
            <a:extLst>
              <a:ext uri="{FF2B5EF4-FFF2-40B4-BE49-F238E27FC236}">
                <a16:creationId xmlns:a16="http://schemas.microsoft.com/office/drawing/2014/main" id="{16B7EEE1-44D8-477C-8889-872E70636644}"/>
              </a:ext>
            </a:extLst>
          </p:cNvPr>
          <p:cNvSpPr txBox="1">
            <a:spLocks/>
          </p:cNvSpPr>
          <p:nvPr/>
        </p:nvSpPr>
        <p:spPr>
          <a:xfrm>
            <a:off x="7360773" y="3860790"/>
            <a:ext cx="4121960" cy="1302460"/>
          </a:xfrm>
          <a:prstGeom prst="rect">
            <a:avLst/>
          </a:prstGeom>
        </p:spPr>
        <p:txBody>
          <a:bodyPr vert="horz" lIns="91425" tIns="91425" rIns="91425" bIns="91425" rtlCol="0"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US" sz="1400" b="1" dirty="0">
                <a:solidFill>
                  <a:schemeClr val="bg1"/>
                </a:solidFill>
              </a:rPr>
              <a:t>Dwight D. Eisenhower</a:t>
            </a:r>
            <a:endParaRPr lang="en-US" sz="1400" dirty="0">
              <a:solidFill>
                <a:schemeClr val="bg1"/>
              </a:solidFill>
            </a:endParaRPr>
          </a:p>
          <a:p>
            <a:r>
              <a:rPr lang="en-US" sz="14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12" name="Shape 440">
            <a:extLst>
              <a:ext uri="{FF2B5EF4-FFF2-40B4-BE49-F238E27FC236}">
                <a16:creationId xmlns:a16="http://schemas.microsoft.com/office/drawing/2014/main" id="{1BCCB8D9-72CB-4B5C-8F3B-CA8640B4C1A5}"/>
              </a:ext>
            </a:extLst>
          </p:cNvPr>
          <p:cNvSpPr/>
          <p:nvPr/>
        </p:nvSpPr>
        <p:spPr>
          <a:xfrm>
            <a:off x="843870" y="2650038"/>
            <a:ext cx="529779" cy="529747"/>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3" name="Shape 453">
            <a:extLst>
              <a:ext uri="{FF2B5EF4-FFF2-40B4-BE49-F238E27FC236}">
                <a16:creationId xmlns:a16="http://schemas.microsoft.com/office/drawing/2014/main" id="{D240B112-3703-409F-B9B8-C2E8875BEACC}"/>
              </a:ext>
            </a:extLst>
          </p:cNvPr>
          <p:cNvGrpSpPr/>
          <p:nvPr/>
        </p:nvGrpSpPr>
        <p:grpSpPr>
          <a:xfrm>
            <a:off x="6385657" y="4319451"/>
            <a:ext cx="565182" cy="602199"/>
            <a:chOff x="5970800" y="1619250"/>
            <a:chExt cx="428650" cy="456725"/>
          </a:xfrm>
          <a:solidFill>
            <a:schemeClr val="bg1"/>
          </a:solidFill>
          <a:effectLst>
            <a:outerShdw blurRad="63500" sx="102000" sy="102000" algn="ctr" rotWithShape="0">
              <a:prstClr val="black">
                <a:alpha val="40000"/>
              </a:prstClr>
            </a:outerShdw>
          </a:effectLst>
        </p:grpSpPr>
        <p:sp>
          <p:nvSpPr>
            <p:cNvPr id="14" name="Shape 454">
              <a:extLst>
                <a:ext uri="{FF2B5EF4-FFF2-40B4-BE49-F238E27FC236}">
                  <a16:creationId xmlns:a16="http://schemas.microsoft.com/office/drawing/2014/main" id="{5DAAAE4B-6BF8-4462-8607-B208F48182E7}"/>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455">
              <a:extLst>
                <a:ext uri="{FF2B5EF4-FFF2-40B4-BE49-F238E27FC236}">
                  <a16:creationId xmlns:a16="http://schemas.microsoft.com/office/drawing/2014/main" id="{AE7FAABA-6ECF-408D-B39D-A2EE9DF923C5}"/>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456">
              <a:extLst>
                <a:ext uri="{FF2B5EF4-FFF2-40B4-BE49-F238E27FC236}">
                  <a16:creationId xmlns:a16="http://schemas.microsoft.com/office/drawing/2014/main" id="{8DEA4576-1252-4F94-B0F5-63613A1B8962}"/>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57">
              <a:extLst>
                <a:ext uri="{FF2B5EF4-FFF2-40B4-BE49-F238E27FC236}">
                  <a16:creationId xmlns:a16="http://schemas.microsoft.com/office/drawing/2014/main" id="{C1A3CF43-BB6F-478E-B05B-2442AF02C21D}"/>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458">
              <a:extLst>
                <a:ext uri="{FF2B5EF4-FFF2-40B4-BE49-F238E27FC236}">
                  <a16:creationId xmlns:a16="http://schemas.microsoft.com/office/drawing/2014/main" id="{AF5CFA14-1698-4A64-AC90-A1A3BA781CA2}"/>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 name="Shape 482">
            <a:extLst>
              <a:ext uri="{FF2B5EF4-FFF2-40B4-BE49-F238E27FC236}">
                <a16:creationId xmlns:a16="http://schemas.microsoft.com/office/drawing/2014/main" id="{610C501A-4888-420D-ADAA-7068BEDFAF78}"/>
              </a:ext>
            </a:extLst>
          </p:cNvPr>
          <p:cNvSpPr/>
          <p:nvPr/>
        </p:nvSpPr>
        <p:spPr>
          <a:xfrm>
            <a:off x="856758" y="4373941"/>
            <a:ext cx="504002" cy="531362"/>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0" name="Shape 504">
            <a:extLst>
              <a:ext uri="{FF2B5EF4-FFF2-40B4-BE49-F238E27FC236}">
                <a16:creationId xmlns:a16="http://schemas.microsoft.com/office/drawing/2014/main" id="{385BC770-921C-45D0-A03F-CC837DDB3ACE}"/>
              </a:ext>
            </a:extLst>
          </p:cNvPr>
          <p:cNvGrpSpPr/>
          <p:nvPr/>
        </p:nvGrpSpPr>
        <p:grpSpPr>
          <a:xfrm>
            <a:off x="6385657" y="2680629"/>
            <a:ext cx="674684" cy="499156"/>
            <a:chOff x="5255200" y="3006475"/>
            <a:chExt cx="511700" cy="378575"/>
          </a:xfrm>
          <a:solidFill>
            <a:schemeClr val="bg1"/>
          </a:solidFill>
          <a:effectLst>
            <a:outerShdw blurRad="63500" sx="102000" sy="102000" algn="ctr" rotWithShape="0">
              <a:prstClr val="black">
                <a:alpha val="40000"/>
              </a:prstClr>
            </a:outerShdw>
          </a:effectLst>
        </p:grpSpPr>
        <p:sp>
          <p:nvSpPr>
            <p:cNvPr id="21" name="Shape 505">
              <a:extLst>
                <a:ext uri="{FF2B5EF4-FFF2-40B4-BE49-F238E27FC236}">
                  <a16:creationId xmlns:a16="http://schemas.microsoft.com/office/drawing/2014/main" id="{2A4420A9-739D-4840-9B11-FF07BF502A61}"/>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506">
              <a:extLst>
                <a:ext uri="{FF2B5EF4-FFF2-40B4-BE49-F238E27FC236}">
                  <a16:creationId xmlns:a16="http://schemas.microsoft.com/office/drawing/2014/main" id="{53D2F2E9-1604-4912-9833-A43E1A480324}"/>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751212738"/>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FFFCB111-C413-45CC-A656-C1CF09AA7BE1}"/>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b="41075"/>
          <a:stretch/>
        </p:blipFill>
        <p:spPr>
          <a:xfrm>
            <a:off x="0" y="0"/>
            <a:ext cx="12191999" cy="6858000"/>
          </a:xfrm>
          <a:prstGeom prst="rect">
            <a:avLst/>
          </a:prstGeom>
        </p:spPr>
      </p:pic>
      <p:sp>
        <p:nvSpPr>
          <p:cNvPr id="7" name="Freeform 7">
            <a:extLst>
              <a:ext uri="{FF2B5EF4-FFF2-40B4-BE49-F238E27FC236}">
                <a16:creationId xmlns:a16="http://schemas.microsoft.com/office/drawing/2014/main" id="{A7CE0688-7CE1-48E5-8F12-FF192EFAC15E}"/>
              </a:ext>
            </a:extLst>
          </p:cNvPr>
          <p:cNvSpPr/>
          <p:nvPr/>
        </p:nvSpPr>
        <p:spPr>
          <a:xfrm rot="2550697">
            <a:off x="378640" y="627381"/>
            <a:ext cx="1828800" cy="1828800"/>
          </a:xfrm>
          <a:custGeom>
            <a:avLst/>
            <a:gdLst>
              <a:gd name="connsiteX0" fmla="*/ 1621704 w 1828800"/>
              <a:gd name="connsiteY0" fmla="*/ 207097 h 1828800"/>
              <a:gd name="connsiteX1" fmla="*/ 1314654 w 1828800"/>
              <a:gd name="connsiteY1" fmla="*/ 79913 h 1828800"/>
              <a:gd name="connsiteX2" fmla="*/ 514147 w 1828800"/>
              <a:gd name="connsiteY2" fmla="*/ 79912 h 1828800"/>
              <a:gd name="connsiteX3" fmla="*/ 79913 w 1828800"/>
              <a:gd name="connsiteY3" fmla="*/ 514147 h 1828800"/>
              <a:gd name="connsiteX4" fmla="*/ 79913 w 1828800"/>
              <a:gd name="connsiteY4" fmla="*/ 1314653 h 1828800"/>
              <a:gd name="connsiteX5" fmla="*/ 514147 w 1828800"/>
              <a:gd name="connsiteY5" fmla="*/ 1748888 h 1828800"/>
              <a:gd name="connsiteX6" fmla="*/ 1314654 w 1828800"/>
              <a:gd name="connsiteY6" fmla="*/ 1748887 h 1828800"/>
              <a:gd name="connsiteX7" fmla="*/ 1748888 w 1828800"/>
              <a:gd name="connsiteY7" fmla="*/ 1314653 h 1828800"/>
              <a:gd name="connsiteX8" fmla="*/ 1748888 w 1828800"/>
              <a:gd name="connsiteY8" fmla="*/ 514147 h 1828800"/>
              <a:gd name="connsiteX9" fmla="*/ 1621704 w 1828800"/>
              <a:gd name="connsiteY9" fmla="*/ 207097 h 1828800"/>
              <a:gd name="connsiteX10" fmla="*/ 1689436 w 1828800"/>
              <a:gd name="connsiteY10" fmla="*/ 139364 h 1828800"/>
              <a:gd name="connsiteX11" fmla="*/ 1828800 w 1828800"/>
              <a:gd name="connsiteY11" fmla="*/ 475817 h 1828800"/>
              <a:gd name="connsiteX12" fmla="*/ 1828800 w 1828800"/>
              <a:gd name="connsiteY12" fmla="*/ 1352983 h 1828800"/>
              <a:gd name="connsiteX13" fmla="*/ 1352983 w 1828800"/>
              <a:gd name="connsiteY13" fmla="*/ 1828800 h 1828800"/>
              <a:gd name="connsiteX14" fmla="*/ 475817 w 1828800"/>
              <a:gd name="connsiteY14" fmla="*/ 1828800 h 1828800"/>
              <a:gd name="connsiteX15" fmla="*/ 0 w 1828800"/>
              <a:gd name="connsiteY15" fmla="*/ 1352983 h 1828800"/>
              <a:gd name="connsiteX16" fmla="*/ 0 w 1828800"/>
              <a:gd name="connsiteY16" fmla="*/ 475817 h 1828800"/>
              <a:gd name="connsiteX17" fmla="*/ 475817 w 1828800"/>
              <a:gd name="connsiteY17" fmla="*/ 0 h 1828800"/>
              <a:gd name="connsiteX18" fmla="*/ 1352983 w 1828800"/>
              <a:gd name="connsiteY18" fmla="*/ 0 h 1828800"/>
              <a:gd name="connsiteX19" fmla="*/ 1689436 w 1828800"/>
              <a:gd name="connsiteY19" fmla="*/ 139364 h 18288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1828800" h="1828800">
                <a:moveTo>
                  <a:pt x="1621704" y="207097"/>
                </a:moveTo>
                <a:cubicBezTo>
                  <a:pt x="1543123" y="128516"/>
                  <a:pt x="1434565" y="79913"/>
                  <a:pt x="1314654" y="79913"/>
                </a:cubicBezTo>
                <a:lnTo>
                  <a:pt x="514147" y="79912"/>
                </a:lnTo>
                <a:cubicBezTo>
                  <a:pt x="274326" y="79912"/>
                  <a:pt x="79913" y="274325"/>
                  <a:pt x="79913" y="514147"/>
                </a:cubicBezTo>
                <a:lnTo>
                  <a:pt x="79913" y="1314653"/>
                </a:lnTo>
                <a:cubicBezTo>
                  <a:pt x="79913" y="1554474"/>
                  <a:pt x="274326" y="1748887"/>
                  <a:pt x="514147" y="1748888"/>
                </a:cubicBezTo>
                <a:lnTo>
                  <a:pt x="1314654" y="1748887"/>
                </a:lnTo>
                <a:cubicBezTo>
                  <a:pt x="1554475" y="1748887"/>
                  <a:pt x="1748888" y="1554474"/>
                  <a:pt x="1748888" y="1314653"/>
                </a:cubicBezTo>
                <a:lnTo>
                  <a:pt x="1748888" y="514147"/>
                </a:lnTo>
                <a:cubicBezTo>
                  <a:pt x="1748888" y="394236"/>
                  <a:pt x="1700285" y="285678"/>
                  <a:pt x="1621704" y="207097"/>
                </a:cubicBezTo>
                <a:close/>
                <a:moveTo>
                  <a:pt x="1689436" y="139364"/>
                </a:moveTo>
                <a:cubicBezTo>
                  <a:pt x="1775542" y="225470"/>
                  <a:pt x="1828800" y="344424"/>
                  <a:pt x="1828800" y="475817"/>
                </a:cubicBezTo>
                <a:lnTo>
                  <a:pt x="1828800" y="1352983"/>
                </a:lnTo>
                <a:cubicBezTo>
                  <a:pt x="1828800" y="1615769"/>
                  <a:pt x="1615769" y="1828800"/>
                  <a:pt x="1352983" y="1828800"/>
                </a:cubicBezTo>
                <a:lnTo>
                  <a:pt x="475817" y="1828800"/>
                </a:lnTo>
                <a:cubicBezTo>
                  <a:pt x="213031" y="1828800"/>
                  <a:pt x="0" y="1615769"/>
                  <a:pt x="0" y="1352983"/>
                </a:cubicBezTo>
                <a:lnTo>
                  <a:pt x="0" y="475817"/>
                </a:lnTo>
                <a:cubicBezTo>
                  <a:pt x="0" y="213031"/>
                  <a:pt x="213031" y="0"/>
                  <a:pt x="475817" y="0"/>
                </a:cubicBezTo>
                <a:lnTo>
                  <a:pt x="1352983" y="0"/>
                </a:lnTo>
                <a:cubicBezTo>
                  <a:pt x="1484376" y="0"/>
                  <a:pt x="1603330" y="53258"/>
                  <a:pt x="1689436" y="139364"/>
                </a:cubicBezTo>
                <a:close/>
              </a:path>
            </a:pathLst>
          </a:custGeom>
          <a:gradFill flip="none" rotWithShape="1">
            <a:gsLst>
              <a:gs pos="100000">
                <a:srgbClr val="E32D91"/>
              </a:gs>
              <a:gs pos="51000">
                <a:srgbClr val="F06742"/>
              </a:gs>
              <a:gs pos="0">
                <a:srgbClr val="7030A0"/>
              </a:gs>
            </a:gsLst>
            <a:path path="circle">
              <a:fillToRect l="100000" t="100000"/>
            </a:path>
            <a:tileRect r="-100000" b="-100000"/>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 name="Title 1">
            <a:extLst>
              <a:ext uri="{FF2B5EF4-FFF2-40B4-BE49-F238E27FC236}">
                <a16:creationId xmlns:a16="http://schemas.microsoft.com/office/drawing/2014/main" id="{CA059614-1743-45B4-B0C8-5D0735716C1A}"/>
              </a:ext>
            </a:extLst>
          </p:cNvPr>
          <p:cNvSpPr txBox="1">
            <a:spLocks/>
          </p:cNvSpPr>
          <p:nvPr/>
        </p:nvSpPr>
        <p:spPr>
          <a:xfrm>
            <a:off x="688563" y="864815"/>
            <a:ext cx="5021560" cy="1353933"/>
          </a:xfrm>
          <a:prstGeom prst="rect">
            <a:avLst/>
          </a:prstGeom>
        </p:spPr>
        <p:txBody>
          <a:bodyPr>
            <a:normAutofit fontScale="9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t>BIG PICTURE CREATES BIG IMPACT</a:t>
            </a:r>
            <a:br>
              <a:rPr lang="en-US" sz="2000" dirty="0"/>
            </a:br>
            <a:r>
              <a:rPr lang="en-US" sz="2000" dirty="0"/>
              <a:t>A Picture Is Worth A Thousand Words</a:t>
            </a:r>
          </a:p>
        </p:txBody>
      </p:sp>
    </p:spTree>
    <p:extLst>
      <p:ext uri="{BB962C8B-B14F-4D97-AF65-F5344CB8AC3E}">
        <p14:creationId xmlns:p14="http://schemas.microsoft.com/office/powerpoint/2010/main" val="525410113"/>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18"/>
          <p:cNvSpPr txBox="1">
            <a:spLocks/>
          </p:cNvSpPr>
          <p:nvPr/>
        </p:nvSpPr>
        <p:spPr>
          <a:xfrm>
            <a:off x="2599355" y="733329"/>
            <a:ext cx="6993290" cy="117565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rPr>
              <a:t>USE CHARTS &amp; TABLES TO EXPLAIN YOUR IDEAS</a:t>
            </a:r>
          </a:p>
        </p:txBody>
      </p:sp>
      <p:graphicFrame>
        <p:nvGraphicFramePr>
          <p:cNvPr id="5" name="Chart 4">
            <a:extLst>
              <a:ext uri="{FF2B5EF4-FFF2-40B4-BE49-F238E27FC236}">
                <a16:creationId xmlns:a16="http://schemas.microsoft.com/office/drawing/2014/main" id="{276EE14C-DBC7-42CF-B006-E45D1B8C511B}"/>
              </a:ext>
            </a:extLst>
          </p:cNvPr>
          <p:cNvGraphicFramePr/>
          <p:nvPr>
            <p:extLst>
              <p:ext uri="{D42A27DB-BD31-4B8C-83A1-F6EECF244321}">
                <p14:modId xmlns:p14="http://schemas.microsoft.com/office/powerpoint/2010/main" val="3486532736"/>
              </p:ext>
            </p:extLst>
          </p:nvPr>
        </p:nvGraphicFramePr>
        <p:xfrm>
          <a:off x="2315677" y="1759086"/>
          <a:ext cx="7560645" cy="4949013"/>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1255008237"/>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Freeform 7">
            <a:extLst>
              <a:ext uri="{FF2B5EF4-FFF2-40B4-BE49-F238E27FC236}">
                <a16:creationId xmlns:a16="http://schemas.microsoft.com/office/drawing/2014/main" id="{19C90810-B059-4ED7-8E8B-BF77C8B95C07}"/>
              </a:ext>
            </a:extLst>
          </p:cNvPr>
          <p:cNvSpPr/>
          <p:nvPr/>
        </p:nvSpPr>
        <p:spPr>
          <a:xfrm rot="2550697">
            <a:off x="761390" y="336292"/>
            <a:ext cx="763297" cy="763297"/>
          </a:xfrm>
          <a:custGeom>
            <a:avLst/>
            <a:gdLst>
              <a:gd name="connsiteX0" fmla="*/ 1621704 w 1828800"/>
              <a:gd name="connsiteY0" fmla="*/ 207097 h 1828800"/>
              <a:gd name="connsiteX1" fmla="*/ 1314654 w 1828800"/>
              <a:gd name="connsiteY1" fmla="*/ 79913 h 1828800"/>
              <a:gd name="connsiteX2" fmla="*/ 514147 w 1828800"/>
              <a:gd name="connsiteY2" fmla="*/ 79912 h 1828800"/>
              <a:gd name="connsiteX3" fmla="*/ 79913 w 1828800"/>
              <a:gd name="connsiteY3" fmla="*/ 514147 h 1828800"/>
              <a:gd name="connsiteX4" fmla="*/ 79913 w 1828800"/>
              <a:gd name="connsiteY4" fmla="*/ 1314653 h 1828800"/>
              <a:gd name="connsiteX5" fmla="*/ 514147 w 1828800"/>
              <a:gd name="connsiteY5" fmla="*/ 1748888 h 1828800"/>
              <a:gd name="connsiteX6" fmla="*/ 1314654 w 1828800"/>
              <a:gd name="connsiteY6" fmla="*/ 1748887 h 1828800"/>
              <a:gd name="connsiteX7" fmla="*/ 1748888 w 1828800"/>
              <a:gd name="connsiteY7" fmla="*/ 1314653 h 1828800"/>
              <a:gd name="connsiteX8" fmla="*/ 1748888 w 1828800"/>
              <a:gd name="connsiteY8" fmla="*/ 514147 h 1828800"/>
              <a:gd name="connsiteX9" fmla="*/ 1621704 w 1828800"/>
              <a:gd name="connsiteY9" fmla="*/ 207097 h 1828800"/>
              <a:gd name="connsiteX10" fmla="*/ 1689436 w 1828800"/>
              <a:gd name="connsiteY10" fmla="*/ 139364 h 1828800"/>
              <a:gd name="connsiteX11" fmla="*/ 1828800 w 1828800"/>
              <a:gd name="connsiteY11" fmla="*/ 475817 h 1828800"/>
              <a:gd name="connsiteX12" fmla="*/ 1828800 w 1828800"/>
              <a:gd name="connsiteY12" fmla="*/ 1352983 h 1828800"/>
              <a:gd name="connsiteX13" fmla="*/ 1352983 w 1828800"/>
              <a:gd name="connsiteY13" fmla="*/ 1828800 h 1828800"/>
              <a:gd name="connsiteX14" fmla="*/ 475817 w 1828800"/>
              <a:gd name="connsiteY14" fmla="*/ 1828800 h 1828800"/>
              <a:gd name="connsiteX15" fmla="*/ 0 w 1828800"/>
              <a:gd name="connsiteY15" fmla="*/ 1352983 h 1828800"/>
              <a:gd name="connsiteX16" fmla="*/ 0 w 1828800"/>
              <a:gd name="connsiteY16" fmla="*/ 475817 h 1828800"/>
              <a:gd name="connsiteX17" fmla="*/ 475817 w 1828800"/>
              <a:gd name="connsiteY17" fmla="*/ 0 h 1828800"/>
              <a:gd name="connsiteX18" fmla="*/ 1352983 w 1828800"/>
              <a:gd name="connsiteY18" fmla="*/ 0 h 1828800"/>
              <a:gd name="connsiteX19" fmla="*/ 1689436 w 1828800"/>
              <a:gd name="connsiteY19" fmla="*/ 139364 h 18288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1828800" h="1828800">
                <a:moveTo>
                  <a:pt x="1621704" y="207097"/>
                </a:moveTo>
                <a:cubicBezTo>
                  <a:pt x="1543123" y="128516"/>
                  <a:pt x="1434565" y="79913"/>
                  <a:pt x="1314654" y="79913"/>
                </a:cubicBezTo>
                <a:lnTo>
                  <a:pt x="514147" y="79912"/>
                </a:lnTo>
                <a:cubicBezTo>
                  <a:pt x="274326" y="79912"/>
                  <a:pt x="79913" y="274325"/>
                  <a:pt x="79913" y="514147"/>
                </a:cubicBezTo>
                <a:lnTo>
                  <a:pt x="79913" y="1314653"/>
                </a:lnTo>
                <a:cubicBezTo>
                  <a:pt x="79913" y="1554474"/>
                  <a:pt x="274326" y="1748887"/>
                  <a:pt x="514147" y="1748888"/>
                </a:cubicBezTo>
                <a:lnTo>
                  <a:pt x="1314654" y="1748887"/>
                </a:lnTo>
                <a:cubicBezTo>
                  <a:pt x="1554475" y="1748887"/>
                  <a:pt x="1748888" y="1554474"/>
                  <a:pt x="1748888" y="1314653"/>
                </a:cubicBezTo>
                <a:lnTo>
                  <a:pt x="1748888" y="514147"/>
                </a:lnTo>
                <a:cubicBezTo>
                  <a:pt x="1748888" y="394236"/>
                  <a:pt x="1700285" y="285678"/>
                  <a:pt x="1621704" y="207097"/>
                </a:cubicBezTo>
                <a:close/>
                <a:moveTo>
                  <a:pt x="1689436" y="139364"/>
                </a:moveTo>
                <a:cubicBezTo>
                  <a:pt x="1775542" y="225470"/>
                  <a:pt x="1828800" y="344424"/>
                  <a:pt x="1828800" y="475817"/>
                </a:cubicBezTo>
                <a:lnTo>
                  <a:pt x="1828800" y="1352983"/>
                </a:lnTo>
                <a:cubicBezTo>
                  <a:pt x="1828800" y="1615769"/>
                  <a:pt x="1615769" y="1828800"/>
                  <a:pt x="1352983" y="1828800"/>
                </a:cubicBezTo>
                <a:lnTo>
                  <a:pt x="475817" y="1828800"/>
                </a:lnTo>
                <a:cubicBezTo>
                  <a:pt x="213031" y="1828800"/>
                  <a:pt x="0" y="1615769"/>
                  <a:pt x="0" y="1352983"/>
                </a:cubicBezTo>
                <a:lnTo>
                  <a:pt x="0" y="475817"/>
                </a:lnTo>
                <a:cubicBezTo>
                  <a:pt x="0" y="213031"/>
                  <a:pt x="213031" y="0"/>
                  <a:pt x="475817" y="0"/>
                </a:cubicBezTo>
                <a:lnTo>
                  <a:pt x="1352983" y="0"/>
                </a:lnTo>
                <a:cubicBezTo>
                  <a:pt x="1484376" y="0"/>
                  <a:pt x="1603330" y="53258"/>
                  <a:pt x="1689436" y="139364"/>
                </a:cubicBezTo>
                <a:close/>
              </a:path>
            </a:pathLst>
          </a:custGeom>
          <a:gradFill flip="none" rotWithShape="1">
            <a:gsLst>
              <a:gs pos="100000">
                <a:srgbClr val="E32D91"/>
              </a:gs>
              <a:gs pos="51000">
                <a:srgbClr val="F06742"/>
              </a:gs>
              <a:gs pos="0">
                <a:srgbClr val="7030A0"/>
              </a:gs>
            </a:gsLst>
            <a:path path="circle">
              <a:fillToRect l="100000" t="100000"/>
            </a:path>
            <a:tileRect r="-100000" b="-100000"/>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 name="Shape 250">
            <a:extLst>
              <a:ext uri="{FF2B5EF4-FFF2-40B4-BE49-F238E27FC236}">
                <a16:creationId xmlns:a16="http://schemas.microsoft.com/office/drawing/2014/main" id="{589D3A4C-19CD-434C-8621-8B75CE5C27C3}"/>
              </a:ext>
            </a:extLst>
          </p:cNvPr>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t>USE MAPS</a:t>
            </a:r>
          </a:p>
        </p:txBody>
      </p:sp>
      <p:sp>
        <p:nvSpPr>
          <p:cNvPr id="4" name="Shape 249">
            <a:extLst>
              <a:ext uri="{FF2B5EF4-FFF2-40B4-BE49-F238E27FC236}">
                <a16:creationId xmlns:a16="http://schemas.microsoft.com/office/drawing/2014/main" id="{BA0AC91D-4CC4-435B-91DF-795FEC2DDA80}"/>
              </a:ext>
            </a:extLst>
          </p:cNvPr>
          <p:cNvSpPr/>
          <p:nvPr/>
        </p:nvSpPr>
        <p:spPr>
          <a:xfrm>
            <a:off x="844425" y="1457231"/>
            <a:ext cx="11181729" cy="5327214"/>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a:effectLst>
            <a:innerShdw blurRad="63500" dist="50800" dir="2700000">
              <a:prstClr val="black">
                <a:alpha val="50000"/>
              </a:prstClr>
            </a:innerShdw>
          </a:effectLst>
        </p:spPr>
        <p:txBody>
          <a:bodyPr lIns="91425" tIns="91425" rIns="91425" bIns="91425" anchor="ctr" anchorCtr="0">
            <a:noAutofit/>
          </a:bodyPr>
          <a:lstStyle/>
          <a:p>
            <a:pPr lvl="0">
              <a:spcBef>
                <a:spcPts val="0"/>
              </a:spcBef>
              <a:buNone/>
            </a:pPr>
            <a:endParaRPr/>
          </a:p>
        </p:txBody>
      </p:sp>
      <p:sp>
        <p:nvSpPr>
          <p:cNvPr id="5" name="Shape 251">
            <a:extLst>
              <a:ext uri="{FF2B5EF4-FFF2-40B4-BE49-F238E27FC236}">
                <a16:creationId xmlns:a16="http://schemas.microsoft.com/office/drawing/2014/main" id="{8569778B-F51E-4230-8A78-08D7BE0F316A}"/>
              </a:ext>
            </a:extLst>
          </p:cNvPr>
          <p:cNvSpPr/>
          <p:nvPr/>
        </p:nvSpPr>
        <p:spPr>
          <a:xfrm>
            <a:off x="2363402" y="2320684"/>
            <a:ext cx="954803" cy="288752"/>
          </a:xfrm>
          <a:prstGeom prst="wedgeRectCallout">
            <a:avLst>
              <a:gd name="adj1" fmla="val -21428"/>
              <a:gd name="adj2" fmla="val 84287"/>
            </a:avLst>
          </a:prstGeom>
          <a:solidFill>
            <a:srgbClr val="F24745"/>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r>
              <a:rPr lang="en" sz="1000" dirty="0">
                <a:solidFill>
                  <a:srgbClr val="FFFFFF"/>
                </a:solidFill>
                <a:latin typeface="Dosis"/>
                <a:ea typeface="Dosis"/>
                <a:cs typeface="Dosis"/>
                <a:sym typeface="Dosis"/>
              </a:rPr>
              <a:t>OUR OFFICE</a:t>
            </a:r>
          </a:p>
        </p:txBody>
      </p:sp>
      <p:sp>
        <p:nvSpPr>
          <p:cNvPr id="6" name="Shape 253">
            <a:extLst>
              <a:ext uri="{FF2B5EF4-FFF2-40B4-BE49-F238E27FC236}">
                <a16:creationId xmlns:a16="http://schemas.microsoft.com/office/drawing/2014/main" id="{698FA28D-F29D-425C-BCC1-FAB2C686DCF9}"/>
              </a:ext>
            </a:extLst>
          </p:cNvPr>
          <p:cNvSpPr/>
          <p:nvPr/>
        </p:nvSpPr>
        <p:spPr>
          <a:xfrm rot="8100000">
            <a:off x="2164038" y="2802258"/>
            <a:ext cx="165158" cy="165158"/>
          </a:xfrm>
          <a:prstGeom prst="teardrop">
            <a:avLst>
              <a:gd name="adj" fmla="val 100000"/>
            </a:avLst>
          </a:prstGeom>
          <a:solidFill>
            <a:srgbClr val="FFFFFF"/>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4">
            <a:extLst>
              <a:ext uri="{FF2B5EF4-FFF2-40B4-BE49-F238E27FC236}">
                <a16:creationId xmlns:a16="http://schemas.microsoft.com/office/drawing/2014/main" id="{A9A6BE6A-BC25-4482-8A88-8B1C30689ACE}"/>
              </a:ext>
            </a:extLst>
          </p:cNvPr>
          <p:cNvSpPr/>
          <p:nvPr/>
        </p:nvSpPr>
        <p:spPr>
          <a:xfrm rot="8100000">
            <a:off x="3246310" y="4346646"/>
            <a:ext cx="165158" cy="165158"/>
          </a:xfrm>
          <a:prstGeom prst="teardrop">
            <a:avLst>
              <a:gd name="adj" fmla="val 100000"/>
            </a:avLst>
          </a:prstGeom>
          <a:solidFill>
            <a:srgbClr val="FFFFFF"/>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Shape 257">
            <a:extLst>
              <a:ext uri="{FF2B5EF4-FFF2-40B4-BE49-F238E27FC236}">
                <a16:creationId xmlns:a16="http://schemas.microsoft.com/office/drawing/2014/main" id="{FBEADAB4-218A-46A3-9DD3-7AB1F2972070}"/>
              </a:ext>
            </a:extLst>
          </p:cNvPr>
          <p:cNvSpPr/>
          <p:nvPr/>
        </p:nvSpPr>
        <p:spPr>
          <a:xfrm rot="8100000">
            <a:off x="6499590" y="3754768"/>
            <a:ext cx="165158" cy="165158"/>
          </a:xfrm>
          <a:prstGeom prst="teardrop">
            <a:avLst>
              <a:gd name="adj" fmla="val 100000"/>
            </a:avLst>
          </a:prstGeom>
          <a:solidFill>
            <a:srgbClr val="FFFFFF"/>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343615246"/>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9" name="Picture 48">
            <a:extLst>
              <a:ext uri="{FF2B5EF4-FFF2-40B4-BE49-F238E27FC236}">
                <a16:creationId xmlns:a16="http://schemas.microsoft.com/office/drawing/2014/main" id="{E061AA1D-DC7A-4062-BD56-BE6095B372F6}"/>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 y="0"/>
            <a:ext cx="6113492" cy="6858000"/>
          </a:xfrm>
          <a:prstGeom prst="rect">
            <a:avLst/>
          </a:prstGeom>
          <a:effectLst>
            <a:outerShdw blurRad="50800" dist="38100" algn="l" rotWithShape="0">
              <a:prstClr val="black">
                <a:alpha val="40000"/>
              </a:prstClr>
            </a:outerShdw>
          </a:effectLst>
        </p:spPr>
      </p:pic>
      <p:grpSp>
        <p:nvGrpSpPr>
          <p:cNvPr id="3" name="Group 2">
            <a:extLst>
              <a:ext uri="{FF2B5EF4-FFF2-40B4-BE49-F238E27FC236}">
                <a16:creationId xmlns:a16="http://schemas.microsoft.com/office/drawing/2014/main" id="{74137506-E99E-4CBA-8502-A4BC80823971}"/>
              </a:ext>
            </a:extLst>
          </p:cNvPr>
          <p:cNvGrpSpPr/>
          <p:nvPr/>
        </p:nvGrpSpPr>
        <p:grpSpPr>
          <a:xfrm>
            <a:off x="5560093" y="352269"/>
            <a:ext cx="4774078" cy="6112647"/>
            <a:chOff x="5560093" y="352269"/>
            <a:chExt cx="4774078" cy="6112647"/>
          </a:xfrm>
        </p:grpSpPr>
        <p:grpSp>
          <p:nvGrpSpPr>
            <p:cNvPr id="4" name="Group 3">
              <a:extLst>
                <a:ext uri="{FF2B5EF4-FFF2-40B4-BE49-F238E27FC236}">
                  <a16:creationId xmlns:a16="http://schemas.microsoft.com/office/drawing/2014/main" id="{4634DF64-1BDD-4027-A1FB-8370F72C6ABD}"/>
                </a:ext>
              </a:extLst>
            </p:cNvPr>
            <p:cNvGrpSpPr/>
            <p:nvPr/>
          </p:nvGrpSpPr>
          <p:grpSpPr>
            <a:xfrm>
              <a:off x="5560093" y="352269"/>
              <a:ext cx="1221217" cy="1245641"/>
              <a:chOff x="7570030" y="640979"/>
              <a:chExt cx="1608946" cy="1641125"/>
            </a:xfrm>
          </p:grpSpPr>
          <p:sp>
            <p:nvSpPr>
              <p:cNvPr id="18" name="Oval 17">
                <a:extLst>
                  <a:ext uri="{FF2B5EF4-FFF2-40B4-BE49-F238E27FC236}">
                    <a16:creationId xmlns:a16="http://schemas.microsoft.com/office/drawing/2014/main" id="{A75561A7-3D98-4887-8AC2-513C74C836F5}"/>
                  </a:ext>
                </a:extLst>
              </p:cNvPr>
              <p:cNvSpPr/>
              <p:nvPr/>
            </p:nvSpPr>
            <p:spPr>
              <a:xfrm>
                <a:off x="7570030" y="640979"/>
                <a:ext cx="1608946" cy="1641125"/>
              </a:xfrm>
              <a:prstGeom prst="ellipse">
                <a:avLst/>
              </a:prstGeom>
              <a:solidFill>
                <a:srgbClr val="E84275"/>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a:extLst>
                  <a:ext uri="{FF2B5EF4-FFF2-40B4-BE49-F238E27FC236}">
                    <a16:creationId xmlns:a16="http://schemas.microsoft.com/office/drawing/2014/main" id="{CCBB9810-A30F-4E7E-A164-D93A100BA950}"/>
                  </a:ext>
                </a:extLst>
              </p:cNvPr>
              <p:cNvSpPr/>
              <p:nvPr/>
            </p:nvSpPr>
            <p:spPr>
              <a:xfrm>
                <a:off x="7624995" y="694753"/>
                <a:ext cx="1499017" cy="1528997"/>
              </a:xfrm>
              <a:prstGeom prst="ellipse">
                <a:avLst/>
              </a:prstGeom>
              <a:solidFill>
                <a:srgbClr val="4040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5" name="Group 4">
              <a:extLst>
                <a:ext uri="{FF2B5EF4-FFF2-40B4-BE49-F238E27FC236}">
                  <a16:creationId xmlns:a16="http://schemas.microsoft.com/office/drawing/2014/main" id="{9817DD28-48C8-4E32-96D8-53427FF0A619}"/>
                </a:ext>
              </a:extLst>
            </p:cNvPr>
            <p:cNvGrpSpPr/>
            <p:nvPr/>
          </p:nvGrpSpPr>
          <p:grpSpPr>
            <a:xfrm>
              <a:off x="5560093" y="1919937"/>
              <a:ext cx="1221217" cy="1245641"/>
              <a:chOff x="7570030" y="640979"/>
              <a:chExt cx="1608946" cy="1641125"/>
            </a:xfrm>
          </p:grpSpPr>
          <p:sp>
            <p:nvSpPr>
              <p:cNvPr id="16" name="Oval 15">
                <a:extLst>
                  <a:ext uri="{FF2B5EF4-FFF2-40B4-BE49-F238E27FC236}">
                    <a16:creationId xmlns:a16="http://schemas.microsoft.com/office/drawing/2014/main" id="{96F392CD-6C58-43BE-A659-90217BC4A200}"/>
                  </a:ext>
                </a:extLst>
              </p:cNvPr>
              <p:cNvSpPr/>
              <p:nvPr/>
            </p:nvSpPr>
            <p:spPr>
              <a:xfrm>
                <a:off x="7570030" y="640979"/>
                <a:ext cx="1608946" cy="1641125"/>
              </a:xfrm>
              <a:prstGeom prst="ellipse">
                <a:avLst/>
              </a:prstGeom>
              <a:solidFill>
                <a:srgbClr val="F06742"/>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a:extLst>
                  <a:ext uri="{FF2B5EF4-FFF2-40B4-BE49-F238E27FC236}">
                    <a16:creationId xmlns:a16="http://schemas.microsoft.com/office/drawing/2014/main" id="{F6010F33-E667-4190-BE43-0FB34973FCFC}"/>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6" name="Group 5">
              <a:extLst>
                <a:ext uri="{FF2B5EF4-FFF2-40B4-BE49-F238E27FC236}">
                  <a16:creationId xmlns:a16="http://schemas.microsoft.com/office/drawing/2014/main" id="{F7E4F00E-F854-42B5-A7BF-EC53AA44BDE4}"/>
                </a:ext>
              </a:extLst>
            </p:cNvPr>
            <p:cNvGrpSpPr/>
            <p:nvPr/>
          </p:nvGrpSpPr>
          <p:grpSpPr>
            <a:xfrm>
              <a:off x="5560093" y="3579037"/>
              <a:ext cx="1221217" cy="1245641"/>
              <a:chOff x="7570030" y="640979"/>
              <a:chExt cx="1608946" cy="1641125"/>
            </a:xfrm>
          </p:grpSpPr>
          <p:sp>
            <p:nvSpPr>
              <p:cNvPr id="14" name="Oval 13">
                <a:extLst>
                  <a:ext uri="{FF2B5EF4-FFF2-40B4-BE49-F238E27FC236}">
                    <a16:creationId xmlns:a16="http://schemas.microsoft.com/office/drawing/2014/main" id="{8BDA7754-F107-430D-8CAE-1E647E590B78}"/>
                  </a:ext>
                </a:extLst>
              </p:cNvPr>
              <p:cNvSpPr/>
              <p:nvPr/>
            </p:nvSpPr>
            <p:spPr>
              <a:xfrm>
                <a:off x="7570030" y="640979"/>
                <a:ext cx="1608946" cy="1641125"/>
              </a:xfrm>
              <a:prstGeom prst="ellipse">
                <a:avLst/>
              </a:prstGeom>
              <a:solidFill>
                <a:srgbClr val="C55561"/>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a:extLst>
                  <a:ext uri="{FF2B5EF4-FFF2-40B4-BE49-F238E27FC236}">
                    <a16:creationId xmlns:a16="http://schemas.microsoft.com/office/drawing/2014/main" id="{F462F89C-9E46-47DF-8744-1366E060819A}"/>
                  </a:ext>
                </a:extLst>
              </p:cNvPr>
              <p:cNvSpPr/>
              <p:nvPr/>
            </p:nvSpPr>
            <p:spPr>
              <a:xfrm>
                <a:off x="7624995" y="694753"/>
                <a:ext cx="1499017" cy="1528997"/>
              </a:xfrm>
              <a:prstGeom prst="ellipse">
                <a:avLst/>
              </a:prstGeom>
              <a:solidFill>
                <a:srgbClr val="4040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7" name="Group 6">
              <a:extLst>
                <a:ext uri="{FF2B5EF4-FFF2-40B4-BE49-F238E27FC236}">
                  <a16:creationId xmlns:a16="http://schemas.microsoft.com/office/drawing/2014/main" id="{0BB3B344-AA70-4DB5-A1CA-47E464EFCB32}"/>
                </a:ext>
              </a:extLst>
            </p:cNvPr>
            <p:cNvGrpSpPr/>
            <p:nvPr/>
          </p:nvGrpSpPr>
          <p:grpSpPr>
            <a:xfrm>
              <a:off x="5560093" y="5219275"/>
              <a:ext cx="1221217" cy="1245641"/>
              <a:chOff x="7570030" y="640979"/>
              <a:chExt cx="1608946" cy="1641125"/>
            </a:xfrm>
          </p:grpSpPr>
          <p:sp>
            <p:nvSpPr>
              <p:cNvPr id="12" name="Oval 11">
                <a:extLst>
                  <a:ext uri="{FF2B5EF4-FFF2-40B4-BE49-F238E27FC236}">
                    <a16:creationId xmlns:a16="http://schemas.microsoft.com/office/drawing/2014/main" id="{2AB983AA-F3D8-4E9B-A465-C8C4B3C4C960}"/>
                  </a:ext>
                </a:extLst>
              </p:cNvPr>
              <p:cNvSpPr/>
              <p:nvPr/>
            </p:nvSpPr>
            <p:spPr>
              <a:xfrm>
                <a:off x="7570030" y="640979"/>
                <a:ext cx="1608946" cy="1641125"/>
              </a:xfrm>
              <a:prstGeom prst="ellipse">
                <a:avLst/>
              </a:prstGeom>
              <a:solidFill>
                <a:srgbClr val="7030A0"/>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3" name="Oval 12">
                <a:extLst>
                  <a:ext uri="{FF2B5EF4-FFF2-40B4-BE49-F238E27FC236}">
                    <a16:creationId xmlns:a16="http://schemas.microsoft.com/office/drawing/2014/main" id="{DE94315D-C3C5-4091-B0CC-F8508542AC27}"/>
                  </a:ext>
                </a:extLst>
              </p:cNvPr>
              <p:cNvSpPr/>
              <p:nvPr/>
            </p:nvSpPr>
            <p:spPr>
              <a:xfrm>
                <a:off x="7624995" y="694753"/>
                <a:ext cx="1499017" cy="1528997"/>
              </a:xfrm>
              <a:prstGeom prst="ellipse">
                <a:avLst/>
              </a:prstGeom>
              <a:solidFill>
                <a:srgbClr val="4040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cxnSp>
          <p:nvCxnSpPr>
            <p:cNvPr id="8" name="Straight Connector 7">
              <a:extLst>
                <a:ext uri="{FF2B5EF4-FFF2-40B4-BE49-F238E27FC236}">
                  <a16:creationId xmlns:a16="http://schemas.microsoft.com/office/drawing/2014/main" id="{EA8075CC-A055-4CCB-A461-E060E9A9C854}"/>
                </a:ext>
              </a:extLst>
            </p:cNvPr>
            <p:cNvCxnSpPr>
              <a:stCxn id="18" idx="6"/>
            </p:cNvCxnSpPr>
            <p:nvPr/>
          </p:nvCxnSpPr>
          <p:spPr>
            <a:xfrm flipV="1">
              <a:off x="6781310" y="973351"/>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9" name="Straight Connector 8">
              <a:extLst>
                <a:ext uri="{FF2B5EF4-FFF2-40B4-BE49-F238E27FC236}">
                  <a16:creationId xmlns:a16="http://schemas.microsoft.com/office/drawing/2014/main" id="{9E853926-F9B0-46AB-8D68-0C8FF4DAEB8A}"/>
                </a:ext>
              </a:extLst>
            </p:cNvPr>
            <p:cNvCxnSpPr/>
            <p:nvPr/>
          </p:nvCxnSpPr>
          <p:spPr>
            <a:xfrm flipV="1">
              <a:off x="6781310" y="252566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0" name="Straight Connector 9">
              <a:extLst>
                <a:ext uri="{FF2B5EF4-FFF2-40B4-BE49-F238E27FC236}">
                  <a16:creationId xmlns:a16="http://schemas.microsoft.com/office/drawing/2014/main" id="{425611A7-50A4-427A-B974-D8138416CF78}"/>
                </a:ext>
              </a:extLst>
            </p:cNvPr>
            <p:cNvCxnSpPr/>
            <p:nvPr/>
          </p:nvCxnSpPr>
          <p:spPr>
            <a:xfrm flipV="1">
              <a:off x="6781310" y="419838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1" name="Straight Connector 10">
              <a:extLst>
                <a:ext uri="{FF2B5EF4-FFF2-40B4-BE49-F238E27FC236}">
                  <a16:creationId xmlns:a16="http://schemas.microsoft.com/office/drawing/2014/main" id="{FBD5EEA6-A869-4C29-98D2-940E5DB2C552}"/>
                </a:ext>
              </a:extLst>
            </p:cNvPr>
            <p:cNvCxnSpPr/>
            <p:nvPr/>
          </p:nvCxnSpPr>
          <p:spPr>
            <a:xfrm flipV="1">
              <a:off x="6781310" y="5838618"/>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grpSp>
      <p:sp>
        <p:nvSpPr>
          <p:cNvPr id="20" name="TextBox 19">
            <a:extLst>
              <a:ext uri="{FF2B5EF4-FFF2-40B4-BE49-F238E27FC236}">
                <a16:creationId xmlns:a16="http://schemas.microsoft.com/office/drawing/2014/main" id="{AF147E24-1D76-4F4E-A05E-E9CA8A9531D3}"/>
              </a:ext>
            </a:extLst>
          </p:cNvPr>
          <p:cNvSpPr txBox="1"/>
          <p:nvPr/>
        </p:nvSpPr>
        <p:spPr>
          <a:xfrm>
            <a:off x="7061385" y="103337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1" name="Rectangle 20">
            <a:extLst>
              <a:ext uri="{FF2B5EF4-FFF2-40B4-BE49-F238E27FC236}">
                <a16:creationId xmlns:a16="http://schemas.microsoft.com/office/drawing/2014/main" id="{F3ABE6EA-56A8-4883-A19C-C5E023BFD4A7}"/>
              </a:ext>
            </a:extLst>
          </p:cNvPr>
          <p:cNvSpPr/>
          <p:nvPr/>
        </p:nvSpPr>
        <p:spPr>
          <a:xfrm>
            <a:off x="6996455" y="481014"/>
            <a:ext cx="2289408" cy="523220"/>
          </a:xfrm>
          <a:prstGeom prst="rect">
            <a:avLst/>
          </a:prstGeom>
        </p:spPr>
        <p:txBody>
          <a:bodyPr wrap="non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1</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st</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January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2014</a:t>
            </a:r>
          </a:p>
        </p:txBody>
      </p:sp>
      <p:sp>
        <p:nvSpPr>
          <p:cNvPr id="22" name="Rectangle 21">
            <a:extLst>
              <a:ext uri="{FF2B5EF4-FFF2-40B4-BE49-F238E27FC236}">
                <a16:creationId xmlns:a16="http://schemas.microsoft.com/office/drawing/2014/main" id="{9226B735-9374-47F4-8F58-D67AF6168FF9}"/>
              </a:ext>
            </a:extLst>
          </p:cNvPr>
          <p:cNvSpPr/>
          <p:nvPr/>
        </p:nvSpPr>
        <p:spPr>
          <a:xfrm>
            <a:off x="1651475" y="401702"/>
            <a:ext cx="4203508" cy="541174"/>
          </a:xfrm>
          <a:prstGeom prst="rect">
            <a:avLst/>
          </a:prstGeom>
        </p:spPr>
        <p:txBody>
          <a:bodyPr wrap="square">
            <a:spAutoFit/>
          </a:bodyPr>
          <a:lstStyle/>
          <a:p>
            <a:pPr algn="ctr">
              <a:lnSpc>
                <a:spcPts val="3500"/>
              </a:lnSpc>
            </a:pPr>
            <a:r>
              <a:rPr lang="en-US" sz="3600" b="1" dirty="0">
                <a:ln w="0"/>
                <a:latin typeface="+mj-lt"/>
                <a:ea typeface="Roboto" pitchFamily="2" charset="0"/>
                <a:cs typeface="Lato" panose="020F0502020204030203" pitchFamily="34" charset="0"/>
              </a:rPr>
              <a:t>Picture Timeline</a:t>
            </a:r>
          </a:p>
        </p:txBody>
      </p:sp>
      <p:sp>
        <p:nvSpPr>
          <p:cNvPr id="23" name="TextBox 22">
            <a:extLst>
              <a:ext uri="{FF2B5EF4-FFF2-40B4-BE49-F238E27FC236}">
                <a16:creationId xmlns:a16="http://schemas.microsoft.com/office/drawing/2014/main" id="{175E9A35-97A2-4967-8480-2F950421FEA9}"/>
              </a:ext>
            </a:extLst>
          </p:cNvPr>
          <p:cNvSpPr txBox="1"/>
          <p:nvPr/>
        </p:nvSpPr>
        <p:spPr>
          <a:xfrm>
            <a:off x="2932695" y="973351"/>
            <a:ext cx="2619057" cy="1331134"/>
          </a:xfrm>
          <a:prstGeom prst="rect">
            <a:avLst/>
          </a:prstGeom>
          <a:noFill/>
        </p:spPr>
        <p:txBody>
          <a:bodyPr wrap="square" rtlCol="0">
            <a:spAutoFit/>
          </a:bodyPr>
          <a:lstStyle/>
          <a:p>
            <a:pPr algn="r"/>
            <a:r>
              <a:rPr lang="en-US" sz="1150" dirty="0">
                <a:latin typeface="+mj-lt"/>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latin typeface="+mj-lt"/>
              <a:ea typeface="Roboto" pitchFamily="2" charset="0"/>
              <a:cs typeface="Lato" panose="020F0502020204030203" pitchFamily="34" charset="0"/>
            </a:endParaRPr>
          </a:p>
        </p:txBody>
      </p:sp>
      <p:sp>
        <p:nvSpPr>
          <p:cNvPr id="24" name="TextBox 23">
            <a:extLst>
              <a:ext uri="{FF2B5EF4-FFF2-40B4-BE49-F238E27FC236}">
                <a16:creationId xmlns:a16="http://schemas.microsoft.com/office/drawing/2014/main" id="{82B06FC0-64A1-49AF-B2AD-B9A67E9AEE95}"/>
              </a:ext>
            </a:extLst>
          </p:cNvPr>
          <p:cNvSpPr txBox="1"/>
          <p:nvPr/>
        </p:nvSpPr>
        <p:spPr>
          <a:xfrm>
            <a:off x="7061385" y="265814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5" name="TextBox 24">
            <a:extLst>
              <a:ext uri="{FF2B5EF4-FFF2-40B4-BE49-F238E27FC236}">
                <a16:creationId xmlns:a16="http://schemas.microsoft.com/office/drawing/2014/main" id="{13723C26-ABF7-496C-9041-4DF501DF3184}"/>
              </a:ext>
            </a:extLst>
          </p:cNvPr>
          <p:cNvSpPr txBox="1"/>
          <p:nvPr/>
        </p:nvSpPr>
        <p:spPr>
          <a:xfrm>
            <a:off x="7089906" y="432912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6" name="TextBox 25">
            <a:extLst>
              <a:ext uri="{FF2B5EF4-FFF2-40B4-BE49-F238E27FC236}">
                <a16:creationId xmlns:a16="http://schemas.microsoft.com/office/drawing/2014/main" id="{705DB5D9-B8CF-4CB6-8B89-2919D5CA3C0B}"/>
              </a:ext>
            </a:extLst>
          </p:cNvPr>
          <p:cNvSpPr txBox="1"/>
          <p:nvPr/>
        </p:nvSpPr>
        <p:spPr>
          <a:xfrm>
            <a:off x="7026921" y="596762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7" name="Rectangle 26">
            <a:extLst>
              <a:ext uri="{FF2B5EF4-FFF2-40B4-BE49-F238E27FC236}">
                <a16:creationId xmlns:a16="http://schemas.microsoft.com/office/drawing/2014/main" id="{E016925C-D077-4C16-AE2A-005A7A79B430}"/>
              </a:ext>
            </a:extLst>
          </p:cNvPr>
          <p:cNvSpPr/>
          <p:nvPr/>
        </p:nvSpPr>
        <p:spPr>
          <a:xfrm>
            <a:off x="7019666" y="1982529"/>
            <a:ext cx="2296463" cy="523220"/>
          </a:xfrm>
          <a:prstGeom prst="rect">
            <a:avLst/>
          </a:prstGeom>
        </p:spPr>
        <p:txBody>
          <a:bodyPr wrap="non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8</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August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2015</a:t>
            </a:r>
          </a:p>
        </p:txBody>
      </p:sp>
      <p:sp>
        <p:nvSpPr>
          <p:cNvPr id="28" name="Rectangle 27">
            <a:extLst>
              <a:ext uri="{FF2B5EF4-FFF2-40B4-BE49-F238E27FC236}">
                <a16:creationId xmlns:a16="http://schemas.microsoft.com/office/drawing/2014/main" id="{5861EC4E-B96F-4F20-B93A-8D46BCD34EA5}"/>
              </a:ext>
            </a:extLst>
          </p:cNvPr>
          <p:cNvSpPr/>
          <p:nvPr/>
        </p:nvSpPr>
        <p:spPr>
          <a:xfrm>
            <a:off x="6996537" y="3653583"/>
            <a:ext cx="2126544" cy="523220"/>
          </a:xfrm>
          <a:prstGeom prst="rect">
            <a:avLst/>
          </a:prstGeom>
        </p:spPr>
        <p:txBody>
          <a:bodyPr wrap="non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21</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April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2016</a:t>
            </a:r>
          </a:p>
        </p:txBody>
      </p:sp>
      <p:sp>
        <p:nvSpPr>
          <p:cNvPr id="29" name="Rectangle 28">
            <a:extLst>
              <a:ext uri="{FF2B5EF4-FFF2-40B4-BE49-F238E27FC236}">
                <a16:creationId xmlns:a16="http://schemas.microsoft.com/office/drawing/2014/main" id="{06A31E5B-D799-4363-9D3B-E44A677BC18E}"/>
              </a:ext>
            </a:extLst>
          </p:cNvPr>
          <p:cNvSpPr/>
          <p:nvPr/>
        </p:nvSpPr>
        <p:spPr>
          <a:xfrm>
            <a:off x="6954736" y="5315398"/>
            <a:ext cx="2351926" cy="523220"/>
          </a:xfrm>
          <a:prstGeom prst="rect">
            <a:avLst/>
          </a:prstGeom>
        </p:spPr>
        <p:txBody>
          <a:bodyPr wrap="non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12</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June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2017</a:t>
            </a:r>
          </a:p>
        </p:txBody>
      </p:sp>
      <p:cxnSp>
        <p:nvCxnSpPr>
          <p:cNvPr id="30" name="Straight Connector 29">
            <a:extLst>
              <a:ext uri="{FF2B5EF4-FFF2-40B4-BE49-F238E27FC236}">
                <a16:creationId xmlns:a16="http://schemas.microsoft.com/office/drawing/2014/main" id="{F03F121E-02B1-487F-8EB9-A979BDFB815F}"/>
              </a:ext>
            </a:extLst>
          </p:cNvPr>
          <p:cNvCxnSpPr>
            <a:cxnSpLocks/>
          </p:cNvCxnSpPr>
          <p:nvPr/>
        </p:nvCxnSpPr>
        <p:spPr>
          <a:xfrm>
            <a:off x="2033372" y="912399"/>
            <a:ext cx="3439715" cy="1"/>
          </a:xfrm>
          <a:prstGeom prst="line">
            <a:avLst/>
          </a:prstGeom>
          <a:ln w="28575">
            <a:solidFill>
              <a:srgbClr val="E32D91"/>
            </a:solidFill>
          </a:ln>
        </p:spPr>
        <p:style>
          <a:lnRef idx="1">
            <a:schemeClr val="dk1"/>
          </a:lnRef>
          <a:fillRef idx="0">
            <a:schemeClr val="dk1"/>
          </a:fillRef>
          <a:effectRef idx="0">
            <a:schemeClr val="dk1"/>
          </a:effectRef>
          <a:fontRef idx="minor">
            <a:schemeClr val="tx1"/>
          </a:fontRef>
        </p:style>
      </p:cxnSp>
      <p:sp>
        <p:nvSpPr>
          <p:cNvPr id="31" name="Shape 440">
            <a:extLst>
              <a:ext uri="{FF2B5EF4-FFF2-40B4-BE49-F238E27FC236}">
                <a16:creationId xmlns:a16="http://schemas.microsoft.com/office/drawing/2014/main" id="{FE20B990-C583-4174-A829-A559FEC01CBA}"/>
              </a:ext>
            </a:extLst>
          </p:cNvPr>
          <p:cNvSpPr/>
          <p:nvPr/>
        </p:nvSpPr>
        <p:spPr>
          <a:xfrm>
            <a:off x="5957343" y="2333937"/>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06742"/>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2" name="Shape 486">
            <a:extLst>
              <a:ext uri="{FF2B5EF4-FFF2-40B4-BE49-F238E27FC236}">
                <a16:creationId xmlns:a16="http://schemas.microsoft.com/office/drawing/2014/main" id="{035FF652-F90D-476E-9A2C-5A8E19A865AB}"/>
              </a:ext>
            </a:extLst>
          </p:cNvPr>
          <p:cNvGrpSpPr/>
          <p:nvPr/>
        </p:nvGrpSpPr>
        <p:grpSpPr>
          <a:xfrm>
            <a:off x="5986044" y="702431"/>
            <a:ext cx="332377" cy="541839"/>
            <a:chOff x="6730350" y="2315900"/>
            <a:chExt cx="257700" cy="420100"/>
          </a:xfrm>
          <a:solidFill>
            <a:srgbClr val="E84275"/>
          </a:solidFill>
        </p:grpSpPr>
        <p:sp>
          <p:nvSpPr>
            <p:cNvPr id="33" name="Shape 487">
              <a:extLst>
                <a:ext uri="{FF2B5EF4-FFF2-40B4-BE49-F238E27FC236}">
                  <a16:creationId xmlns:a16="http://schemas.microsoft.com/office/drawing/2014/main" id="{1CB37FEC-963F-4C71-9AB0-A0AAE1FD2F27}"/>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488">
              <a:extLst>
                <a:ext uri="{FF2B5EF4-FFF2-40B4-BE49-F238E27FC236}">
                  <a16:creationId xmlns:a16="http://schemas.microsoft.com/office/drawing/2014/main" id="{AE4DE783-6FFF-44F8-8E19-E0B7E3D29A67}"/>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89">
              <a:extLst>
                <a:ext uri="{FF2B5EF4-FFF2-40B4-BE49-F238E27FC236}">
                  <a16:creationId xmlns:a16="http://schemas.microsoft.com/office/drawing/2014/main" id="{F525F0C8-130D-43DD-8E01-4AFD21821ED2}"/>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90">
              <a:extLst>
                <a:ext uri="{FF2B5EF4-FFF2-40B4-BE49-F238E27FC236}">
                  <a16:creationId xmlns:a16="http://schemas.microsoft.com/office/drawing/2014/main" id="{DCE54DB5-C02B-4A85-B4F2-9A9FF73DA5EB}"/>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91">
              <a:extLst>
                <a:ext uri="{FF2B5EF4-FFF2-40B4-BE49-F238E27FC236}">
                  <a16:creationId xmlns:a16="http://schemas.microsoft.com/office/drawing/2014/main" id="{18BF76EC-94DB-4A4B-9D17-6118CD8ACD7F}"/>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8" name="Shape 504">
            <a:extLst>
              <a:ext uri="{FF2B5EF4-FFF2-40B4-BE49-F238E27FC236}">
                <a16:creationId xmlns:a16="http://schemas.microsoft.com/office/drawing/2014/main" id="{D6F287B0-1228-41D6-8B13-3864120875E3}"/>
              </a:ext>
            </a:extLst>
          </p:cNvPr>
          <p:cNvGrpSpPr/>
          <p:nvPr/>
        </p:nvGrpSpPr>
        <p:grpSpPr>
          <a:xfrm>
            <a:off x="5905917" y="4002399"/>
            <a:ext cx="545785" cy="403792"/>
            <a:chOff x="5255200" y="3006475"/>
            <a:chExt cx="511700" cy="378575"/>
          </a:xfrm>
          <a:solidFill>
            <a:srgbClr val="C55561"/>
          </a:solidFill>
        </p:grpSpPr>
        <p:sp>
          <p:nvSpPr>
            <p:cNvPr id="39" name="Shape 505">
              <a:extLst>
                <a:ext uri="{FF2B5EF4-FFF2-40B4-BE49-F238E27FC236}">
                  <a16:creationId xmlns:a16="http://schemas.microsoft.com/office/drawing/2014/main" id="{40312CA3-B692-4C04-BC94-1D19697517CA}"/>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506">
              <a:extLst>
                <a:ext uri="{FF2B5EF4-FFF2-40B4-BE49-F238E27FC236}">
                  <a16:creationId xmlns:a16="http://schemas.microsoft.com/office/drawing/2014/main" id="{DD1C8274-04D9-413E-9A5F-A01E63EE1A5B}"/>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1" name="Shape 532">
            <a:extLst>
              <a:ext uri="{FF2B5EF4-FFF2-40B4-BE49-F238E27FC236}">
                <a16:creationId xmlns:a16="http://schemas.microsoft.com/office/drawing/2014/main" id="{17A036A1-73CD-4E00-854D-1354A37BAD83}"/>
              </a:ext>
            </a:extLst>
          </p:cNvPr>
          <p:cNvGrpSpPr/>
          <p:nvPr/>
        </p:nvGrpSpPr>
        <p:grpSpPr>
          <a:xfrm>
            <a:off x="5938223" y="5652327"/>
            <a:ext cx="483228" cy="354301"/>
            <a:chOff x="3936375" y="3703750"/>
            <a:chExt cx="453050" cy="332175"/>
          </a:xfrm>
          <a:solidFill>
            <a:srgbClr val="7030A0"/>
          </a:solidFill>
        </p:grpSpPr>
        <p:sp>
          <p:nvSpPr>
            <p:cNvPr id="42" name="Shape 533">
              <a:extLst>
                <a:ext uri="{FF2B5EF4-FFF2-40B4-BE49-F238E27FC236}">
                  <a16:creationId xmlns:a16="http://schemas.microsoft.com/office/drawing/2014/main" id="{10048B1A-8D31-44BA-817B-FA1C58FAAB72}"/>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534">
              <a:extLst>
                <a:ext uri="{FF2B5EF4-FFF2-40B4-BE49-F238E27FC236}">
                  <a16:creationId xmlns:a16="http://schemas.microsoft.com/office/drawing/2014/main" id="{601ED9A0-12FE-4379-B0FC-48797F3365C4}"/>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35">
              <a:extLst>
                <a:ext uri="{FF2B5EF4-FFF2-40B4-BE49-F238E27FC236}">
                  <a16:creationId xmlns:a16="http://schemas.microsoft.com/office/drawing/2014/main" id="{82BE76D2-80F1-4889-9E5F-9371746CF7AD}"/>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36">
              <a:extLst>
                <a:ext uri="{FF2B5EF4-FFF2-40B4-BE49-F238E27FC236}">
                  <a16:creationId xmlns:a16="http://schemas.microsoft.com/office/drawing/2014/main" id="{BE46F558-2EA7-42C3-9313-E29DD93FF710}"/>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dirty="0">
                <a:solidFill>
                  <a:srgbClr val="434343"/>
                </a:solidFill>
              </a:endParaRPr>
            </a:p>
          </p:txBody>
        </p:sp>
        <p:sp>
          <p:nvSpPr>
            <p:cNvPr id="46" name="Shape 537">
              <a:extLst>
                <a:ext uri="{FF2B5EF4-FFF2-40B4-BE49-F238E27FC236}">
                  <a16:creationId xmlns:a16="http://schemas.microsoft.com/office/drawing/2014/main" id="{6D0C2E92-BFA4-44FE-B47C-6CC4424B293E}"/>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263662274"/>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395">
            <a:extLst>
              <a:ext uri="{FF2B5EF4-FFF2-40B4-BE49-F238E27FC236}">
                <a16:creationId xmlns:a16="http://schemas.microsoft.com/office/drawing/2014/main" id="{2C855B8A-6D43-4ECD-9316-05A88812ED5B}"/>
              </a:ext>
            </a:extLst>
          </p:cNvPr>
          <p:cNvSpPr txBox="1">
            <a:spLocks/>
          </p:cNvSpPr>
          <p:nvPr/>
        </p:nvSpPr>
        <p:spPr>
          <a:xfrm>
            <a:off x="6468290" y="2149862"/>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latin typeface="+mj-lt"/>
                <a:ea typeface="Muli"/>
                <a:cs typeface="Muli"/>
                <a:sym typeface="Muli"/>
              </a:rPr>
              <a:t>	</a:t>
            </a:r>
            <a:r>
              <a:rPr lang="en-US" sz="2400" dirty="0">
                <a:solidFill>
                  <a:srgbClr val="FF0000"/>
                </a:solidFill>
                <a:latin typeface="+mj-lt"/>
                <a:ea typeface="Muli"/>
                <a:cs typeface="Muli"/>
                <a:sym typeface="Muli"/>
              </a:rPr>
              <a:t>WEBSITE</a:t>
            </a:r>
            <a:r>
              <a:rPr lang="en-US" sz="2400" dirty="0">
                <a:latin typeface="+mj-lt"/>
                <a:ea typeface="Muli"/>
                <a:cs typeface="Muli"/>
                <a:sym typeface="Muli"/>
              </a:rPr>
              <a:t> PROJECT</a:t>
            </a:r>
          </a:p>
          <a:p>
            <a:pPr>
              <a:spcBef>
                <a:spcPts val="0"/>
              </a:spcBef>
              <a:buFont typeface="Arial" panose="020B0604020202020204" pitchFamily="34" charset="0"/>
              <a:buNone/>
            </a:pPr>
            <a:endParaRPr lang="en-US" sz="2000" b="1" dirty="0">
              <a:latin typeface="Muli"/>
              <a:ea typeface="Muli"/>
              <a:cs typeface="Muli"/>
              <a:sym typeface="Muli"/>
            </a:endParaRPr>
          </a:p>
          <a:p>
            <a:pPr>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6" name="Shape 415">
            <a:extLst>
              <a:ext uri="{FF2B5EF4-FFF2-40B4-BE49-F238E27FC236}">
                <a16:creationId xmlns:a16="http://schemas.microsoft.com/office/drawing/2014/main" id="{F88065B6-022D-4158-8825-949D23D2F57A}"/>
              </a:ext>
            </a:extLst>
          </p:cNvPr>
          <p:cNvSpPr/>
          <p:nvPr/>
        </p:nvSpPr>
        <p:spPr>
          <a:xfrm>
            <a:off x="548616" y="1302081"/>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chemeClr val="bg2">
                <a:lumMod val="50000"/>
              </a:schemeClr>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417">
            <a:extLst>
              <a:ext uri="{FF2B5EF4-FFF2-40B4-BE49-F238E27FC236}">
                <a16:creationId xmlns:a16="http://schemas.microsoft.com/office/drawing/2014/main" id="{FB8782A5-387E-448C-8751-EF094A45CB2F}"/>
              </a:ext>
            </a:extLst>
          </p:cNvPr>
          <p:cNvSpPr/>
          <p:nvPr/>
        </p:nvSpPr>
        <p:spPr>
          <a:xfrm>
            <a:off x="761854" y="1534442"/>
            <a:ext cx="4908425" cy="3114229"/>
          </a:xfrm>
          <a:prstGeom prst="rect">
            <a:avLst/>
          </a:prstGeom>
          <a:solidFill>
            <a:srgbClr val="000714">
              <a:alpha val="25380"/>
            </a:srgbClr>
          </a:solidFill>
          <a:ln w="19050" cap="flat" cmpd="sng">
            <a:solidFill>
              <a:schemeClr val="bg2">
                <a:lumMod val="50000"/>
              </a:schemeClr>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572021433"/>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 name="Group 4">
            <a:extLst>
              <a:ext uri="{FF2B5EF4-FFF2-40B4-BE49-F238E27FC236}">
                <a16:creationId xmlns:a16="http://schemas.microsoft.com/office/drawing/2014/main" id="{8AC815B7-4FC1-4851-9747-6509EA80110A}"/>
              </a:ext>
            </a:extLst>
          </p:cNvPr>
          <p:cNvGrpSpPr/>
          <p:nvPr/>
        </p:nvGrpSpPr>
        <p:grpSpPr>
          <a:xfrm>
            <a:off x="7698628" y="601094"/>
            <a:ext cx="2800441" cy="5619328"/>
            <a:chOff x="7638667" y="249321"/>
            <a:chExt cx="3169241" cy="6359358"/>
          </a:xfrm>
        </p:grpSpPr>
        <p:sp>
          <p:nvSpPr>
            <p:cNvPr id="2" name="Shape 394">
              <a:extLst>
                <a:ext uri="{FF2B5EF4-FFF2-40B4-BE49-F238E27FC236}">
                  <a16:creationId xmlns:a16="http://schemas.microsoft.com/office/drawing/2014/main" id="{6AB12F57-41EF-4072-BDAC-DA208C72BACC}"/>
                </a:ext>
              </a:extLst>
            </p:cNvPr>
            <p:cNvSpPr/>
            <p:nvPr/>
          </p:nvSpPr>
          <p:spPr>
            <a:xfrm>
              <a:off x="7638667" y="249321"/>
              <a:ext cx="3169241" cy="635935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chemeClr val="bg2">
                  <a:lumMod val="50000"/>
                </a:schemeClr>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3" name="Shape 396">
              <a:extLst>
                <a:ext uri="{FF2B5EF4-FFF2-40B4-BE49-F238E27FC236}">
                  <a16:creationId xmlns:a16="http://schemas.microsoft.com/office/drawing/2014/main" id="{B5C874A8-D8C3-4C9D-B02C-6B0440C43629}"/>
                </a:ext>
              </a:extLst>
            </p:cNvPr>
            <p:cNvSpPr/>
            <p:nvPr/>
          </p:nvSpPr>
          <p:spPr>
            <a:xfrm>
              <a:off x="7766495" y="765853"/>
              <a:ext cx="2895221" cy="5125627"/>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grpSp>
      <p:sp>
        <p:nvSpPr>
          <p:cNvPr id="4" name="Shape 395">
            <a:extLst>
              <a:ext uri="{FF2B5EF4-FFF2-40B4-BE49-F238E27FC236}">
                <a16:creationId xmlns:a16="http://schemas.microsoft.com/office/drawing/2014/main" id="{DA9BC247-3D56-43D3-AF40-AE83F43A4054}"/>
              </a:ext>
            </a:extLst>
          </p:cNvPr>
          <p:cNvSpPr txBox="1">
            <a:spLocks/>
          </p:cNvSpPr>
          <p:nvPr/>
        </p:nvSpPr>
        <p:spPr>
          <a:xfrm>
            <a:off x="1566506" y="2218294"/>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a:t>
            </a:r>
            <a:r>
              <a:rPr lang="en-US" sz="2400" dirty="0">
                <a:solidFill>
                  <a:srgbClr val="FF0000"/>
                </a:solidFill>
                <a:latin typeface="+mj-lt"/>
                <a:ea typeface="Muli"/>
                <a:cs typeface="Muli"/>
                <a:sym typeface="Muli"/>
              </a:rPr>
              <a:t>ANDROID</a:t>
            </a:r>
            <a:r>
              <a:rPr lang="en-US" sz="2400" dirty="0">
                <a:latin typeface="+mj-lt"/>
                <a:ea typeface="Muli"/>
                <a:cs typeface="Muli"/>
                <a:sym typeface="Muli"/>
              </a:rPr>
              <a:t> PROJECT</a:t>
            </a:r>
          </a:p>
          <a:p>
            <a:pPr>
              <a:spcBef>
                <a:spcPts val="0"/>
              </a:spcBef>
              <a:buFont typeface="Arial" panose="020B0604020202020204" pitchFamily="34" charset="0"/>
              <a:buNone/>
            </a:pPr>
            <a:endParaRPr lang="en-US" sz="2000" b="1" dirty="0">
              <a:latin typeface="Muli"/>
              <a:ea typeface="Muli"/>
              <a:cs typeface="Muli"/>
              <a:sym typeface="Muli"/>
            </a:endParaRPr>
          </a:p>
          <a:p>
            <a:pPr>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Tree>
    <p:extLst>
      <p:ext uri="{BB962C8B-B14F-4D97-AF65-F5344CB8AC3E}">
        <p14:creationId xmlns:p14="http://schemas.microsoft.com/office/powerpoint/2010/main" val="3796689878"/>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7E3E28AD-DD6B-41CA-8B9B-2BD5B7B87FC7}"/>
              </a:ext>
            </a:extLst>
          </p:cNvPr>
          <p:cNvSpPr txBox="1">
            <a:spLocks/>
          </p:cNvSpPr>
          <p:nvPr/>
        </p:nvSpPr>
        <p:spPr>
          <a:xfrm>
            <a:off x="6455142" y="2218294"/>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latin typeface="+mj-lt"/>
                <a:ea typeface="Muli"/>
                <a:cs typeface="Muli"/>
                <a:sym typeface="Muli"/>
              </a:rPr>
              <a:t>	</a:t>
            </a:r>
            <a:r>
              <a:rPr lang="en-US" sz="2400" dirty="0">
                <a:solidFill>
                  <a:srgbClr val="FF0000"/>
                </a:solidFill>
                <a:latin typeface="+mj-lt"/>
                <a:ea typeface="Muli"/>
                <a:cs typeface="Muli"/>
                <a:sym typeface="Muli"/>
              </a:rPr>
              <a:t>iPhone</a:t>
            </a:r>
            <a:r>
              <a:rPr lang="en-US" sz="2400" dirty="0">
                <a:latin typeface="+mj-lt"/>
                <a:ea typeface="Muli"/>
                <a:cs typeface="Muli"/>
                <a:sym typeface="Muli"/>
              </a:rPr>
              <a:t> PROJECT</a:t>
            </a:r>
          </a:p>
          <a:p>
            <a:pPr>
              <a:spcBef>
                <a:spcPts val="0"/>
              </a:spcBef>
              <a:buFont typeface="Arial" panose="020B0604020202020204" pitchFamily="34" charset="0"/>
              <a:buNone/>
            </a:pPr>
            <a:endParaRPr lang="en-US" sz="2000" b="1" dirty="0">
              <a:latin typeface="Muli"/>
              <a:ea typeface="Muli"/>
              <a:cs typeface="Muli"/>
              <a:sym typeface="Muli"/>
            </a:endParaRPr>
          </a:p>
          <a:p>
            <a:pPr>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3" name="Shape 401">
            <a:extLst>
              <a:ext uri="{FF2B5EF4-FFF2-40B4-BE49-F238E27FC236}">
                <a16:creationId xmlns:a16="http://schemas.microsoft.com/office/drawing/2014/main" id="{258493C3-4F3D-4331-BF61-1DD44D43CF6E}"/>
              </a:ext>
            </a:extLst>
          </p:cNvPr>
          <p:cNvSpPr/>
          <p:nvPr/>
        </p:nvSpPr>
        <p:spPr>
          <a:xfrm>
            <a:off x="1434142" y="529474"/>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chemeClr val="bg2">
                <a:lumMod val="50000"/>
              </a:schemeClr>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403">
            <a:extLst>
              <a:ext uri="{FF2B5EF4-FFF2-40B4-BE49-F238E27FC236}">
                <a16:creationId xmlns:a16="http://schemas.microsoft.com/office/drawing/2014/main" id="{196D9735-2BDF-4419-AD87-5A47DDC9674A}"/>
              </a:ext>
            </a:extLst>
          </p:cNvPr>
          <p:cNvSpPr/>
          <p:nvPr/>
        </p:nvSpPr>
        <p:spPr>
          <a:xfrm>
            <a:off x="1634958" y="1355558"/>
            <a:ext cx="2354010" cy="414688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885459179"/>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CF815C44-63F5-4E37-9290-41A39FFF8E56}"/>
              </a:ext>
            </a:extLst>
          </p:cNvPr>
          <p:cNvSpPr txBox="1">
            <a:spLocks/>
          </p:cNvSpPr>
          <p:nvPr/>
        </p:nvSpPr>
        <p:spPr>
          <a:xfrm>
            <a:off x="1581496" y="2218296"/>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latin typeface="+mj-lt"/>
                <a:ea typeface="Muli"/>
                <a:cs typeface="Muli"/>
                <a:sym typeface="Muli"/>
              </a:rPr>
              <a:t>	</a:t>
            </a:r>
            <a:r>
              <a:rPr lang="en-US" sz="2400" dirty="0">
                <a:solidFill>
                  <a:srgbClr val="FF0000"/>
                </a:solidFill>
                <a:latin typeface="+mj-lt"/>
                <a:ea typeface="Muli"/>
                <a:cs typeface="Muli"/>
                <a:sym typeface="Muli"/>
              </a:rPr>
              <a:t>TABLET</a:t>
            </a:r>
            <a:r>
              <a:rPr lang="en-US" sz="2400" dirty="0">
                <a:latin typeface="+mj-lt"/>
                <a:ea typeface="Muli"/>
                <a:cs typeface="Muli"/>
                <a:sym typeface="Muli"/>
              </a:rPr>
              <a:t> PROJECT</a:t>
            </a:r>
          </a:p>
          <a:p>
            <a:pPr>
              <a:spcBef>
                <a:spcPts val="0"/>
              </a:spcBef>
              <a:buFont typeface="Arial" panose="020B0604020202020204" pitchFamily="34" charset="0"/>
              <a:buNone/>
            </a:pPr>
            <a:endParaRPr lang="en-US" sz="2000" b="1" dirty="0">
              <a:latin typeface="Muli"/>
              <a:ea typeface="Muli"/>
              <a:cs typeface="Muli"/>
              <a:sym typeface="Muli"/>
            </a:endParaRPr>
          </a:p>
          <a:p>
            <a:pPr>
              <a:spcBef>
                <a:spcPts val="0"/>
              </a:spcBef>
              <a:buNone/>
            </a:pPr>
            <a:r>
              <a:rPr lang="en-US" sz="2000" dirty="0">
                <a:latin typeface="Muli"/>
                <a:ea typeface="Muli"/>
                <a:cs typeface="Muli"/>
                <a:sym typeface="Muli"/>
              </a:rPr>
              <a:t>	</a:t>
            </a: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3" name="Shape 408">
            <a:extLst>
              <a:ext uri="{FF2B5EF4-FFF2-40B4-BE49-F238E27FC236}">
                <a16:creationId xmlns:a16="http://schemas.microsoft.com/office/drawing/2014/main" id="{93691CF3-FB97-4153-B35E-67799295223D}"/>
              </a:ext>
            </a:extLst>
          </p:cNvPr>
          <p:cNvSpPr/>
          <p:nvPr/>
        </p:nvSpPr>
        <p:spPr>
          <a:xfrm>
            <a:off x="7132064" y="682164"/>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chemeClr val="bg2">
                <a:lumMod val="50000"/>
              </a:schemeClr>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410">
            <a:extLst>
              <a:ext uri="{FF2B5EF4-FFF2-40B4-BE49-F238E27FC236}">
                <a16:creationId xmlns:a16="http://schemas.microsoft.com/office/drawing/2014/main" id="{9F136BE2-7C44-4372-91BA-5DD069A5E9FE}"/>
              </a:ext>
            </a:extLst>
          </p:cNvPr>
          <p:cNvSpPr/>
          <p:nvPr/>
        </p:nvSpPr>
        <p:spPr>
          <a:xfrm>
            <a:off x="7409853" y="1191499"/>
            <a:ext cx="3357035" cy="449466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1210114266"/>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BB6E0CAF-4B82-4957-9580-9CF6E0A2829A}"/>
              </a:ext>
            </a:extLst>
          </p:cNvPr>
          <p:cNvGrpSpPr/>
          <p:nvPr/>
        </p:nvGrpSpPr>
        <p:grpSpPr>
          <a:xfrm>
            <a:off x="4572584" y="409303"/>
            <a:ext cx="442856" cy="560078"/>
            <a:chOff x="584925" y="238125"/>
            <a:chExt cx="415200" cy="525100"/>
          </a:xfrm>
          <a:solidFill>
            <a:srgbClr val="E32D91"/>
          </a:solidFill>
        </p:grpSpPr>
        <p:sp>
          <p:nvSpPr>
            <p:cNvPr id="3" name="Shape 351">
              <a:extLst>
                <a:ext uri="{FF2B5EF4-FFF2-40B4-BE49-F238E27FC236}">
                  <a16:creationId xmlns:a16="http://schemas.microsoft.com/office/drawing/2014/main" id="{B8A04354-11CC-4FFB-B6B6-94B8C8611FDB}"/>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0EF6B044-D9AA-47A5-859B-A24DC1DC61D9}"/>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5137185A-473E-4E86-9B7C-E4731B6ECF4E}"/>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EEF9C730-B8B9-4653-8E27-E7817F314D69}"/>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610EDD9A-70D2-4A17-9453-404B731E5218}"/>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BF91A22F-E39B-4C90-87F6-34B2B3344F6D}"/>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2D608A61-60FB-4497-9DF4-72C7437835CB}"/>
              </a:ext>
            </a:extLst>
          </p:cNvPr>
          <p:cNvGrpSpPr/>
          <p:nvPr/>
        </p:nvGrpSpPr>
        <p:grpSpPr>
          <a:xfrm>
            <a:off x="5275909" y="490686"/>
            <a:ext cx="474134" cy="394699"/>
            <a:chOff x="1244325" y="314425"/>
            <a:chExt cx="444525" cy="370050"/>
          </a:xfrm>
          <a:solidFill>
            <a:srgbClr val="E32D91"/>
          </a:solidFill>
        </p:grpSpPr>
        <p:sp>
          <p:nvSpPr>
            <p:cNvPr id="10" name="Shape 358">
              <a:extLst>
                <a:ext uri="{FF2B5EF4-FFF2-40B4-BE49-F238E27FC236}">
                  <a16:creationId xmlns:a16="http://schemas.microsoft.com/office/drawing/2014/main" id="{D6091F41-2807-43B3-AFA5-BD9720544F75}"/>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73FFB7BF-1726-4EC2-A594-AC5291E4BB89}"/>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FAA61074-79F3-4D2E-AA4D-32E96542B99D}"/>
              </a:ext>
            </a:extLst>
          </p:cNvPr>
          <p:cNvGrpSpPr/>
          <p:nvPr/>
        </p:nvGrpSpPr>
        <p:grpSpPr>
          <a:xfrm>
            <a:off x="6005312" y="488738"/>
            <a:ext cx="453311" cy="398593"/>
            <a:chOff x="1928175" y="312600"/>
            <a:chExt cx="425000" cy="373700"/>
          </a:xfrm>
          <a:solidFill>
            <a:srgbClr val="E32D91"/>
          </a:solidFill>
        </p:grpSpPr>
        <p:sp>
          <p:nvSpPr>
            <p:cNvPr id="13" name="Shape 361">
              <a:extLst>
                <a:ext uri="{FF2B5EF4-FFF2-40B4-BE49-F238E27FC236}">
                  <a16:creationId xmlns:a16="http://schemas.microsoft.com/office/drawing/2014/main" id="{52D15CDF-DBA7-40DD-9522-34B06E8FAE5C}"/>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A729FB23-6F3B-45C8-8D1A-31B9202389A2}"/>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090ABFC1-B441-4DA4-907B-FBD8C517B5F4}"/>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A7131304-4491-4D8A-9868-3D17BB9E8F81}"/>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1BD060B8-3D67-4ABE-8E87-B5A241210DD9}"/>
              </a:ext>
            </a:extLst>
          </p:cNvPr>
          <p:cNvGrpSpPr/>
          <p:nvPr/>
        </p:nvGrpSpPr>
        <p:grpSpPr>
          <a:xfrm>
            <a:off x="8128377" y="467913"/>
            <a:ext cx="521040" cy="440270"/>
            <a:chOff x="3918650" y="293075"/>
            <a:chExt cx="488500" cy="412775"/>
          </a:xfrm>
          <a:solidFill>
            <a:srgbClr val="E32D91"/>
          </a:solidFill>
        </p:grpSpPr>
        <p:sp>
          <p:nvSpPr>
            <p:cNvPr id="18" name="Shape 366">
              <a:extLst>
                <a:ext uri="{FF2B5EF4-FFF2-40B4-BE49-F238E27FC236}">
                  <a16:creationId xmlns:a16="http://schemas.microsoft.com/office/drawing/2014/main" id="{16164E58-F31C-4388-9790-414497065B1F}"/>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2F3022DE-B56F-42AA-B4C0-1FDDACD0BB17}"/>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81785254-351F-40C4-B04B-190C52B97995}"/>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F6DA933C-567E-45D0-AFA3-D43B60B9B2FE}"/>
              </a:ext>
            </a:extLst>
          </p:cNvPr>
          <p:cNvGrpSpPr/>
          <p:nvPr/>
        </p:nvGrpSpPr>
        <p:grpSpPr>
          <a:xfrm>
            <a:off x="8893592" y="434688"/>
            <a:ext cx="428564" cy="506693"/>
            <a:chOff x="4636075" y="261925"/>
            <a:chExt cx="401800" cy="475050"/>
          </a:xfrm>
          <a:solidFill>
            <a:srgbClr val="E32D91"/>
          </a:solidFill>
        </p:grpSpPr>
        <p:sp>
          <p:nvSpPr>
            <p:cNvPr id="22" name="Shape 370">
              <a:extLst>
                <a:ext uri="{FF2B5EF4-FFF2-40B4-BE49-F238E27FC236}">
                  <a16:creationId xmlns:a16="http://schemas.microsoft.com/office/drawing/2014/main" id="{F664E156-AC7D-49D0-8309-EE935FA98749}"/>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ADDCDC29-3689-442C-98C7-DA3EAF1EBBE0}"/>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85D84CB7-F3C1-43F3-B6BC-F65082C5BE8D}"/>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C2053CCC-D59D-45F8-A12E-8A88572D0BE1}"/>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98754D6D-D38C-4F50-AEAB-6F1A6D22D99B}"/>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551295E4-BCE8-4701-B1B7-5B91171F90DB}"/>
              </a:ext>
            </a:extLst>
          </p:cNvPr>
          <p:cNvGrpSpPr/>
          <p:nvPr/>
        </p:nvGrpSpPr>
        <p:grpSpPr>
          <a:xfrm>
            <a:off x="10330906" y="477032"/>
            <a:ext cx="429845" cy="421365"/>
            <a:chOff x="5983625" y="301625"/>
            <a:chExt cx="403000" cy="395050"/>
          </a:xfrm>
          <a:solidFill>
            <a:srgbClr val="E32D91"/>
          </a:solidFill>
        </p:grpSpPr>
        <p:sp>
          <p:nvSpPr>
            <p:cNvPr id="28" name="Shape 376">
              <a:extLst>
                <a:ext uri="{FF2B5EF4-FFF2-40B4-BE49-F238E27FC236}">
                  <a16:creationId xmlns:a16="http://schemas.microsoft.com/office/drawing/2014/main" id="{D61ED74A-1A30-4B63-96A2-B05DAF09A27E}"/>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5E9C2E7C-4F10-4176-858B-A63383B17781}"/>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BC1616A9-9156-49A0-9850-90ECEFA2DD1A}"/>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75A561F9-DFBD-468D-BA73-3EE7CBFB2702}"/>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C5E50F86-4B1D-43CA-9ACA-88D748577B39}"/>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DC5039E5-F357-4161-9761-F7823A5DE7DE}"/>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C4809CC4-DBDB-492C-A82F-8FCCB977EBC0}"/>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3869796C-3131-4276-840E-ECFD80C1704D}"/>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9133E901-4981-488A-B48F-E734C62A78C6}"/>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ABC51363-6C91-4031-A9A5-3D063C723DF7}"/>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24E2171E-8136-48FF-9593-C4A0001B0AFF}"/>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27D8C9A2-D2A8-455D-8603-4BED505842EB}"/>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F1E8EEC3-2192-44F1-85F5-57A5F273FC12}"/>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F58B0A3C-6422-4BDC-BFF8-EC4BF534E3EA}"/>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5EF1632E-84EA-4EC9-BD2A-884AC9C2EFAC}"/>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8C1355C1-2516-4C66-8005-A34C8888A84C}"/>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FAEF7784-6D57-472E-907C-FDECAD642AB1}"/>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2E790877-58D0-49E4-997E-46A327B857DA}"/>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DCAE30D1-52DE-4C69-B5B2-5A898B89DB6C}"/>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6D1E7AE1-8BB8-4C35-945D-BE2884C255A0}"/>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45BB2818-C636-49DD-8005-FBD0B2064E57}"/>
              </a:ext>
            </a:extLst>
          </p:cNvPr>
          <p:cNvGrpSpPr/>
          <p:nvPr/>
        </p:nvGrpSpPr>
        <p:grpSpPr>
          <a:xfrm>
            <a:off x="11053136" y="473753"/>
            <a:ext cx="423338" cy="422697"/>
            <a:chOff x="6660750" y="298550"/>
            <a:chExt cx="396900" cy="396300"/>
          </a:xfrm>
          <a:solidFill>
            <a:srgbClr val="E32D91"/>
          </a:solidFill>
        </p:grpSpPr>
        <p:sp>
          <p:nvSpPr>
            <p:cNvPr id="49" name="Shape 397">
              <a:extLst>
                <a:ext uri="{FF2B5EF4-FFF2-40B4-BE49-F238E27FC236}">
                  <a16:creationId xmlns:a16="http://schemas.microsoft.com/office/drawing/2014/main" id="{AE59A03B-6D6F-4C5F-9112-9AB8FB7FB857}"/>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A5D94A7C-E79E-45A9-9D96-792366352E38}"/>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FA56FACF-77DD-4B4D-8A27-9BC050E3DA04}"/>
              </a:ext>
            </a:extLst>
          </p:cNvPr>
          <p:cNvGrpSpPr/>
          <p:nvPr/>
        </p:nvGrpSpPr>
        <p:grpSpPr>
          <a:xfrm>
            <a:off x="4572584" y="1139346"/>
            <a:ext cx="442856" cy="535999"/>
            <a:chOff x="584925" y="922575"/>
            <a:chExt cx="415200" cy="502525"/>
          </a:xfrm>
          <a:solidFill>
            <a:srgbClr val="E32D91"/>
          </a:solidFill>
        </p:grpSpPr>
        <p:sp>
          <p:nvSpPr>
            <p:cNvPr id="52" name="Shape 400">
              <a:extLst>
                <a:ext uri="{FF2B5EF4-FFF2-40B4-BE49-F238E27FC236}">
                  <a16:creationId xmlns:a16="http://schemas.microsoft.com/office/drawing/2014/main" id="{D51A8AF9-9DCD-4FFC-A531-FF9BADCAF811}"/>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0DF6B70C-AFFD-46B1-A269-30E84607D1EC}"/>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590496B0-44DA-454D-AF93-C1789F2AAC04}"/>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CDF1F91D-E684-4FC2-AF08-78E660ED5ACA}"/>
              </a:ext>
            </a:extLst>
          </p:cNvPr>
          <p:cNvGrpSpPr/>
          <p:nvPr/>
        </p:nvGrpSpPr>
        <p:grpSpPr>
          <a:xfrm>
            <a:off x="5278521" y="1126973"/>
            <a:ext cx="468936" cy="558797"/>
            <a:chOff x="1246775" y="910975"/>
            <a:chExt cx="439650" cy="523900"/>
          </a:xfrm>
          <a:solidFill>
            <a:srgbClr val="E32D91"/>
          </a:solidFill>
        </p:grpSpPr>
        <p:sp>
          <p:nvSpPr>
            <p:cNvPr id="56" name="Shape 404">
              <a:extLst>
                <a:ext uri="{FF2B5EF4-FFF2-40B4-BE49-F238E27FC236}">
                  <a16:creationId xmlns:a16="http://schemas.microsoft.com/office/drawing/2014/main" id="{B831177A-FEC5-4013-9985-EFDF47EBA1D9}"/>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8C533D91-5922-4959-910F-FE331CC82EE5}"/>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658F6569-E1AA-48BD-BBEA-61AB730435BD}"/>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FFF65701-F122-4A1F-9535-B90A0AF49351}"/>
              </a:ext>
            </a:extLst>
          </p:cNvPr>
          <p:cNvGrpSpPr/>
          <p:nvPr/>
        </p:nvGrpSpPr>
        <p:grpSpPr>
          <a:xfrm>
            <a:off x="6003365" y="1216836"/>
            <a:ext cx="457203" cy="380354"/>
            <a:chOff x="1926350" y="995225"/>
            <a:chExt cx="428650" cy="356600"/>
          </a:xfrm>
          <a:solidFill>
            <a:srgbClr val="E32D91"/>
          </a:solidFill>
        </p:grpSpPr>
        <p:sp>
          <p:nvSpPr>
            <p:cNvPr id="60" name="Shape 408">
              <a:extLst>
                <a:ext uri="{FF2B5EF4-FFF2-40B4-BE49-F238E27FC236}">
                  <a16:creationId xmlns:a16="http://schemas.microsoft.com/office/drawing/2014/main" id="{86B944FD-EE35-4F91-BD57-15E0D2A40C1A}"/>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72CB7A26-743D-4D9E-BC1D-27D95875A106}"/>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890AB019-54AD-4EC8-A790-EA44248FB110}"/>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9D3E03B2-FCFC-4C80-A424-59AF54703EB3}"/>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5935CE72-7494-44A8-9936-78DC42EC7356}"/>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2F93A367-8549-435F-B17D-CD3DC2EA4ED1}"/>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7642EB14-3CF7-4F7C-BF3C-F31C5CB540D9}"/>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95092D54-734C-4536-908E-E3D7A7109255}"/>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D9086980-45FF-4869-88D9-DED4E2BD00CC}"/>
              </a:ext>
            </a:extLst>
          </p:cNvPr>
          <p:cNvGrpSpPr/>
          <p:nvPr/>
        </p:nvGrpSpPr>
        <p:grpSpPr>
          <a:xfrm>
            <a:off x="9604116" y="1188197"/>
            <a:ext cx="445470" cy="446110"/>
            <a:chOff x="5302225" y="968375"/>
            <a:chExt cx="417650" cy="418250"/>
          </a:xfrm>
          <a:solidFill>
            <a:srgbClr val="E32D91"/>
          </a:solidFill>
        </p:grpSpPr>
        <p:sp>
          <p:nvSpPr>
            <p:cNvPr id="69" name="Shape 417">
              <a:extLst>
                <a:ext uri="{FF2B5EF4-FFF2-40B4-BE49-F238E27FC236}">
                  <a16:creationId xmlns:a16="http://schemas.microsoft.com/office/drawing/2014/main" id="{9B3CDA7E-5A9A-4410-A1FD-80B2CB5E74AF}"/>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2687C311-EA17-4E5E-9800-DD7834FD688A}"/>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3254639B-0C6E-4834-BEFB-155BF416A624}"/>
              </a:ext>
            </a:extLst>
          </p:cNvPr>
          <p:cNvGrpSpPr/>
          <p:nvPr/>
        </p:nvGrpSpPr>
        <p:grpSpPr>
          <a:xfrm>
            <a:off x="10269682" y="1138039"/>
            <a:ext cx="552291" cy="537946"/>
            <a:chOff x="5926225" y="921350"/>
            <a:chExt cx="517800" cy="504350"/>
          </a:xfrm>
          <a:solidFill>
            <a:srgbClr val="E32D91"/>
          </a:solidFill>
        </p:grpSpPr>
        <p:sp>
          <p:nvSpPr>
            <p:cNvPr id="72" name="Shape 420">
              <a:extLst>
                <a:ext uri="{FF2B5EF4-FFF2-40B4-BE49-F238E27FC236}">
                  <a16:creationId xmlns:a16="http://schemas.microsoft.com/office/drawing/2014/main" id="{C72FDC2A-0B94-40B0-B578-6FE1C422707C}"/>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B0982233-7C54-4C60-AA8E-910534E58464}"/>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FC65274A-08C1-4DCE-A4C8-DADCC2A80BA7}"/>
              </a:ext>
            </a:extLst>
          </p:cNvPr>
          <p:cNvGrpSpPr/>
          <p:nvPr/>
        </p:nvGrpSpPr>
        <p:grpSpPr>
          <a:xfrm>
            <a:off x="11006898" y="1148466"/>
            <a:ext cx="515813" cy="517121"/>
            <a:chOff x="6617400" y="931125"/>
            <a:chExt cx="483600" cy="484825"/>
          </a:xfrm>
          <a:solidFill>
            <a:srgbClr val="E32D91"/>
          </a:solidFill>
        </p:grpSpPr>
        <p:sp>
          <p:nvSpPr>
            <p:cNvPr id="75" name="Shape 423">
              <a:extLst>
                <a:ext uri="{FF2B5EF4-FFF2-40B4-BE49-F238E27FC236}">
                  <a16:creationId xmlns:a16="http://schemas.microsoft.com/office/drawing/2014/main" id="{2626F68C-36D2-41F8-8685-B2047DDA35CA}"/>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F88EF438-6ACC-4620-A6D0-59400079DBD3}"/>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02480A33-F365-4C19-972B-0CC3B821BD9B}"/>
              </a:ext>
            </a:extLst>
          </p:cNvPr>
          <p:cNvGrpSpPr/>
          <p:nvPr/>
        </p:nvGrpSpPr>
        <p:grpSpPr>
          <a:xfrm>
            <a:off x="4545226" y="1951438"/>
            <a:ext cx="497574" cy="349102"/>
            <a:chOff x="559275" y="1683950"/>
            <a:chExt cx="466500" cy="327300"/>
          </a:xfrm>
          <a:solidFill>
            <a:srgbClr val="E32D91"/>
          </a:solidFill>
        </p:grpSpPr>
        <p:sp>
          <p:nvSpPr>
            <p:cNvPr id="78" name="Shape 426">
              <a:extLst>
                <a:ext uri="{FF2B5EF4-FFF2-40B4-BE49-F238E27FC236}">
                  <a16:creationId xmlns:a16="http://schemas.microsoft.com/office/drawing/2014/main" id="{20422192-9901-40A2-83AA-E3377D73CEC9}"/>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7FF9C3F8-6ADD-4B3C-85D3-959D26A7D4FD}"/>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938CE683-D137-4B01-B92A-443F227ED701}"/>
              </a:ext>
            </a:extLst>
          </p:cNvPr>
          <p:cNvGrpSpPr/>
          <p:nvPr/>
        </p:nvGrpSpPr>
        <p:grpSpPr>
          <a:xfrm>
            <a:off x="5264204" y="1882429"/>
            <a:ext cx="497574" cy="487148"/>
            <a:chOff x="1233350" y="1619250"/>
            <a:chExt cx="466500" cy="456725"/>
          </a:xfrm>
          <a:solidFill>
            <a:srgbClr val="E32D91"/>
          </a:solidFill>
        </p:grpSpPr>
        <p:sp>
          <p:nvSpPr>
            <p:cNvPr id="81" name="Shape 429">
              <a:extLst>
                <a:ext uri="{FF2B5EF4-FFF2-40B4-BE49-F238E27FC236}">
                  <a16:creationId xmlns:a16="http://schemas.microsoft.com/office/drawing/2014/main" id="{727B919E-0A7C-45F3-B7BE-0C9CB947796F}"/>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26F6DA2D-0722-4615-B3CF-A6C7392D57CE}"/>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7C17E671-4284-4080-95AE-7768DFECAD58}"/>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E28680FC-AC9B-417D-8196-D84FB564059E}"/>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427EBCE5-3A15-499C-94E4-152E9C5AB375}"/>
              </a:ext>
            </a:extLst>
          </p:cNvPr>
          <p:cNvGrpSpPr/>
          <p:nvPr/>
        </p:nvGrpSpPr>
        <p:grpSpPr>
          <a:xfrm>
            <a:off x="5998805" y="1892827"/>
            <a:ext cx="466322" cy="466322"/>
            <a:chOff x="1922075" y="1629000"/>
            <a:chExt cx="437200" cy="437200"/>
          </a:xfrm>
          <a:solidFill>
            <a:srgbClr val="E32D91"/>
          </a:solidFill>
        </p:grpSpPr>
        <p:sp>
          <p:nvSpPr>
            <p:cNvPr id="86" name="Shape 434">
              <a:extLst>
                <a:ext uri="{FF2B5EF4-FFF2-40B4-BE49-F238E27FC236}">
                  <a16:creationId xmlns:a16="http://schemas.microsoft.com/office/drawing/2014/main" id="{C985C827-F585-4F1F-BCAE-0BC6907A631E}"/>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B01B84B4-47FD-43E1-85A2-BCD689B0B406}"/>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E6030976-6E41-45C1-B4F2-3C319B5FC29C}"/>
              </a:ext>
            </a:extLst>
          </p:cNvPr>
          <p:cNvGrpSpPr/>
          <p:nvPr/>
        </p:nvGrpSpPr>
        <p:grpSpPr>
          <a:xfrm>
            <a:off x="6715837" y="1890882"/>
            <a:ext cx="470214" cy="470215"/>
            <a:chOff x="2594325" y="1627175"/>
            <a:chExt cx="440850" cy="440850"/>
          </a:xfrm>
          <a:solidFill>
            <a:srgbClr val="E32D91"/>
          </a:solidFill>
        </p:grpSpPr>
        <p:sp>
          <p:nvSpPr>
            <p:cNvPr id="89" name="Shape 437">
              <a:extLst>
                <a:ext uri="{FF2B5EF4-FFF2-40B4-BE49-F238E27FC236}">
                  <a16:creationId xmlns:a16="http://schemas.microsoft.com/office/drawing/2014/main" id="{6CEA4D09-8098-4AEA-9B06-5B8DD511AA0E}"/>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8DB273DC-7D1C-49A1-9872-35613DA57E00}"/>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115EC6D2-B8FE-4AA8-820E-A031D8AF2CEC}"/>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2FDEF516-CBFA-4C60-9E1C-EB707466F5B3}"/>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B02C15DF-7AAE-43BA-A71A-DCE852C080AB}"/>
              </a:ext>
            </a:extLst>
          </p:cNvPr>
          <p:cNvGrpSpPr/>
          <p:nvPr/>
        </p:nvGrpSpPr>
        <p:grpSpPr>
          <a:xfrm>
            <a:off x="8198081" y="1855709"/>
            <a:ext cx="381633" cy="540558"/>
            <a:chOff x="3984000" y="1594200"/>
            <a:chExt cx="357800" cy="506800"/>
          </a:xfrm>
          <a:solidFill>
            <a:srgbClr val="E32D91"/>
          </a:solidFill>
        </p:grpSpPr>
        <p:sp>
          <p:nvSpPr>
            <p:cNvPr id="94" name="Shape 442">
              <a:extLst>
                <a:ext uri="{FF2B5EF4-FFF2-40B4-BE49-F238E27FC236}">
                  <a16:creationId xmlns:a16="http://schemas.microsoft.com/office/drawing/2014/main" id="{9E33EF84-3199-4F23-B050-C21F00ED48C4}"/>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B3B3E61B-025A-45DF-BB5E-2356AC62AB4A}"/>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3CBF8CB9-3C3F-4DE7-BEDC-B12B1F13BA68}"/>
              </a:ext>
            </a:extLst>
          </p:cNvPr>
          <p:cNvGrpSpPr/>
          <p:nvPr/>
        </p:nvGrpSpPr>
        <p:grpSpPr>
          <a:xfrm>
            <a:off x="8856475" y="1971623"/>
            <a:ext cx="502800" cy="308731"/>
            <a:chOff x="4601275" y="1702875"/>
            <a:chExt cx="471400" cy="289450"/>
          </a:xfrm>
          <a:solidFill>
            <a:srgbClr val="E32D91"/>
          </a:solidFill>
        </p:grpSpPr>
        <p:sp>
          <p:nvSpPr>
            <p:cNvPr id="97" name="Shape 445">
              <a:extLst>
                <a:ext uri="{FF2B5EF4-FFF2-40B4-BE49-F238E27FC236}">
                  <a16:creationId xmlns:a16="http://schemas.microsoft.com/office/drawing/2014/main" id="{7A79EF69-BF4E-47A8-A522-01E9D758E513}"/>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C81C67B9-A49B-4638-9C32-C1CB4A0AD504}"/>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A8388161-26FB-46C0-BDEA-75FB5401C3AA}"/>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BDB40B8D-4AD7-421E-B5E7-ADB6FF092B69}"/>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DC21E809-D28F-4B6C-895A-34BE1FF2E4FE}"/>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BB957376-3A73-47D0-807E-E97A91CE5D2E}"/>
              </a:ext>
            </a:extLst>
          </p:cNvPr>
          <p:cNvGrpSpPr/>
          <p:nvPr/>
        </p:nvGrpSpPr>
        <p:grpSpPr>
          <a:xfrm>
            <a:off x="9599556" y="1896080"/>
            <a:ext cx="454589" cy="459816"/>
            <a:chOff x="5297950" y="1632050"/>
            <a:chExt cx="426200" cy="431100"/>
          </a:xfrm>
          <a:solidFill>
            <a:srgbClr val="E32D91"/>
          </a:solidFill>
        </p:grpSpPr>
        <p:sp>
          <p:nvSpPr>
            <p:cNvPr id="103" name="Shape 451">
              <a:extLst>
                <a:ext uri="{FF2B5EF4-FFF2-40B4-BE49-F238E27FC236}">
                  <a16:creationId xmlns:a16="http://schemas.microsoft.com/office/drawing/2014/main" id="{D453EE11-02EE-48ED-AB97-3D51A0C43D08}"/>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E5CFF535-0916-4B1E-9506-CC7E75DDC887}"/>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5875F1CF-591A-408D-B92A-A751F8658395}"/>
              </a:ext>
            </a:extLst>
          </p:cNvPr>
          <p:cNvGrpSpPr/>
          <p:nvPr/>
        </p:nvGrpSpPr>
        <p:grpSpPr>
          <a:xfrm>
            <a:off x="10317227" y="1882429"/>
            <a:ext cx="457203" cy="487148"/>
            <a:chOff x="5970800" y="1619250"/>
            <a:chExt cx="428650" cy="456725"/>
          </a:xfrm>
          <a:solidFill>
            <a:srgbClr val="E32D91"/>
          </a:solidFill>
        </p:grpSpPr>
        <p:sp>
          <p:nvSpPr>
            <p:cNvPr id="106" name="Shape 454">
              <a:extLst>
                <a:ext uri="{FF2B5EF4-FFF2-40B4-BE49-F238E27FC236}">
                  <a16:creationId xmlns:a16="http://schemas.microsoft.com/office/drawing/2014/main" id="{501CF6D2-82DE-4D08-BF18-DD4F12E4D2D2}"/>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479D9342-E99D-4CAC-8CEF-E018478C3EEC}"/>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778B68EC-42EF-47F0-9E9C-9C47451D4DC4}"/>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BCF1DC04-65D1-443C-AA93-F1A668BDCEE2}"/>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89F3AAFC-CC47-497E-B005-95770B296527}"/>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14E16559-8A94-4144-84CF-1AEB5D2EDDC8}"/>
              </a:ext>
            </a:extLst>
          </p:cNvPr>
          <p:cNvGrpSpPr/>
          <p:nvPr/>
        </p:nvGrpSpPr>
        <p:grpSpPr>
          <a:xfrm>
            <a:off x="11015377" y="1876562"/>
            <a:ext cx="512533" cy="467601"/>
            <a:chOff x="6625350" y="1613750"/>
            <a:chExt cx="480525" cy="438400"/>
          </a:xfrm>
          <a:solidFill>
            <a:srgbClr val="E32D91"/>
          </a:solidFill>
        </p:grpSpPr>
        <p:sp>
          <p:nvSpPr>
            <p:cNvPr id="112" name="Shape 460">
              <a:extLst>
                <a:ext uri="{FF2B5EF4-FFF2-40B4-BE49-F238E27FC236}">
                  <a16:creationId xmlns:a16="http://schemas.microsoft.com/office/drawing/2014/main" id="{6475A159-7F45-4FCD-B082-49C1090389C0}"/>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AE830271-7B49-4B7D-B634-E22A25A60E4A}"/>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22148357-C058-47DA-907C-B91EC6DB9DC8}"/>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C048F199-3743-4F35-9E3C-9512916124E8}"/>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018A7C9D-507C-4CBF-A195-AF46CFFA5AB6}"/>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3A28D1EC-10B4-4F7D-B1F6-E050AED68239}"/>
              </a:ext>
            </a:extLst>
          </p:cNvPr>
          <p:cNvGrpSpPr/>
          <p:nvPr/>
        </p:nvGrpSpPr>
        <p:grpSpPr>
          <a:xfrm>
            <a:off x="4600583" y="2637216"/>
            <a:ext cx="386860" cy="415525"/>
            <a:chOff x="611175" y="2326900"/>
            <a:chExt cx="362700" cy="389575"/>
          </a:xfrm>
          <a:solidFill>
            <a:srgbClr val="E32D91"/>
          </a:solidFill>
        </p:grpSpPr>
        <p:sp>
          <p:nvSpPr>
            <p:cNvPr id="118" name="Shape 466">
              <a:extLst>
                <a:ext uri="{FF2B5EF4-FFF2-40B4-BE49-F238E27FC236}">
                  <a16:creationId xmlns:a16="http://schemas.microsoft.com/office/drawing/2014/main" id="{990B3863-0693-45BC-B9D8-684A38BBF372}"/>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316C62AC-7FBA-4C2E-AE52-F4DF611B332C}"/>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C23F43A4-A4B1-4CBE-B2B7-55AF3E3FC02D}"/>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FD75DACC-8240-49AF-BE0E-4A2890971F26}"/>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951C4346-D3FB-4080-A6F5-79839278E60B}"/>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F0B18BCC-9C5A-465E-914F-BC6AD70F9EC1}"/>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CBE74706-642D-48C1-9ECC-A2CD4704DAFC}"/>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DC3CEFAC-46FD-4C56-9E56-69996B974837}"/>
              </a:ext>
            </a:extLst>
          </p:cNvPr>
          <p:cNvGrpSpPr/>
          <p:nvPr/>
        </p:nvGrpSpPr>
        <p:grpSpPr>
          <a:xfrm>
            <a:off x="7561153" y="2570793"/>
            <a:ext cx="217535" cy="543171"/>
            <a:chOff x="3386850" y="2264625"/>
            <a:chExt cx="203950" cy="509250"/>
          </a:xfrm>
          <a:solidFill>
            <a:srgbClr val="E32D91"/>
          </a:solidFill>
        </p:grpSpPr>
        <p:sp>
          <p:nvSpPr>
            <p:cNvPr id="126" name="Shape 474">
              <a:extLst>
                <a:ext uri="{FF2B5EF4-FFF2-40B4-BE49-F238E27FC236}">
                  <a16:creationId xmlns:a16="http://schemas.microsoft.com/office/drawing/2014/main" id="{0E2C310D-CA1C-4CD6-822A-53FE80E58BD7}"/>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D690E5BB-F1BA-4F9B-B7DE-F2109BE8B78D}"/>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4A9A05D1-EAF1-4C98-AAD3-BCB478A654CA}"/>
              </a:ext>
            </a:extLst>
          </p:cNvPr>
          <p:cNvGrpSpPr/>
          <p:nvPr/>
        </p:nvGrpSpPr>
        <p:grpSpPr>
          <a:xfrm>
            <a:off x="9018652" y="2639830"/>
            <a:ext cx="178443" cy="405099"/>
            <a:chOff x="4753325" y="2329350"/>
            <a:chExt cx="167300" cy="379800"/>
          </a:xfrm>
          <a:solidFill>
            <a:srgbClr val="E32D91"/>
          </a:solidFill>
        </p:grpSpPr>
        <p:sp>
          <p:nvSpPr>
            <p:cNvPr id="129" name="Shape 477">
              <a:extLst>
                <a:ext uri="{FF2B5EF4-FFF2-40B4-BE49-F238E27FC236}">
                  <a16:creationId xmlns:a16="http://schemas.microsoft.com/office/drawing/2014/main" id="{DBE3D248-5B44-4CD9-899E-4089C1FDFB59}"/>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34D3AFD1-AE9E-4735-98CE-B19DBE0BE39C}"/>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F5BBB56E-5BAC-4D91-9FC6-027F62288F7E}"/>
              </a:ext>
            </a:extLst>
          </p:cNvPr>
          <p:cNvGrpSpPr/>
          <p:nvPr/>
        </p:nvGrpSpPr>
        <p:grpSpPr>
          <a:xfrm>
            <a:off x="8296395" y="2573379"/>
            <a:ext cx="185002" cy="537971"/>
            <a:chOff x="4076175" y="2267050"/>
            <a:chExt cx="173450" cy="504375"/>
          </a:xfrm>
          <a:solidFill>
            <a:srgbClr val="E32D91"/>
          </a:solidFill>
        </p:grpSpPr>
        <p:sp>
          <p:nvSpPr>
            <p:cNvPr id="132" name="Shape 480">
              <a:extLst>
                <a:ext uri="{FF2B5EF4-FFF2-40B4-BE49-F238E27FC236}">
                  <a16:creationId xmlns:a16="http://schemas.microsoft.com/office/drawing/2014/main" id="{406410C5-E30E-4B03-9420-2D2194B89F74}"/>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A3981E26-1C36-4A00-89ED-3D2021782360}"/>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961EBCC2-5F1C-44B5-9F2F-77D17F8FAFB2}"/>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DFF8D47F-D30C-4335-846A-D131187DB1AA}"/>
              </a:ext>
            </a:extLst>
          </p:cNvPr>
          <p:cNvGrpSpPr/>
          <p:nvPr/>
        </p:nvGrpSpPr>
        <p:grpSpPr>
          <a:xfrm>
            <a:off x="10321786" y="2637857"/>
            <a:ext cx="448083" cy="414219"/>
            <a:chOff x="5975075" y="2327500"/>
            <a:chExt cx="420100" cy="388350"/>
          </a:xfrm>
          <a:solidFill>
            <a:srgbClr val="E32D91"/>
          </a:solidFill>
        </p:grpSpPr>
        <p:sp>
          <p:nvSpPr>
            <p:cNvPr id="136" name="Shape 484">
              <a:extLst>
                <a:ext uri="{FF2B5EF4-FFF2-40B4-BE49-F238E27FC236}">
                  <a16:creationId xmlns:a16="http://schemas.microsoft.com/office/drawing/2014/main" id="{89C44051-5EF8-4B94-A3CC-D106791EB10B}"/>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C31950C4-3898-4E44-9E0C-FA9D4A96F6DF}"/>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95977697-0054-499D-A0E8-8903F9E11392}"/>
              </a:ext>
            </a:extLst>
          </p:cNvPr>
          <p:cNvGrpSpPr/>
          <p:nvPr/>
        </p:nvGrpSpPr>
        <p:grpSpPr>
          <a:xfrm>
            <a:off x="11127371" y="2625483"/>
            <a:ext cx="274865" cy="448083"/>
            <a:chOff x="6730350" y="2315900"/>
            <a:chExt cx="257700" cy="420100"/>
          </a:xfrm>
          <a:solidFill>
            <a:srgbClr val="E32D91"/>
          </a:solidFill>
        </p:grpSpPr>
        <p:sp>
          <p:nvSpPr>
            <p:cNvPr id="139" name="Shape 487">
              <a:extLst>
                <a:ext uri="{FF2B5EF4-FFF2-40B4-BE49-F238E27FC236}">
                  <a16:creationId xmlns:a16="http://schemas.microsoft.com/office/drawing/2014/main" id="{D0586854-71C6-45C9-80CE-45A6174A7354}"/>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0D734D30-FD96-43C3-9ECA-BFB678976D7A}"/>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26209F84-B47C-4B9A-92F8-7987B48A6953}"/>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10BEA2B8-7191-419A-B17D-368BC39DC33C}"/>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7ADDD747-EA10-41BA-B30C-5EB23F9E523C}"/>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89C12648-7679-43E3-91EC-6A81314F48FB}"/>
              </a:ext>
            </a:extLst>
          </p:cNvPr>
          <p:cNvGrpSpPr/>
          <p:nvPr/>
        </p:nvGrpSpPr>
        <p:grpSpPr>
          <a:xfrm>
            <a:off x="4724310" y="3309955"/>
            <a:ext cx="139405" cy="508001"/>
            <a:chOff x="727175" y="2957625"/>
            <a:chExt cx="130700" cy="476275"/>
          </a:xfrm>
          <a:solidFill>
            <a:srgbClr val="E32D91"/>
          </a:solidFill>
        </p:grpSpPr>
        <p:sp>
          <p:nvSpPr>
            <p:cNvPr id="145" name="Shape 493">
              <a:extLst>
                <a:ext uri="{FF2B5EF4-FFF2-40B4-BE49-F238E27FC236}">
                  <a16:creationId xmlns:a16="http://schemas.microsoft.com/office/drawing/2014/main" id="{85E92254-A0AC-482B-B031-EADA3EA9D843}"/>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F1881E95-6B29-44B9-B8C0-2D8227310EF9}"/>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8A478B2D-5EF0-492D-B809-0373FBB174BD}"/>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DE4E716E-CB6D-43ED-AC5B-228E06049179}"/>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FABF9E2A-E244-420E-9896-F18D46D5AF82}"/>
              </a:ext>
            </a:extLst>
          </p:cNvPr>
          <p:cNvGrpSpPr/>
          <p:nvPr/>
        </p:nvGrpSpPr>
        <p:grpSpPr>
          <a:xfrm>
            <a:off x="6704104" y="3326221"/>
            <a:ext cx="493682" cy="475442"/>
            <a:chOff x="2583325" y="2972875"/>
            <a:chExt cx="462850" cy="445750"/>
          </a:xfrm>
          <a:solidFill>
            <a:srgbClr val="E32D91"/>
          </a:solidFill>
        </p:grpSpPr>
        <p:sp>
          <p:nvSpPr>
            <p:cNvPr id="150" name="Shape 498">
              <a:extLst>
                <a:ext uri="{FF2B5EF4-FFF2-40B4-BE49-F238E27FC236}">
                  <a16:creationId xmlns:a16="http://schemas.microsoft.com/office/drawing/2014/main" id="{F9A49E16-8F21-48C1-968B-48B2C100B473}"/>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E7004A4E-C365-4CCB-B533-70BC1BEE5ACA}"/>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07FD5A9E-9B27-464C-B279-BDC00DEFA630}"/>
              </a:ext>
            </a:extLst>
          </p:cNvPr>
          <p:cNvGrpSpPr/>
          <p:nvPr/>
        </p:nvGrpSpPr>
        <p:grpSpPr>
          <a:xfrm>
            <a:off x="7406147" y="3397231"/>
            <a:ext cx="527546" cy="333449"/>
            <a:chOff x="3241525" y="3039450"/>
            <a:chExt cx="494600" cy="312625"/>
          </a:xfrm>
          <a:solidFill>
            <a:srgbClr val="E32D91"/>
          </a:solidFill>
        </p:grpSpPr>
        <p:sp>
          <p:nvSpPr>
            <p:cNvPr id="153" name="Shape 501">
              <a:extLst>
                <a:ext uri="{FF2B5EF4-FFF2-40B4-BE49-F238E27FC236}">
                  <a16:creationId xmlns:a16="http://schemas.microsoft.com/office/drawing/2014/main" id="{74D6D35B-BF7F-4DB5-BE0C-5A4C7402931E}"/>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B6C7CAD6-3779-4F8B-A861-9DEBCB95860B}"/>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7249D3DE-CA63-4CDF-AD46-4080A4E26229}"/>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F91395DA-3078-4117-B977-A1353E3F8AD9}"/>
              </a:ext>
            </a:extLst>
          </p:cNvPr>
          <p:cNvGrpSpPr/>
          <p:nvPr/>
        </p:nvGrpSpPr>
        <p:grpSpPr>
          <a:xfrm>
            <a:off x="9553958" y="3362059"/>
            <a:ext cx="545785" cy="403792"/>
            <a:chOff x="5255200" y="3006475"/>
            <a:chExt cx="511700" cy="378575"/>
          </a:xfrm>
          <a:solidFill>
            <a:srgbClr val="E32D91"/>
          </a:solidFill>
        </p:grpSpPr>
        <p:sp>
          <p:nvSpPr>
            <p:cNvPr id="157" name="Shape 505">
              <a:extLst>
                <a:ext uri="{FF2B5EF4-FFF2-40B4-BE49-F238E27FC236}">
                  <a16:creationId xmlns:a16="http://schemas.microsoft.com/office/drawing/2014/main" id="{DAEE3C6C-438D-47D1-AC63-3F8E28B23CAE}"/>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33E3B570-D9AF-475A-8392-724F0E47929D}"/>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CCAC807E-D9AA-4D0C-8129-3B35C753427C}"/>
              </a:ext>
            </a:extLst>
          </p:cNvPr>
          <p:cNvGrpSpPr/>
          <p:nvPr/>
        </p:nvGrpSpPr>
        <p:grpSpPr>
          <a:xfrm>
            <a:off x="8168108" y="3338620"/>
            <a:ext cx="441578" cy="450669"/>
            <a:chOff x="3955900" y="2984500"/>
            <a:chExt cx="414000" cy="422525"/>
          </a:xfrm>
          <a:solidFill>
            <a:srgbClr val="E32D91"/>
          </a:solidFill>
        </p:grpSpPr>
        <p:sp>
          <p:nvSpPr>
            <p:cNvPr id="160" name="Shape 508">
              <a:extLst>
                <a:ext uri="{FF2B5EF4-FFF2-40B4-BE49-F238E27FC236}">
                  <a16:creationId xmlns:a16="http://schemas.microsoft.com/office/drawing/2014/main" id="{D1FBE803-A836-497F-BC3C-D7E32CD69CCA}"/>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6447AEB0-ECD4-4A6E-9289-242463DEEF43}"/>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761FB43E-E512-42A8-B729-A2017AB049B3}"/>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EF9DD745-EB18-43A2-900C-ECF4DA79B922}"/>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E4F690C1-572F-43C8-B7BB-FA870E8CE408}"/>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66CD152C-4A82-40F9-8434-3621840E80DC}"/>
              </a:ext>
            </a:extLst>
          </p:cNvPr>
          <p:cNvGrpSpPr/>
          <p:nvPr/>
        </p:nvGrpSpPr>
        <p:grpSpPr>
          <a:xfrm>
            <a:off x="11096120" y="3332088"/>
            <a:ext cx="337369" cy="479361"/>
            <a:chOff x="6701050" y="2978375"/>
            <a:chExt cx="316300" cy="449425"/>
          </a:xfrm>
          <a:solidFill>
            <a:srgbClr val="E32D91"/>
          </a:solidFill>
        </p:grpSpPr>
        <p:sp>
          <p:nvSpPr>
            <p:cNvPr id="166" name="Shape 514">
              <a:extLst>
                <a:ext uri="{FF2B5EF4-FFF2-40B4-BE49-F238E27FC236}">
                  <a16:creationId xmlns:a16="http://schemas.microsoft.com/office/drawing/2014/main" id="{90F6FC86-54F4-468E-AFE6-5B7EDF4E3350}"/>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2FFBA1D8-5E49-4FCD-8C64-C4A3BACD32DE}"/>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3833B9DA-B5E0-49B1-A1CC-675449C2C14B}"/>
              </a:ext>
            </a:extLst>
          </p:cNvPr>
          <p:cNvGrpSpPr/>
          <p:nvPr/>
        </p:nvGrpSpPr>
        <p:grpSpPr>
          <a:xfrm>
            <a:off x="5272657" y="4121408"/>
            <a:ext cx="480668" cy="323050"/>
            <a:chOff x="1241275" y="3718400"/>
            <a:chExt cx="450650" cy="302875"/>
          </a:xfrm>
          <a:solidFill>
            <a:srgbClr val="E32D91"/>
          </a:solidFill>
        </p:grpSpPr>
        <p:sp>
          <p:nvSpPr>
            <p:cNvPr id="169" name="Shape 517">
              <a:extLst>
                <a:ext uri="{FF2B5EF4-FFF2-40B4-BE49-F238E27FC236}">
                  <a16:creationId xmlns:a16="http://schemas.microsoft.com/office/drawing/2014/main" id="{126FE6DF-A0D2-43B0-A40C-788121A7DAB3}"/>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CD33F9A0-C60B-4FDA-9953-178157E043B9}"/>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0BC924D7-E05D-4DC6-B4F4-650D6CBE517F}"/>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16F65FE7-0C1A-4C9A-B8F3-42FD8AAC7CC0}"/>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75363C34-6C0A-4EF7-B6CF-EB182C16C558}"/>
              </a:ext>
            </a:extLst>
          </p:cNvPr>
          <p:cNvGrpSpPr/>
          <p:nvPr/>
        </p:nvGrpSpPr>
        <p:grpSpPr>
          <a:xfrm>
            <a:off x="5998164" y="4096663"/>
            <a:ext cx="467601" cy="373180"/>
            <a:chOff x="1921475" y="3695200"/>
            <a:chExt cx="438400" cy="349875"/>
          </a:xfrm>
          <a:solidFill>
            <a:srgbClr val="E32D91"/>
          </a:solidFill>
        </p:grpSpPr>
        <p:sp>
          <p:nvSpPr>
            <p:cNvPr id="174" name="Shape 522">
              <a:extLst>
                <a:ext uri="{FF2B5EF4-FFF2-40B4-BE49-F238E27FC236}">
                  <a16:creationId xmlns:a16="http://schemas.microsoft.com/office/drawing/2014/main" id="{F561F7DE-668A-4DFE-9306-5327EF809163}"/>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AE99AB24-8E0C-4DEC-8983-F7A0CD012D24}"/>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1888F100-D852-4179-BB14-9FEA5DAE171B}"/>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94B3B610-5561-4575-9A65-A039CB28EB65}"/>
              </a:ext>
            </a:extLst>
          </p:cNvPr>
          <p:cNvGrpSpPr/>
          <p:nvPr/>
        </p:nvGrpSpPr>
        <p:grpSpPr>
          <a:xfrm>
            <a:off x="6721703" y="4090797"/>
            <a:ext cx="458482" cy="384274"/>
            <a:chOff x="2599825" y="3689700"/>
            <a:chExt cx="429850" cy="360275"/>
          </a:xfrm>
          <a:solidFill>
            <a:srgbClr val="E32D91"/>
          </a:solidFill>
        </p:grpSpPr>
        <p:sp>
          <p:nvSpPr>
            <p:cNvPr id="178" name="Shape 526">
              <a:extLst>
                <a:ext uri="{FF2B5EF4-FFF2-40B4-BE49-F238E27FC236}">
                  <a16:creationId xmlns:a16="http://schemas.microsoft.com/office/drawing/2014/main" id="{2E6F8376-8C48-424C-91B5-D34C582BD878}"/>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73412D8D-62C8-42F1-A553-003E9934E3EA}"/>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4B22C536-49C9-4EA0-B1EC-726D8CC65081}"/>
              </a:ext>
            </a:extLst>
          </p:cNvPr>
          <p:cNvGrpSpPr/>
          <p:nvPr/>
        </p:nvGrpSpPr>
        <p:grpSpPr>
          <a:xfrm>
            <a:off x="7462811" y="4051065"/>
            <a:ext cx="414219" cy="432458"/>
            <a:chOff x="3294650" y="3652450"/>
            <a:chExt cx="388350" cy="405450"/>
          </a:xfrm>
          <a:solidFill>
            <a:srgbClr val="E32D91"/>
          </a:solidFill>
        </p:grpSpPr>
        <p:sp>
          <p:nvSpPr>
            <p:cNvPr id="181" name="Shape 529">
              <a:extLst>
                <a:ext uri="{FF2B5EF4-FFF2-40B4-BE49-F238E27FC236}">
                  <a16:creationId xmlns:a16="http://schemas.microsoft.com/office/drawing/2014/main" id="{29F9D161-8FD3-4DEE-8EA7-C5E129C23746}"/>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9DD97AED-C477-4A07-AB31-8D55CAF1EC62}"/>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C5772697-AA22-436B-B496-A864BDE080D5}"/>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5F806EC3-F226-446E-B319-5D25BE112207}"/>
              </a:ext>
            </a:extLst>
          </p:cNvPr>
          <p:cNvGrpSpPr/>
          <p:nvPr/>
        </p:nvGrpSpPr>
        <p:grpSpPr>
          <a:xfrm>
            <a:off x="8147283" y="4105782"/>
            <a:ext cx="483228" cy="354301"/>
            <a:chOff x="3936375" y="3703750"/>
            <a:chExt cx="453050" cy="332175"/>
          </a:xfrm>
          <a:solidFill>
            <a:srgbClr val="E32D91"/>
          </a:solidFill>
        </p:grpSpPr>
        <p:sp>
          <p:nvSpPr>
            <p:cNvPr id="185" name="Shape 533">
              <a:extLst>
                <a:ext uri="{FF2B5EF4-FFF2-40B4-BE49-F238E27FC236}">
                  <a16:creationId xmlns:a16="http://schemas.microsoft.com/office/drawing/2014/main" id="{390EE5A8-74A8-47DE-8D7D-93E584F8756B}"/>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E583A67C-9F89-4190-804B-0E3735B24E67}"/>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98D4B661-EC41-413E-BBC1-400B129E39FF}"/>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98A68F66-556D-46D5-AC44-848538206D1D}"/>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C6AD09EA-6F0C-455A-8C49-66F074AE7ECF}"/>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A35CF0B5-7F9E-4D82-90D9-CD6BCC00678C}"/>
              </a:ext>
            </a:extLst>
          </p:cNvPr>
          <p:cNvGrpSpPr/>
          <p:nvPr/>
        </p:nvGrpSpPr>
        <p:grpSpPr>
          <a:xfrm>
            <a:off x="8866260" y="4105782"/>
            <a:ext cx="483228" cy="354301"/>
            <a:chOff x="4610450" y="3703750"/>
            <a:chExt cx="453050" cy="332175"/>
          </a:xfrm>
          <a:solidFill>
            <a:srgbClr val="E32D91"/>
          </a:solidFill>
        </p:grpSpPr>
        <p:sp>
          <p:nvSpPr>
            <p:cNvPr id="191" name="Shape 539">
              <a:extLst>
                <a:ext uri="{FF2B5EF4-FFF2-40B4-BE49-F238E27FC236}">
                  <a16:creationId xmlns:a16="http://schemas.microsoft.com/office/drawing/2014/main" id="{9D939818-0991-4DD2-8841-4A37F97872A1}"/>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DAD59689-0983-4EC7-B064-EED771B693F9}"/>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9FDC0B55-4004-4225-8857-C0501AEFDDBD}"/>
              </a:ext>
            </a:extLst>
          </p:cNvPr>
          <p:cNvGrpSpPr/>
          <p:nvPr/>
        </p:nvGrpSpPr>
        <p:grpSpPr>
          <a:xfrm>
            <a:off x="9602170" y="4069971"/>
            <a:ext cx="449363" cy="425925"/>
            <a:chOff x="5300400" y="3670175"/>
            <a:chExt cx="421300" cy="399325"/>
          </a:xfrm>
          <a:solidFill>
            <a:srgbClr val="E32D91"/>
          </a:solidFill>
        </p:grpSpPr>
        <p:sp>
          <p:nvSpPr>
            <p:cNvPr id="194" name="Shape 542">
              <a:extLst>
                <a:ext uri="{FF2B5EF4-FFF2-40B4-BE49-F238E27FC236}">
                  <a16:creationId xmlns:a16="http://schemas.microsoft.com/office/drawing/2014/main" id="{F18BEAD5-BA7D-430C-ADFB-9F775CCA0C47}"/>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183004D2-E4AD-45F4-AA5E-DE4F263747B6}"/>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E8816AB1-4CC4-4555-A160-3A3113568427}"/>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344C0F98-495C-4B71-B87C-006493905024}"/>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27C8C86A-EF64-4537-9901-908E68259AA3}"/>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53DCCC6B-56E8-456D-94AD-28477F8918C6}"/>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24D095E4-F770-4F0B-A184-0C4941FA3A1E}"/>
              </a:ext>
            </a:extLst>
          </p:cNvPr>
          <p:cNvGrpSpPr/>
          <p:nvPr/>
        </p:nvGrpSpPr>
        <p:grpSpPr>
          <a:xfrm>
            <a:off x="11046629" y="4064743"/>
            <a:ext cx="436350" cy="436377"/>
            <a:chOff x="6654650" y="3665275"/>
            <a:chExt cx="409100" cy="409125"/>
          </a:xfrm>
          <a:solidFill>
            <a:srgbClr val="E32D91"/>
          </a:solidFill>
        </p:grpSpPr>
        <p:sp>
          <p:nvSpPr>
            <p:cNvPr id="201" name="Shape 549">
              <a:extLst>
                <a:ext uri="{FF2B5EF4-FFF2-40B4-BE49-F238E27FC236}">
                  <a16:creationId xmlns:a16="http://schemas.microsoft.com/office/drawing/2014/main" id="{DB246F3A-3FC0-4226-BBF1-97FBBEEE6C93}"/>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1B3DE7CA-73E3-47FF-B18A-18EF65EFA010}"/>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15E63331-0CAE-49E8-924A-E0E52743E9E9}"/>
              </a:ext>
            </a:extLst>
          </p:cNvPr>
          <p:cNvGrpSpPr/>
          <p:nvPr/>
        </p:nvGrpSpPr>
        <p:grpSpPr>
          <a:xfrm>
            <a:off x="4557599" y="4765481"/>
            <a:ext cx="472829" cy="472856"/>
            <a:chOff x="570875" y="4322250"/>
            <a:chExt cx="443300" cy="443325"/>
          </a:xfrm>
          <a:solidFill>
            <a:srgbClr val="E32D91"/>
          </a:solidFill>
        </p:grpSpPr>
        <p:sp>
          <p:nvSpPr>
            <p:cNvPr id="204" name="Shape 552">
              <a:extLst>
                <a:ext uri="{FF2B5EF4-FFF2-40B4-BE49-F238E27FC236}">
                  <a16:creationId xmlns:a16="http://schemas.microsoft.com/office/drawing/2014/main" id="{7A217FBA-DA39-4312-84E0-0107F74F5EC2}"/>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CE93E602-62AF-4F68-9C7F-A2A7D4E33864}"/>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23F5663A-8BC8-4D24-BDF7-BEA79B7FB64B}"/>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8BF2A780-A680-4EEE-BB83-4FD08578B6E7}"/>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C3350BA7-1928-4843-AE7C-0005C47967D9}"/>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6FC3F8A7-404C-4CB6-877D-085C699596FF}"/>
              </a:ext>
            </a:extLst>
          </p:cNvPr>
          <p:cNvGrpSpPr/>
          <p:nvPr/>
        </p:nvGrpSpPr>
        <p:grpSpPr>
          <a:xfrm>
            <a:off x="6060029" y="4730337"/>
            <a:ext cx="343876" cy="543144"/>
            <a:chOff x="1979475" y="4289300"/>
            <a:chExt cx="322400" cy="509225"/>
          </a:xfrm>
          <a:solidFill>
            <a:srgbClr val="E32D91"/>
          </a:solidFill>
        </p:grpSpPr>
        <p:sp>
          <p:nvSpPr>
            <p:cNvPr id="210" name="Shape 558">
              <a:extLst>
                <a:ext uri="{FF2B5EF4-FFF2-40B4-BE49-F238E27FC236}">
                  <a16:creationId xmlns:a16="http://schemas.microsoft.com/office/drawing/2014/main" id="{EC901322-748C-45E4-8537-E94EE5736A8D}"/>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21E5D85E-B991-4EED-B29B-BB34F8A7B1D7}"/>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475870F8-5182-40CC-BEBD-7E52E8940C54}"/>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9B8D4647-713E-4632-A966-E23F0CC16262}"/>
              </a:ext>
            </a:extLst>
          </p:cNvPr>
          <p:cNvGrpSpPr/>
          <p:nvPr/>
        </p:nvGrpSpPr>
        <p:grpSpPr>
          <a:xfrm>
            <a:off x="6748393" y="4737483"/>
            <a:ext cx="405739" cy="528852"/>
            <a:chOff x="2624850" y="4296000"/>
            <a:chExt cx="380400" cy="495825"/>
          </a:xfrm>
          <a:solidFill>
            <a:srgbClr val="E32D91"/>
          </a:solidFill>
        </p:grpSpPr>
        <p:sp>
          <p:nvSpPr>
            <p:cNvPr id="214" name="Shape 562">
              <a:extLst>
                <a:ext uri="{FF2B5EF4-FFF2-40B4-BE49-F238E27FC236}">
                  <a16:creationId xmlns:a16="http://schemas.microsoft.com/office/drawing/2014/main" id="{AD3C7409-1E36-40CB-B193-9D0794F6B7AA}"/>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AC38E916-706B-4DDC-B8BC-92E4CEE26073}"/>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157BF7FC-95AE-47BF-AF12-6B14AE5B945D}"/>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49F691CD-4279-4247-A578-AE2ACF90AC36}"/>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C106A988-23ED-4760-BFA2-8D704F8DB91C}"/>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682B80C4-F7C4-4F2A-88C2-6506E6936266}"/>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33CB5C58-EF39-4F35-90ED-2120671406A1}"/>
              </a:ext>
            </a:extLst>
          </p:cNvPr>
          <p:cNvGrpSpPr/>
          <p:nvPr/>
        </p:nvGrpSpPr>
        <p:grpSpPr>
          <a:xfrm>
            <a:off x="9576117" y="4789587"/>
            <a:ext cx="501468" cy="424644"/>
            <a:chOff x="5275975" y="4344850"/>
            <a:chExt cx="470150" cy="398125"/>
          </a:xfrm>
          <a:solidFill>
            <a:srgbClr val="E32D91"/>
          </a:solidFill>
        </p:grpSpPr>
        <p:sp>
          <p:nvSpPr>
            <p:cNvPr id="221" name="Shape 569">
              <a:extLst>
                <a:ext uri="{FF2B5EF4-FFF2-40B4-BE49-F238E27FC236}">
                  <a16:creationId xmlns:a16="http://schemas.microsoft.com/office/drawing/2014/main" id="{B9424594-0055-4950-88BD-225496B30C82}"/>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07CEB03D-14BB-4C61-A8E7-EC7F0755EDCA}"/>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114575D3-377C-49E2-A689-12A6E33B7FCA}"/>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28752B06-15F3-46A6-BC1B-4612C3AEDE5A}"/>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D6017DD5-6470-42FC-AC3B-94D85EED47E4}"/>
              </a:ext>
            </a:extLst>
          </p:cNvPr>
          <p:cNvGrpSpPr/>
          <p:nvPr/>
        </p:nvGrpSpPr>
        <p:grpSpPr>
          <a:xfrm>
            <a:off x="11033590" y="4755083"/>
            <a:ext cx="462428" cy="493655"/>
            <a:chOff x="6642425" y="4312500"/>
            <a:chExt cx="433550" cy="462825"/>
          </a:xfrm>
          <a:solidFill>
            <a:srgbClr val="E32D91"/>
          </a:solidFill>
        </p:grpSpPr>
        <p:sp>
          <p:nvSpPr>
            <p:cNvPr id="226" name="Shape 574">
              <a:extLst>
                <a:ext uri="{FF2B5EF4-FFF2-40B4-BE49-F238E27FC236}">
                  <a16:creationId xmlns:a16="http://schemas.microsoft.com/office/drawing/2014/main" id="{D5552DE9-F312-4EF7-AB89-44F5CF114291}"/>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02F2C143-3B3D-4F76-8C1B-76AD1588E96D}"/>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BC185E98-C89F-4514-AE23-14504AC449D0}"/>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D5D8DA0B-060C-4CCE-873D-8FEB51E7D291}"/>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AD0B936B-C60F-4A7E-9DBB-8BE61AFBBEB5}"/>
              </a:ext>
            </a:extLst>
          </p:cNvPr>
          <p:cNvGrpSpPr/>
          <p:nvPr/>
        </p:nvGrpSpPr>
        <p:grpSpPr>
          <a:xfrm>
            <a:off x="5275909" y="5487739"/>
            <a:ext cx="474134" cy="466322"/>
            <a:chOff x="1244325" y="4999400"/>
            <a:chExt cx="444525" cy="437200"/>
          </a:xfrm>
          <a:solidFill>
            <a:srgbClr val="E32D91"/>
          </a:solidFill>
        </p:grpSpPr>
        <p:sp>
          <p:nvSpPr>
            <p:cNvPr id="231" name="Shape 579">
              <a:extLst>
                <a:ext uri="{FF2B5EF4-FFF2-40B4-BE49-F238E27FC236}">
                  <a16:creationId xmlns:a16="http://schemas.microsoft.com/office/drawing/2014/main" id="{6BC5A110-2F56-427B-A3C5-762302846A60}"/>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38770F9E-5DA2-463D-95D1-77DDF35BA869}"/>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0FA1D412-B58D-4410-B82C-4A86E6C6A235}"/>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8B09F573-56C5-41E4-8222-C3FF97A3C2B7}"/>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4D065128-AFD1-4599-9410-44AF8FE5A67C}"/>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E546B34A-D418-4EAA-964F-EED8A4077FA1}"/>
              </a:ext>
            </a:extLst>
          </p:cNvPr>
          <p:cNvGrpSpPr/>
          <p:nvPr/>
        </p:nvGrpSpPr>
        <p:grpSpPr>
          <a:xfrm>
            <a:off x="6037230" y="5472753"/>
            <a:ext cx="389474" cy="496268"/>
            <a:chOff x="1958100" y="4985350"/>
            <a:chExt cx="365150" cy="465275"/>
          </a:xfrm>
          <a:solidFill>
            <a:srgbClr val="E32D91"/>
          </a:solidFill>
        </p:grpSpPr>
        <p:sp>
          <p:nvSpPr>
            <p:cNvPr id="237" name="Shape 585">
              <a:extLst>
                <a:ext uri="{FF2B5EF4-FFF2-40B4-BE49-F238E27FC236}">
                  <a16:creationId xmlns:a16="http://schemas.microsoft.com/office/drawing/2014/main" id="{063FF7AF-0918-44BB-83E2-CF17227A6EC6}"/>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47CA9B8F-D642-4404-8AC2-CF75C35B0374}"/>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89C4C676-D74A-4605-8AFD-C356D2E40AC8}"/>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8E618B91-1D32-4895-9C31-8ACF5D71A770}"/>
              </a:ext>
            </a:extLst>
          </p:cNvPr>
          <p:cNvGrpSpPr/>
          <p:nvPr/>
        </p:nvGrpSpPr>
        <p:grpSpPr>
          <a:xfrm>
            <a:off x="6727543" y="5491631"/>
            <a:ext cx="446803" cy="459150"/>
            <a:chOff x="2605300" y="5003050"/>
            <a:chExt cx="418900" cy="430475"/>
          </a:xfrm>
          <a:solidFill>
            <a:srgbClr val="E32D91"/>
          </a:solidFill>
        </p:grpSpPr>
        <p:sp>
          <p:nvSpPr>
            <p:cNvPr id="241" name="Shape 589">
              <a:extLst>
                <a:ext uri="{FF2B5EF4-FFF2-40B4-BE49-F238E27FC236}">
                  <a16:creationId xmlns:a16="http://schemas.microsoft.com/office/drawing/2014/main" id="{6F33B6B9-884E-49CA-81A6-EF2F66A35559}"/>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7357B3EF-64E7-4CA0-BDC8-DA6F8D1E07A8}"/>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D22C75A7-44DD-4CFB-BAE4-B204E8587256}"/>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CA65B59B-E71F-4B5A-842A-D032A5C0CBB1}"/>
              </a:ext>
            </a:extLst>
          </p:cNvPr>
          <p:cNvGrpSpPr/>
          <p:nvPr/>
        </p:nvGrpSpPr>
        <p:grpSpPr>
          <a:xfrm>
            <a:off x="7402894" y="5501418"/>
            <a:ext cx="534053" cy="438963"/>
            <a:chOff x="3238475" y="5012225"/>
            <a:chExt cx="500700" cy="411550"/>
          </a:xfrm>
          <a:solidFill>
            <a:srgbClr val="E32D91"/>
          </a:solidFill>
        </p:grpSpPr>
        <p:sp>
          <p:nvSpPr>
            <p:cNvPr id="245" name="Shape 593">
              <a:extLst>
                <a:ext uri="{FF2B5EF4-FFF2-40B4-BE49-F238E27FC236}">
                  <a16:creationId xmlns:a16="http://schemas.microsoft.com/office/drawing/2014/main" id="{A3E7F311-A630-4EE8-B87E-B5EE12F174C7}"/>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4BE61FAD-C553-41E2-9CA8-C038C08F3CE0}"/>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CB0817B3-2632-47A7-8A59-32371987AEA9}"/>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DFFFE0AC-D865-4A82-9B4A-CE6F7D94D717}"/>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CB719500-82EE-4221-8264-57A9035A6E4F}"/>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A1FDED54-E088-4318-BD2C-A583517ABFFD}"/>
              </a:ext>
            </a:extLst>
          </p:cNvPr>
          <p:cNvGrpSpPr/>
          <p:nvPr/>
        </p:nvGrpSpPr>
        <p:grpSpPr>
          <a:xfrm>
            <a:off x="8814796" y="5454515"/>
            <a:ext cx="586155" cy="532746"/>
            <a:chOff x="4562200" y="4968250"/>
            <a:chExt cx="549550" cy="499475"/>
          </a:xfrm>
          <a:solidFill>
            <a:srgbClr val="E32D91"/>
          </a:solidFill>
        </p:grpSpPr>
        <p:sp>
          <p:nvSpPr>
            <p:cNvPr id="251" name="Shape 599">
              <a:extLst>
                <a:ext uri="{FF2B5EF4-FFF2-40B4-BE49-F238E27FC236}">
                  <a16:creationId xmlns:a16="http://schemas.microsoft.com/office/drawing/2014/main" id="{74FAA3A6-8458-4AE1-B497-4E316B5E4292}"/>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8DC15D18-985C-43BB-B782-AA4D501F2102}"/>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A4AD968F-F88B-4FC9-BF2C-A3689D75B8E4}"/>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BDA94C41-47C3-43EF-90EF-327867010F50}"/>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E335EF44-63CA-44F9-9684-55EC657015CD}"/>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D6651805-663D-4FC6-BC06-4D326ACB187E}"/>
              </a:ext>
            </a:extLst>
          </p:cNvPr>
          <p:cNvGrpSpPr/>
          <p:nvPr/>
        </p:nvGrpSpPr>
        <p:grpSpPr>
          <a:xfrm>
            <a:off x="8185708" y="5484486"/>
            <a:ext cx="406378" cy="472162"/>
            <a:chOff x="3972400" y="4996350"/>
            <a:chExt cx="381000" cy="442675"/>
          </a:xfrm>
          <a:solidFill>
            <a:srgbClr val="E32D91"/>
          </a:solidFill>
        </p:grpSpPr>
        <p:sp>
          <p:nvSpPr>
            <p:cNvPr id="257" name="Shape 605">
              <a:extLst>
                <a:ext uri="{FF2B5EF4-FFF2-40B4-BE49-F238E27FC236}">
                  <a16:creationId xmlns:a16="http://schemas.microsoft.com/office/drawing/2014/main" id="{20EE1B4C-9C2D-475D-9C77-D13E05F17A12}"/>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921E060A-31B5-41DF-91AB-12D217A3D98D}"/>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6024F9B9-8745-44E8-994E-8B0CA2087E25}"/>
              </a:ext>
            </a:extLst>
          </p:cNvPr>
          <p:cNvGrpSpPr/>
          <p:nvPr/>
        </p:nvGrpSpPr>
        <p:grpSpPr>
          <a:xfrm>
            <a:off x="9538999" y="5444755"/>
            <a:ext cx="575730" cy="552264"/>
            <a:chOff x="5241175" y="4959100"/>
            <a:chExt cx="539775" cy="517775"/>
          </a:xfrm>
          <a:solidFill>
            <a:srgbClr val="E32D91"/>
          </a:solidFill>
        </p:grpSpPr>
        <p:sp>
          <p:nvSpPr>
            <p:cNvPr id="260" name="Shape 608">
              <a:extLst>
                <a:ext uri="{FF2B5EF4-FFF2-40B4-BE49-F238E27FC236}">
                  <a16:creationId xmlns:a16="http://schemas.microsoft.com/office/drawing/2014/main" id="{033E1EAD-50A3-4837-B5BA-8E3A9F2881C8}"/>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E12BD7FB-8C09-4645-83BE-D8965DE313A3}"/>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5B89D0BC-3678-4ABF-924C-A1E58AD454DF}"/>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08DDF9A6-BCC4-4E33-879F-E7FA7ABEAB44}"/>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727F2A09-571D-4CCA-8F0F-FAF1C9B9EF80}"/>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3842369E-EC71-4813-9616-1B82D271D898}"/>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8E3B35F0-3107-490F-B50C-F87CB1E75022}"/>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E32D9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91557395-3210-4F51-8959-BA743E4C068D}"/>
              </a:ext>
            </a:extLst>
          </p:cNvPr>
          <p:cNvGrpSpPr/>
          <p:nvPr/>
        </p:nvGrpSpPr>
        <p:grpSpPr>
          <a:xfrm>
            <a:off x="11079187" y="5526804"/>
            <a:ext cx="369288" cy="424644"/>
            <a:chOff x="6685175" y="5036025"/>
            <a:chExt cx="346225" cy="398125"/>
          </a:xfrm>
          <a:solidFill>
            <a:srgbClr val="E32D91"/>
          </a:solidFill>
        </p:grpSpPr>
        <p:sp>
          <p:nvSpPr>
            <p:cNvPr id="268" name="Shape 616">
              <a:extLst>
                <a:ext uri="{FF2B5EF4-FFF2-40B4-BE49-F238E27FC236}">
                  <a16:creationId xmlns:a16="http://schemas.microsoft.com/office/drawing/2014/main" id="{E2644B95-9590-4E9F-8B33-F06EE3C933D9}"/>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687AE64E-4E5C-4BFC-AA1B-FE457213A2F6}"/>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E339C626-659C-4DA1-99B2-01A722257A04}"/>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304EE754-FE12-4535-98C4-6A15269CCC65}"/>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AC589D95-0357-4CF5-A0DE-E0BCB359B36E}"/>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7B6E7EF0-C236-4D8F-8759-B58E07158E65}"/>
              </a:ext>
            </a:extLst>
          </p:cNvPr>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Bitter"/>
                <a:ea typeface="Bitter"/>
                <a:cs typeface="Bitter"/>
                <a:sym typeface="Bitter"/>
              </a:rPr>
              <a:t>Editable Icons</a:t>
            </a:r>
            <a:r>
              <a:rPr lang="en" sz="1200" dirty="0">
                <a:solidFill>
                  <a:srgbClr val="434343"/>
                </a:solidFill>
                <a:latin typeface="Bitter"/>
                <a:ea typeface="Bitter"/>
                <a:cs typeface="Bitter"/>
                <a:sym typeface="Bitter"/>
              </a:rPr>
              <a:t>. </a:t>
            </a:r>
          </a:p>
          <a:p>
            <a:pPr lvl="0" rtl="0">
              <a:spcBef>
                <a:spcPts val="0"/>
              </a:spcBef>
              <a:buClr>
                <a:schemeClr val="dk1"/>
              </a:buClr>
              <a:buFont typeface="Arial"/>
              <a:buNone/>
            </a:pPr>
            <a:endParaRPr sz="1200" dirty="0">
              <a:solidFill>
                <a:srgbClr val="434343"/>
              </a:solidFill>
              <a:latin typeface="Bitter"/>
              <a:ea typeface="Bitter"/>
              <a:cs typeface="Bitter"/>
              <a:sym typeface="Bitter"/>
            </a:endParaRPr>
          </a:p>
          <a:p>
            <a:pPr lvl="0" rtl="0">
              <a:spcBef>
                <a:spcPts val="0"/>
              </a:spcBef>
              <a:buClr>
                <a:schemeClr val="dk1"/>
              </a:buClr>
              <a:buSzPct val="122222"/>
              <a:buFont typeface="Arial"/>
              <a:buNone/>
            </a:pPr>
            <a:r>
              <a:rPr lang="en" sz="1200" dirty="0">
                <a:solidFill>
                  <a:srgbClr val="434343"/>
                </a:solidFill>
                <a:latin typeface="Bitter"/>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Change line color, width and style.</a:t>
            </a:r>
          </a:p>
          <a:p>
            <a:pPr lvl="0" rtl="0">
              <a:spcBef>
                <a:spcPts val="0"/>
              </a:spcBef>
              <a:buNone/>
            </a:pPr>
            <a:endParaRPr sz="1200" dirty="0">
              <a:solidFill>
                <a:srgbClr val="434343"/>
              </a:solidFill>
              <a:latin typeface="Bitter"/>
              <a:ea typeface="Bitter"/>
              <a:cs typeface="Bitter"/>
              <a:sym typeface="Bitter"/>
            </a:endParaRPr>
          </a:p>
          <a:p>
            <a:pPr lvl="0" rtl="0">
              <a:spcBef>
                <a:spcPts val="0"/>
              </a:spcBef>
              <a:buNone/>
            </a:pPr>
            <a:r>
              <a:rPr lang="en" sz="1200" dirty="0">
                <a:solidFill>
                  <a:srgbClr val="434343"/>
                </a:solidFill>
                <a:latin typeface="Bitter"/>
                <a:ea typeface="Bitter"/>
                <a:cs typeface="Bitter"/>
                <a:sym typeface="Bitter"/>
              </a:rPr>
              <a:t>Isn’t that AW</a:t>
            </a:r>
            <a:r>
              <a:rPr lang="en-US" sz="1200" dirty="0">
                <a:solidFill>
                  <a:srgbClr val="434343"/>
                </a:solidFill>
                <a:latin typeface="Bitter"/>
                <a:ea typeface="Bitter"/>
                <a:cs typeface="Bitter"/>
                <a:sym typeface="Bitter"/>
              </a:rPr>
              <a:t>E</a:t>
            </a:r>
            <a:r>
              <a:rPr lang="en" sz="1200" dirty="0">
                <a:solidFill>
                  <a:srgbClr val="434343"/>
                </a:solidFill>
                <a:latin typeface="Bitter"/>
                <a:ea typeface="Bitter"/>
                <a:cs typeface="Bitter"/>
                <a:sym typeface="Bitter"/>
              </a:rPr>
              <a:t>SOME !!!</a:t>
            </a:r>
          </a:p>
          <a:p>
            <a:pPr lvl="0" rtl="0">
              <a:spcBef>
                <a:spcPts val="0"/>
              </a:spcBef>
              <a:buNone/>
            </a:pPr>
            <a:endParaRPr lang="en" sz="1200" dirty="0">
              <a:solidFill>
                <a:srgbClr val="434343"/>
              </a:solidFill>
              <a:latin typeface="Bitter"/>
              <a:ea typeface="Bitter"/>
              <a:cs typeface="Bitter"/>
              <a:sym typeface="Bitter"/>
            </a:endParaRPr>
          </a:p>
          <a:p>
            <a:pPr lvl="0" rtl="0">
              <a:spcBef>
                <a:spcPts val="0"/>
              </a:spcBef>
              <a:buNone/>
            </a:pPr>
            <a:endParaRPr sz="1200" dirty="0">
              <a:solidFill>
                <a:srgbClr val="434343"/>
              </a:solidFill>
              <a:latin typeface="Bitter"/>
              <a:ea typeface="Bitter"/>
              <a:cs typeface="Bitter"/>
              <a:sym typeface="Bitter"/>
            </a:endParaRPr>
          </a:p>
          <a:p>
            <a:pPr lvl="0" rtl="0">
              <a:spcBef>
                <a:spcPts val="0"/>
              </a:spcBef>
              <a:buClr>
                <a:schemeClr val="dk1"/>
              </a:buClr>
              <a:buFont typeface="Arial"/>
              <a:buNone/>
            </a:pPr>
            <a:endParaRPr sz="1200" dirty="0">
              <a:solidFill>
                <a:srgbClr val="434343"/>
              </a:solidFill>
              <a:latin typeface="Bitter"/>
              <a:ea typeface="Bitter"/>
              <a:cs typeface="Bitter"/>
              <a:sym typeface="Bitter"/>
            </a:endParaRPr>
          </a:p>
          <a:p>
            <a:pPr lvl="0" rtl="0">
              <a:spcBef>
                <a:spcPts val="0"/>
              </a:spcBef>
              <a:buNone/>
            </a:pPr>
            <a:endParaRPr sz="1200" dirty="0">
              <a:solidFill>
                <a:srgbClr val="434343"/>
              </a:solidFill>
              <a:latin typeface="Bitter"/>
              <a:ea typeface="Bitter"/>
              <a:cs typeface="Bitter"/>
              <a:sym typeface="Bitter"/>
            </a:endParaRPr>
          </a:p>
        </p:txBody>
      </p:sp>
      <p:sp>
        <p:nvSpPr>
          <p:cNvPr id="274" name="Shape 633">
            <a:extLst>
              <a:ext uri="{FF2B5EF4-FFF2-40B4-BE49-F238E27FC236}">
                <a16:creationId xmlns:a16="http://schemas.microsoft.com/office/drawing/2014/main" id="{47FF2AC2-4339-43E2-A758-75323599A627}"/>
              </a:ext>
            </a:extLst>
          </p:cNvPr>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5" name="Rectangle 274">
            <a:extLst>
              <a:ext uri="{FF2B5EF4-FFF2-40B4-BE49-F238E27FC236}">
                <a16:creationId xmlns:a16="http://schemas.microsoft.com/office/drawing/2014/main" id="{720FD702-C9CC-44EC-B437-5AA743ED10FD}"/>
              </a:ext>
            </a:extLst>
          </p:cNvPr>
          <p:cNvSpPr/>
          <p:nvPr/>
        </p:nvSpPr>
        <p:spPr>
          <a:xfrm>
            <a:off x="440283" y="6163731"/>
            <a:ext cx="11467476" cy="584775"/>
          </a:xfrm>
          <a:prstGeom prst="rect">
            <a:avLst/>
          </a:prstGeom>
        </p:spPr>
        <p:txBody>
          <a:bodyPr wrap="square">
            <a:spAutoFit/>
          </a:bodyPr>
          <a:lstStyle/>
          <a:p>
            <a:pPr algn="ctr"/>
            <a:r>
              <a:rPr lang="en-US" sz="1600" dirty="0"/>
              <a:t>Special thanks and credits  to: Unsplash.com  |   Pixaby.com   |   Slidescarnival.com  |   Flaticons.com</a:t>
            </a:r>
          </a:p>
          <a:p>
            <a:pPr algn="ctr"/>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1298401945"/>
      </p:ext>
    </p:extLst>
  </p:cSld>
  <p:clrMapOvr>
    <a:masterClrMapping/>
  </p:clrMapOvr>
</p:sld>
</file>

<file path=ppt/theme/theme1.xml><?xml version="1.0" encoding="utf-8"?>
<a:theme xmlns:a="http://schemas.openxmlformats.org/drawingml/2006/main" name="Office Theme">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Custom 4">
      <a:majorFont>
        <a:latin typeface="Raleway Medium"/>
        <a:ea typeface=""/>
        <a:cs typeface=""/>
      </a:majorFont>
      <a:minorFont>
        <a:latin typeface="Raleway"/>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485</TotalTime>
  <Words>847</Words>
  <Application>Microsoft Office PowerPoint</Application>
  <PresentationFormat>Widescreen</PresentationFormat>
  <Paragraphs>91</Paragraphs>
  <Slides>18</Slides>
  <Notes>0</Notes>
  <HiddenSlides>0</HiddenSlides>
  <MMClips>0</MMClips>
  <ScaleCrop>false</ScaleCrop>
  <HeadingPairs>
    <vt:vector size="6" baseType="variant">
      <vt:variant>
        <vt:lpstr>Fonts Used</vt:lpstr>
      </vt:variant>
      <vt:variant>
        <vt:i4>11</vt:i4>
      </vt:variant>
      <vt:variant>
        <vt:lpstr>Theme</vt:lpstr>
      </vt:variant>
      <vt:variant>
        <vt:i4>1</vt:i4>
      </vt:variant>
      <vt:variant>
        <vt:lpstr>Slide Titles</vt:lpstr>
      </vt:variant>
      <vt:variant>
        <vt:i4>18</vt:i4>
      </vt:variant>
    </vt:vector>
  </HeadingPairs>
  <TitlesOfParts>
    <vt:vector size="30" baseType="lpstr">
      <vt:lpstr>Arial</vt:lpstr>
      <vt:lpstr>Bitter</vt:lpstr>
      <vt:lpstr>Calibri</vt:lpstr>
      <vt:lpstr>Dosis</vt:lpstr>
      <vt:lpstr>Lato</vt:lpstr>
      <vt:lpstr>Muli</vt:lpstr>
      <vt:lpstr>Muli ExtraBold</vt:lpstr>
      <vt:lpstr>Raleway</vt:lpstr>
      <vt:lpstr>Raleway Medium</vt:lpstr>
      <vt:lpstr>Roboto</vt:lpstr>
      <vt:lpstr>Times New Roman</vt:lpstr>
      <vt:lpstr>Office Theme</vt:lpstr>
      <vt:lpstr>Pikit</vt:lpstr>
      <vt:lpstr>PowerPoint Presentation</vt:lpstr>
      <vt:lpstr>PowerPoint Presentation</vt:lpstr>
      <vt:lpstr>YOUR FIRST HEADLINE</vt:lpstr>
      <vt:lpstr>PowerPoint Presentation</vt:lpstr>
      <vt:lpstr>Divide your content</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cp:lastModifiedBy>
  <cp:revision>49</cp:revision>
  <dcterms:created xsi:type="dcterms:W3CDTF">2017-08-02T20:41:11Z</dcterms:created>
  <dcterms:modified xsi:type="dcterms:W3CDTF">2017-11-12T21:32:43Z</dcterms:modified>
</cp:coreProperties>
</file>