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Playfair Display"/>
      <p:regular r:id="rId36"/>
      <p:bold r:id="rId37"/>
      <p:italic r:id="rId38"/>
      <p:boldItalic r:id="rId39"/>
    </p:embeddedFont>
    <p:embeddedFont>
      <p:font typeface="Montserrat"/>
      <p:regular r:id="rId40"/>
      <p:bold r:id="rId41"/>
      <p:italic r:id="rId42"/>
      <p:boldItalic r:id="rId43"/>
    </p:embeddedFont>
    <p:embeddedFont>
      <p:font typeface="Tinos"/>
      <p:regular r:id="rId44"/>
      <p:bold r:id="rId45"/>
      <p:italic r:id="rId46"/>
      <p:boldItalic r:id="rId4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642335AB-ADA7-4377-B373-C9D44960C54F}">
  <a:tblStyle styleId="{642335AB-ADA7-4377-B373-C9D44960C54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regular.fntdata"/><Relationship Id="rId20" Type="http://schemas.openxmlformats.org/officeDocument/2006/relationships/slide" Target="slides/slide15.xml"/><Relationship Id="rId42" Type="http://schemas.openxmlformats.org/officeDocument/2006/relationships/font" Target="fonts/Montserrat-italic.fntdata"/><Relationship Id="rId41" Type="http://schemas.openxmlformats.org/officeDocument/2006/relationships/font" Target="fonts/Montserrat-bold.fntdata"/><Relationship Id="rId22" Type="http://schemas.openxmlformats.org/officeDocument/2006/relationships/slide" Target="slides/slide17.xml"/><Relationship Id="rId44" Type="http://schemas.openxmlformats.org/officeDocument/2006/relationships/font" Target="fonts/Tinos-regular.fntdata"/><Relationship Id="rId21" Type="http://schemas.openxmlformats.org/officeDocument/2006/relationships/slide" Target="slides/slide16.xml"/><Relationship Id="rId43" Type="http://schemas.openxmlformats.org/officeDocument/2006/relationships/font" Target="fonts/Montserrat-boldItalic.fntdata"/><Relationship Id="rId24" Type="http://schemas.openxmlformats.org/officeDocument/2006/relationships/slide" Target="slides/slide19.xml"/><Relationship Id="rId46" Type="http://schemas.openxmlformats.org/officeDocument/2006/relationships/font" Target="fonts/Tinos-italic.fntdata"/><Relationship Id="rId23" Type="http://schemas.openxmlformats.org/officeDocument/2006/relationships/slide" Target="slides/slide18.xml"/><Relationship Id="rId45" Type="http://schemas.openxmlformats.org/officeDocument/2006/relationships/font" Target="fonts/Tinos-bold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47" Type="http://schemas.openxmlformats.org/officeDocument/2006/relationships/font" Target="fonts/Tinos-boldItalic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PlayfairDisplay-bold.fntdata"/><Relationship Id="rId14" Type="http://schemas.openxmlformats.org/officeDocument/2006/relationships/slide" Target="slides/slide9.xml"/><Relationship Id="rId36" Type="http://schemas.openxmlformats.org/officeDocument/2006/relationships/font" Target="fonts/PlayfairDisplay-regular.fntdata"/><Relationship Id="rId17" Type="http://schemas.openxmlformats.org/officeDocument/2006/relationships/slide" Target="slides/slide12.xml"/><Relationship Id="rId39" Type="http://schemas.openxmlformats.org/officeDocument/2006/relationships/font" Target="fonts/PlayfairDisplay-boldItalic.fntdata"/><Relationship Id="rId16" Type="http://schemas.openxmlformats.org/officeDocument/2006/relationships/slide" Target="slides/slide11.xml"/><Relationship Id="rId38" Type="http://schemas.openxmlformats.org/officeDocument/2006/relationships/font" Target="fonts/PlayfairDisplay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" name="Google Shape;10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" name="Google Shape;15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8" name="Google Shape;15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" name="Google Shape;17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" name="Google Shape;193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3" name="Google Shape;283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69229f77e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69229f77e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g850a0ea399_12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7" name="Google Shape;777;g850a0ea399_1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6" name="Shape 1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7" name="Google Shape;1227;g146dbd8dd6_171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8" name="Google Shape;1228;g146dbd8dd6_17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4" name="Shape 1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5" name="Google Shape;1235;g73d1a989bc_3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6" name="Google Shape;1236;g73d1a989bc_3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accent1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1.png" id="10" name="Google Shape;10;p2"/>
          <p:cNvPicPr preferRelativeResize="0"/>
          <p:nvPr/>
        </p:nvPicPr>
        <p:blipFill>
          <a:blip r:embed="rId2">
            <a:alphaModFix amt="3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/>
          <p:nvPr/>
        </p:nvSpPr>
        <p:spPr>
          <a:xfrm>
            <a:off x="2022375" y="1022175"/>
            <a:ext cx="5099400" cy="31359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2510400" y="2092225"/>
            <a:ext cx="41232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13" name="Google Shape;13;p2"/>
          <p:cNvSpPr/>
          <p:nvPr/>
        </p:nvSpPr>
        <p:spPr>
          <a:xfrm>
            <a:off x="4162050" y="756837"/>
            <a:ext cx="819900" cy="819900"/>
          </a:xfrm>
          <a:prstGeom prst="rect">
            <a:avLst/>
          </a:prstGeom>
          <a:solidFill>
            <a:schemeClr val="dk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accent1"/>
        </a:solid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2.png" id="15" name="Google Shape;15;p3"/>
          <p:cNvPicPr preferRelativeResize="0"/>
          <p:nvPr/>
        </p:nvPicPr>
        <p:blipFill>
          <a:blip r:embed="rId2">
            <a:alphaModFix amt="24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" name="Google Shape;16;p3"/>
          <p:cNvSpPr/>
          <p:nvPr/>
        </p:nvSpPr>
        <p:spPr>
          <a:xfrm>
            <a:off x="2022375" y="1022175"/>
            <a:ext cx="5099400" cy="3135900"/>
          </a:xfrm>
          <a:prstGeom prst="rect">
            <a:avLst/>
          </a:prstGeom>
          <a:solidFill>
            <a:schemeClr val="dk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3"/>
          <p:cNvSpPr/>
          <p:nvPr/>
        </p:nvSpPr>
        <p:spPr>
          <a:xfrm>
            <a:off x="4162050" y="756837"/>
            <a:ext cx="819900" cy="8199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3"/>
          <p:cNvSpPr txBox="1"/>
          <p:nvPr>
            <p:ph type="ctrTitle"/>
          </p:nvPr>
        </p:nvSpPr>
        <p:spPr>
          <a:xfrm>
            <a:off x="2361000" y="1735750"/>
            <a:ext cx="4335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9" name="Google Shape;19;p3"/>
          <p:cNvSpPr txBox="1"/>
          <p:nvPr>
            <p:ph idx="1" type="subTitle"/>
          </p:nvPr>
        </p:nvSpPr>
        <p:spPr>
          <a:xfrm>
            <a:off x="2361075" y="2840050"/>
            <a:ext cx="4335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 sz="1800">
                <a:solidFill>
                  <a:schemeClr val="accen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 sz="1800">
                <a:solidFill>
                  <a:schemeClr val="accen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 sz="1800">
                <a:solidFill>
                  <a:schemeClr val="accen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>
                <a:solidFill>
                  <a:schemeClr val="accen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>
                <a:solidFill>
                  <a:schemeClr val="accen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>
                <a:solidFill>
                  <a:schemeClr val="accen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>
                <a:solidFill>
                  <a:schemeClr val="accen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>
                <a:solidFill>
                  <a:schemeClr val="accen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20" name="Google Shape;20;p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>
                <a:solidFill>
                  <a:srgbClr val="4D4A56"/>
                </a:solidFill>
              </a:defRPr>
            </a:lvl1pPr>
            <a:lvl2pPr lvl="1" algn="ctr">
              <a:buNone/>
              <a:defRPr>
                <a:solidFill>
                  <a:srgbClr val="4D4A56"/>
                </a:solidFill>
              </a:defRPr>
            </a:lvl2pPr>
            <a:lvl3pPr lvl="2" algn="ctr">
              <a:buNone/>
              <a:defRPr>
                <a:solidFill>
                  <a:srgbClr val="4D4A56"/>
                </a:solidFill>
              </a:defRPr>
            </a:lvl3pPr>
            <a:lvl4pPr lvl="3" algn="ctr">
              <a:buNone/>
              <a:defRPr>
                <a:solidFill>
                  <a:srgbClr val="4D4A56"/>
                </a:solidFill>
              </a:defRPr>
            </a:lvl4pPr>
            <a:lvl5pPr lvl="4" algn="ctr">
              <a:buNone/>
              <a:defRPr>
                <a:solidFill>
                  <a:srgbClr val="4D4A56"/>
                </a:solidFill>
              </a:defRPr>
            </a:lvl5pPr>
            <a:lvl6pPr lvl="5" algn="ctr">
              <a:buNone/>
              <a:defRPr>
                <a:solidFill>
                  <a:srgbClr val="4D4A56"/>
                </a:solidFill>
              </a:defRPr>
            </a:lvl6pPr>
            <a:lvl7pPr lvl="6" algn="ctr">
              <a:buNone/>
              <a:defRPr>
                <a:solidFill>
                  <a:srgbClr val="4D4A56"/>
                </a:solidFill>
              </a:defRPr>
            </a:lvl7pPr>
            <a:lvl8pPr lvl="7" algn="ctr">
              <a:buNone/>
              <a:defRPr>
                <a:solidFill>
                  <a:srgbClr val="4D4A56"/>
                </a:solidFill>
              </a:defRPr>
            </a:lvl8pPr>
            <a:lvl9pPr lvl="8" algn="ctr">
              <a:buNone/>
              <a:defRPr>
                <a:solidFill>
                  <a:srgbClr val="4D4A56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solidFill>
          <a:schemeClr val="dk1"/>
        </a:solidFill>
      </p:bgPr>
    </p:bg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4.png" id="22" name="Google Shape;22;p4"/>
          <p:cNvPicPr preferRelativeResize="0"/>
          <p:nvPr/>
        </p:nvPicPr>
        <p:blipFill>
          <a:blip r:embed="rId2">
            <a:alphaModFix amt="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4"/>
          <p:cNvSpPr/>
          <p:nvPr/>
        </p:nvSpPr>
        <p:spPr>
          <a:xfrm>
            <a:off x="880525" y="1098363"/>
            <a:ext cx="7383000" cy="31359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4"/>
          <p:cNvSpPr/>
          <p:nvPr/>
        </p:nvSpPr>
        <p:spPr>
          <a:xfrm>
            <a:off x="4162050" y="833037"/>
            <a:ext cx="819900" cy="8199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4"/>
          <p:cNvSpPr txBox="1"/>
          <p:nvPr>
            <p:ph idx="1" type="body"/>
          </p:nvPr>
        </p:nvSpPr>
        <p:spPr>
          <a:xfrm>
            <a:off x="1493850" y="1933200"/>
            <a:ext cx="6156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 algn="ctr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▹"/>
              <a:defRPr b="1" i="1" sz="24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indent="-381000" lvl="1" marL="9144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▸"/>
              <a:defRPr b="1" i="1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indent="-381000" lvl="2" marL="13716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◦"/>
              <a:defRPr b="1" i="1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indent="-381000" lvl="3" marL="18288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●"/>
              <a:defRPr b="1" i="1" sz="24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indent="-381000" lvl="4" marL="22860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○"/>
              <a:defRPr b="1" i="1" sz="24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indent="-381000" lvl="5" marL="2743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■"/>
              <a:defRPr b="1" i="1" sz="24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indent="-381000" lvl="6" marL="32004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●"/>
              <a:defRPr b="1" i="1" sz="24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indent="-381000" lvl="7" marL="36576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○"/>
              <a:defRPr b="1" i="1" sz="24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indent="-381000" lvl="8" marL="411480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2400"/>
              <a:buFont typeface="Playfair Display"/>
              <a:buChar char="■"/>
              <a:defRPr b="1" i="1" sz="24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26" name="Google Shape;26;p4"/>
          <p:cNvSpPr txBox="1"/>
          <p:nvPr/>
        </p:nvSpPr>
        <p:spPr>
          <a:xfrm>
            <a:off x="3593400" y="82491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rPr>
              <a:t>“</a:t>
            </a:r>
            <a:endParaRPr b="1" sz="6000">
              <a:solidFill>
                <a:schemeClr val="dk1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7" name="Google Shape;27;p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solidFill>
          <a:schemeClr val="dk1"/>
        </a:solidFill>
      </p:bgPr>
    </p:bg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1.png" id="29" name="Google Shape;29;p5"/>
          <p:cNvPicPr preferRelativeResize="0"/>
          <p:nvPr/>
        </p:nvPicPr>
        <p:blipFill>
          <a:blip r:embed="rId2">
            <a:alphaModFix amt="4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0" name="Google Shape;30;p5"/>
          <p:cNvSpPr/>
          <p:nvPr/>
        </p:nvSpPr>
        <p:spPr>
          <a:xfrm>
            <a:off x="2066125" y="715358"/>
            <a:ext cx="6596700" cy="39108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5"/>
          <p:cNvSpPr/>
          <p:nvPr/>
        </p:nvSpPr>
        <p:spPr>
          <a:xfrm>
            <a:off x="404975" y="441142"/>
            <a:ext cx="1980300" cy="1980300"/>
          </a:xfrm>
          <a:prstGeom prst="rect">
            <a:avLst/>
          </a:prstGeom>
          <a:solidFill>
            <a:srgbClr val="ECC1C8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5"/>
          <p:cNvSpPr txBox="1"/>
          <p:nvPr>
            <p:ph type="title"/>
          </p:nvPr>
        </p:nvSpPr>
        <p:spPr>
          <a:xfrm>
            <a:off x="539023" y="536390"/>
            <a:ext cx="1613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33" name="Google Shape;33;p5"/>
          <p:cNvSpPr txBox="1"/>
          <p:nvPr>
            <p:ph idx="1" type="body"/>
          </p:nvPr>
        </p:nvSpPr>
        <p:spPr>
          <a:xfrm>
            <a:off x="2798250" y="958750"/>
            <a:ext cx="5503800" cy="32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▹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4" name="Google Shape;34;p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picture">
  <p:cSld name="TITLE_AND_BODY_1">
    <p:bg>
      <p:bgPr>
        <a:solidFill>
          <a:schemeClr val="dk1"/>
        </a:solidFill>
      </p:bgPr>
    </p:bg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1.png" id="36" name="Google Shape;36;p6"/>
          <p:cNvPicPr preferRelativeResize="0"/>
          <p:nvPr/>
        </p:nvPicPr>
        <p:blipFill>
          <a:blip r:embed="rId2">
            <a:alphaModFix amt="4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7" name="Google Shape;37;p6"/>
          <p:cNvSpPr/>
          <p:nvPr/>
        </p:nvSpPr>
        <p:spPr>
          <a:xfrm>
            <a:off x="595200" y="588531"/>
            <a:ext cx="7953600" cy="39108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6"/>
          <p:cNvSpPr txBox="1"/>
          <p:nvPr>
            <p:ph idx="1" type="body"/>
          </p:nvPr>
        </p:nvSpPr>
        <p:spPr>
          <a:xfrm>
            <a:off x="1052400" y="1577225"/>
            <a:ext cx="2686200" cy="262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r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 algn="r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 algn="r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 rtl="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 algn="r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 algn="r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 algn="r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 algn="r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9" name="Google Shape;39;p6"/>
          <p:cNvSpPr txBox="1"/>
          <p:nvPr>
            <p:ph type="title"/>
          </p:nvPr>
        </p:nvSpPr>
        <p:spPr>
          <a:xfrm>
            <a:off x="1052325" y="757150"/>
            <a:ext cx="2686200" cy="87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None/>
              <a:defRPr>
                <a:solidFill>
                  <a:srgbClr val="4D4A56"/>
                </a:solidFill>
              </a:defRPr>
            </a:lvl9pPr>
          </a:lstStyle>
          <a:p/>
        </p:txBody>
      </p:sp>
      <p:sp>
        <p:nvSpPr>
          <p:cNvPr id="40" name="Google Shape;40;p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solidFill>
          <a:schemeClr val="dk1"/>
        </a:solid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2.png" id="42" name="Google Shape;42;p7"/>
          <p:cNvPicPr preferRelativeResize="0"/>
          <p:nvPr/>
        </p:nvPicPr>
        <p:blipFill>
          <a:blip r:embed="rId2">
            <a:alphaModFix amt="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3" name="Google Shape;43;p7"/>
          <p:cNvSpPr/>
          <p:nvPr/>
        </p:nvSpPr>
        <p:spPr>
          <a:xfrm>
            <a:off x="2066125" y="715358"/>
            <a:ext cx="6596700" cy="39108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7"/>
          <p:cNvSpPr/>
          <p:nvPr/>
        </p:nvSpPr>
        <p:spPr>
          <a:xfrm>
            <a:off x="404975" y="441142"/>
            <a:ext cx="1980300" cy="19803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7"/>
          <p:cNvSpPr txBox="1"/>
          <p:nvPr>
            <p:ph type="title"/>
          </p:nvPr>
        </p:nvSpPr>
        <p:spPr>
          <a:xfrm>
            <a:off x="534610" y="541179"/>
            <a:ext cx="1613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6" name="Google Shape;46;p7"/>
          <p:cNvSpPr txBox="1"/>
          <p:nvPr>
            <p:ph idx="1" type="body"/>
          </p:nvPr>
        </p:nvSpPr>
        <p:spPr>
          <a:xfrm>
            <a:off x="2757725" y="1123950"/>
            <a:ext cx="2700600" cy="309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7" name="Google Shape;47;p7"/>
          <p:cNvSpPr txBox="1"/>
          <p:nvPr>
            <p:ph idx="2" type="body"/>
          </p:nvPr>
        </p:nvSpPr>
        <p:spPr>
          <a:xfrm>
            <a:off x="5620903" y="1123950"/>
            <a:ext cx="2700600" cy="309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8" name="Google Shape;48;p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solidFill>
          <a:schemeClr val="dk1"/>
        </a:solidFill>
      </p:bgPr>
    </p:bg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3.png" id="50" name="Google Shape;50;p8"/>
          <p:cNvPicPr preferRelativeResize="0"/>
          <p:nvPr/>
        </p:nvPicPr>
        <p:blipFill>
          <a:blip r:embed="rId2">
            <a:alphaModFix amt="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1" name="Google Shape;51;p8"/>
          <p:cNvSpPr/>
          <p:nvPr/>
        </p:nvSpPr>
        <p:spPr>
          <a:xfrm>
            <a:off x="2066125" y="715358"/>
            <a:ext cx="6596700" cy="39108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8"/>
          <p:cNvSpPr/>
          <p:nvPr/>
        </p:nvSpPr>
        <p:spPr>
          <a:xfrm>
            <a:off x="404975" y="441142"/>
            <a:ext cx="1980300" cy="19803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8"/>
          <p:cNvSpPr txBox="1"/>
          <p:nvPr>
            <p:ph type="title"/>
          </p:nvPr>
        </p:nvSpPr>
        <p:spPr>
          <a:xfrm>
            <a:off x="381000" y="530127"/>
            <a:ext cx="17781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4" name="Google Shape;54;p8"/>
          <p:cNvSpPr txBox="1"/>
          <p:nvPr>
            <p:ph idx="1" type="body"/>
          </p:nvPr>
        </p:nvSpPr>
        <p:spPr>
          <a:xfrm>
            <a:off x="2652481" y="1054700"/>
            <a:ext cx="1855500" cy="328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▹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▸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◦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5" name="Google Shape;55;p8"/>
          <p:cNvSpPr txBox="1"/>
          <p:nvPr>
            <p:ph idx="2" type="body"/>
          </p:nvPr>
        </p:nvSpPr>
        <p:spPr>
          <a:xfrm>
            <a:off x="4603343" y="1054700"/>
            <a:ext cx="1855500" cy="328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▹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▸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◦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6" name="Google Shape;56;p8"/>
          <p:cNvSpPr txBox="1"/>
          <p:nvPr>
            <p:ph idx="3" type="body"/>
          </p:nvPr>
        </p:nvSpPr>
        <p:spPr>
          <a:xfrm>
            <a:off x="6554205" y="1054700"/>
            <a:ext cx="1855500" cy="328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▹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▸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◦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7" name="Google Shape;57;p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solidFill>
          <a:schemeClr val="dk1"/>
        </a:solidFill>
      </p:bgPr>
    </p:bg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1.png" id="59" name="Google Shape;59;p9"/>
          <p:cNvPicPr preferRelativeResize="0"/>
          <p:nvPr/>
        </p:nvPicPr>
        <p:blipFill>
          <a:blip r:embed="rId2">
            <a:alphaModFix amt="4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0" name="Google Shape;60;p9"/>
          <p:cNvSpPr/>
          <p:nvPr/>
        </p:nvSpPr>
        <p:spPr>
          <a:xfrm>
            <a:off x="404975" y="441142"/>
            <a:ext cx="1980300" cy="19803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9"/>
          <p:cNvSpPr txBox="1"/>
          <p:nvPr>
            <p:ph type="title"/>
          </p:nvPr>
        </p:nvSpPr>
        <p:spPr>
          <a:xfrm>
            <a:off x="428171" y="543067"/>
            <a:ext cx="1729500" cy="16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62" name="Google Shape;62;p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hort Title only">
  <p:cSld name="TITLE_ONLY_1">
    <p:bg>
      <p:bgPr>
        <a:solidFill>
          <a:schemeClr val="dk1"/>
        </a:solid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1.png" id="64" name="Google Shape;64;p10"/>
          <p:cNvPicPr preferRelativeResize="0"/>
          <p:nvPr/>
        </p:nvPicPr>
        <p:blipFill>
          <a:blip r:embed="rId2">
            <a:alphaModFix amt="4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0"/>
          <p:cNvSpPr/>
          <p:nvPr/>
        </p:nvSpPr>
        <p:spPr>
          <a:xfrm>
            <a:off x="404975" y="441145"/>
            <a:ext cx="1980300" cy="6717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10"/>
          <p:cNvSpPr txBox="1"/>
          <p:nvPr>
            <p:ph type="title"/>
          </p:nvPr>
        </p:nvSpPr>
        <p:spPr>
          <a:xfrm>
            <a:off x="428171" y="543067"/>
            <a:ext cx="1729500" cy="16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67" name="Google Shape;67;p1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solidFill>
          <a:schemeClr val="dk1"/>
        </a:solidFill>
      </p:bgPr>
    </p:bg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4.png" id="69" name="Google Shape;69;p11"/>
          <p:cNvPicPr preferRelativeResize="0"/>
          <p:nvPr/>
        </p:nvPicPr>
        <p:blipFill>
          <a:blip r:embed="rId2">
            <a:alphaModFix amt="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0" name="Google Shape;70;p11"/>
          <p:cNvSpPr/>
          <p:nvPr/>
        </p:nvSpPr>
        <p:spPr>
          <a:xfrm>
            <a:off x="595200" y="588531"/>
            <a:ext cx="7953600" cy="39108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11"/>
          <p:cNvSpPr/>
          <p:nvPr/>
        </p:nvSpPr>
        <p:spPr>
          <a:xfrm>
            <a:off x="1794900" y="4199456"/>
            <a:ext cx="5554200" cy="629100"/>
          </a:xfrm>
          <a:prstGeom prst="rect">
            <a:avLst/>
          </a:prstGeom>
          <a:solidFill>
            <a:srgbClr val="ECC1C8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11"/>
          <p:cNvSpPr txBox="1"/>
          <p:nvPr>
            <p:ph idx="1" type="body"/>
          </p:nvPr>
        </p:nvSpPr>
        <p:spPr>
          <a:xfrm>
            <a:off x="1794900" y="4192781"/>
            <a:ext cx="5554200" cy="629100"/>
          </a:xfrm>
          <a:prstGeom prst="rect">
            <a:avLst/>
          </a:prstGeom>
          <a:solidFill>
            <a:schemeClr val="accent1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73" name="Google Shape;73;p1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rtl="0" algn="ctr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vertical" type="blank">
  <p:cSld name="BLANK">
    <p:bg>
      <p:bgPr>
        <a:solidFill>
          <a:schemeClr val="dk1"/>
        </a:solidFill>
      </p:bgPr>
    </p:bg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1.png" id="75" name="Google Shape;75;p12"/>
          <p:cNvPicPr preferRelativeResize="0"/>
          <p:nvPr/>
        </p:nvPicPr>
        <p:blipFill>
          <a:blip r:embed="rId2">
            <a:alphaModFix amt="4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6" name="Google Shape;76;p1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aves">
  <p:cSld name="BLANK_1">
    <p:bg>
      <p:bgPr>
        <a:solidFill>
          <a:schemeClr val="dk1"/>
        </a:solidFill>
      </p:bgPr>
    </p:bg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2.png" id="78" name="Google Shape;78;p13"/>
          <p:cNvPicPr preferRelativeResize="0"/>
          <p:nvPr/>
        </p:nvPicPr>
        <p:blipFill>
          <a:blip r:embed="rId2">
            <a:alphaModFix amt="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9" name="Google Shape;79;p1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zigzag">
  <p:cSld name="BLANK_1_1">
    <p:bg>
      <p:bgPr>
        <a:solidFill>
          <a:schemeClr val="dk1"/>
        </a:solid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3.png" id="81" name="Google Shape;81;p14"/>
          <p:cNvPicPr preferRelativeResize="0"/>
          <p:nvPr/>
        </p:nvPicPr>
        <p:blipFill>
          <a:blip r:embed="rId2">
            <a:alphaModFix amt="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82" name="Google Shape;82;p1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ircles">
  <p:cSld name="BLANK_1_1_1">
    <p:bg>
      <p:bgPr>
        <a:solidFill>
          <a:schemeClr val="dk1"/>
        </a:solid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rganic-04.png" id="84" name="Google Shape;84;p15"/>
          <p:cNvPicPr preferRelativeResize="0"/>
          <p:nvPr/>
        </p:nvPicPr>
        <p:blipFill>
          <a:blip r:embed="rId2">
            <a:alphaModFix amt="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85" name="Google Shape;85;p1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2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205978"/>
            <a:ext cx="822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layfair Display"/>
              <a:buNone/>
              <a:defRPr b="1" i="1" sz="1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200150"/>
            <a:ext cx="8229600" cy="372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Tinos"/>
              <a:buChar char="▹"/>
              <a:defRPr sz="30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Tinos"/>
              <a:buChar char="▸"/>
              <a:defRPr sz="24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Tinos"/>
              <a:buChar char="◦"/>
              <a:defRPr sz="24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●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○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■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●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○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■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algn="r">
              <a:buNone/>
              <a:defRPr sz="13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6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0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playfair-display" TargetMode="External"/><Relationship Id="rId4" Type="http://schemas.openxmlformats.org/officeDocument/2006/relationships/hyperlink" Target="https://www.fontsquirrel.com/fonts/tinos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6"/>
          <p:cNvSpPr txBox="1"/>
          <p:nvPr>
            <p:ph type="ctrTitle"/>
          </p:nvPr>
        </p:nvSpPr>
        <p:spPr>
          <a:xfrm>
            <a:off x="2510400" y="2092225"/>
            <a:ext cx="41232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91" name="Google Shape;91;p16"/>
          <p:cNvGrpSpPr/>
          <p:nvPr/>
        </p:nvGrpSpPr>
        <p:grpSpPr>
          <a:xfrm>
            <a:off x="4388765" y="980127"/>
            <a:ext cx="366458" cy="366437"/>
            <a:chOff x="1923675" y="1633650"/>
            <a:chExt cx="436000" cy="435975"/>
          </a:xfrm>
        </p:grpSpPr>
        <p:sp>
          <p:nvSpPr>
            <p:cNvPr id="92" name="Google Shape;92;p16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16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16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16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16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16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7"/>
          <p:cNvSpPr txBox="1"/>
          <p:nvPr>
            <p:ph type="title"/>
          </p:nvPr>
        </p:nvSpPr>
        <p:spPr>
          <a:xfrm>
            <a:off x="534610" y="541179"/>
            <a:ext cx="1613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03" name="Google Shape;103;p17"/>
          <p:cNvSpPr txBox="1"/>
          <p:nvPr/>
        </p:nvSpPr>
        <p:spPr>
          <a:xfrm>
            <a:off x="2751325" y="1197150"/>
            <a:ext cx="25785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EDIT IN GOOGLE SLIDES</a:t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Click on the button under the presentation preview that says "Use as Google Slides Theme".</a:t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You will get a copy of this document on your Google Drive and will be able to edit, add or delete slides.</a:t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You have to be signed in to your Google account.</a:t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04" name="Google Shape;104;p17"/>
          <p:cNvSpPr txBox="1"/>
          <p:nvPr/>
        </p:nvSpPr>
        <p:spPr>
          <a:xfrm>
            <a:off x="5678539" y="1197150"/>
            <a:ext cx="26910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EDIT IN POWERPOINT®</a:t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)</a:t>
            </a:r>
            <a:endParaRPr sz="12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05" name="Google Shape;105;p17"/>
          <p:cNvSpPr txBox="1"/>
          <p:nvPr/>
        </p:nvSpPr>
        <p:spPr>
          <a:xfrm>
            <a:off x="2751325" y="3677325"/>
            <a:ext cx="56184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More info on how to use this template at </a:t>
            </a:r>
            <a:r>
              <a:rPr b="1" lang="en" sz="1000" u="sng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  <a:hlinkClick r:id="rId4"/>
              </a:rPr>
              <a:t>www.slidescarnival.com/help-use-presentation-template</a:t>
            </a:r>
            <a:endParaRPr b="1" sz="10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This template is free to use under </a:t>
            </a:r>
            <a:r>
              <a:rPr lang="en" sz="1000" u="sng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  <a:hlinkClick r:id="rId5"/>
              </a:rPr>
              <a:t>Creative Commons Attribution license</a:t>
            </a:r>
            <a:r>
              <a:rPr lang="en" sz="10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. </a:t>
            </a:r>
            <a:r>
              <a:rPr lang="en" sz="10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You can keep the Credits slide or mention SlidesCarnival and other resources used in a slide footer</a:t>
            </a:r>
            <a:r>
              <a:rPr lang="en" sz="10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.</a:t>
            </a:r>
            <a:endParaRPr sz="10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06" name="Google Shape;106;p1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8"/>
          <p:cNvSpPr txBox="1"/>
          <p:nvPr>
            <p:ph idx="4294967295" type="ctrTitle"/>
          </p:nvPr>
        </p:nvSpPr>
        <p:spPr>
          <a:xfrm>
            <a:off x="685800" y="1221301"/>
            <a:ext cx="7772400" cy="960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Hello!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112" name="Google Shape;112;p18"/>
          <p:cNvSpPr txBox="1"/>
          <p:nvPr>
            <p:ph idx="4294967295" type="subTitle"/>
          </p:nvPr>
        </p:nvSpPr>
        <p:spPr>
          <a:xfrm>
            <a:off x="685800" y="2321500"/>
            <a:ext cx="7772400" cy="22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accent1"/>
                </a:solidFill>
              </a:rPr>
              <a:t>I am Jayden Smith</a:t>
            </a:r>
            <a:endParaRPr b="1" sz="3600">
              <a:solidFill>
                <a:schemeClr val="accen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I am here because I love to give presentations. 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You can find me at @username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FFFFFF"/>
              </a:solidFill>
            </a:endParaRPr>
          </a:p>
        </p:txBody>
      </p:sp>
      <p:pic>
        <p:nvPicPr>
          <p:cNvPr id="113" name="Google Shape;113;p1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121263" y="624072"/>
            <a:ext cx="901476" cy="901476"/>
          </a:xfrm>
          <a:prstGeom prst="rect">
            <a:avLst/>
          </a:prstGeom>
          <a:noFill/>
          <a:ln cap="flat" cmpd="sng" w="381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</p:pic>
      <p:sp>
        <p:nvSpPr>
          <p:cNvPr id="114" name="Google Shape;114;p1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19"/>
          <p:cNvSpPr txBox="1"/>
          <p:nvPr>
            <p:ph type="ctrTitle"/>
          </p:nvPr>
        </p:nvSpPr>
        <p:spPr>
          <a:xfrm>
            <a:off x="2361000" y="1735750"/>
            <a:ext cx="4335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20" name="Google Shape;120;p19"/>
          <p:cNvSpPr txBox="1"/>
          <p:nvPr>
            <p:ph idx="1" type="subTitle"/>
          </p:nvPr>
        </p:nvSpPr>
        <p:spPr>
          <a:xfrm>
            <a:off x="2404575" y="2916250"/>
            <a:ext cx="4291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21" name="Google Shape;121;p19"/>
          <p:cNvSpPr txBox="1"/>
          <p:nvPr>
            <p:ph type="ctrTitle"/>
          </p:nvPr>
        </p:nvSpPr>
        <p:spPr>
          <a:xfrm>
            <a:off x="2404575" y="893524"/>
            <a:ext cx="4335000" cy="684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0" lang="en" sz="4800">
                <a:solidFill>
                  <a:schemeClr val="accent1"/>
                </a:solidFill>
              </a:rPr>
              <a:t>1</a:t>
            </a:r>
            <a:endParaRPr i="0" sz="4800">
              <a:solidFill>
                <a:schemeClr val="accent1"/>
              </a:solidFill>
            </a:endParaRPr>
          </a:p>
        </p:txBody>
      </p:sp>
      <p:sp>
        <p:nvSpPr>
          <p:cNvPr id="122" name="Google Shape;122;p1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20"/>
          <p:cNvSpPr txBox="1"/>
          <p:nvPr>
            <p:ph idx="1" type="body"/>
          </p:nvPr>
        </p:nvSpPr>
        <p:spPr>
          <a:xfrm>
            <a:off x="1493850" y="1933200"/>
            <a:ext cx="6156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28" name="Google Shape;128;p2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1"/>
          <p:cNvSpPr txBox="1"/>
          <p:nvPr>
            <p:ph type="title"/>
          </p:nvPr>
        </p:nvSpPr>
        <p:spPr>
          <a:xfrm>
            <a:off x="539023" y="536390"/>
            <a:ext cx="1613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34" name="Google Shape;134;p21"/>
          <p:cNvSpPr txBox="1"/>
          <p:nvPr>
            <p:ph idx="1" type="body"/>
          </p:nvPr>
        </p:nvSpPr>
        <p:spPr>
          <a:xfrm>
            <a:off x="2798250" y="958750"/>
            <a:ext cx="5503800" cy="32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35" name="Google Shape;135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22"/>
          <p:cNvSpPr txBox="1"/>
          <p:nvPr>
            <p:ph idx="4294967295" type="subTitle"/>
          </p:nvPr>
        </p:nvSpPr>
        <p:spPr>
          <a:xfrm>
            <a:off x="2538450" y="3640150"/>
            <a:ext cx="4018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1"/>
                </a:solidFill>
              </a:rPr>
              <a:t>Bring the attention of your audience over a key concept using icons or illustrations</a:t>
            </a:r>
            <a:endParaRPr sz="1800">
              <a:solidFill>
                <a:schemeClr val="accent1"/>
              </a:solidFill>
            </a:endParaRPr>
          </a:p>
        </p:txBody>
      </p:sp>
      <p:sp>
        <p:nvSpPr>
          <p:cNvPr id="141" name="Google Shape;141;p22"/>
          <p:cNvSpPr/>
          <p:nvPr/>
        </p:nvSpPr>
        <p:spPr>
          <a:xfrm>
            <a:off x="2541523" y="813800"/>
            <a:ext cx="4009751" cy="27060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22"/>
          <p:cNvSpPr txBox="1"/>
          <p:nvPr>
            <p:ph idx="4294967295" type="ctrTitle"/>
          </p:nvPr>
        </p:nvSpPr>
        <p:spPr>
          <a:xfrm>
            <a:off x="2541525" y="2192950"/>
            <a:ext cx="40188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</a:rPr>
              <a:t>Big concept</a:t>
            </a:r>
            <a:endParaRPr sz="4800">
              <a:solidFill>
                <a:srgbClr val="FFFFFF"/>
              </a:solidFill>
            </a:endParaRPr>
          </a:p>
        </p:txBody>
      </p:sp>
      <p:grpSp>
        <p:nvGrpSpPr>
          <p:cNvPr id="143" name="Google Shape;143;p22"/>
          <p:cNvGrpSpPr/>
          <p:nvPr/>
        </p:nvGrpSpPr>
        <p:grpSpPr>
          <a:xfrm>
            <a:off x="3838614" y="1420860"/>
            <a:ext cx="1418472" cy="772091"/>
            <a:chOff x="5937975" y="5081700"/>
            <a:chExt cx="481050" cy="261850"/>
          </a:xfrm>
        </p:grpSpPr>
        <p:sp>
          <p:nvSpPr>
            <p:cNvPr id="144" name="Google Shape;144;p22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28575">
              <a:solidFill>
                <a:srgbClr val="4D4A5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22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28575">
              <a:solidFill>
                <a:srgbClr val="4D4A5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22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28575">
              <a:solidFill>
                <a:srgbClr val="4D4A5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7" name="Google Shape;147;p2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23"/>
          <p:cNvSpPr txBox="1"/>
          <p:nvPr>
            <p:ph idx="1" type="body"/>
          </p:nvPr>
        </p:nvSpPr>
        <p:spPr>
          <a:xfrm>
            <a:off x="2757725" y="1123950"/>
            <a:ext cx="2700600" cy="309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3" name="Google Shape;153;p23"/>
          <p:cNvSpPr txBox="1"/>
          <p:nvPr>
            <p:ph type="title"/>
          </p:nvPr>
        </p:nvSpPr>
        <p:spPr>
          <a:xfrm>
            <a:off x="534610" y="541179"/>
            <a:ext cx="1613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54" name="Google Shape;154;p23"/>
          <p:cNvSpPr txBox="1"/>
          <p:nvPr>
            <p:ph idx="2" type="body"/>
          </p:nvPr>
        </p:nvSpPr>
        <p:spPr>
          <a:xfrm>
            <a:off x="5620903" y="1123950"/>
            <a:ext cx="2700600" cy="309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55" name="Google Shape;155;p2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p24"/>
          <p:cNvSpPr txBox="1"/>
          <p:nvPr>
            <p:ph type="title"/>
          </p:nvPr>
        </p:nvSpPr>
        <p:spPr>
          <a:xfrm>
            <a:off x="381000" y="530127"/>
            <a:ext cx="17781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61" name="Google Shape;161;p24"/>
          <p:cNvSpPr txBox="1"/>
          <p:nvPr>
            <p:ph idx="1" type="body"/>
          </p:nvPr>
        </p:nvSpPr>
        <p:spPr>
          <a:xfrm>
            <a:off x="2652481" y="1054700"/>
            <a:ext cx="1855500" cy="328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2" name="Google Shape;162;p24"/>
          <p:cNvSpPr txBox="1"/>
          <p:nvPr>
            <p:ph idx="2" type="body"/>
          </p:nvPr>
        </p:nvSpPr>
        <p:spPr>
          <a:xfrm>
            <a:off x="4603343" y="1054700"/>
            <a:ext cx="1855500" cy="328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3" name="Google Shape;163;p24"/>
          <p:cNvSpPr txBox="1"/>
          <p:nvPr>
            <p:ph idx="3" type="body"/>
          </p:nvPr>
        </p:nvSpPr>
        <p:spPr>
          <a:xfrm>
            <a:off x="6554205" y="1054700"/>
            <a:ext cx="1855500" cy="328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2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5"/>
          <p:cNvSpPr txBox="1"/>
          <p:nvPr>
            <p:ph type="title"/>
          </p:nvPr>
        </p:nvSpPr>
        <p:spPr>
          <a:xfrm>
            <a:off x="1052325" y="757150"/>
            <a:ext cx="2686200" cy="87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70" name="Google Shape;170;p25"/>
          <p:cNvSpPr txBox="1"/>
          <p:nvPr>
            <p:ph idx="1" type="body"/>
          </p:nvPr>
        </p:nvSpPr>
        <p:spPr>
          <a:xfrm>
            <a:off x="1052400" y="1577225"/>
            <a:ext cx="2686200" cy="262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descr="winter.jpg" id="171" name="Google Shape;171;p25"/>
          <p:cNvPicPr preferRelativeResize="0"/>
          <p:nvPr/>
        </p:nvPicPr>
        <p:blipFill rotWithShape="1">
          <a:blip r:embed="rId3">
            <a:alphaModFix/>
          </a:blip>
          <a:srcRect b="13300" l="8177" r="28382" t="12016"/>
          <a:stretch/>
        </p:blipFill>
        <p:spPr>
          <a:xfrm>
            <a:off x="4166998" y="626301"/>
            <a:ext cx="4350700" cy="3841325"/>
          </a:xfrm>
          <a:prstGeom prst="rect">
            <a:avLst/>
          </a:prstGeom>
          <a:noFill/>
          <a:ln>
            <a:noFill/>
          </a:ln>
        </p:spPr>
      </p:pic>
      <p:sp>
        <p:nvSpPr>
          <p:cNvPr id="172" name="Google Shape;172;p2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26"/>
          <p:cNvSpPr/>
          <p:nvPr/>
        </p:nvSpPr>
        <p:spPr>
          <a:xfrm>
            <a:off x="2726550" y="1983000"/>
            <a:ext cx="3690900" cy="1177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18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Want big impact?</a:t>
            </a:r>
            <a:endParaRPr b="1" i="1" sz="1800">
              <a:solidFill>
                <a:schemeClr val="accent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Use big image.</a:t>
            </a:r>
            <a:endParaRPr b="1" i="1" sz="1800">
              <a:solidFill>
                <a:srgbClr val="4D4A56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78" name="Google Shape;178;p2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7"/>
          <p:cNvSpPr txBox="1"/>
          <p:nvPr>
            <p:ph type="title"/>
          </p:nvPr>
        </p:nvSpPr>
        <p:spPr>
          <a:xfrm>
            <a:off x="428171" y="543067"/>
            <a:ext cx="1729500" cy="16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84" name="Google Shape;184;p27"/>
          <p:cNvSpPr/>
          <p:nvPr/>
        </p:nvSpPr>
        <p:spPr>
          <a:xfrm>
            <a:off x="2982250" y="1650300"/>
            <a:ext cx="5686800" cy="2647200"/>
          </a:xfrm>
          <a:prstGeom prst="bracePair">
            <a:avLst/>
          </a:prstGeom>
          <a:noFill/>
          <a:ln cap="flat" cmpd="sng" w="114300">
            <a:solidFill>
              <a:srgbClr val="FFFFFF"/>
            </a:solidFill>
            <a:prstDash val="solid"/>
            <a:bevel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85" name="Google Shape;185;p27"/>
          <p:cNvCxnSpPr/>
          <p:nvPr/>
        </p:nvCxnSpPr>
        <p:spPr>
          <a:xfrm>
            <a:off x="4926899" y="1650300"/>
            <a:ext cx="0" cy="26472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none"/>
          </a:ln>
        </p:spPr>
      </p:cxnSp>
      <p:cxnSp>
        <p:nvCxnSpPr>
          <p:cNvPr id="186" name="Google Shape;186;p27"/>
          <p:cNvCxnSpPr/>
          <p:nvPr/>
        </p:nvCxnSpPr>
        <p:spPr>
          <a:xfrm>
            <a:off x="6755699" y="1650300"/>
            <a:ext cx="0" cy="26472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none"/>
          </a:ln>
        </p:spPr>
      </p:cxnSp>
      <p:sp>
        <p:nvSpPr>
          <p:cNvPr id="187" name="Google Shape;187;p27"/>
          <p:cNvSpPr txBox="1"/>
          <p:nvPr/>
        </p:nvSpPr>
        <p:spPr>
          <a:xfrm>
            <a:off x="3231724" y="2538600"/>
            <a:ext cx="1695300" cy="89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rPr>
              <a:t>White</a:t>
            </a:r>
            <a:endParaRPr b="1" sz="1800">
              <a:solidFill>
                <a:schemeClr val="accent1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88" name="Google Shape;188;p27"/>
          <p:cNvSpPr txBox="1"/>
          <p:nvPr/>
        </p:nvSpPr>
        <p:spPr>
          <a:xfrm>
            <a:off x="4984846" y="2538600"/>
            <a:ext cx="1695300" cy="89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rPr>
              <a:t>Gray</a:t>
            </a:r>
            <a:endParaRPr b="1" sz="1800">
              <a:solidFill>
                <a:schemeClr val="accent1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89" name="Google Shape;189;p27"/>
          <p:cNvSpPr txBox="1"/>
          <p:nvPr/>
        </p:nvSpPr>
        <p:spPr>
          <a:xfrm>
            <a:off x="6737968" y="2538600"/>
            <a:ext cx="1695300" cy="89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rPr>
              <a:t>Black</a:t>
            </a:r>
            <a:endParaRPr b="1" sz="1800">
              <a:solidFill>
                <a:schemeClr val="accent1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90" name="Google Shape;190;p2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28"/>
          <p:cNvSpPr txBox="1"/>
          <p:nvPr>
            <p:ph type="title"/>
          </p:nvPr>
        </p:nvSpPr>
        <p:spPr>
          <a:xfrm>
            <a:off x="428171" y="543067"/>
            <a:ext cx="1729500" cy="16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96" name="Google Shape;196;p28"/>
          <p:cNvGraphicFramePr/>
          <p:nvPr/>
        </p:nvGraphicFramePr>
        <p:xfrm>
          <a:off x="2760400" y="4579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{642335AB-ADA7-4377-B373-C9D44960C54F}</a:tableStyleId>
              </a:tblPr>
              <a:tblGrid>
                <a:gridCol w="1492425"/>
                <a:gridCol w="1492425"/>
                <a:gridCol w="1492425"/>
                <a:gridCol w="1492425"/>
              </a:tblGrid>
              <a:tr h="105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058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20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7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</a:tr>
              <a:tr h="1058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30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15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</a:tr>
              <a:tr h="1058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5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24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16</a:t>
                      </a:r>
                      <a:endParaRPr b="1" sz="1800">
                        <a:solidFill>
                          <a:srgbClr val="FFFFFF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1B1B46">
                        <a:alpha val="1038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197" name="Google Shape;197;p2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linea_b-01.png" id="202" name="Google Shape;202;p2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51975" y="971025"/>
            <a:ext cx="8192025" cy="4139699"/>
          </a:xfrm>
          <a:prstGeom prst="rect">
            <a:avLst/>
          </a:prstGeom>
          <a:noFill/>
          <a:ln>
            <a:noFill/>
          </a:ln>
        </p:spPr>
      </p:pic>
      <p:sp>
        <p:nvSpPr>
          <p:cNvPr id="203" name="Google Shape;203;p29"/>
          <p:cNvSpPr txBox="1"/>
          <p:nvPr>
            <p:ph type="title"/>
          </p:nvPr>
        </p:nvSpPr>
        <p:spPr>
          <a:xfrm>
            <a:off x="428171" y="543067"/>
            <a:ext cx="1729500" cy="16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04" name="Google Shape;204;p29"/>
          <p:cNvSpPr/>
          <p:nvPr/>
        </p:nvSpPr>
        <p:spPr>
          <a:xfrm>
            <a:off x="2455625" y="2043431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1"/>
          </a:solidFill>
          <a:ln>
            <a:noFill/>
          </a:ln>
          <a:effectLst>
            <a:outerShdw rotWithShape="0" algn="bl" dir="2700000" dist="38100">
              <a:srgbClr val="20124D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rgbClr val="4D4A56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our office</a:t>
            </a:r>
            <a:endParaRPr b="1" sz="900">
              <a:solidFill>
                <a:srgbClr val="4D4A56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205" name="Google Shape;205;p2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6" name="Google Shape;206;p29"/>
          <p:cNvSpPr/>
          <p:nvPr/>
        </p:nvSpPr>
        <p:spPr>
          <a:xfrm>
            <a:off x="1620025" y="2296450"/>
            <a:ext cx="141900" cy="141900"/>
          </a:xfrm>
          <a:prstGeom prst="diamond">
            <a:avLst/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2700000" dist="38100">
              <a:srgbClr val="20124D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29"/>
          <p:cNvSpPr/>
          <p:nvPr/>
        </p:nvSpPr>
        <p:spPr>
          <a:xfrm>
            <a:off x="3405850" y="3860900"/>
            <a:ext cx="141900" cy="141900"/>
          </a:xfrm>
          <a:prstGeom prst="diamond">
            <a:avLst/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2700000" dist="38100">
              <a:srgbClr val="20124D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29"/>
          <p:cNvSpPr/>
          <p:nvPr/>
        </p:nvSpPr>
        <p:spPr>
          <a:xfrm>
            <a:off x="4352050" y="2159175"/>
            <a:ext cx="141900" cy="141900"/>
          </a:xfrm>
          <a:prstGeom prst="diamond">
            <a:avLst/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2700000" dist="38100">
              <a:srgbClr val="20124D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" name="Google Shape;209;p29"/>
          <p:cNvSpPr/>
          <p:nvPr/>
        </p:nvSpPr>
        <p:spPr>
          <a:xfrm>
            <a:off x="5061625" y="4223375"/>
            <a:ext cx="141900" cy="141900"/>
          </a:xfrm>
          <a:prstGeom prst="diamond">
            <a:avLst/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2700000" dist="38100">
              <a:srgbClr val="20124D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29"/>
          <p:cNvSpPr/>
          <p:nvPr/>
        </p:nvSpPr>
        <p:spPr>
          <a:xfrm>
            <a:off x="7145100" y="2669425"/>
            <a:ext cx="141900" cy="141900"/>
          </a:xfrm>
          <a:prstGeom prst="diamond">
            <a:avLst/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2700000" dist="38100">
              <a:srgbClr val="20124D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9"/>
          <p:cNvSpPr/>
          <p:nvPr/>
        </p:nvSpPr>
        <p:spPr>
          <a:xfrm>
            <a:off x="7778350" y="4279675"/>
            <a:ext cx="141900" cy="141900"/>
          </a:xfrm>
          <a:prstGeom prst="diamond">
            <a:avLst/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rotWithShape="0" algn="bl" dir="2700000" dist="38100">
              <a:srgbClr val="20124D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30"/>
          <p:cNvSpPr/>
          <p:nvPr/>
        </p:nvSpPr>
        <p:spPr>
          <a:xfrm>
            <a:off x="1711350" y="1218750"/>
            <a:ext cx="5721300" cy="27060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30"/>
          <p:cNvSpPr txBox="1"/>
          <p:nvPr>
            <p:ph idx="4294967295" type="ctrTitle"/>
          </p:nvPr>
        </p:nvSpPr>
        <p:spPr>
          <a:xfrm>
            <a:off x="685800" y="1991850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4D4A56"/>
                </a:solidFill>
              </a:rPr>
              <a:t>89,526,124</a:t>
            </a:r>
            <a:endParaRPr sz="7200">
              <a:solidFill>
                <a:srgbClr val="4D4A56"/>
              </a:solidFill>
            </a:endParaRPr>
          </a:p>
        </p:txBody>
      </p:sp>
      <p:sp>
        <p:nvSpPr>
          <p:cNvPr id="218" name="Google Shape;218;p30"/>
          <p:cNvSpPr txBox="1"/>
          <p:nvPr>
            <p:ph idx="4294967295" type="subTitle"/>
          </p:nvPr>
        </p:nvSpPr>
        <p:spPr>
          <a:xfrm>
            <a:off x="1711350" y="3924750"/>
            <a:ext cx="5721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Whoa! That’s a big number, aren’t you proud?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19" name="Google Shape;219;p30"/>
          <p:cNvSpPr/>
          <p:nvPr/>
        </p:nvSpPr>
        <p:spPr>
          <a:xfrm>
            <a:off x="4162050" y="909237"/>
            <a:ext cx="819900" cy="8199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220" name="Google Shape;220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412853" y="1198129"/>
            <a:ext cx="318288" cy="318287"/>
          </a:xfrm>
          <a:prstGeom prst="rect">
            <a:avLst/>
          </a:prstGeom>
          <a:noFill/>
          <a:ln>
            <a:noFill/>
          </a:ln>
        </p:spPr>
      </p:pic>
      <p:sp>
        <p:nvSpPr>
          <p:cNvPr id="221" name="Google Shape;221;p3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31"/>
          <p:cNvSpPr txBox="1"/>
          <p:nvPr>
            <p:ph idx="4294967295" type="ctrTitle"/>
          </p:nvPr>
        </p:nvSpPr>
        <p:spPr>
          <a:xfrm>
            <a:off x="685800" y="6480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89,526,124$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227" name="Google Shape;227;p31"/>
          <p:cNvSpPr txBox="1"/>
          <p:nvPr>
            <p:ph idx="4294967295" type="subTitle"/>
          </p:nvPr>
        </p:nvSpPr>
        <p:spPr>
          <a:xfrm>
            <a:off x="685800" y="12589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That’s a lot of money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28" name="Google Shape;228;p31"/>
          <p:cNvSpPr txBox="1"/>
          <p:nvPr>
            <p:ph idx="4294967295" type="ctrTitle"/>
          </p:nvPr>
        </p:nvSpPr>
        <p:spPr>
          <a:xfrm>
            <a:off x="685800" y="32769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100%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229" name="Google Shape;229;p31"/>
          <p:cNvSpPr txBox="1"/>
          <p:nvPr>
            <p:ph idx="4294967295" type="subTitle"/>
          </p:nvPr>
        </p:nvSpPr>
        <p:spPr>
          <a:xfrm>
            <a:off x="685800" y="38878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Total success!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30" name="Google Shape;230;p31"/>
          <p:cNvSpPr txBox="1"/>
          <p:nvPr>
            <p:ph idx="4294967295" type="ctrTitle"/>
          </p:nvPr>
        </p:nvSpPr>
        <p:spPr>
          <a:xfrm>
            <a:off x="685800" y="19624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185,244 users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231" name="Google Shape;231;p31"/>
          <p:cNvSpPr txBox="1"/>
          <p:nvPr>
            <p:ph idx="4294967295" type="subTitle"/>
          </p:nvPr>
        </p:nvSpPr>
        <p:spPr>
          <a:xfrm>
            <a:off x="685800" y="25733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And a lot of users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32" name="Google Shape;232;p3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32"/>
          <p:cNvSpPr txBox="1"/>
          <p:nvPr>
            <p:ph type="title"/>
          </p:nvPr>
        </p:nvSpPr>
        <p:spPr>
          <a:xfrm>
            <a:off x="428171" y="543067"/>
            <a:ext cx="1729500" cy="16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38" name="Google Shape;238;p32"/>
          <p:cNvSpPr/>
          <p:nvPr/>
        </p:nvSpPr>
        <p:spPr>
          <a:xfrm>
            <a:off x="2822525" y="454800"/>
            <a:ext cx="1503000" cy="4233900"/>
          </a:xfrm>
          <a:prstGeom prst="rect">
            <a:avLst/>
          </a:prstGeom>
          <a:noFill/>
          <a:ln cap="flat" cmpd="sng" w="9525">
            <a:solidFill>
              <a:schemeClr val="accent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first</a:t>
            </a:r>
            <a:endParaRPr sz="18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39" name="Google Shape;239;p32"/>
          <p:cNvSpPr/>
          <p:nvPr/>
        </p:nvSpPr>
        <p:spPr>
          <a:xfrm>
            <a:off x="7183700" y="454800"/>
            <a:ext cx="1503000" cy="4233900"/>
          </a:xfrm>
          <a:prstGeom prst="rect">
            <a:avLst/>
          </a:prstGeom>
          <a:noFill/>
          <a:ln cap="flat" cmpd="sng" w="9525">
            <a:solidFill>
              <a:schemeClr val="accent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last</a:t>
            </a:r>
            <a:endParaRPr sz="18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40" name="Google Shape;240;p32"/>
          <p:cNvSpPr/>
          <p:nvPr/>
        </p:nvSpPr>
        <p:spPr>
          <a:xfrm>
            <a:off x="5003113" y="454800"/>
            <a:ext cx="1503000" cy="4233900"/>
          </a:xfrm>
          <a:prstGeom prst="rect">
            <a:avLst/>
          </a:prstGeom>
          <a:noFill/>
          <a:ln cap="flat" cmpd="sng" w="9525">
            <a:solidFill>
              <a:schemeClr val="accent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second</a:t>
            </a:r>
            <a:endParaRPr sz="18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cxnSp>
        <p:nvCxnSpPr>
          <p:cNvPr id="241" name="Google Shape;241;p32"/>
          <p:cNvCxnSpPr>
            <a:stCxn id="238" idx="3"/>
            <a:endCxn id="240" idx="1"/>
          </p:cNvCxnSpPr>
          <p:nvPr/>
        </p:nvCxnSpPr>
        <p:spPr>
          <a:xfrm>
            <a:off x="4325525" y="2571750"/>
            <a:ext cx="677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diamond"/>
            <a:tailEnd len="med" w="med" type="triangle"/>
          </a:ln>
        </p:spPr>
      </p:cxnSp>
      <p:cxnSp>
        <p:nvCxnSpPr>
          <p:cNvPr id="242" name="Google Shape;242;p32"/>
          <p:cNvCxnSpPr>
            <a:stCxn id="240" idx="3"/>
            <a:endCxn id="239" idx="1"/>
          </p:cNvCxnSpPr>
          <p:nvPr/>
        </p:nvCxnSpPr>
        <p:spPr>
          <a:xfrm>
            <a:off x="6506112" y="2571750"/>
            <a:ext cx="6777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diamond"/>
            <a:tailEnd len="med" w="med" type="triangle"/>
          </a:ln>
        </p:spPr>
      </p:cxnSp>
      <p:sp>
        <p:nvSpPr>
          <p:cNvPr id="243" name="Google Shape;243;p3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33"/>
          <p:cNvSpPr txBox="1"/>
          <p:nvPr>
            <p:ph type="title"/>
          </p:nvPr>
        </p:nvSpPr>
        <p:spPr>
          <a:xfrm>
            <a:off x="381000" y="530127"/>
            <a:ext cx="17781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49" name="Google Shape;249;p33"/>
          <p:cNvSpPr txBox="1"/>
          <p:nvPr>
            <p:ph idx="1" type="body"/>
          </p:nvPr>
        </p:nvSpPr>
        <p:spPr>
          <a:xfrm>
            <a:off x="2764075" y="1085850"/>
            <a:ext cx="1841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0" name="Google Shape;250;p33"/>
          <p:cNvSpPr txBox="1"/>
          <p:nvPr>
            <p:ph idx="2" type="body"/>
          </p:nvPr>
        </p:nvSpPr>
        <p:spPr>
          <a:xfrm>
            <a:off x="4699429" y="1085850"/>
            <a:ext cx="1841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1" name="Google Shape;251;p33"/>
          <p:cNvSpPr txBox="1"/>
          <p:nvPr>
            <p:ph idx="3" type="body"/>
          </p:nvPr>
        </p:nvSpPr>
        <p:spPr>
          <a:xfrm>
            <a:off x="6634783" y="1085850"/>
            <a:ext cx="1841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52" name="Google Shape;252;p33"/>
          <p:cNvSpPr txBox="1"/>
          <p:nvPr>
            <p:ph idx="1" type="body"/>
          </p:nvPr>
        </p:nvSpPr>
        <p:spPr>
          <a:xfrm>
            <a:off x="2764075" y="2743200"/>
            <a:ext cx="1841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3" name="Google Shape;253;p33"/>
          <p:cNvSpPr txBox="1"/>
          <p:nvPr>
            <p:ph idx="2" type="body"/>
          </p:nvPr>
        </p:nvSpPr>
        <p:spPr>
          <a:xfrm>
            <a:off x="4699429" y="2743200"/>
            <a:ext cx="1841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4" name="Google Shape;254;p33"/>
          <p:cNvSpPr txBox="1"/>
          <p:nvPr>
            <p:ph idx="3" type="body"/>
          </p:nvPr>
        </p:nvSpPr>
        <p:spPr>
          <a:xfrm>
            <a:off x="6634783" y="2743200"/>
            <a:ext cx="1841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55" name="Google Shape;255;p3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34"/>
          <p:cNvSpPr txBox="1"/>
          <p:nvPr>
            <p:ph idx="1" type="body"/>
          </p:nvPr>
        </p:nvSpPr>
        <p:spPr>
          <a:xfrm>
            <a:off x="1794900" y="4192781"/>
            <a:ext cx="5554200" cy="629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D4A56"/>
                </a:solidFill>
              </a:rPr>
              <a:t>You can copy&amp;paste graphs from </a:t>
            </a:r>
            <a:r>
              <a:rPr lang="en" u="sng">
                <a:solidFill>
                  <a:srgbClr val="4D4A56"/>
                </a:solidFill>
                <a:hlinkClick r:id="rId3"/>
              </a:rPr>
              <a:t>Google Sheets</a:t>
            </a:r>
            <a:endParaRPr>
              <a:solidFill>
                <a:srgbClr val="4D4A56"/>
              </a:solidFill>
            </a:endParaRPr>
          </a:p>
        </p:txBody>
      </p:sp>
      <p:pic>
        <p:nvPicPr>
          <p:cNvPr id="261" name="Google Shape;261;p3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329587" y="503850"/>
            <a:ext cx="4484826" cy="3719725"/>
          </a:xfrm>
          <a:prstGeom prst="rect">
            <a:avLst/>
          </a:prstGeom>
          <a:noFill/>
          <a:ln>
            <a:noFill/>
          </a:ln>
        </p:spPr>
      </p:pic>
      <p:sp>
        <p:nvSpPr>
          <p:cNvPr id="262" name="Google Shape;262;p3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35"/>
          <p:cNvSpPr/>
          <p:nvPr/>
        </p:nvSpPr>
        <p:spPr>
          <a:xfrm>
            <a:off x="459300" y="1807925"/>
            <a:ext cx="8225400" cy="13611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35"/>
          <p:cNvSpPr txBox="1"/>
          <p:nvPr>
            <p:ph idx="4294967295" type="body"/>
          </p:nvPr>
        </p:nvSpPr>
        <p:spPr>
          <a:xfrm>
            <a:off x="946775" y="1807925"/>
            <a:ext cx="4536600" cy="1365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i="1" lang="en" sz="18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Android project</a:t>
            </a:r>
            <a:endParaRPr b="1" i="1" sz="18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D4A56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4D4A56"/>
              </a:solidFill>
            </a:endParaRPr>
          </a:p>
        </p:txBody>
      </p:sp>
      <p:sp>
        <p:nvSpPr>
          <p:cNvPr id="269" name="Google Shape;269;p35"/>
          <p:cNvSpPr/>
          <p:nvPr/>
        </p:nvSpPr>
        <p:spPr>
          <a:xfrm>
            <a:off x="5605068" y="823539"/>
            <a:ext cx="1949400" cy="3450900"/>
          </a:xfrm>
          <a:prstGeom prst="rect">
            <a:avLst/>
          </a:prstGeom>
          <a:solidFill>
            <a:srgbClr val="1B1B46">
              <a:alpha val="10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70" name="Google Shape;270;p35"/>
          <p:cNvSpPr/>
          <p:nvPr/>
        </p:nvSpPr>
        <p:spPr>
          <a:xfrm>
            <a:off x="5516805" y="465477"/>
            <a:ext cx="2133753" cy="4281407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3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36"/>
          <p:cNvSpPr/>
          <p:nvPr/>
        </p:nvSpPr>
        <p:spPr>
          <a:xfrm>
            <a:off x="459300" y="1807925"/>
            <a:ext cx="8225400" cy="13611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36"/>
          <p:cNvSpPr txBox="1"/>
          <p:nvPr>
            <p:ph idx="4294967295" type="body"/>
          </p:nvPr>
        </p:nvSpPr>
        <p:spPr>
          <a:xfrm>
            <a:off x="946775" y="1807925"/>
            <a:ext cx="4536600" cy="137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i="1" lang="en" sz="18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iPhone project</a:t>
            </a:r>
            <a:endParaRPr b="1" i="1" sz="18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D4A56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4D4A56"/>
              </a:solidFill>
            </a:endParaRPr>
          </a:p>
        </p:txBody>
      </p:sp>
      <p:sp>
        <p:nvSpPr>
          <p:cNvPr id="278" name="Google Shape;278;p36"/>
          <p:cNvSpPr/>
          <p:nvPr/>
        </p:nvSpPr>
        <p:spPr>
          <a:xfrm>
            <a:off x="5733800" y="1185800"/>
            <a:ext cx="1590900" cy="2814300"/>
          </a:xfrm>
          <a:prstGeom prst="rect">
            <a:avLst/>
          </a:prstGeom>
          <a:solidFill>
            <a:srgbClr val="1B1B46">
              <a:alpha val="10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79" name="Google Shape;279;p36"/>
          <p:cNvSpPr/>
          <p:nvPr/>
        </p:nvSpPr>
        <p:spPr>
          <a:xfrm>
            <a:off x="5591363" y="610875"/>
            <a:ext cx="1876348" cy="3948774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3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p37"/>
          <p:cNvSpPr/>
          <p:nvPr/>
        </p:nvSpPr>
        <p:spPr>
          <a:xfrm>
            <a:off x="459300" y="1807925"/>
            <a:ext cx="8225400" cy="13611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37"/>
          <p:cNvSpPr txBox="1"/>
          <p:nvPr>
            <p:ph idx="4294967295" type="body"/>
          </p:nvPr>
        </p:nvSpPr>
        <p:spPr>
          <a:xfrm>
            <a:off x="718175" y="1807925"/>
            <a:ext cx="4536600" cy="137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i="1" lang="en" sz="18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Tablet project</a:t>
            </a:r>
            <a:endParaRPr b="1" i="1" sz="18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D4A56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4D4A56"/>
              </a:solidFill>
            </a:endParaRPr>
          </a:p>
        </p:txBody>
      </p:sp>
      <p:sp>
        <p:nvSpPr>
          <p:cNvPr id="287" name="Google Shape;287;p37"/>
          <p:cNvSpPr/>
          <p:nvPr/>
        </p:nvSpPr>
        <p:spPr>
          <a:xfrm>
            <a:off x="5510400" y="910225"/>
            <a:ext cx="2513700" cy="3331800"/>
          </a:xfrm>
          <a:prstGeom prst="rect">
            <a:avLst/>
          </a:prstGeom>
          <a:solidFill>
            <a:srgbClr val="1B1B46">
              <a:alpha val="10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88" name="Google Shape;288;p37"/>
          <p:cNvSpPr/>
          <p:nvPr/>
        </p:nvSpPr>
        <p:spPr>
          <a:xfrm>
            <a:off x="5327489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3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38"/>
          <p:cNvSpPr/>
          <p:nvPr/>
        </p:nvSpPr>
        <p:spPr>
          <a:xfrm>
            <a:off x="459300" y="1807925"/>
            <a:ext cx="8225400" cy="13611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rotWithShape="0" algn="bl" dir="2700000" dist="104775">
              <a:srgbClr val="20124D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38"/>
          <p:cNvSpPr txBox="1"/>
          <p:nvPr>
            <p:ph idx="4294967295" type="body"/>
          </p:nvPr>
        </p:nvSpPr>
        <p:spPr>
          <a:xfrm>
            <a:off x="641975" y="1587475"/>
            <a:ext cx="2722200" cy="178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i="1" lang="en" sz="1800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Desktop project</a:t>
            </a:r>
            <a:endParaRPr b="1" i="1" sz="1800">
              <a:solidFill>
                <a:srgbClr val="FFFFFF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4D4A56"/>
                </a:solidFill>
              </a:rPr>
              <a:t>Show and explain your web, app or software projects using these gadget templates.</a:t>
            </a:r>
            <a:endParaRPr sz="1600">
              <a:solidFill>
                <a:srgbClr val="4D4A56"/>
              </a:solidFill>
            </a:endParaRPr>
          </a:p>
        </p:txBody>
      </p:sp>
      <p:sp>
        <p:nvSpPr>
          <p:cNvPr id="296" name="Google Shape;296;p38"/>
          <p:cNvSpPr/>
          <p:nvPr/>
        </p:nvSpPr>
        <p:spPr>
          <a:xfrm>
            <a:off x="3648200" y="996375"/>
            <a:ext cx="4560600" cy="2905500"/>
          </a:xfrm>
          <a:prstGeom prst="rect">
            <a:avLst/>
          </a:prstGeom>
          <a:solidFill>
            <a:srgbClr val="1B1B46">
              <a:alpha val="10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97" name="Google Shape;297;p38"/>
          <p:cNvSpPr/>
          <p:nvPr/>
        </p:nvSpPr>
        <p:spPr>
          <a:xfrm>
            <a:off x="3440501" y="786844"/>
            <a:ext cx="4972498" cy="387114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3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39"/>
          <p:cNvSpPr txBox="1"/>
          <p:nvPr>
            <p:ph idx="4294967295" type="ctrTitle"/>
          </p:nvPr>
        </p:nvSpPr>
        <p:spPr>
          <a:xfrm>
            <a:off x="685800" y="1145101"/>
            <a:ext cx="7772400" cy="960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Thanks!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04" name="Google Shape;304;p39"/>
          <p:cNvSpPr txBox="1"/>
          <p:nvPr>
            <p:ph idx="4294967295" type="subTitle"/>
          </p:nvPr>
        </p:nvSpPr>
        <p:spPr>
          <a:xfrm>
            <a:off x="685800" y="2245300"/>
            <a:ext cx="7772400" cy="22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ECC1C8"/>
                </a:solidFill>
              </a:rPr>
              <a:t>Any questions?</a:t>
            </a:r>
            <a:endParaRPr b="1" sz="3600">
              <a:solidFill>
                <a:srgbClr val="ECC1C8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You can find me at @username &amp; user@mail.me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305" name="Google Shape;305;p39"/>
          <p:cNvSpPr/>
          <p:nvPr/>
        </p:nvSpPr>
        <p:spPr>
          <a:xfrm>
            <a:off x="4396971" y="1164760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ECC1C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40"/>
          <p:cNvSpPr txBox="1"/>
          <p:nvPr>
            <p:ph type="title"/>
          </p:nvPr>
        </p:nvSpPr>
        <p:spPr>
          <a:xfrm>
            <a:off x="539023" y="536390"/>
            <a:ext cx="1613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2" name="Google Shape;312;p40"/>
          <p:cNvSpPr txBox="1"/>
          <p:nvPr>
            <p:ph idx="1" type="body"/>
          </p:nvPr>
        </p:nvSpPr>
        <p:spPr>
          <a:xfrm>
            <a:off x="2798250" y="958750"/>
            <a:ext cx="5503800" cy="32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D4A56"/>
                </a:solidFill>
              </a:rPr>
              <a:t>Special thanks to all the people who made and released these awesome resources for free:</a:t>
            </a:r>
            <a:endParaRPr sz="1800">
              <a:solidFill>
                <a:srgbClr val="4D4A56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4D4A56"/>
              </a:buClr>
              <a:buSzPts val="1800"/>
              <a:buChar char="▹"/>
            </a:pPr>
            <a:r>
              <a:rPr lang="en" sz="1800">
                <a:solidFill>
                  <a:srgbClr val="4D4A56"/>
                </a:solidFill>
              </a:rPr>
              <a:t>Presentation template by </a:t>
            </a:r>
            <a:r>
              <a:rPr lang="en" sz="1800" u="sng">
                <a:solidFill>
                  <a:srgbClr val="4D4A56"/>
                </a:solidFill>
                <a:hlinkClick r:id="rId3"/>
              </a:rPr>
              <a:t>SlidesCarnival</a:t>
            </a:r>
            <a:endParaRPr sz="1800">
              <a:solidFill>
                <a:srgbClr val="4D4A56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1800"/>
              <a:buChar char="▹"/>
            </a:pPr>
            <a:r>
              <a:rPr lang="en" sz="1800">
                <a:solidFill>
                  <a:srgbClr val="4D4A56"/>
                </a:solidFill>
              </a:rPr>
              <a:t>Photographs by </a:t>
            </a:r>
            <a:r>
              <a:rPr lang="en" sz="1800" u="sng">
                <a:solidFill>
                  <a:srgbClr val="4D4A56"/>
                </a:solidFill>
                <a:hlinkClick r:id="rId4"/>
              </a:rPr>
              <a:t>Unsplash</a:t>
            </a:r>
            <a:endParaRPr sz="1800">
              <a:solidFill>
                <a:srgbClr val="4D4A56"/>
              </a:solidFill>
            </a:endParaRPr>
          </a:p>
        </p:txBody>
      </p:sp>
      <p:sp>
        <p:nvSpPr>
          <p:cNvPr id="313" name="Google Shape;313;p4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41"/>
          <p:cNvSpPr txBox="1"/>
          <p:nvPr>
            <p:ph type="title"/>
          </p:nvPr>
        </p:nvSpPr>
        <p:spPr>
          <a:xfrm>
            <a:off x="539023" y="536390"/>
            <a:ext cx="1613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19" name="Google Shape;319;p41"/>
          <p:cNvSpPr txBox="1"/>
          <p:nvPr>
            <p:ph idx="1" type="body"/>
          </p:nvPr>
        </p:nvSpPr>
        <p:spPr>
          <a:xfrm>
            <a:off x="2780775" y="1200150"/>
            <a:ext cx="56451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Titles: </a:t>
            </a:r>
            <a:r>
              <a:rPr b="1" lang="en" sz="1400"/>
              <a:t>Playfair display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Body copy: </a:t>
            </a:r>
            <a:r>
              <a:rPr b="1" lang="en" sz="1400"/>
              <a:t>Tinos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ECC1C8"/>
                </a:solidFill>
                <a:hlinkClick r:id="rId3"/>
              </a:rPr>
              <a:t>https://www.fontsquirrel.com/fonts/playfair-display</a:t>
            </a:r>
            <a:endParaRPr sz="1400">
              <a:solidFill>
                <a:srgbClr val="ECC1C8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ECC1C8"/>
                </a:solidFill>
                <a:hlinkClick r:id="rId4"/>
              </a:rPr>
              <a:t>https://www.fontsquirrel.com/fonts/tinos</a:t>
            </a:r>
            <a:endParaRPr sz="1400">
              <a:solidFill>
                <a:srgbClr val="ECC1C8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Pink </a:t>
            </a:r>
            <a:r>
              <a:rPr b="1" lang="en" sz="1400">
                <a:solidFill>
                  <a:srgbClr val="ECC1C8"/>
                </a:solidFill>
                <a:highlight>
                  <a:srgbClr val="4D4A56"/>
                </a:highlight>
              </a:rPr>
              <a:t>#ecc1c8</a:t>
            </a:r>
            <a:endParaRPr b="1" sz="1400">
              <a:solidFill>
                <a:srgbClr val="ECC1C8"/>
              </a:solidFill>
              <a:highlight>
                <a:srgbClr val="4D4A56"/>
              </a:highlight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Dark gray </a:t>
            </a:r>
            <a:r>
              <a:rPr b="1" lang="en" sz="1400">
                <a:solidFill>
                  <a:srgbClr val="4D4A56"/>
                </a:solidFill>
              </a:rPr>
              <a:t>#4d4a56</a:t>
            </a:r>
            <a:endParaRPr b="1" sz="1400">
              <a:solidFill>
                <a:srgbClr val="4D4A56"/>
              </a:solidFill>
            </a:endParaRPr>
          </a:p>
        </p:txBody>
      </p:sp>
      <p:sp>
        <p:nvSpPr>
          <p:cNvPr id="320" name="Google Shape;320;p41"/>
          <p:cNvSpPr txBox="1"/>
          <p:nvPr/>
        </p:nvSpPr>
        <p:spPr>
          <a:xfrm>
            <a:off x="2054275" y="4552650"/>
            <a:ext cx="66303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321" name="Google Shape;321;p4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ECC1C8"/>
        </a:solidFill>
      </p:bgPr>
    </p:bg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42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SlidesCarnival icons are editable shapes</a:t>
            </a:r>
            <a:r>
              <a:rPr lang="en" sz="9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. </a:t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This means that you can:</a:t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900"/>
              <a:buFont typeface="Tinos"/>
              <a:buChar char="●"/>
            </a:pPr>
            <a:r>
              <a:rPr lang="en" sz="9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Resize them without losing quality.</a:t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4D4A56"/>
              </a:buClr>
              <a:buSzPts val="900"/>
              <a:buFont typeface="Tinos"/>
              <a:buChar char="●"/>
            </a:pPr>
            <a:r>
              <a:rPr lang="en" sz="9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Change line color, width and style.</a:t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Isn’t that nice? :)</a:t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Examples:</a:t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grpSp>
        <p:nvGrpSpPr>
          <p:cNvPr id="327" name="Google Shape;327;p42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328" name="Google Shape;328;p42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42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42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42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42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42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42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42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42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42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42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42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42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42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2" name="Google Shape;342;p42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343" name="Google Shape;343;p42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42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42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42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42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8" name="Google Shape;348;p42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349" name="Google Shape;349;p42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42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42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42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42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4" name="Google Shape;354;p42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42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6" name="Google Shape;356;p42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357" name="Google Shape;357;p42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42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42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42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1" name="Google Shape;361;p42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2" name="Google Shape;362;p42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363" name="Google Shape;363;p42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42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42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42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42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42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42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0" name="Google Shape;370;p42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371" name="Google Shape;371;p42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42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42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42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5" name="Google Shape;375;p42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42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42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42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9" name="Google Shape;379;p42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380" name="Google Shape;380;p42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42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42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383" name="Google Shape;383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42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386" name="Google Shape;386;p42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42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42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9" name="Google Shape;389;p42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390" name="Google Shape;390;p42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42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42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42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42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42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42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42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398" name="Google Shape;398;p42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42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42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42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42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42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4" name="Google Shape;404;p42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05" name="Google Shape;405;p42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42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42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42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9" name="Google Shape;409;p42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0" name="Google Shape;410;p42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11" name="Google Shape;411;p42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42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42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414" name="Google Shape;414;p42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42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2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2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42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9" name="Google Shape;419;p42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420" name="Google Shape;420;p42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42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42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423" name="Google Shape;423;p42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42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42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42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42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42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42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42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431" name="Google Shape;431;p42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42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42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42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42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42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437" name="Google Shape;437;p42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42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42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42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42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42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42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42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42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446" name="Google Shape;446;p42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42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42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42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42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451" name="Google Shape;451;p42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42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42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42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5" name="Google Shape;455;p42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456" name="Google Shape;456;p42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2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42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42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0" name="Google Shape;460;p42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461" name="Google Shape;461;p42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42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42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464" name="Google Shape;464;p42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42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42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467" name="Google Shape;467;p42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2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9" name="Google Shape;469;p42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0" name="Google Shape;470;p42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471" name="Google Shape;471;p42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42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42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474" name="Google Shape;474;p42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42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42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42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42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42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42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2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2" name="Google Shape;482;p42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42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4" name="Google Shape;484;p42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485" name="Google Shape;485;p42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2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7" name="Google Shape;487;p42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8" name="Google Shape;488;p42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489" name="Google Shape;489;p42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2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42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492" name="Google Shape;492;p42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2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42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42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6" name="Google Shape;496;p42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497" name="Google Shape;497;p42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42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42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0" name="Google Shape;500;p42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1" name="Google Shape;501;p42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502" name="Google Shape;502;p42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2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42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42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42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42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42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09" name="Google Shape;509;p42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42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2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42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42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42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2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42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42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42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519" name="Google Shape;519;p42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2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42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" name="Google Shape;522;p42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523" name="Google Shape;523;p42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2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2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6" name="Google Shape;526;p42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527" name="Google Shape;527;p42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2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2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2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2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42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533" name="Google Shape;533;p42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42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5" name="Google Shape;535;p42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536" name="Google Shape;536;p42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42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2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2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2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42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42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3" name="Google Shape;543;p42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544" name="Google Shape;544;p42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42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42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42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42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42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0" name="Google Shape;550;p42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551" name="Google Shape;551;p42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42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42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554" name="Google Shape;554;p42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42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2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42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42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42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42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42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2" name="Google Shape;562;p42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563" name="Google Shape;563;p42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2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42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2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42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42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42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2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1" name="Google Shape;571;p42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572" name="Google Shape;572;p42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42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42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575" name="Google Shape;575;p42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42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42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42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42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42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42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582" name="Google Shape;582;p42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42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42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42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2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42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42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42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590" name="Google Shape;590;p42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42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42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" name="Google Shape;593;p42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594" name="Google Shape;594;p42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2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42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42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42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42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42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601" name="Google Shape;601;p42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42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2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42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05" name="Google Shape;605;p42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42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42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" name="Google Shape;608;p42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09" name="Google Shape;609;p42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42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2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2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2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42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615" name="Google Shape;615;p42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2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2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2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2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2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2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2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2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2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2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2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2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2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2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2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2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2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2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42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2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2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42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42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2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2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42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2" name="Google Shape;642;p42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643" name="Google Shape;643;p42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2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42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2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2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2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2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42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2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2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2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2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2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2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2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2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2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2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2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2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2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2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42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" name="Google Shape;666;p42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667" name="Google Shape;667;p42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42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2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2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2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2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2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2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2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2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2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2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2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2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" name="Google Shape;681;p42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682" name="Google Shape;682;p42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2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2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" name="Google Shape;685;p42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686" name="Google Shape;686;p42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2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2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2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2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42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2" name="Google Shape;692;p42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693" name="Google Shape;693;p42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42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42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2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2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2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42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2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42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702" name="Google Shape;702;p42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2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2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5" name="Google Shape;705;p42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06" name="Google Shape;706;p42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2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2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2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2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1" name="Google Shape;711;p42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12" name="Google Shape;712;p42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2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2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2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2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2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2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42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720" name="Google Shape;720;p42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2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2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2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2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2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" name="Google Shape;726;p42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727" name="Google Shape;727;p42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42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2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42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42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2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2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42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42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" name="Google Shape;736;p42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737" name="Google Shape;737;p42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2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2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2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2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2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2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2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42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2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2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8" name="Google Shape;748;p42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749" name="Google Shape;749;p42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2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2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42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2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4" name="Google Shape;754;p42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755" name="Google Shape;755;p42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42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42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42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2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2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2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" name="Google Shape;762;p42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763" name="Google Shape;763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" name="Google Shape;765;p42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766" name="Google Shape;766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8" name="Google Shape;768;p42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769" name="Google Shape;769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1" name="Google Shape;771;p42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42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42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4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4D4A56"/>
                </a:solidFill>
              </a:rPr>
              <a:t>‹#›</a:t>
            </a:fld>
            <a:endParaRPr>
              <a:solidFill>
                <a:srgbClr val="4D4A56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778" name="Shape 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79" name="Google Shape;779;p43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80" name="Google Shape;780;p43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3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3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3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3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3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6" name="Google Shape;786;p43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87" name="Google Shape;787;p43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3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3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3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43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92" name="Google Shape;792;p43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3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3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5" name="Google Shape;795;p43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96" name="Google Shape;796;p43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3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3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3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3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43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02" name="Google Shape;802;p43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3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3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43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06" name="Google Shape;806;p43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3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3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3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0" name="Google Shape;810;p43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11" name="Google Shape;811;p43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3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3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3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3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43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17" name="Google Shape;817;p43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3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3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3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3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3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43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24" name="Google Shape;824;p43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3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43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27" name="Google Shape;827;p43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3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3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43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31" name="Google Shape;831;p43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3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3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3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3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3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7" name="Google Shape;837;p43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38" name="Google Shape;838;p43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3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3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3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3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43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44" name="Google Shape;844;p43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3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3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7" name="Google Shape;847;p43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48" name="Google Shape;848;p43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49" name="Google Shape;849;p43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43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43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43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43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3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43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43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43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43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59" name="Google Shape;859;p43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3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3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3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3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3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5" name="Google Shape;865;p43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66" name="Google Shape;866;p43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3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3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3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0" name="Google Shape;870;p43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71" name="Google Shape;871;p43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3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3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3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3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43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77" name="Google Shape;877;p43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3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3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3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3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3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3" name="Google Shape;883;p43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84" name="Google Shape;884;p43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3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3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3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43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89" name="Google Shape;889;p43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3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3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3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3" name="Google Shape;893;p43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94" name="Google Shape;894;p43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3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3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3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3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9" name="Google Shape;899;p43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00" name="Google Shape;900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3" name="Google Shape;903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6" name="Google Shape;906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10" name="Google Shape;910;p43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11" name="Google Shape;911;p43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3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3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4" name="Google Shape;914;p43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15" name="Google Shape;915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5" name="Google Shape;925;p43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26" name="Google Shape;926;p43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3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3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3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0" name="Google Shape;930;p43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31" name="Google Shape;931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1" name="Google Shape;941;p43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42" name="Google Shape;942;p43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3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3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3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3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3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3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9" name="Google Shape;949;p43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50" name="Google Shape;950;p43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3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3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3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3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55" name="Google Shape;955;p43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3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3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3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9" name="Google Shape;959;p43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60" name="Google Shape;960;p43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3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3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3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3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5" name="Google Shape;965;p43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66" name="Google Shape;966;p43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3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3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3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3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3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2" name="Google Shape;972;p43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73" name="Google Shape;973;p43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3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3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6" name="Google Shape;976;p43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77" name="Google Shape;977;p43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3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3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3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3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2" name="Google Shape;982;p43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83" name="Google Shape;983;p43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3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3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3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3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3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9" name="Google Shape;989;p43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90" name="Google Shape;990;p43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3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3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43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94" name="Google Shape;994;p43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3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3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3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8" name="Google Shape;998;p43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99" name="Google Shape;999;p43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3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3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3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3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3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5" name="Google Shape;1005;p43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06" name="Google Shape;1006;p43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3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3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3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3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3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3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3" name="Google Shape;1013;p43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14" name="Google Shape;1014;p43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3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3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3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8" name="Google Shape;1018;p43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19" name="Google Shape;1019;p43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3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3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43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23" name="Google Shape;1023;p43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3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3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6" name="Google Shape;1026;p43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27" name="Google Shape;1027;p43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3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3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3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1" name="Google Shape;1031;p43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32" name="Google Shape;1032;p43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3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3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3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6" name="Google Shape;1036;p43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37" name="Google Shape;1037;p43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3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3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3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3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2" name="Google Shape;1042;p43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43" name="Google Shape;1043;p43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3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3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3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3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3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9" name="Google Shape;1049;p43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50" name="Google Shape;1050;p43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3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3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3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3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3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3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7" name="Google Shape;1057;p43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58" name="Google Shape;1058;p43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3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3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3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3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3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3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3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3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3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3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3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0" name="Google Shape;1070;p43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71" name="Google Shape;1071;p43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3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3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3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43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76" name="Google Shape;1076;p43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3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3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9" name="Google Shape;1079;p43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80" name="Google Shape;1080;p43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3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3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3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3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3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6" name="Google Shape;1086;p43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87" name="Google Shape;1087;p43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3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3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3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3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3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3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3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5" name="Google Shape;1095;p43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96" name="Google Shape;1096;p43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3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3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3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3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3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3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3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3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3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3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3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8" name="Google Shape;1108;p43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09" name="Google Shape;1109;p43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3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3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3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3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3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3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3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3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3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3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3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1" name="Google Shape;1121;p43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22" name="Google Shape;1122;p43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3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3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3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3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3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3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3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3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3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3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3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4" name="Google Shape;1134;p43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35" name="Google Shape;1135;p43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3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3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3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3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3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1" name="Google Shape;1141;p43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42" name="Google Shape;1142;p43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3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3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3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3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3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3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3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3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3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3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3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3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3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3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7" name="Google Shape;1157;p43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58" name="Google Shape;1158;p43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3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3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3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3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3" name="Google Shape;1163;p43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64" name="Google Shape;1164;p43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65" name="Google Shape;1165;p43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6" name="Google Shape;1166;p43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7" name="Google Shape;1167;p43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8" name="Google Shape;1168;p43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69" name="Google Shape;1169;p43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43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43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2" name="Google Shape;1172;p43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73" name="Google Shape;1173;p43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43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5" name="Google Shape;1175;p43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6" name="Google Shape;1176;p43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77" name="Google Shape;1177;p43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43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9" name="Google Shape;1179;p43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80" name="Google Shape;1180;p43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81" name="Google Shape;1181;p43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3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3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3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3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3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3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3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9" name="Google Shape;1189;p43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90" name="Google Shape;1190;p43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3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3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3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3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3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3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3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3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3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3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3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3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3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3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3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3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3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3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3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3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3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3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3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4" name="Google Shape;1214;p43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15" name="Google Shape;1215;p43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16" name="Google Shape;1216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7" name="Google Shape;1217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8" name="Google Shape;1218;p43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19" name="Google Shape;1219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1" name="Google Shape;1221;p43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22" name="Google Shape;1222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24" name="Google Shape;1224;p43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25" name="Google Shape;1225;p4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ECC1C8"/>
        </a:solidFill>
      </p:bgPr>
    </p:bg>
    <p:spTree>
      <p:nvGrpSpPr>
        <p:cNvPr id="1229" name="Shape 1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0" name="Google Shape;1230;p44"/>
          <p:cNvSpPr txBox="1"/>
          <p:nvPr/>
        </p:nvSpPr>
        <p:spPr>
          <a:xfrm>
            <a:off x="2163850" y="7618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Now you can use any emoji as an icon!</a:t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And of course it resizes without losing quality and you can change the color.</a:t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How? Follow Google instructions </a:t>
            </a:r>
            <a:r>
              <a:rPr lang="en" u="sng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  <a:hlinkClick r:id="rId3"/>
              </a:rPr>
              <a:t>https://twitter.com/googledocs/status/730087240156643328</a:t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D4A56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231" name="Google Shape;1231;p44"/>
          <p:cNvSpPr txBox="1"/>
          <p:nvPr/>
        </p:nvSpPr>
        <p:spPr>
          <a:xfrm>
            <a:off x="808100" y="22218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4D4A56"/>
                </a:solidFill>
                <a:latin typeface="Tinos"/>
                <a:ea typeface="Tinos"/>
                <a:cs typeface="Tinos"/>
                <a:sym typeface="Tino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4D4A56"/>
                </a:solidFill>
                <a:highlight>
                  <a:srgbClr val="FFFFFF"/>
                </a:highlight>
                <a:latin typeface="Tinos"/>
                <a:ea typeface="Tinos"/>
                <a:cs typeface="Tinos"/>
                <a:sym typeface="Tinos"/>
              </a:rPr>
              <a:t> and many more...</a:t>
            </a:r>
            <a:endParaRPr sz="2400">
              <a:solidFill>
                <a:srgbClr val="4D4A56"/>
              </a:solidFill>
              <a:highlight>
                <a:srgbClr val="FFFFFF"/>
              </a:highlight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232" name="Google Shape;1232;p44"/>
          <p:cNvSpPr txBox="1"/>
          <p:nvPr/>
        </p:nvSpPr>
        <p:spPr>
          <a:xfrm>
            <a:off x="648975" y="7040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FF"/>
                </a:solidFill>
              </a:rPr>
              <a:t>😉</a:t>
            </a:r>
            <a:endParaRPr sz="9600">
              <a:solidFill>
                <a:srgbClr val="FFFFFF"/>
              </a:solidFill>
            </a:endParaRPr>
          </a:p>
        </p:txBody>
      </p:sp>
      <p:sp>
        <p:nvSpPr>
          <p:cNvPr id="1233" name="Google Shape;1233;p4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4D4A56"/>
                </a:solidFill>
              </a:rPr>
              <a:t>‹#›</a:t>
            </a:fld>
            <a:endParaRPr>
              <a:solidFill>
                <a:srgbClr val="4D4A56"/>
              </a:solidFill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37" name="Shape 1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38" name="Google Shape;1238;p45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39" name="Google Shape;1239;p45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40" name="Google Shape;1240;p45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41" name="Google Shape;1241;p45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42" name="Google Shape;1242;p45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3" name="Google Shape;1243;p45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4" name="Google Shape;1244;p45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45" name="Google Shape;1245;p45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6" name="Google Shape;1246;p45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7" name="Google Shape;1247;p45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48" name="Google Shape;1248;p45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9" name="Google Shape;1249;p45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0" name="Google Shape;1250;p45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51" name="Google Shape;1251;p45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2" name="Google Shape;1252;p45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Ophelia template">
  <a:themeElements>
    <a:clrScheme name="Custom 347">
      <a:dk1>
        <a:srgbClr val="4D4A56"/>
      </a:dk1>
      <a:lt1>
        <a:srgbClr val="FFFFFF"/>
      </a:lt1>
      <a:dk2>
        <a:srgbClr val="888394"/>
      </a:dk2>
      <a:lt2>
        <a:srgbClr val="E7E7EC"/>
      </a:lt2>
      <a:accent1>
        <a:srgbClr val="ECC1C8"/>
      </a:accent1>
      <a:accent2>
        <a:srgbClr val="E48DA3"/>
      </a:accent2>
      <a:accent3>
        <a:srgbClr val="AEA4CC"/>
      </a:accent3>
      <a:accent4>
        <a:srgbClr val="8F86AC"/>
      </a:accent4>
      <a:accent5>
        <a:srgbClr val="F0DFAE"/>
      </a:accent5>
      <a:accent6>
        <a:srgbClr val="E0B88E"/>
      </a:accent6>
      <a:hlink>
        <a:srgbClr val="4D4A56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