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8" r:id="rId3"/>
    <p:sldId id="257" r:id="rId4"/>
    <p:sldId id="265" r:id="rId5"/>
    <p:sldId id="275" r:id="rId6"/>
    <p:sldId id="283" r:id="rId7"/>
    <p:sldId id="260" r:id="rId8"/>
    <p:sldId id="261" r:id="rId9"/>
    <p:sldId id="289" r:id="rId10"/>
    <p:sldId id="277" r:id="rId11"/>
    <p:sldId id="278" r:id="rId12"/>
    <p:sldId id="268" r:id="rId13"/>
    <p:sldId id="286" r:id="rId14"/>
    <p:sldId id="279" r:id="rId15"/>
    <p:sldId id="280" r:id="rId16"/>
    <p:sldId id="281" r:id="rId17"/>
    <p:sldId id="282" r:id="rId18"/>
    <p:sldId id="287" r:id="rId19"/>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C02F36"/>
    <a:srgbClr val="EE5B32"/>
    <a:srgbClr val="FEAF39"/>
    <a:srgbClr val="EE6E4A"/>
    <a:srgbClr val="23282E"/>
    <a:srgbClr val="E49573"/>
    <a:srgbClr val="C5D7EF"/>
    <a:srgbClr val="496786"/>
    <a:srgbClr val="5F8A5F"/>
    <a:srgbClr val="A55C14"/>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174"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viewProps" Target="view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presProps" Target="pres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ableStyles" Target="tableStyle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theme" Target="theme/theme1.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view3D>
      <c:rotX val="15"/>
      <c:rotY val="20"/>
      <c:depthPercent val="100"/>
      <c:rAngAx val="1"/>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bar3DChart>
        <c:barDir val="col"/>
        <c:grouping val="clustered"/>
        <c:varyColors val="0"/>
        <c:ser>
          <c:idx val="0"/>
          <c:order val="0"/>
          <c:tx>
            <c:strRef>
              <c:f>Sheet1!$B$1</c:f>
              <c:strCache>
                <c:ptCount val="1"/>
                <c:pt idx="0">
                  <c:v>Series 1</c:v>
                </c:pt>
              </c:strCache>
            </c:strRef>
          </c:tx>
          <c:spPr>
            <a:solidFill>
              <a:schemeClr val="accent1"/>
            </a:solidFill>
            <a:ln>
              <a:noFill/>
            </a:ln>
            <a:effectLst/>
            <a:sp3d/>
          </c:spPr>
          <c:invertIfNegative val="0"/>
          <c:dLbls>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1"/>
            <c:showCatName val="1"/>
            <c:showSerName val="0"/>
            <c:showPercent val="0"/>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15:showLeaderLines val="0"/>
              </c:ext>
            </c:extLst>
          </c:dLbls>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A1DB-4169-852C-CF8B5540F9C4}"/>
            </c:ext>
          </c:extLst>
        </c:ser>
        <c:ser>
          <c:idx val="1"/>
          <c:order val="1"/>
          <c:tx>
            <c:strRef>
              <c:f>Sheet1!$C$1</c:f>
              <c:strCache>
                <c:ptCount val="1"/>
                <c:pt idx="0">
                  <c:v>Series 2</c:v>
                </c:pt>
              </c:strCache>
            </c:strRef>
          </c:tx>
          <c:spPr>
            <a:solidFill>
              <a:schemeClr val="accent2"/>
            </a:solidFill>
            <a:ln>
              <a:noFill/>
            </a:ln>
            <a:effectLst/>
            <a:sp3d/>
          </c:spPr>
          <c:invertIfNegative val="0"/>
          <c:dLbls>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1"/>
            <c:showCatName val="1"/>
            <c:showSerName val="0"/>
            <c:showPercent val="0"/>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15:showLeaderLines val="0"/>
              </c:ext>
            </c:extLst>
          </c:dLbls>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A1DB-4169-852C-CF8B5540F9C4}"/>
            </c:ext>
          </c:extLst>
        </c:ser>
        <c:ser>
          <c:idx val="2"/>
          <c:order val="2"/>
          <c:tx>
            <c:strRef>
              <c:f>Sheet1!$D$1</c:f>
              <c:strCache>
                <c:ptCount val="1"/>
                <c:pt idx="0">
                  <c:v>Series 3</c:v>
                </c:pt>
              </c:strCache>
            </c:strRef>
          </c:tx>
          <c:spPr>
            <a:solidFill>
              <a:schemeClr val="accent3"/>
            </a:solidFill>
            <a:ln>
              <a:noFill/>
            </a:ln>
            <a:effectLst/>
            <a:sp3d/>
          </c:spPr>
          <c:invertIfNegative val="0"/>
          <c:dLbls>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1"/>
            <c:showCatName val="1"/>
            <c:showSerName val="0"/>
            <c:showPercent val="0"/>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15:showLeaderLines val="0"/>
              </c:ext>
            </c:extLst>
          </c:dLbls>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A1DB-4169-852C-CF8B5540F9C4}"/>
            </c:ext>
          </c:extLst>
        </c:ser>
        <c:dLbls>
          <c:showLegendKey val="0"/>
          <c:showVal val="0"/>
          <c:showCatName val="0"/>
          <c:showSerName val="0"/>
          <c:showPercent val="0"/>
          <c:showBubbleSize val="0"/>
        </c:dLbls>
        <c:gapWidth val="150"/>
        <c:shape val="box"/>
        <c:axId val="216590592"/>
        <c:axId val="242347472"/>
        <c:axId val="0"/>
      </c:bar3DChart>
      <c:catAx>
        <c:axId val="216590592"/>
        <c:scaling>
          <c:orientation val="minMax"/>
        </c:scaling>
        <c:delete val="1"/>
        <c:axPos val="b"/>
        <c:numFmt formatCode="General" sourceLinked="1"/>
        <c:majorTickMark val="none"/>
        <c:minorTickMark val="none"/>
        <c:tickLblPos val="nextTo"/>
        <c:crossAx val="242347472"/>
        <c:crosses val="autoZero"/>
        <c:auto val="1"/>
        <c:lblAlgn val="ctr"/>
        <c:lblOffset val="100"/>
        <c:noMultiLvlLbl val="0"/>
      </c:catAx>
      <c:valAx>
        <c:axId val="242347472"/>
        <c:scaling>
          <c:orientation val="minMax"/>
        </c:scaling>
        <c:delete val="1"/>
        <c:axPos val="l"/>
        <c:numFmt formatCode="General" sourceLinked="1"/>
        <c:majorTickMark val="none"/>
        <c:minorTickMark val="none"/>
        <c:tickLblPos val="nextTo"/>
        <c:crossAx val="216590592"/>
        <c:crosses val="autoZero"/>
        <c:crossBetween val="between"/>
      </c:valAx>
      <c:spPr>
        <a:noFill/>
        <a:ln>
          <a:noFill/>
        </a:ln>
        <a:effectLst/>
      </c:spPr>
    </c:plotArea>
    <c:plotVisOnly val="1"/>
    <c:dispBlanksAs val="gap"/>
    <c:extLst>
      <c:ext xmlns:c16r3="http://schemas.microsoft.com/office/drawing/2017/03/chart" uri="{56B9EC1D-385E-4148-901F-78D8002777C0}">
        <c16r3:dataDisplayOptions16>
          <c16r3:dispNaAsBlank val="1"/>
        </c16r3:dataDisplayOptions16>
      </c:ext>
    </c:extLst>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8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slideLayouts/_rels/slideLayout1.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4.png"/><Relationship Id="rId1" Type="http://schemas.openxmlformats.org/officeDocument/2006/relationships/slideMaster" Target="../slideMasters/slideMaster1.xml"/><Relationship Id="rId4" Type="http://schemas.openxmlformats.org/officeDocument/2006/relationships/image" Target="../media/image6.png"/></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7.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10.png"/><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2D86FC1A-F580-4DDF-9465-0DF2A7C8A976}"/>
              </a:ext>
            </a:extLst>
          </p:cNvPr>
          <p:cNvSpPr/>
          <p:nvPr userDrawn="1"/>
        </p:nvSpPr>
        <p:spPr>
          <a:xfrm>
            <a:off x="0" y="-2"/>
            <a:ext cx="284813" cy="6858000"/>
          </a:xfrm>
          <a:prstGeom prst="rect">
            <a:avLst/>
          </a:prstGeom>
          <a:gradFill flip="none" rotWithShape="1">
            <a:gsLst>
              <a:gs pos="66000">
                <a:schemeClr val="tx1">
                  <a:lumMod val="95000"/>
                  <a:lumOff val="5000"/>
                </a:schemeClr>
              </a:gs>
              <a:gs pos="100000">
                <a:schemeClr val="tx1">
                  <a:lumMod val="50000"/>
                  <a:lumOff val="50000"/>
                </a:schemeClr>
              </a:gs>
            </a:gsLst>
            <a:path path="circle">
              <a:fillToRect t="100000" r="100000"/>
            </a:path>
            <a:tileRect l="-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a:extLst>
              <a:ext uri="{FF2B5EF4-FFF2-40B4-BE49-F238E27FC236}">
                <a16:creationId xmlns:a16="http://schemas.microsoft.com/office/drawing/2014/main" id="{A83DFCF2-361C-440A-9B52-C0BEAC787B35}"/>
              </a:ext>
            </a:extLst>
          </p:cNvPr>
          <p:cNvSpPr/>
          <p:nvPr userDrawn="1"/>
        </p:nvSpPr>
        <p:spPr>
          <a:xfrm>
            <a:off x="918985" y="-2"/>
            <a:ext cx="284813" cy="6858000"/>
          </a:xfrm>
          <a:prstGeom prst="rect">
            <a:avLst/>
          </a:prstGeom>
          <a:gradFill flip="none" rotWithShape="1">
            <a:gsLst>
              <a:gs pos="66000">
                <a:schemeClr val="tx1">
                  <a:lumMod val="95000"/>
                  <a:lumOff val="5000"/>
                </a:schemeClr>
              </a:gs>
              <a:gs pos="100000">
                <a:schemeClr val="tx1">
                  <a:lumMod val="50000"/>
                  <a:lumOff val="50000"/>
                </a:schemeClr>
              </a:gs>
            </a:gsLst>
            <a:path path="circle">
              <a:fillToRect t="100000" r="100000"/>
            </a:path>
            <a:tileRect l="-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ectangle 8">
            <a:extLst>
              <a:ext uri="{FF2B5EF4-FFF2-40B4-BE49-F238E27FC236}">
                <a16:creationId xmlns:a16="http://schemas.microsoft.com/office/drawing/2014/main" id="{08A15A90-4BCB-4E06-A1F9-B217E80C83DF}"/>
              </a:ext>
            </a:extLst>
          </p:cNvPr>
          <p:cNvSpPr/>
          <p:nvPr userDrawn="1"/>
        </p:nvSpPr>
        <p:spPr>
          <a:xfrm>
            <a:off x="1837970" y="0"/>
            <a:ext cx="284813" cy="6858000"/>
          </a:xfrm>
          <a:prstGeom prst="rect">
            <a:avLst/>
          </a:prstGeom>
          <a:gradFill flip="none" rotWithShape="1">
            <a:gsLst>
              <a:gs pos="66000">
                <a:schemeClr val="tx1">
                  <a:lumMod val="95000"/>
                  <a:lumOff val="5000"/>
                </a:schemeClr>
              </a:gs>
              <a:gs pos="100000">
                <a:schemeClr val="tx1">
                  <a:lumMod val="50000"/>
                  <a:lumOff val="50000"/>
                </a:schemeClr>
              </a:gs>
            </a:gsLst>
            <a:path path="circle">
              <a:fillToRect t="100000" r="100000"/>
            </a:path>
            <a:tileRect l="-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a:extLst>
              <a:ext uri="{FF2B5EF4-FFF2-40B4-BE49-F238E27FC236}">
                <a16:creationId xmlns:a16="http://schemas.microsoft.com/office/drawing/2014/main" id="{4FABBC2E-7DED-438D-BCAD-6EBA7F46C959}"/>
              </a:ext>
            </a:extLst>
          </p:cNvPr>
          <p:cNvSpPr/>
          <p:nvPr userDrawn="1"/>
        </p:nvSpPr>
        <p:spPr>
          <a:xfrm>
            <a:off x="2756955" y="-2"/>
            <a:ext cx="284813" cy="6858000"/>
          </a:xfrm>
          <a:prstGeom prst="rect">
            <a:avLst/>
          </a:prstGeom>
          <a:gradFill flip="none" rotWithShape="1">
            <a:gsLst>
              <a:gs pos="66000">
                <a:schemeClr val="tx1">
                  <a:lumMod val="95000"/>
                  <a:lumOff val="5000"/>
                </a:schemeClr>
              </a:gs>
              <a:gs pos="100000">
                <a:schemeClr val="tx1">
                  <a:lumMod val="50000"/>
                  <a:lumOff val="50000"/>
                </a:schemeClr>
              </a:gs>
            </a:gsLst>
            <a:path path="circle">
              <a:fillToRect t="100000" r="100000"/>
            </a:path>
            <a:tileRect l="-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Rectangle 14">
            <a:extLst>
              <a:ext uri="{FF2B5EF4-FFF2-40B4-BE49-F238E27FC236}">
                <a16:creationId xmlns:a16="http://schemas.microsoft.com/office/drawing/2014/main" id="{A8FDB726-9823-4D74-81AC-7F70742B8FB2}"/>
              </a:ext>
            </a:extLst>
          </p:cNvPr>
          <p:cNvSpPr/>
          <p:nvPr userDrawn="1"/>
        </p:nvSpPr>
        <p:spPr>
          <a:xfrm>
            <a:off x="3675940" y="-4"/>
            <a:ext cx="284813" cy="6858000"/>
          </a:xfrm>
          <a:prstGeom prst="rect">
            <a:avLst/>
          </a:prstGeom>
          <a:gradFill flip="none" rotWithShape="1">
            <a:gsLst>
              <a:gs pos="66000">
                <a:schemeClr val="tx1">
                  <a:lumMod val="95000"/>
                  <a:lumOff val="5000"/>
                </a:schemeClr>
              </a:gs>
              <a:gs pos="100000">
                <a:schemeClr val="tx1">
                  <a:lumMod val="50000"/>
                  <a:lumOff val="50000"/>
                </a:schemeClr>
              </a:gs>
            </a:gsLst>
            <a:path path="circle">
              <a:fillToRect t="100000" r="100000"/>
            </a:path>
            <a:tileRect l="-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Rectangle 15">
            <a:extLst>
              <a:ext uri="{FF2B5EF4-FFF2-40B4-BE49-F238E27FC236}">
                <a16:creationId xmlns:a16="http://schemas.microsoft.com/office/drawing/2014/main" id="{1C903727-B774-48D2-B033-8E4E72584F0F}"/>
              </a:ext>
            </a:extLst>
          </p:cNvPr>
          <p:cNvSpPr/>
          <p:nvPr userDrawn="1"/>
        </p:nvSpPr>
        <p:spPr>
          <a:xfrm>
            <a:off x="4594925" y="-4"/>
            <a:ext cx="284813" cy="6858000"/>
          </a:xfrm>
          <a:prstGeom prst="rect">
            <a:avLst/>
          </a:prstGeom>
          <a:gradFill flip="none" rotWithShape="1">
            <a:gsLst>
              <a:gs pos="66000">
                <a:schemeClr val="tx1">
                  <a:lumMod val="95000"/>
                  <a:lumOff val="5000"/>
                </a:schemeClr>
              </a:gs>
              <a:gs pos="100000">
                <a:schemeClr val="tx1">
                  <a:lumMod val="50000"/>
                  <a:lumOff val="50000"/>
                </a:schemeClr>
              </a:gs>
            </a:gsLst>
            <a:path path="circle">
              <a:fillToRect t="100000" r="100000"/>
            </a:path>
            <a:tileRect l="-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ectangle 18">
            <a:extLst>
              <a:ext uri="{FF2B5EF4-FFF2-40B4-BE49-F238E27FC236}">
                <a16:creationId xmlns:a16="http://schemas.microsoft.com/office/drawing/2014/main" id="{A70371AF-B551-4390-AFB8-534986A6C854}"/>
              </a:ext>
            </a:extLst>
          </p:cNvPr>
          <p:cNvSpPr/>
          <p:nvPr userDrawn="1"/>
        </p:nvSpPr>
        <p:spPr>
          <a:xfrm>
            <a:off x="5513910" y="-4"/>
            <a:ext cx="284813" cy="6858000"/>
          </a:xfrm>
          <a:prstGeom prst="rect">
            <a:avLst/>
          </a:prstGeom>
          <a:gradFill flip="none" rotWithShape="1">
            <a:gsLst>
              <a:gs pos="66000">
                <a:schemeClr val="tx1">
                  <a:lumMod val="95000"/>
                  <a:lumOff val="5000"/>
                </a:schemeClr>
              </a:gs>
              <a:gs pos="100000">
                <a:schemeClr val="tx1">
                  <a:lumMod val="50000"/>
                  <a:lumOff val="50000"/>
                </a:schemeClr>
              </a:gs>
            </a:gsLst>
            <a:path path="circle">
              <a:fillToRect t="100000" r="100000"/>
            </a:path>
            <a:tileRect l="-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ectangle 19">
            <a:extLst>
              <a:ext uri="{FF2B5EF4-FFF2-40B4-BE49-F238E27FC236}">
                <a16:creationId xmlns:a16="http://schemas.microsoft.com/office/drawing/2014/main" id="{58F87846-8EA3-49C9-90DB-741D471F5630}"/>
              </a:ext>
            </a:extLst>
          </p:cNvPr>
          <p:cNvSpPr/>
          <p:nvPr userDrawn="1"/>
        </p:nvSpPr>
        <p:spPr>
          <a:xfrm>
            <a:off x="6432895" y="-4"/>
            <a:ext cx="284813" cy="6858000"/>
          </a:xfrm>
          <a:prstGeom prst="rect">
            <a:avLst/>
          </a:prstGeom>
          <a:gradFill flip="none" rotWithShape="1">
            <a:gsLst>
              <a:gs pos="66000">
                <a:schemeClr val="tx1">
                  <a:lumMod val="95000"/>
                  <a:lumOff val="5000"/>
                </a:schemeClr>
              </a:gs>
              <a:gs pos="100000">
                <a:schemeClr val="tx1">
                  <a:lumMod val="50000"/>
                  <a:lumOff val="50000"/>
                </a:schemeClr>
              </a:gs>
            </a:gsLst>
            <a:path path="circle">
              <a:fillToRect t="100000" r="100000"/>
            </a:path>
            <a:tileRect l="-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Rectangle 20">
            <a:extLst>
              <a:ext uri="{FF2B5EF4-FFF2-40B4-BE49-F238E27FC236}">
                <a16:creationId xmlns:a16="http://schemas.microsoft.com/office/drawing/2014/main" id="{1F3D4996-0B84-4F3D-90EF-24D73611FFAB}"/>
              </a:ext>
            </a:extLst>
          </p:cNvPr>
          <p:cNvSpPr/>
          <p:nvPr userDrawn="1"/>
        </p:nvSpPr>
        <p:spPr>
          <a:xfrm>
            <a:off x="7351880" y="-2"/>
            <a:ext cx="284813" cy="6858000"/>
          </a:xfrm>
          <a:prstGeom prst="rect">
            <a:avLst/>
          </a:prstGeom>
          <a:gradFill flip="none" rotWithShape="1">
            <a:gsLst>
              <a:gs pos="66000">
                <a:schemeClr val="tx1">
                  <a:lumMod val="95000"/>
                  <a:lumOff val="5000"/>
                </a:schemeClr>
              </a:gs>
              <a:gs pos="100000">
                <a:schemeClr val="tx1">
                  <a:lumMod val="50000"/>
                  <a:lumOff val="50000"/>
                </a:schemeClr>
              </a:gs>
            </a:gsLst>
            <a:path path="circle">
              <a:fillToRect t="100000" r="100000"/>
            </a:path>
            <a:tileRect l="-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Rectangle 21">
            <a:extLst>
              <a:ext uri="{FF2B5EF4-FFF2-40B4-BE49-F238E27FC236}">
                <a16:creationId xmlns:a16="http://schemas.microsoft.com/office/drawing/2014/main" id="{F1049E87-247B-4032-BA52-65E78D2B00A0}"/>
              </a:ext>
            </a:extLst>
          </p:cNvPr>
          <p:cNvSpPr/>
          <p:nvPr userDrawn="1"/>
        </p:nvSpPr>
        <p:spPr>
          <a:xfrm>
            <a:off x="8270865" y="-4"/>
            <a:ext cx="284813" cy="6858000"/>
          </a:xfrm>
          <a:prstGeom prst="rect">
            <a:avLst/>
          </a:prstGeom>
          <a:gradFill flip="none" rotWithShape="1">
            <a:gsLst>
              <a:gs pos="66000">
                <a:schemeClr val="tx1">
                  <a:lumMod val="95000"/>
                  <a:lumOff val="5000"/>
                </a:schemeClr>
              </a:gs>
              <a:gs pos="100000">
                <a:schemeClr val="tx1">
                  <a:lumMod val="50000"/>
                  <a:lumOff val="50000"/>
                </a:schemeClr>
              </a:gs>
            </a:gsLst>
            <a:path path="circle">
              <a:fillToRect t="100000" r="100000"/>
            </a:path>
            <a:tileRect l="-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Rectangle 22">
            <a:extLst>
              <a:ext uri="{FF2B5EF4-FFF2-40B4-BE49-F238E27FC236}">
                <a16:creationId xmlns:a16="http://schemas.microsoft.com/office/drawing/2014/main" id="{7A4A772F-72B7-4526-B1E7-EC65CFA76B70}"/>
              </a:ext>
            </a:extLst>
          </p:cNvPr>
          <p:cNvSpPr/>
          <p:nvPr userDrawn="1"/>
        </p:nvSpPr>
        <p:spPr>
          <a:xfrm>
            <a:off x="9189850" y="0"/>
            <a:ext cx="284813" cy="6858000"/>
          </a:xfrm>
          <a:prstGeom prst="rect">
            <a:avLst/>
          </a:prstGeom>
          <a:gradFill flip="none" rotWithShape="1">
            <a:gsLst>
              <a:gs pos="66000">
                <a:schemeClr val="tx1">
                  <a:lumMod val="95000"/>
                  <a:lumOff val="5000"/>
                </a:schemeClr>
              </a:gs>
              <a:gs pos="100000">
                <a:schemeClr val="tx1">
                  <a:lumMod val="50000"/>
                  <a:lumOff val="50000"/>
                </a:schemeClr>
              </a:gs>
            </a:gsLst>
            <a:path path="circle">
              <a:fillToRect t="100000" r="100000"/>
            </a:path>
            <a:tileRect l="-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ectangle 23">
            <a:extLst>
              <a:ext uri="{FF2B5EF4-FFF2-40B4-BE49-F238E27FC236}">
                <a16:creationId xmlns:a16="http://schemas.microsoft.com/office/drawing/2014/main" id="{4D3FFF2A-8CBF-43D9-9B17-85A70B606BE8}"/>
              </a:ext>
            </a:extLst>
          </p:cNvPr>
          <p:cNvSpPr/>
          <p:nvPr userDrawn="1"/>
        </p:nvSpPr>
        <p:spPr>
          <a:xfrm>
            <a:off x="10108835" y="0"/>
            <a:ext cx="284813" cy="6858000"/>
          </a:xfrm>
          <a:prstGeom prst="rect">
            <a:avLst/>
          </a:prstGeom>
          <a:gradFill flip="none" rotWithShape="1">
            <a:gsLst>
              <a:gs pos="66000">
                <a:schemeClr val="tx1">
                  <a:lumMod val="95000"/>
                  <a:lumOff val="5000"/>
                </a:schemeClr>
              </a:gs>
              <a:gs pos="100000">
                <a:schemeClr val="tx1">
                  <a:lumMod val="50000"/>
                  <a:lumOff val="50000"/>
                </a:schemeClr>
              </a:gs>
            </a:gsLst>
            <a:path path="circle">
              <a:fillToRect t="100000" r="100000"/>
            </a:path>
            <a:tileRect l="-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Rectangle 24">
            <a:extLst>
              <a:ext uri="{FF2B5EF4-FFF2-40B4-BE49-F238E27FC236}">
                <a16:creationId xmlns:a16="http://schemas.microsoft.com/office/drawing/2014/main" id="{DC9E0D9C-BB70-4ACF-B615-2A1DF13E043F}"/>
              </a:ext>
            </a:extLst>
          </p:cNvPr>
          <p:cNvSpPr/>
          <p:nvPr userDrawn="1"/>
        </p:nvSpPr>
        <p:spPr>
          <a:xfrm>
            <a:off x="11027820" y="2"/>
            <a:ext cx="284813" cy="6858000"/>
          </a:xfrm>
          <a:prstGeom prst="rect">
            <a:avLst/>
          </a:prstGeom>
          <a:gradFill flip="none" rotWithShape="1">
            <a:gsLst>
              <a:gs pos="66000">
                <a:schemeClr val="tx1">
                  <a:lumMod val="95000"/>
                  <a:lumOff val="5000"/>
                </a:schemeClr>
              </a:gs>
              <a:gs pos="100000">
                <a:schemeClr val="tx1">
                  <a:lumMod val="50000"/>
                  <a:lumOff val="50000"/>
                </a:schemeClr>
              </a:gs>
            </a:gsLst>
            <a:path path="circle">
              <a:fillToRect t="100000" r="100000"/>
            </a:path>
            <a:tileRect l="-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Rectangle 25">
            <a:extLst>
              <a:ext uri="{FF2B5EF4-FFF2-40B4-BE49-F238E27FC236}">
                <a16:creationId xmlns:a16="http://schemas.microsoft.com/office/drawing/2014/main" id="{7783C5B0-0CCA-442E-BAE9-1B71B3B9A86F}"/>
              </a:ext>
            </a:extLst>
          </p:cNvPr>
          <p:cNvSpPr/>
          <p:nvPr userDrawn="1"/>
        </p:nvSpPr>
        <p:spPr>
          <a:xfrm>
            <a:off x="11946804" y="0"/>
            <a:ext cx="284813" cy="6858000"/>
          </a:xfrm>
          <a:prstGeom prst="rect">
            <a:avLst/>
          </a:prstGeom>
          <a:gradFill flip="none" rotWithShape="1">
            <a:gsLst>
              <a:gs pos="66000">
                <a:schemeClr val="tx1">
                  <a:lumMod val="95000"/>
                  <a:lumOff val="5000"/>
                </a:schemeClr>
              </a:gs>
              <a:gs pos="100000">
                <a:schemeClr val="tx1">
                  <a:lumMod val="50000"/>
                  <a:lumOff val="50000"/>
                </a:schemeClr>
              </a:gs>
            </a:gsLst>
            <a:path path="circle">
              <a:fillToRect t="100000" r="100000"/>
            </a:path>
            <a:tileRect l="-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9" name="Group 48">
            <a:extLst>
              <a:ext uri="{FF2B5EF4-FFF2-40B4-BE49-F238E27FC236}">
                <a16:creationId xmlns:a16="http://schemas.microsoft.com/office/drawing/2014/main" id="{27647585-F0DA-4B92-8E82-5EB0B8C27F34}"/>
              </a:ext>
            </a:extLst>
          </p:cNvPr>
          <p:cNvGrpSpPr/>
          <p:nvPr userDrawn="1"/>
        </p:nvGrpSpPr>
        <p:grpSpPr>
          <a:xfrm>
            <a:off x="1003394" y="960049"/>
            <a:ext cx="10185212" cy="4937903"/>
            <a:chOff x="1163926" y="957254"/>
            <a:chExt cx="10185212" cy="4937903"/>
          </a:xfrm>
        </p:grpSpPr>
        <p:grpSp>
          <p:nvGrpSpPr>
            <p:cNvPr id="39" name="Group 38">
              <a:extLst>
                <a:ext uri="{FF2B5EF4-FFF2-40B4-BE49-F238E27FC236}">
                  <a16:creationId xmlns:a16="http://schemas.microsoft.com/office/drawing/2014/main" id="{CB001200-1DB3-4AA2-84E6-332294A05DCF}"/>
                </a:ext>
              </a:extLst>
            </p:cNvPr>
            <p:cNvGrpSpPr/>
            <p:nvPr userDrawn="1"/>
          </p:nvGrpSpPr>
          <p:grpSpPr>
            <a:xfrm flipH="1">
              <a:off x="8048618" y="1762409"/>
              <a:ext cx="3300520" cy="3344352"/>
              <a:chOff x="687429" y="1403386"/>
              <a:chExt cx="2605930" cy="2640538"/>
            </a:xfrm>
          </p:grpSpPr>
          <p:pic>
            <p:nvPicPr>
              <p:cNvPr id="40" name="Picture 39">
                <a:extLst>
                  <a:ext uri="{FF2B5EF4-FFF2-40B4-BE49-F238E27FC236}">
                    <a16:creationId xmlns:a16="http://schemas.microsoft.com/office/drawing/2014/main" id="{AA88367F-85DA-4B6E-96A6-58CCF8A1B110}"/>
                  </a:ext>
                </a:extLst>
              </p:cNvPr>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687429" y="1403386"/>
                <a:ext cx="2605930" cy="2640538"/>
              </a:xfrm>
              <a:prstGeom prst="rect">
                <a:avLst/>
              </a:prstGeom>
            </p:spPr>
          </p:pic>
          <p:sp>
            <p:nvSpPr>
              <p:cNvPr id="41" name="Oval 40">
                <a:extLst>
                  <a:ext uri="{FF2B5EF4-FFF2-40B4-BE49-F238E27FC236}">
                    <a16:creationId xmlns:a16="http://schemas.microsoft.com/office/drawing/2014/main" id="{C9BCE000-0EDC-434A-B04D-BBD314355027}"/>
                  </a:ext>
                </a:extLst>
              </p:cNvPr>
              <p:cNvSpPr/>
              <p:nvPr userDrawn="1"/>
            </p:nvSpPr>
            <p:spPr>
              <a:xfrm>
                <a:off x="1567543" y="2268391"/>
                <a:ext cx="881998" cy="843929"/>
              </a:xfrm>
              <a:prstGeom prst="ellipse">
                <a:avLst/>
              </a:prstGeom>
              <a:solidFill>
                <a:srgbClr val="EC692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0" name="Group 29">
              <a:extLst>
                <a:ext uri="{FF2B5EF4-FFF2-40B4-BE49-F238E27FC236}">
                  <a16:creationId xmlns:a16="http://schemas.microsoft.com/office/drawing/2014/main" id="{FB59363D-3960-41A1-AC1A-DF99EAE1F9C7}"/>
                </a:ext>
              </a:extLst>
            </p:cNvPr>
            <p:cNvGrpSpPr/>
            <p:nvPr userDrawn="1"/>
          </p:nvGrpSpPr>
          <p:grpSpPr>
            <a:xfrm>
              <a:off x="1163926" y="1756820"/>
              <a:ext cx="3300520" cy="3344352"/>
              <a:chOff x="687429" y="1403386"/>
              <a:chExt cx="2605930" cy="2640538"/>
            </a:xfrm>
          </p:grpSpPr>
          <p:pic>
            <p:nvPicPr>
              <p:cNvPr id="31" name="Picture 30">
                <a:extLst>
                  <a:ext uri="{FF2B5EF4-FFF2-40B4-BE49-F238E27FC236}">
                    <a16:creationId xmlns:a16="http://schemas.microsoft.com/office/drawing/2014/main" id="{8E68DC94-B3F0-4E12-B697-E19F5DD16040}"/>
                  </a:ext>
                </a:extLst>
              </p:cNvPr>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687429" y="1403386"/>
                <a:ext cx="2605930" cy="2640538"/>
              </a:xfrm>
              <a:prstGeom prst="rect">
                <a:avLst/>
              </a:prstGeom>
            </p:spPr>
          </p:pic>
          <p:sp>
            <p:nvSpPr>
              <p:cNvPr id="32" name="Oval 31">
                <a:extLst>
                  <a:ext uri="{FF2B5EF4-FFF2-40B4-BE49-F238E27FC236}">
                    <a16:creationId xmlns:a16="http://schemas.microsoft.com/office/drawing/2014/main" id="{DCC633BF-258B-421E-BB72-3A8E2FBB2FA6}"/>
                  </a:ext>
                </a:extLst>
              </p:cNvPr>
              <p:cNvSpPr/>
              <p:nvPr userDrawn="1"/>
            </p:nvSpPr>
            <p:spPr>
              <a:xfrm>
                <a:off x="1567543" y="2268391"/>
                <a:ext cx="881998" cy="843929"/>
              </a:xfrm>
              <a:prstGeom prst="ellipse">
                <a:avLst/>
              </a:prstGeom>
              <a:solidFill>
                <a:srgbClr val="EC692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9" name="Group 28">
              <a:extLst>
                <a:ext uri="{FF2B5EF4-FFF2-40B4-BE49-F238E27FC236}">
                  <a16:creationId xmlns:a16="http://schemas.microsoft.com/office/drawing/2014/main" id="{E595A03D-DEBD-47A1-905C-9CE7A8308CDA}"/>
                </a:ext>
              </a:extLst>
            </p:cNvPr>
            <p:cNvGrpSpPr/>
            <p:nvPr userDrawn="1"/>
          </p:nvGrpSpPr>
          <p:grpSpPr>
            <a:xfrm>
              <a:off x="3006263" y="1071543"/>
              <a:ext cx="6107873" cy="4823614"/>
              <a:chOff x="2272249" y="997195"/>
              <a:chExt cx="7736935" cy="4967206"/>
            </a:xfrm>
          </p:grpSpPr>
          <p:sp>
            <p:nvSpPr>
              <p:cNvPr id="27" name="Rectangle 26">
                <a:extLst>
                  <a:ext uri="{FF2B5EF4-FFF2-40B4-BE49-F238E27FC236}">
                    <a16:creationId xmlns:a16="http://schemas.microsoft.com/office/drawing/2014/main" id="{3A4AE465-8CE6-4A8C-8368-B9E71104FB1C}"/>
                  </a:ext>
                </a:extLst>
              </p:cNvPr>
              <p:cNvSpPr/>
              <p:nvPr userDrawn="1"/>
            </p:nvSpPr>
            <p:spPr>
              <a:xfrm>
                <a:off x="2698102" y="1311035"/>
                <a:ext cx="6885228" cy="4339526"/>
              </a:xfrm>
              <a:prstGeom prst="rect">
                <a:avLst/>
              </a:prstGeom>
              <a:solidFill>
                <a:schemeClr val="bg1">
                  <a:alpha val="92000"/>
                </a:schemeClr>
              </a:solidFill>
              <a:ln>
                <a:noFill/>
              </a:ln>
              <a:effectLst>
                <a:outerShdw blurRad="203200" sx="103000" sy="103000" algn="ctr" rotWithShape="0">
                  <a:prstClr val="black">
                    <a:alpha val="2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Frame 27">
                <a:extLst>
                  <a:ext uri="{FF2B5EF4-FFF2-40B4-BE49-F238E27FC236}">
                    <a16:creationId xmlns:a16="http://schemas.microsoft.com/office/drawing/2014/main" id="{89A1F531-3427-41FD-AC37-C64FAC215FD5}"/>
                  </a:ext>
                </a:extLst>
              </p:cNvPr>
              <p:cNvSpPr/>
              <p:nvPr userDrawn="1"/>
            </p:nvSpPr>
            <p:spPr>
              <a:xfrm>
                <a:off x="2272249" y="997195"/>
                <a:ext cx="7736935" cy="4967206"/>
              </a:xfrm>
              <a:prstGeom prst="frame">
                <a:avLst>
                  <a:gd name="adj1" fmla="val 3409"/>
                </a:avLst>
              </a:prstGeom>
              <a:solidFill>
                <a:schemeClr val="bg1"/>
              </a:solidFill>
              <a:ln>
                <a:noFill/>
              </a:ln>
              <a:effectLst>
                <a:outerShdw blurRad="203200" sx="103000" sy="103000" algn="ctr" rotWithShape="0">
                  <a:prstClr val="black">
                    <a:alpha val="2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ot="0" spcFirstLastPara="0" vertOverflow="overflow" horzOverflow="overflow" vert="horz" wrap="square" lIns="91440" tIns="45720" rIns="91440" bIns="45720" numCol="1" spcCol="0" rtlCol="0" fromWordArt="0" anchor="ctr" anchorCtr="0" forceAA="0" compatLnSpc="1">
                <a:prstTxWarp prst="textNoShape">
                  <a:avLst/>
                </a:prstTxWarp>
                <a:noAutofit/>
              </a:bodyPr>
              <a:lstStyle/>
              <a:p>
                <a:pPr lvl="0" algn="ctr"/>
                <a:endParaRPr lang="en-US"/>
              </a:p>
            </p:txBody>
          </p:sp>
        </p:grpSp>
        <p:grpSp>
          <p:nvGrpSpPr>
            <p:cNvPr id="36" name="Group 35">
              <a:extLst>
                <a:ext uri="{FF2B5EF4-FFF2-40B4-BE49-F238E27FC236}">
                  <a16:creationId xmlns:a16="http://schemas.microsoft.com/office/drawing/2014/main" id="{31FD86BE-8F13-4981-B013-BEAEEF95114A}"/>
                </a:ext>
              </a:extLst>
            </p:cNvPr>
            <p:cNvGrpSpPr/>
            <p:nvPr userDrawn="1"/>
          </p:nvGrpSpPr>
          <p:grpSpPr>
            <a:xfrm>
              <a:off x="2376628" y="957254"/>
              <a:ext cx="1326091" cy="1343701"/>
              <a:chOff x="-204896" y="1324685"/>
              <a:chExt cx="2925529" cy="2964380"/>
            </a:xfrm>
            <a:effectLst>
              <a:outerShdw blurRad="63500" sx="102000" sy="102000" algn="ctr" rotWithShape="0">
                <a:prstClr val="black">
                  <a:alpha val="9000"/>
                </a:prstClr>
              </a:outerShdw>
            </a:effectLst>
          </p:grpSpPr>
          <p:pic>
            <p:nvPicPr>
              <p:cNvPr id="37" name="Picture 36">
                <a:extLst>
                  <a:ext uri="{FF2B5EF4-FFF2-40B4-BE49-F238E27FC236}">
                    <a16:creationId xmlns:a16="http://schemas.microsoft.com/office/drawing/2014/main" id="{2C93505C-D942-45DD-953C-B510C4B5A0B1}"/>
                  </a:ext>
                </a:extLst>
              </p:cNvPr>
              <p:cNvPicPr>
                <a:picLocks noChangeAspect="1"/>
              </p:cNvPicPr>
              <p:nvPr userDrawn="1"/>
            </p:nvPicPr>
            <p:blipFill>
              <a:blip r:embed="rId2">
                <a:lum bright="70000" contrast="-70000"/>
                <a:extLst>
                  <a:ext uri="{28A0092B-C50C-407E-A947-70E740481C1C}">
                    <a14:useLocalDpi xmlns:a14="http://schemas.microsoft.com/office/drawing/2010/main" val="0"/>
                  </a:ext>
                </a:extLst>
              </a:blip>
              <a:stretch>
                <a:fillRect/>
              </a:stretch>
            </p:blipFill>
            <p:spPr>
              <a:xfrm>
                <a:off x="-204896" y="1324685"/>
                <a:ext cx="2925529" cy="2964380"/>
              </a:xfrm>
              <a:prstGeom prst="rect">
                <a:avLst/>
              </a:prstGeom>
            </p:spPr>
          </p:pic>
          <p:sp>
            <p:nvSpPr>
              <p:cNvPr id="38" name="Oval 37">
                <a:extLst>
                  <a:ext uri="{FF2B5EF4-FFF2-40B4-BE49-F238E27FC236}">
                    <a16:creationId xmlns:a16="http://schemas.microsoft.com/office/drawing/2014/main" id="{A8E08A96-9F72-4868-9154-5D064E596941}"/>
                  </a:ext>
                </a:extLst>
              </p:cNvPr>
              <p:cNvSpPr/>
              <p:nvPr userDrawn="1"/>
            </p:nvSpPr>
            <p:spPr>
              <a:xfrm>
                <a:off x="869962" y="2366640"/>
                <a:ext cx="854467" cy="928210"/>
              </a:xfrm>
              <a:prstGeom prst="ellipse">
                <a:avLst/>
              </a:prstGeom>
              <a:solidFill>
                <a:srgbClr val="FFD9D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5" name="Group 44">
              <a:extLst>
                <a:ext uri="{FF2B5EF4-FFF2-40B4-BE49-F238E27FC236}">
                  <a16:creationId xmlns:a16="http://schemas.microsoft.com/office/drawing/2014/main" id="{FA7778CC-57E9-4A2B-893D-419621A00E42}"/>
                </a:ext>
              </a:extLst>
            </p:cNvPr>
            <p:cNvGrpSpPr/>
            <p:nvPr userDrawn="1"/>
          </p:nvGrpSpPr>
          <p:grpSpPr>
            <a:xfrm flipH="1">
              <a:off x="8516170" y="961495"/>
              <a:ext cx="1326091" cy="1343701"/>
              <a:chOff x="-204896" y="1324685"/>
              <a:chExt cx="2925529" cy="2964380"/>
            </a:xfrm>
            <a:effectLst>
              <a:outerShdw blurRad="63500" sx="102000" sy="102000" algn="ctr" rotWithShape="0">
                <a:prstClr val="black">
                  <a:alpha val="9000"/>
                </a:prstClr>
              </a:outerShdw>
            </a:effectLst>
          </p:grpSpPr>
          <p:pic>
            <p:nvPicPr>
              <p:cNvPr id="46" name="Picture 45">
                <a:extLst>
                  <a:ext uri="{FF2B5EF4-FFF2-40B4-BE49-F238E27FC236}">
                    <a16:creationId xmlns:a16="http://schemas.microsoft.com/office/drawing/2014/main" id="{A165AFBE-D06F-4D9E-85E7-5D2484A7FEF1}"/>
                  </a:ext>
                </a:extLst>
              </p:cNvPr>
              <p:cNvPicPr>
                <a:picLocks noChangeAspect="1"/>
              </p:cNvPicPr>
              <p:nvPr userDrawn="1"/>
            </p:nvPicPr>
            <p:blipFill>
              <a:blip r:embed="rId2">
                <a:lum bright="70000" contrast="-70000"/>
                <a:extLst>
                  <a:ext uri="{28A0092B-C50C-407E-A947-70E740481C1C}">
                    <a14:useLocalDpi xmlns:a14="http://schemas.microsoft.com/office/drawing/2010/main" val="0"/>
                  </a:ext>
                </a:extLst>
              </a:blip>
              <a:stretch>
                <a:fillRect/>
              </a:stretch>
            </p:blipFill>
            <p:spPr>
              <a:xfrm>
                <a:off x="-204896" y="1324685"/>
                <a:ext cx="2925529" cy="2964380"/>
              </a:xfrm>
              <a:prstGeom prst="rect">
                <a:avLst/>
              </a:prstGeom>
            </p:spPr>
          </p:pic>
          <p:sp>
            <p:nvSpPr>
              <p:cNvPr id="47" name="Oval 46">
                <a:extLst>
                  <a:ext uri="{FF2B5EF4-FFF2-40B4-BE49-F238E27FC236}">
                    <a16:creationId xmlns:a16="http://schemas.microsoft.com/office/drawing/2014/main" id="{D3D55A31-ED95-4C5D-9BAD-E0CB65508FD6}"/>
                  </a:ext>
                </a:extLst>
              </p:cNvPr>
              <p:cNvSpPr/>
              <p:nvPr userDrawn="1"/>
            </p:nvSpPr>
            <p:spPr>
              <a:xfrm>
                <a:off x="869962" y="2366640"/>
                <a:ext cx="854467" cy="928210"/>
              </a:xfrm>
              <a:prstGeom prst="ellipse">
                <a:avLst/>
              </a:prstGeom>
              <a:solidFill>
                <a:srgbClr val="FFD9D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35" name="Oval 34">
              <a:extLst>
                <a:ext uri="{FF2B5EF4-FFF2-40B4-BE49-F238E27FC236}">
                  <a16:creationId xmlns:a16="http://schemas.microsoft.com/office/drawing/2014/main" id="{1DD7DD27-8760-49E0-A623-C5E7BF1EB2B0}"/>
                </a:ext>
              </a:extLst>
            </p:cNvPr>
            <p:cNvSpPr/>
            <p:nvPr userDrawn="1"/>
          </p:nvSpPr>
          <p:spPr>
            <a:xfrm>
              <a:off x="2995332" y="4652371"/>
              <a:ext cx="445741" cy="484210"/>
            </a:xfrm>
            <a:prstGeom prst="ellipse">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Oval 43">
              <a:extLst>
                <a:ext uri="{FF2B5EF4-FFF2-40B4-BE49-F238E27FC236}">
                  <a16:creationId xmlns:a16="http://schemas.microsoft.com/office/drawing/2014/main" id="{F126B80C-50BC-4536-B01F-D2ED0D61EFB9}"/>
                </a:ext>
              </a:extLst>
            </p:cNvPr>
            <p:cNvSpPr/>
            <p:nvPr userDrawn="1"/>
          </p:nvSpPr>
          <p:spPr>
            <a:xfrm flipH="1">
              <a:off x="8927864" y="4722006"/>
              <a:ext cx="445741" cy="484210"/>
            </a:xfrm>
            <a:prstGeom prst="ellipse">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692595" y="2710150"/>
            <a:ext cx="4751882" cy="1546399"/>
          </a:xfrm>
          <a:prstGeom prst="rect">
            <a:avLst/>
          </a:prstGeom>
        </p:spPr>
        <p:txBody>
          <a:bodyPr lIns="91425" tIns="91425" rIns="91425" bIns="91425" anchor="ctr" anchorCtr="0">
            <a:normAutofit/>
          </a:bodyPr>
          <a:lstStyle>
            <a:lvl1pPr lvl="0" algn="ctr">
              <a:spcBef>
                <a:spcPts val="0"/>
              </a:spcBef>
              <a:buSzPct val="100000"/>
              <a:defRPr sz="4400"/>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pic>
        <p:nvPicPr>
          <p:cNvPr id="53" name="Picture 52">
            <a:extLst>
              <a:ext uri="{FF2B5EF4-FFF2-40B4-BE49-F238E27FC236}">
                <a16:creationId xmlns:a16="http://schemas.microsoft.com/office/drawing/2014/main" id="{7106FA57-57CD-4567-9C84-30A7BE8885AA}"/>
              </a:ext>
            </a:extLst>
          </p:cNvPr>
          <p:cNvPicPr>
            <a:picLocks noChangeAspect="1"/>
          </p:cNvPicPr>
          <p:nvPr userDrawn="1"/>
        </p:nvPicPr>
        <p:blipFill>
          <a:blip r:embed="rId3"/>
          <a:stretch>
            <a:fillRect/>
          </a:stretch>
        </p:blipFill>
        <p:spPr>
          <a:xfrm>
            <a:off x="2150902" y="4241240"/>
            <a:ext cx="1530229" cy="1542422"/>
          </a:xfrm>
          <a:prstGeom prst="rect">
            <a:avLst/>
          </a:prstGeom>
        </p:spPr>
      </p:pic>
      <p:pic>
        <p:nvPicPr>
          <p:cNvPr id="54" name="Picture 53">
            <a:extLst>
              <a:ext uri="{FF2B5EF4-FFF2-40B4-BE49-F238E27FC236}">
                <a16:creationId xmlns:a16="http://schemas.microsoft.com/office/drawing/2014/main" id="{7BFC3139-A303-444D-9E5A-3719B36218BF}"/>
              </a:ext>
            </a:extLst>
          </p:cNvPr>
          <p:cNvPicPr>
            <a:picLocks noChangeAspect="1"/>
          </p:cNvPicPr>
          <p:nvPr userDrawn="1"/>
        </p:nvPicPr>
        <p:blipFill>
          <a:blip r:embed="rId3"/>
          <a:stretch>
            <a:fillRect/>
          </a:stretch>
        </p:blipFill>
        <p:spPr>
          <a:xfrm>
            <a:off x="8056721" y="4241240"/>
            <a:ext cx="1530229" cy="1542422"/>
          </a:xfrm>
          <a:prstGeom prst="rect">
            <a:avLst/>
          </a:prstGeom>
        </p:spPr>
      </p:pic>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555469" y="2662850"/>
            <a:ext cx="4855978" cy="781140"/>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555469" y="3564864"/>
            <a:ext cx="4855978" cy="482132"/>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accent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9" name="Rectangle 8">
            <a:extLst>
              <a:ext uri="{FF2B5EF4-FFF2-40B4-BE49-F238E27FC236}">
                <a16:creationId xmlns:a16="http://schemas.microsoft.com/office/drawing/2014/main" id="{FDDA6F3C-014D-4F4A-9A2E-3315545F68B5}"/>
              </a:ext>
            </a:extLst>
          </p:cNvPr>
          <p:cNvSpPr/>
          <p:nvPr userDrawn="1"/>
        </p:nvSpPr>
        <p:spPr>
          <a:xfrm>
            <a:off x="6096000" y="0"/>
            <a:ext cx="6096000" cy="6858000"/>
          </a:xfrm>
          <a:prstGeom prst="rect">
            <a:avLst/>
          </a:prstGeom>
          <a:solidFill>
            <a:srgbClr val="A55C1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5" name="Picture 4">
            <a:extLst>
              <a:ext uri="{FF2B5EF4-FFF2-40B4-BE49-F238E27FC236}">
                <a16:creationId xmlns:a16="http://schemas.microsoft.com/office/drawing/2014/main" id="{4B54FF40-BA05-4C9A-9352-2528913E9925}"/>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t="5288" b="5288"/>
          <a:stretch/>
        </p:blipFill>
        <p:spPr>
          <a:xfrm>
            <a:off x="6297654" y="1"/>
            <a:ext cx="5894346" cy="6858000"/>
          </a:xfrm>
          <a:prstGeom prst="rect">
            <a:avLst/>
          </a:prstGeom>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7" name="Picture 6">
            <a:extLst>
              <a:ext uri="{FF2B5EF4-FFF2-40B4-BE49-F238E27FC236}">
                <a16:creationId xmlns:a16="http://schemas.microsoft.com/office/drawing/2014/main" id="{D30571B2-37A0-403E-863C-69E882553B06}"/>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t="7594" b="7594"/>
          <a:stretch/>
        </p:blipFill>
        <p:spPr>
          <a:xfrm>
            <a:off x="0" y="-1"/>
            <a:ext cx="12192000" cy="6858001"/>
          </a:xfrm>
          <a:custGeom>
            <a:avLst/>
            <a:gdLst>
              <a:gd name="connsiteX0" fmla="*/ 419092 w 12192000"/>
              <a:gd name="connsiteY0" fmla="*/ 419092 h 6858001"/>
              <a:gd name="connsiteX1" fmla="*/ 419092 w 12192000"/>
              <a:gd name="connsiteY1" fmla="*/ 6438909 h 6858001"/>
              <a:gd name="connsiteX2" fmla="*/ 11772908 w 12192000"/>
              <a:gd name="connsiteY2" fmla="*/ 6438909 h 6858001"/>
              <a:gd name="connsiteX3" fmla="*/ 11772908 w 12192000"/>
              <a:gd name="connsiteY3" fmla="*/ 419092 h 6858001"/>
              <a:gd name="connsiteX4" fmla="*/ 0 w 12192000"/>
              <a:gd name="connsiteY4" fmla="*/ 0 h 6858001"/>
              <a:gd name="connsiteX5" fmla="*/ 12192000 w 12192000"/>
              <a:gd name="connsiteY5" fmla="*/ 0 h 6858001"/>
              <a:gd name="connsiteX6" fmla="*/ 12192000 w 12192000"/>
              <a:gd name="connsiteY6" fmla="*/ 6858001 h 6858001"/>
              <a:gd name="connsiteX7" fmla="*/ 0 w 12192000"/>
              <a:gd name="connsiteY7" fmla="*/ 6858001 h 685800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2192000" h="6858001">
                <a:moveTo>
                  <a:pt x="419092" y="419092"/>
                </a:moveTo>
                <a:lnTo>
                  <a:pt x="419092" y="6438909"/>
                </a:lnTo>
                <a:lnTo>
                  <a:pt x="11772908" y="6438909"/>
                </a:lnTo>
                <a:lnTo>
                  <a:pt x="11772908" y="419092"/>
                </a:lnTo>
                <a:close/>
                <a:moveTo>
                  <a:pt x="0" y="0"/>
                </a:moveTo>
                <a:lnTo>
                  <a:pt x="12192000" y="0"/>
                </a:lnTo>
                <a:lnTo>
                  <a:pt x="12192000" y="6858001"/>
                </a:lnTo>
                <a:lnTo>
                  <a:pt x="0" y="6858001"/>
                </a:lnTo>
                <a:close/>
              </a:path>
            </a:pathLst>
          </a:custGeom>
        </p:spPr>
      </p:pic>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3" name="Picture 2">
            <a:extLst>
              <a:ext uri="{FF2B5EF4-FFF2-40B4-BE49-F238E27FC236}">
                <a16:creationId xmlns:a16="http://schemas.microsoft.com/office/drawing/2014/main" id="{04054358-F341-466D-A510-54AC6442A0D0}"/>
              </a:ext>
            </a:extLst>
          </p:cNvPr>
          <p:cNvPicPr>
            <a:picLocks noChangeAspect="1"/>
          </p:cNvPicPr>
          <p:nvPr userDrawn="1"/>
        </p:nvPicPr>
        <p:blipFill rotWithShape="1">
          <a:blip r:embed="rId3"/>
          <a:srcRect b="27403"/>
          <a:stretch/>
        </p:blipFill>
        <p:spPr>
          <a:xfrm>
            <a:off x="5355239" y="5806737"/>
            <a:ext cx="1481456" cy="1093200"/>
          </a:xfrm>
          <a:prstGeom prst="rect">
            <a:avLst/>
          </a:prstGeom>
          <a:effectLst>
            <a:outerShdw blurRad="50800" dist="38100" dir="16200000" sx="102000" sy="102000" rotWithShape="0">
              <a:prstClr val="black">
                <a:alpha val="15000"/>
              </a:prstClr>
            </a:outerShdw>
          </a:effectLst>
        </p:spPr>
      </p:pic>
      <p:pic>
        <p:nvPicPr>
          <p:cNvPr id="4" name="Picture 3">
            <a:extLst>
              <a:ext uri="{FF2B5EF4-FFF2-40B4-BE49-F238E27FC236}">
                <a16:creationId xmlns:a16="http://schemas.microsoft.com/office/drawing/2014/main" id="{9C852910-F8BB-4053-9EB3-EBDBF10D1BB7}"/>
              </a:ext>
            </a:extLst>
          </p:cNvPr>
          <p:cNvPicPr>
            <a:picLocks noChangeAspect="1"/>
          </p:cNvPicPr>
          <p:nvPr userDrawn="1"/>
        </p:nvPicPr>
        <p:blipFill rotWithShape="1">
          <a:blip r:embed="rId4"/>
          <a:srcRect t="23313"/>
          <a:stretch/>
        </p:blipFill>
        <p:spPr>
          <a:xfrm>
            <a:off x="5656972" y="-2"/>
            <a:ext cx="877990" cy="678665"/>
          </a:xfrm>
          <a:prstGeom prst="rect">
            <a:avLst/>
          </a:prstGeom>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6407135" y="1544966"/>
            <a:ext cx="5407143"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407135" y="2528561"/>
            <a:ext cx="5407143" cy="3686000"/>
          </a:xfrm>
          <a:prstGeom prst="rect">
            <a:avLst/>
          </a:prstGeom>
        </p:spPr>
        <p:txBody>
          <a:bodyPr lIns="91425" tIns="91425" rIns="91425" bIns="91425" anchor="t" anchorCtr="0">
            <a:normAutofit/>
          </a:bodyPr>
          <a:lstStyle>
            <a:lvl1pPr marL="0" lvl="0" indent="0">
              <a:spcBef>
                <a:spcPts val="0"/>
              </a:spcBef>
              <a:buNone/>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Rectangle 12">
            <a:extLst>
              <a:ext uri="{FF2B5EF4-FFF2-40B4-BE49-F238E27FC236}">
                <a16:creationId xmlns:a16="http://schemas.microsoft.com/office/drawing/2014/main" id="{92A1DD42-1744-476D-BAF1-A3306FB3E7B2}"/>
              </a:ext>
            </a:extLst>
          </p:cNvPr>
          <p:cNvSpPr/>
          <p:nvPr userDrawn="1"/>
        </p:nvSpPr>
        <p:spPr>
          <a:xfrm>
            <a:off x="1" y="0"/>
            <a:ext cx="5561350" cy="6858000"/>
          </a:xfrm>
          <a:prstGeom prst="rect">
            <a:avLst/>
          </a:prstGeom>
          <a:solidFill>
            <a:srgbClr val="49678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4" name="Picture 3">
            <a:extLst>
              <a:ext uri="{FF2B5EF4-FFF2-40B4-BE49-F238E27FC236}">
                <a16:creationId xmlns:a16="http://schemas.microsoft.com/office/drawing/2014/main" id="{FE75B9A5-0576-45D9-8635-E439CE0FEFD2}"/>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0" y="0"/>
            <a:ext cx="5407143" cy="6862665"/>
          </a:xfrm>
          <a:prstGeom prst="rect">
            <a:avLst/>
          </a:prstGeom>
          <a:effectLst/>
        </p:spPr>
      </p:pic>
      <p:pic>
        <p:nvPicPr>
          <p:cNvPr id="2" name="Picture 1">
            <a:extLst>
              <a:ext uri="{FF2B5EF4-FFF2-40B4-BE49-F238E27FC236}">
                <a16:creationId xmlns:a16="http://schemas.microsoft.com/office/drawing/2014/main" id="{B182638B-8C9E-4B8E-BBB8-7099937EE8ED}"/>
              </a:ext>
            </a:extLst>
          </p:cNvPr>
          <p:cNvPicPr>
            <a:picLocks noChangeAspect="1"/>
          </p:cNvPicPr>
          <p:nvPr userDrawn="1"/>
        </p:nvPicPr>
        <p:blipFill rotWithShape="1">
          <a:blip r:embed="rId3"/>
          <a:srcRect t="27769" r="38796"/>
          <a:stretch/>
        </p:blipFill>
        <p:spPr>
          <a:xfrm>
            <a:off x="11255435" y="-1"/>
            <a:ext cx="936565" cy="1114111"/>
          </a:xfrm>
          <a:prstGeom prst="rect">
            <a:avLst/>
          </a:prstGeom>
          <a:effectLst>
            <a:outerShdw blurRad="50800" dist="38100" dir="10800000" algn="r" rotWithShape="0">
              <a:prstClr val="black">
                <a:alpha val="40000"/>
              </a:prstClr>
            </a:outerShdw>
          </a:effectLst>
        </p:spPr>
      </p:pic>
    </p:spTree>
    <p:extLst>
      <p:ext uri="{BB962C8B-B14F-4D97-AF65-F5344CB8AC3E}">
        <p14:creationId xmlns:p14="http://schemas.microsoft.com/office/powerpoint/2010/main" val="4075888604"/>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12" name="Rectangle 11">
            <a:extLst>
              <a:ext uri="{FF2B5EF4-FFF2-40B4-BE49-F238E27FC236}">
                <a16:creationId xmlns:a16="http://schemas.microsoft.com/office/drawing/2014/main" id="{F9BE2C00-42E7-4A19-8B7B-CD2FFBC99863}"/>
              </a:ext>
            </a:extLst>
          </p:cNvPr>
          <p:cNvSpPr/>
          <p:nvPr userDrawn="1"/>
        </p:nvSpPr>
        <p:spPr>
          <a:xfrm>
            <a:off x="6633955" y="0"/>
            <a:ext cx="5558044" cy="6858000"/>
          </a:xfrm>
          <a:prstGeom prst="rect">
            <a:avLst/>
          </a:prstGeom>
          <a:solidFill>
            <a:srgbClr val="E495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p:ph type="title"/>
          </p:nvPr>
        </p:nvSpPr>
        <p:spPr>
          <a:xfrm>
            <a:off x="319019" y="1141257"/>
            <a:ext cx="6153675"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63" name="Shape 63"/>
          <p:cNvSpPr txBox="1">
            <a:spLocks noGrp="1"/>
          </p:cNvSpPr>
          <p:nvPr>
            <p:ph type="body" idx="1"/>
          </p:nvPr>
        </p:nvSpPr>
        <p:spPr>
          <a:xfrm>
            <a:off x="319037" y="2200056"/>
            <a:ext cx="2996198" cy="4291600"/>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3476496" y="2200056"/>
            <a:ext cx="2996198" cy="4291600"/>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3" name="Picture 2">
            <a:extLst>
              <a:ext uri="{FF2B5EF4-FFF2-40B4-BE49-F238E27FC236}">
                <a16:creationId xmlns:a16="http://schemas.microsoft.com/office/drawing/2014/main" id="{D938DA70-0255-4462-99CA-E5D61F2B8A78}"/>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t="13420"/>
          <a:stretch/>
        </p:blipFill>
        <p:spPr>
          <a:xfrm>
            <a:off x="6911310" y="0"/>
            <a:ext cx="5280690" cy="6858000"/>
          </a:xfrm>
          <a:prstGeom prst="rect">
            <a:avLst/>
          </a:prstGeom>
        </p:spPr>
      </p:pic>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9" name="Picture 8">
            <a:extLst>
              <a:ext uri="{FF2B5EF4-FFF2-40B4-BE49-F238E27FC236}">
                <a16:creationId xmlns:a16="http://schemas.microsoft.com/office/drawing/2014/main" id="{110CBA5F-EAC6-44EB-971B-CF496183A25A}"/>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0" y="0"/>
            <a:ext cx="12231300" cy="6858000"/>
          </a:xfrm>
          <a:prstGeom prst="rect">
            <a:avLst/>
          </a:prstGeom>
        </p:spPr>
      </p:pic>
      <p:sp>
        <p:nvSpPr>
          <p:cNvPr id="11" name="Rectangle 10">
            <a:extLst>
              <a:ext uri="{FF2B5EF4-FFF2-40B4-BE49-F238E27FC236}">
                <a16:creationId xmlns:a16="http://schemas.microsoft.com/office/drawing/2014/main" id="{123BD0F3-23EA-4AFB-9C11-D07B0D25E3D5}"/>
              </a:ext>
            </a:extLst>
          </p:cNvPr>
          <p:cNvSpPr/>
          <p:nvPr userDrawn="1"/>
        </p:nvSpPr>
        <p:spPr>
          <a:xfrm>
            <a:off x="854439" y="869430"/>
            <a:ext cx="10463135" cy="5988570"/>
          </a:xfrm>
          <a:prstGeom prst="rect">
            <a:avLst/>
          </a:prstGeom>
          <a:solidFill>
            <a:srgbClr val="FEAF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0" name="Rectangle 9">
            <a:extLst>
              <a:ext uri="{FF2B5EF4-FFF2-40B4-BE49-F238E27FC236}">
                <a16:creationId xmlns:a16="http://schemas.microsoft.com/office/drawing/2014/main" id="{5D18D161-D70E-4985-8468-C31A911A91E1}"/>
              </a:ext>
            </a:extLst>
          </p:cNvPr>
          <p:cNvSpPr/>
          <p:nvPr userDrawn="1"/>
        </p:nvSpPr>
        <p:spPr>
          <a:xfrm>
            <a:off x="1066800" y="1047750"/>
            <a:ext cx="10058400" cy="581025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8" name="Shape 78"/>
          <p:cNvSpPr txBox="1">
            <a:spLocks noGrp="1"/>
          </p:cNvSpPr>
          <p:nvPr>
            <p:ph type="title"/>
          </p:nvPr>
        </p:nvSpPr>
        <p:spPr>
          <a:xfrm>
            <a:off x="2547450" y="1550503"/>
            <a:ext cx="7097100" cy="758497"/>
          </a:xfrm>
          <a:prstGeom prst="rect">
            <a:avLst/>
          </a:prstGeom>
        </p:spPr>
        <p:txBody>
          <a:bodyPr lIns="91425" tIns="91425" rIns="91425" bIns="91425" anchor="b" anchorCtr="0"/>
          <a:lstStyle>
            <a:lvl1pPr marL="0" lvl="0" indent="0" algn="ctr" rtl="0">
              <a:spcBef>
                <a:spcPts val="0"/>
              </a:spcBef>
              <a:buFont typeface="Arial" panose="020B0604020202020204" pitchFamily="34" charset="0"/>
              <a:buNone/>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547467" y="2569104"/>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4992514" y="2569104"/>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7437561" y="2569104"/>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pic>
        <p:nvPicPr>
          <p:cNvPr id="8" name="Picture 7">
            <a:extLst>
              <a:ext uri="{FF2B5EF4-FFF2-40B4-BE49-F238E27FC236}">
                <a16:creationId xmlns:a16="http://schemas.microsoft.com/office/drawing/2014/main" id="{B1EF3864-4584-4ED1-B659-1424C160EBA3}"/>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t="1" r="5696" b="327"/>
          <a:stretch/>
        </p:blipFill>
        <p:spPr>
          <a:xfrm>
            <a:off x="0" y="0"/>
            <a:ext cx="11497456" cy="284813"/>
          </a:xfrm>
          <a:prstGeom prst="rect">
            <a:avLst/>
          </a:prstGeom>
        </p:spPr>
      </p:pic>
      <p:pic>
        <p:nvPicPr>
          <p:cNvPr id="4" name="Picture 3">
            <a:extLst>
              <a:ext uri="{FF2B5EF4-FFF2-40B4-BE49-F238E27FC236}">
                <a16:creationId xmlns:a16="http://schemas.microsoft.com/office/drawing/2014/main" id="{48FB5586-9FA4-438C-BC85-6E679CB80281}"/>
              </a:ext>
            </a:extLst>
          </p:cNvPr>
          <p:cNvPicPr>
            <a:picLocks noChangeAspect="1"/>
          </p:cNvPicPr>
          <p:nvPr userDrawn="1"/>
        </p:nvPicPr>
        <p:blipFill rotWithShape="1">
          <a:blip r:embed="rId3"/>
          <a:srcRect r="52939"/>
          <a:stretch/>
        </p:blipFill>
        <p:spPr>
          <a:xfrm>
            <a:off x="8991600" y="0"/>
            <a:ext cx="3200400" cy="6911924"/>
          </a:xfrm>
          <a:prstGeom prst="rect">
            <a:avLst/>
          </a:prstGeom>
        </p:spPr>
      </p:pic>
    </p:spTree>
    <p:extLst>
      <p:ext uri="{BB962C8B-B14F-4D97-AF65-F5344CB8AC3E}">
        <p14:creationId xmlns:p14="http://schemas.microsoft.com/office/powerpoint/2010/main" val="1147519985"/>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2" name="Picture 1">
            <a:extLst>
              <a:ext uri="{FF2B5EF4-FFF2-40B4-BE49-F238E27FC236}">
                <a16:creationId xmlns:a16="http://schemas.microsoft.com/office/drawing/2014/main" id="{45882A68-80FB-44C3-A38C-C078EC497D4A}"/>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t="1" r="5696" b="327"/>
          <a:stretch/>
        </p:blipFill>
        <p:spPr>
          <a:xfrm rot="10800000">
            <a:off x="694544" y="0"/>
            <a:ext cx="11497456" cy="284813"/>
          </a:xfrm>
          <a:prstGeom prst="rect">
            <a:avLst/>
          </a:prstGeom>
        </p:spPr>
      </p:pic>
      <p:pic>
        <p:nvPicPr>
          <p:cNvPr id="3" name="Picture 2">
            <a:extLst>
              <a:ext uri="{FF2B5EF4-FFF2-40B4-BE49-F238E27FC236}">
                <a16:creationId xmlns:a16="http://schemas.microsoft.com/office/drawing/2014/main" id="{A724870A-E911-4340-9067-576CB880A6BE}"/>
              </a:ext>
            </a:extLst>
          </p:cNvPr>
          <p:cNvPicPr>
            <a:picLocks noChangeAspect="1"/>
          </p:cNvPicPr>
          <p:nvPr userDrawn="1"/>
        </p:nvPicPr>
        <p:blipFill rotWithShape="1">
          <a:blip r:embed="rId3"/>
          <a:srcRect l="50000"/>
          <a:stretch/>
        </p:blipFill>
        <p:spPr>
          <a:xfrm>
            <a:off x="0" y="858185"/>
            <a:ext cx="2671016" cy="5384598"/>
          </a:xfrm>
          <a:prstGeom prst="rect">
            <a:avLst/>
          </a:prstGeom>
        </p:spPr>
      </p:pic>
    </p:spTree>
    <p:extLst>
      <p:ext uri="{BB962C8B-B14F-4D97-AF65-F5344CB8AC3E}">
        <p14:creationId xmlns:p14="http://schemas.microsoft.com/office/powerpoint/2010/main" val="403936681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370959" y="121375"/>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 name="Rectangle 5">
            <a:extLst>
              <a:ext uri="{FF2B5EF4-FFF2-40B4-BE49-F238E27FC236}">
                <a16:creationId xmlns:a16="http://schemas.microsoft.com/office/drawing/2014/main" id="{208858D3-E730-4918-914B-F5834FC079DA}"/>
              </a:ext>
            </a:extLst>
          </p:cNvPr>
          <p:cNvSpPr/>
          <p:nvPr userDrawn="1"/>
        </p:nvSpPr>
        <p:spPr>
          <a:xfrm>
            <a:off x="0" y="-4"/>
            <a:ext cx="314793" cy="6858003"/>
          </a:xfrm>
          <a:prstGeom prst="rect">
            <a:avLst/>
          </a:prstGeom>
          <a:solidFill>
            <a:srgbClr val="FEAF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pic>
        <p:nvPicPr>
          <p:cNvPr id="5" name="Picture 4">
            <a:extLst>
              <a:ext uri="{FF2B5EF4-FFF2-40B4-BE49-F238E27FC236}">
                <a16:creationId xmlns:a16="http://schemas.microsoft.com/office/drawing/2014/main" id="{F46532A8-6990-4B6F-91F5-428D017383E9}"/>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r="43750"/>
          <a:stretch/>
        </p:blipFill>
        <p:spPr>
          <a:xfrm rot="5400000">
            <a:off x="-3271606" y="3271603"/>
            <a:ext cx="6858002" cy="314793"/>
          </a:xfrm>
          <a:prstGeom prst="rect">
            <a:avLst/>
          </a:prstGeom>
        </p:spPr>
      </p:pic>
      <p:pic>
        <p:nvPicPr>
          <p:cNvPr id="3" name="Picture 2">
            <a:extLst>
              <a:ext uri="{FF2B5EF4-FFF2-40B4-BE49-F238E27FC236}">
                <a16:creationId xmlns:a16="http://schemas.microsoft.com/office/drawing/2014/main" id="{0F06C9AB-F912-4C1C-8052-B455A861507C}"/>
              </a:ext>
            </a:extLst>
          </p:cNvPr>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0" y="6587240"/>
            <a:ext cx="12192000" cy="285750"/>
          </a:xfrm>
          <a:prstGeom prst="rect">
            <a:avLst/>
          </a:prstGeom>
        </p:spPr>
      </p:pic>
    </p:spTree>
    <p:extLst>
      <p:ext uri="{BB962C8B-B14F-4D97-AF65-F5344CB8AC3E}">
        <p14:creationId xmlns:p14="http://schemas.microsoft.com/office/powerpoint/2010/main" val="2193982474"/>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sp>
        <p:nvSpPr>
          <p:cNvPr id="5" name="Rectangle 4">
            <a:extLst>
              <a:ext uri="{FF2B5EF4-FFF2-40B4-BE49-F238E27FC236}">
                <a16:creationId xmlns:a16="http://schemas.microsoft.com/office/drawing/2014/main" id="{4D16EE06-B798-4FC7-B60B-0923E6FB8ABD}"/>
              </a:ext>
            </a:extLst>
          </p:cNvPr>
          <p:cNvSpPr/>
          <p:nvPr userDrawn="1"/>
        </p:nvSpPr>
        <p:spPr>
          <a:xfrm>
            <a:off x="11873147" y="17800"/>
            <a:ext cx="314793" cy="6858003"/>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pic>
        <p:nvPicPr>
          <p:cNvPr id="4" name="Picture 3">
            <a:extLst>
              <a:ext uri="{FF2B5EF4-FFF2-40B4-BE49-F238E27FC236}">
                <a16:creationId xmlns:a16="http://schemas.microsoft.com/office/drawing/2014/main" id="{92E916DD-FDEE-4982-9737-B18C5E28F69F}"/>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r="43750"/>
          <a:stretch/>
        </p:blipFill>
        <p:spPr>
          <a:xfrm rot="16200000">
            <a:off x="8605603" y="3267546"/>
            <a:ext cx="6858002" cy="314793"/>
          </a:xfrm>
          <a:prstGeom prst="rect">
            <a:avLst/>
          </a:prstGeom>
        </p:spPr>
      </p:pic>
      <p:pic>
        <p:nvPicPr>
          <p:cNvPr id="3" name="Picture 2">
            <a:extLst>
              <a:ext uri="{FF2B5EF4-FFF2-40B4-BE49-F238E27FC236}">
                <a16:creationId xmlns:a16="http://schemas.microsoft.com/office/drawing/2014/main" id="{98BE5CE8-FB5B-44CF-B136-B8E944CFCF26}"/>
              </a:ext>
            </a:extLst>
          </p:cNvPr>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4060" y="2810"/>
            <a:ext cx="12192000" cy="285750"/>
          </a:xfrm>
          <a:prstGeom prst="rect">
            <a:avLst/>
          </a:prstGeom>
        </p:spPr>
      </p:pic>
    </p:spTree>
    <p:extLst>
      <p:ext uri="{BB962C8B-B14F-4D97-AF65-F5344CB8AC3E}">
        <p14:creationId xmlns:p14="http://schemas.microsoft.com/office/powerpoint/2010/main" val="347133225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spTree>
    <p:extLst>
      <p:ext uri="{BB962C8B-B14F-4D97-AF65-F5344CB8AC3E}">
        <p14:creationId xmlns:p14="http://schemas.microsoft.com/office/powerpoint/2010/main" val="409142636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2/1/2018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60" r:id="rId4"/>
    <p:sldLayoutId id="2147483654" r:id="rId5"/>
    <p:sldLayoutId id="2147483655" r:id="rId6"/>
    <p:sldLayoutId id="2147483659" r:id="rId7"/>
    <p:sldLayoutId id="2147483658" r:id="rId8"/>
    <p:sldLayoutId id="2147483656" r:id="rId9"/>
    <p:sldLayoutId id="2147483657" r:id="rId10"/>
    <p:sldLayoutId id="2147483661" r:id="rId11"/>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11.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2.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Layout" Target="../slideLayouts/slideLayout10.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9.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1.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3724271" y="2156679"/>
            <a:ext cx="4743457" cy="2214860"/>
          </a:xfrm>
          <a:prstGeom prst="rect">
            <a:avLst/>
          </a:prstGeom>
        </p:spPr>
        <p:txBody>
          <a:bodyPr lIns="91425" tIns="91425" rIns="91425" bIns="91425" anchor="b" anchorCtr="0">
            <a:noAutofit/>
          </a:bodyPr>
          <a:lstStyle/>
          <a:p>
            <a:pPr lvl="0">
              <a:spcBef>
                <a:spcPts val="0"/>
              </a:spcBef>
              <a:buNone/>
            </a:pPr>
            <a:r>
              <a:rPr lang="en-US" sz="6000" dirty="0">
                <a:solidFill>
                  <a:schemeClr val="accent1"/>
                </a:solidFill>
              </a:rPr>
              <a:t>FLORAL MAGIC</a:t>
            </a:r>
            <a:endParaRPr lang="en" sz="6000" dirty="0">
              <a:solidFill>
                <a:schemeClr val="accent1"/>
              </a:solidFill>
            </a:endParaRPr>
          </a:p>
        </p:txBody>
      </p:sp>
      <p:sp>
        <p:nvSpPr>
          <p:cNvPr id="3" name="Rectangle 2">
            <a:extLst>
              <a:ext uri="{FF2B5EF4-FFF2-40B4-BE49-F238E27FC236}">
                <a16:creationId xmlns:a16="http://schemas.microsoft.com/office/drawing/2014/main" id="{CD1F7B41-3D15-4606-9CFB-3A250133C350}"/>
              </a:ext>
            </a:extLst>
          </p:cNvPr>
          <p:cNvSpPr/>
          <p:nvPr/>
        </p:nvSpPr>
        <p:spPr>
          <a:xfrm>
            <a:off x="4245588" y="4202262"/>
            <a:ext cx="3700821" cy="338554"/>
          </a:xfrm>
          <a:prstGeom prst="rect">
            <a:avLst/>
          </a:prstGeom>
        </p:spPr>
        <p:txBody>
          <a:bodyPr wrap="none">
            <a:spAutoFit/>
          </a:bodyPr>
          <a:lstStyle/>
          <a:p>
            <a:pPr algn="just"/>
            <a:r>
              <a:rPr lang="en-US" sz="1600" dirty="0">
                <a:solidFill>
                  <a:schemeClr val="tx1">
                    <a:lumMod val="85000"/>
                    <a:lumOff val="15000"/>
                  </a:schemeClr>
                </a:solidFill>
              </a:rPr>
              <a:t>PowerPoint  &amp; Google Slides Template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1">
            <a:extLst>
              <a:ext uri="{FF2B5EF4-FFF2-40B4-BE49-F238E27FC236}">
                <a16:creationId xmlns:a16="http://schemas.microsoft.com/office/drawing/2014/main" id="{38314F1B-BE94-4F5E-A699-D857D1EC5B4D}"/>
              </a:ext>
            </a:extLst>
          </p:cNvPr>
          <p:cNvSpPr txBox="1">
            <a:spLocks/>
          </p:cNvSpPr>
          <p:nvPr/>
        </p:nvSpPr>
        <p:spPr>
          <a:xfrm>
            <a:off x="509664" y="648046"/>
            <a:ext cx="5273015" cy="117749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3" name="Shape 83">
            <a:extLst>
              <a:ext uri="{FF2B5EF4-FFF2-40B4-BE49-F238E27FC236}">
                <a16:creationId xmlns:a16="http://schemas.microsoft.com/office/drawing/2014/main" id="{E2A34A5B-77B8-48AB-8158-9D4A6484D85D}"/>
              </a:ext>
            </a:extLst>
          </p:cNvPr>
          <p:cNvSpPr txBox="1">
            <a:spLocks/>
          </p:cNvSpPr>
          <p:nvPr/>
        </p:nvSpPr>
        <p:spPr>
          <a:xfrm>
            <a:off x="843895" y="2202335"/>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4" name="Rectangle 3">
            <a:extLst>
              <a:ext uri="{FF2B5EF4-FFF2-40B4-BE49-F238E27FC236}">
                <a16:creationId xmlns:a16="http://schemas.microsoft.com/office/drawing/2014/main" id="{C5F0B9E2-BEF3-4CDB-8CD1-9D405786CB83}"/>
              </a:ext>
            </a:extLst>
          </p:cNvPr>
          <p:cNvSpPr/>
          <p:nvPr/>
        </p:nvSpPr>
        <p:spPr>
          <a:xfrm>
            <a:off x="516564" y="5013404"/>
            <a:ext cx="2261581" cy="307777"/>
          </a:xfrm>
          <a:prstGeom prst="rect">
            <a:avLst/>
          </a:prstGeom>
        </p:spPr>
        <p:txBody>
          <a:bodyPr wrap="none">
            <a:spAutoFit/>
          </a:bodyPr>
          <a:lstStyle/>
          <a:p>
            <a:pPr algn="just"/>
            <a:r>
              <a:rPr lang="en-US" sz="1400" dirty="0">
                <a:solidFill>
                  <a:schemeClr val="accent2">
                    <a:lumMod val="75000"/>
                  </a:schemeClr>
                </a:solidFill>
              </a:rPr>
              <a:t>FONT:   </a:t>
            </a:r>
            <a:r>
              <a:rPr lang="en-US" sz="1400" dirty="0" err="1">
                <a:solidFill>
                  <a:schemeClr val="accent2">
                    <a:lumMod val="75000"/>
                  </a:schemeClr>
                </a:solidFill>
              </a:rPr>
              <a:t>Raleway</a:t>
            </a:r>
            <a:r>
              <a:rPr lang="en-US" sz="1400" dirty="0">
                <a:solidFill>
                  <a:schemeClr val="accent2">
                    <a:lumMod val="75000"/>
                  </a:schemeClr>
                </a:solidFill>
              </a:rPr>
              <a:t> &amp; </a:t>
            </a:r>
            <a:r>
              <a:rPr lang="en-US" sz="1400" dirty="0" err="1">
                <a:solidFill>
                  <a:schemeClr val="accent2">
                    <a:lumMod val="75000"/>
                  </a:schemeClr>
                </a:solidFill>
              </a:rPr>
              <a:t>Roboto</a:t>
            </a:r>
            <a:endParaRPr lang="en-US" sz="1400" dirty="0">
              <a:solidFill>
                <a:schemeClr val="accent2">
                  <a:lumMod val="75000"/>
                </a:schemeClr>
              </a:solidFill>
            </a:endParaRPr>
          </a:p>
        </p:txBody>
      </p:sp>
      <p:sp>
        <p:nvSpPr>
          <p:cNvPr id="5" name="Rectangle 4">
            <a:extLst>
              <a:ext uri="{FF2B5EF4-FFF2-40B4-BE49-F238E27FC236}">
                <a16:creationId xmlns:a16="http://schemas.microsoft.com/office/drawing/2014/main" id="{2BBBECDB-802A-44D0-ACCC-F4AF10315370}"/>
              </a:ext>
            </a:extLst>
          </p:cNvPr>
          <p:cNvSpPr/>
          <p:nvPr/>
        </p:nvSpPr>
        <p:spPr>
          <a:xfrm>
            <a:off x="509664" y="1906008"/>
            <a:ext cx="4392120" cy="1631216"/>
          </a:xfrm>
          <a:prstGeom prst="rect">
            <a:avLst/>
          </a:prstGeom>
        </p:spPr>
        <p:txBody>
          <a:bodyPr wrap="square">
            <a:spAutoFit/>
          </a:bodyPr>
          <a:lstStyle/>
          <a:p>
            <a:pPr algn="just"/>
            <a:r>
              <a:rPr lang="en-US" sz="1400" dirty="0">
                <a:solidFill>
                  <a:schemeClr val="accent1"/>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6" name="Rectangle 5">
            <a:extLst>
              <a:ext uri="{FF2B5EF4-FFF2-40B4-BE49-F238E27FC236}">
                <a16:creationId xmlns:a16="http://schemas.microsoft.com/office/drawing/2014/main" id="{50D273F0-478A-48A7-9C0B-9822940DEA31}"/>
              </a:ext>
            </a:extLst>
          </p:cNvPr>
          <p:cNvSpPr/>
          <p:nvPr/>
        </p:nvSpPr>
        <p:spPr>
          <a:xfrm>
            <a:off x="509665" y="3335515"/>
            <a:ext cx="4392119" cy="1508105"/>
          </a:xfrm>
          <a:prstGeom prst="rect">
            <a:avLst/>
          </a:prstGeom>
        </p:spPr>
        <p:txBody>
          <a:bodyPr wrap="square">
            <a:spAutoFit/>
          </a:bodyPr>
          <a:lstStyle/>
          <a:p>
            <a:pPr algn="just"/>
            <a:r>
              <a:rPr lang="en-US" sz="1400" dirty="0">
                <a:solidFill>
                  <a:schemeClr val="accent2">
                    <a:lumMod val="75000"/>
                  </a:schemeClr>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7" name="Rectangle 6">
            <a:extLst>
              <a:ext uri="{FF2B5EF4-FFF2-40B4-BE49-F238E27FC236}">
                <a16:creationId xmlns:a16="http://schemas.microsoft.com/office/drawing/2014/main" id="{85BC9F80-8ADA-49CC-BCB8-09C043CDB8A6}"/>
              </a:ext>
            </a:extLst>
          </p:cNvPr>
          <p:cNvSpPr/>
          <p:nvPr/>
        </p:nvSpPr>
        <p:spPr>
          <a:xfrm>
            <a:off x="509664" y="5623089"/>
            <a:ext cx="5254838"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grpSp>
        <p:nvGrpSpPr>
          <p:cNvPr id="8" name="Group 7">
            <a:extLst>
              <a:ext uri="{FF2B5EF4-FFF2-40B4-BE49-F238E27FC236}">
                <a16:creationId xmlns:a16="http://schemas.microsoft.com/office/drawing/2014/main" id="{AFE70250-EB7B-4D53-8B3C-14F617825B3D}"/>
              </a:ext>
            </a:extLst>
          </p:cNvPr>
          <p:cNvGrpSpPr/>
          <p:nvPr/>
        </p:nvGrpSpPr>
        <p:grpSpPr>
          <a:xfrm>
            <a:off x="5406221" y="0"/>
            <a:ext cx="6780783" cy="6858000"/>
            <a:chOff x="5406221" y="0"/>
            <a:chExt cx="6780783" cy="6858000"/>
          </a:xfrm>
        </p:grpSpPr>
        <p:sp>
          <p:nvSpPr>
            <p:cNvPr id="9" name="Arrow: Pentagon 8">
              <a:extLst>
                <a:ext uri="{FF2B5EF4-FFF2-40B4-BE49-F238E27FC236}">
                  <a16:creationId xmlns:a16="http://schemas.microsoft.com/office/drawing/2014/main" id="{1ABAA720-19B2-4241-B919-DF60C7B292FC}"/>
                </a:ext>
              </a:extLst>
            </p:cNvPr>
            <p:cNvSpPr/>
            <p:nvPr/>
          </p:nvSpPr>
          <p:spPr>
            <a:xfrm flipH="1">
              <a:off x="5406221" y="0"/>
              <a:ext cx="6780781" cy="6858000"/>
            </a:xfrm>
            <a:prstGeom prst="homePlate">
              <a:avLst>
                <a:gd name="adj" fmla="val 34703"/>
              </a:avLst>
            </a:prstGeom>
            <a:solidFill>
              <a:srgbClr val="EE5B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rgbClr val="F15C31"/>
                </a:solidFill>
              </a:endParaRPr>
            </a:p>
          </p:txBody>
        </p:sp>
        <p:pic>
          <p:nvPicPr>
            <p:cNvPr id="10" name="Picture 9">
              <a:extLst>
                <a:ext uri="{FF2B5EF4-FFF2-40B4-BE49-F238E27FC236}">
                  <a16:creationId xmlns:a16="http://schemas.microsoft.com/office/drawing/2014/main" id="{A0E111E0-E1B7-416D-98C9-79DBC1BE77A2}"/>
                </a:ext>
              </a:extLst>
            </p:cNvPr>
            <p:cNvPicPr>
              <a:picLocks noChangeAspect="1"/>
            </p:cNvPicPr>
            <p:nvPr/>
          </p:nvPicPr>
          <p:blipFill>
            <a:blip r:embed="rId2" cstate="email">
              <a:extLst>
                <a:ext uri="{28A0092B-C50C-407E-A947-70E740481C1C}">
                  <a14:useLocalDpi xmlns:a14="http://schemas.microsoft.com/office/drawing/2010/main"/>
                </a:ext>
              </a:extLst>
            </a:blip>
            <a:srcRect/>
            <a:stretch>
              <a:fillRect/>
            </a:stretch>
          </p:blipFill>
          <p:spPr>
            <a:xfrm>
              <a:off x="5621309" y="0"/>
              <a:ext cx="6565695" cy="6858000"/>
            </a:xfrm>
            <a:custGeom>
              <a:avLst/>
              <a:gdLst>
                <a:gd name="connsiteX0" fmla="*/ 2270316 w 6565695"/>
                <a:gd name="connsiteY0" fmla="*/ 0 h 6835718"/>
                <a:gd name="connsiteX1" fmla="*/ 6565695 w 6565695"/>
                <a:gd name="connsiteY1" fmla="*/ 0 h 6835718"/>
                <a:gd name="connsiteX2" fmla="*/ 6565695 w 6565695"/>
                <a:gd name="connsiteY2" fmla="*/ 6835718 h 6835718"/>
                <a:gd name="connsiteX3" fmla="*/ 2285165 w 6565695"/>
                <a:gd name="connsiteY3" fmla="*/ 6835718 h 6835718"/>
                <a:gd name="connsiteX4" fmla="*/ 0 w 6565695"/>
                <a:gd name="connsiteY4" fmla="*/ 3406718 h 683571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565695" h="6835718">
                  <a:moveTo>
                    <a:pt x="2270316" y="0"/>
                  </a:moveTo>
                  <a:lnTo>
                    <a:pt x="6565695" y="0"/>
                  </a:lnTo>
                  <a:lnTo>
                    <a:pt x="6565695" y="6835718"/>
                  </a:lnTo>
                  <a:lnTo>
                    <a:pt x="2285165" y="6835718"/>
                  </a:lnTo>
                  <a:lnTo>
                    <a:pt x="0" y="3406718"/>
                  </a:lnTo>
                  <a:close/>
                </a:path>
              </a:pathLst>
            </a:custGeom>
          </p:spPr>
        </p:pic>
      </p:grpSp>
    </p:spTree>
    <p:extLst>
      <p:ext uri="{BB962C8B-B14F-4D97-AF65-F5344CB8AC3E}">
        <p14:creationId xmlns:p14="http://schemas.microsoft.com/office/powerpoint/2010/main" val="270821060"/>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724954" y="1763810"/>
            <a:ext cx="3897859" cy="2154571"/>
          </a:xfrm>
          <a:prstGeom prst="rect">
            <a:avLst/>
          </a:prstGeom>
        </p:spPr>
        <p:txBody>
          <a:bodyPr lIns="91425" tIns="91425" rIns="91425" bIns="91425" anchor="b" anchorCtr="0">
            <a:noAutofit/>
          </a:bodyPr>
          <a:lstStyle/>
          <a:p>
            <a:pPr lvl="0" rtl="0">
              <a:spcBef>
                <a:spcPts val="0"/>
              </a:spcBef>
              <a:buNone/>
            </a:pPr>
            <a:r>
              <a:rPr lang="en" sz="3600" dirty="0"/>
              <a:t>1.</a:t>
            </a:r>
          </a:p>
          <a:p>
            <a:pPr lvl="0" rtl="0">
              <a:spcBef>
                <a:spcPts val="0"/>
              </a:spcBef>
              <a:buNone/>
            </a:pPr>
            <a:r>
              <a:rPr lang="en" sz="3600" dirty="0"/>
              <a:t>YOUR FIRST HEADLINE</a:t>
            </a:r>
          </a:p>
        </p:txBody>
      </p:sp>
      <p:sp>
        <p:nvSpPr>
          <p:cNvPr id="5" name="Shape 99"/>
          <p:cNvSpPr txBox="1">
            <a:spLocks noGrp="1"/>
          </p:cNvSpPr>
          <p:nvPr>
            <p:ph type="subTitle" idx="1"/>
          </p:nvPr>
        </p:nvSpPr>
        <p:spPr>
          <a:xfrm>
            <a:off x="530081" y="3918381"/>
            <a:ext cx="4287603" cy="823450"/>
          </a:xfrm>
          <a:prstGeom prst="rect">
            <a:avLst/>
          </a:prstGeom>
        </p:spPr>
        <p:txBody>
          <a:bodyPr lIns="91425" tIns="91425" rIns="91425" bIns="91425" anchor="ctr" anchorCtr="0">
            <a:noAutofit/>
          </a:bodyPr>
          <a:lstStyle/>
          <a:p>
            <a:pPr lvl="0" rtl="0">
              <a:spcBef>
                <a:spcPts val="0"/>
              </a:spcBef>
              <a:buNone/>
            </a:pPr>
            <a:r>
              <a:rPr lang="en" sz="2000" dirty="0"/>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fontScale="85000" lnSpcReduction="20000"/>
          </a:bodyPr>
          <a:lstStyle/>
          <a:p>
            <a:r>
              <a:rPr lang="en-US" b="0" dirty="0"/>
              <a:t>A fine quotation is a diamond in the hand of a man of wit and a pebble in the hand of a fool. </a:t>
            </a:r>
          </a:p>
          <a:p>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duotone>
              <a:prstClr val="black"/>
              <a:schemeClr val="accent5">
                <a:tint val="45000"/>
                <a:satMod val="400000"/>
              </a:schemeClr>
            </a:duotone>
          </a:blip>
          <a:srcRect l="37102" t="22388" r="35344" b="54142"/>
          <a:stretch/>
        </p:blipFill>
        <p:spPr>
          <a:xfrm rot="10800000">
            <a:off x="5648292" y="1637051"/>
            <a:ext cx="895350" cy="971549"/>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4184587" y="3612988"/>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chemeClr val="accent1"/>
                </a:solidFill>
              </a:rPr>
              <a:t>IDEA</a:t>
            </a:r>
          </a:p>
        </p:txBody>
      </p:sp>
      <p:sp>
        <p:nvSpPr>
          <p:cNvPr id="5" name="Rectangle 4">
            <a:extLst>
              <a:ext uri="{FF2B5EF4-FFF2-40B4-BE49-F238E27FC236}">
                <a16:creationId xmlns:a16="http://schemas.microsoft.com/office/drawing/2014/main" id="{42309D67-9494-45B4-939A-55DD01CAA2D7}"/>
              </a:ext>
            </a:extLst>
          </p:cNvPr>
          <p:cNvSpPr/>
          <p:nvPr/>
        </p:nvSpPr>
        <p:spPr>
          <a:xfrm>
            <a:off x="4282189" y="4499682"/>
            <a:ext cx="3627620" cy="523220"/>
          </a:xfrm>
          <a:prstGeom prst="rect">
            <a:avLst/>
          </a:prstGeom>
        </p:spPr>
        <p:txBody>
          <a:bodyPr wrap="square">
            <a:spAutoFit/>
          </a:bodyPr>
          <a:lstStyle/>
          <a:p>
            <a:pPr algn="ctr"/>
            <a:r>
              <a:rPr lang="en-US" sz="1400" dirty="0"/>
              <a:t>Grab the attention of your audience by using icons and impressive images</a:t>
            </a:r>
          </a:p>
        </p:txBody>
      </p:sp>
      <p:pic>
        <p:nvPicPr>
          <p:cNvPr id="30" name="Picture 29">
            <a:extLst>
              <a:ext uri="{FF2B5EF4-FFF2-40B4-BE49-F238E27FC236}">
                <a16:creationId xmlns:a16="http://schemas.microsoft.com/office/drawing/2014/main" id="{4086166D-E5AF-4DE6-A1A4-09D0F3D9C344}"/>
              </a:ext>
            </a:extLst>
          </p:cNvPr>
          <p:cNvPicPr>
            <a:picLocks noChangeAspect="1"/>
          </p:cNvPicPr>
          <p:nvPr/>
        </p:nvPicPr>
        <p:blipFill>
          <a:blip r:embed="rId2"/>
          <a:stretch>
            <a:fillRect/>
          </a:stretch>
        </p:blipFill>
        <p:spPr>
          <a:xfrm>
            <a:off x="5224196" y="1661007"/>
            <a:ext cx="1743607" cy="1767993"/>
          </a:xfrm>
          <a:prstGeom prst="rect">
            <a:avLst/>
          </a:prstGeom>
        </p:spPr>
      </p:pic>
    </p:spTree>
    <p:extLst>
      <p:ext uri="{BB962C8B-B14F-4D97-AF65-F5344CB8AC3E}">
        <p14:creationId xmlns:p14="http://schemas.microsoft.com/office/powerpoint/2010/main" val="237456123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6496272" y="1469037"/>
            <a:ext cx="5407143" cy="1238722"/>
          </a:xfrm>
        </p:spPr>
        <p:txBody>
          <a:bodyPr>
            <a:normAutofit fontScale="90000"/>
          </a:bodyPr>
          <a:lstStyle/>
          <a:p>
            <a:r>
              <a:rPr lang="en-US" dirty="0"/>
              <a:t>THIS IS YOUR 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6526252" y="2543551"/>
            <a:ext cx="5046156" cy="3383973"/>
          </a:xfrm>
          <a:prstGeom prst="rect">
            <a:avLst/>
          </a:prstGeom>
        </p:spPr>
        <p:txBody>
          <a:bodyPr wrap="square">
            <a:spAutoFit/>
          </a:bodyPr>
          <a:lstStyle/>
          <a:p>
            <a:pPr marL="0" indent="0" algn="just">
              <a:buNone/>
            </a:pPr>
            <a:r>
              <a:rPr lang="en-US" dirty="0">
                <a:solidFill>
                  <a:schemeClr val="accent1"/>
                </a:solidFill>
              </a:rPr>
              <a:t>Chris Hadfield	</a:t>
            </a:r>
          </a:p>
          <a:p>
            <a:pPr marL="0" indent="0" algn="just">
              <a:buNone/>
            </a:pPr>
            <a:endParaRPr lang="en-US" dirty="0"/>
          </a:p>
          <a:p>
            <a:pPr marL="0" indent="0" algn="just">
              <a:buNone/>
            </a:pPr>
            <a:r>
              <a:rPr lang="en-US" sz="15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500" dirty="0"/>
          </a:p>
          <a:p>
            <a:pPr marL="0" indent="0" algn="just">
              <a:buNone/>
            </a:pPr>
            <a:r>
              <a:rPr lang="en-US" sz="15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118117" y="1177583"/>
            <a:ext cx="6732030" cy="1464910"/>
          </a:xfrm>
          <a:prstGeom prst="rect">
            <a:avLst/>
          </a:prstGeom>
        </p:spPr>
        <p:txBody>
          <a:bodyPr lIns="91425" tIns="91425" rIns="91425" bIns="91425" anchor="b" anchorCtr="0">
            <a:noAutofit/>
          </a:bodyPr>
          <a:lstStyle/>
          <a:p>
            <a:pPr lvl="0">
              <a:spcBef>
                <a:spcPts val="0"/>
              </a:spcBef>
              <a:buNone/>
            </a:pPr>
            <a:r>
              <a:rPr lang="en" sz="3600" dirty="0"/>
              <a:t>YOU CAN ALSO </a:t>
            </a:r>
            <a:r>
              <a:rPr lang="en" sz="3600" dirty="0">
                <a:solidFill>
                  <a:schemeClr val="accent1"/>
                </a:solidFill>
              </a:rPr>
              <a:t>SPLIT</a:t>
            </a:r>
            <a:r>
              <a:rPr lang="en" sz="36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238038" y="2887973"/>
            <a:ext cx="3057299" cy="3185487"/>
          </a:xfrm>
          <a:prstGeom prst="rect">
            <a:avLst/>
          </a:prstGeom>
        </p:spPr>
        <p:txBody>
          <a:bodyPr wrap="square">
            <a:spAutoFit/>
          </a:bodyPr>
          <a:lstStyle/>
          <a:p>
            <a:pPr algn="just"/>
            <a:r>
              <a:rPr lang="en-US" dirty="0">
                <a:solidFill>
                  <a:schemeClr val="accent1"/>
                </a:solidFill>
              </a:rPr>
              <a:t>Chris Hadfield	</a:t>
            </a:r>
          </a:p>
          <a:p>
            <a:pPr algn="just"/>
            <a:endParaRPr lang="en-US" dirty="0"/>
          </a:p>
          <a:p>
            <a:pPr algn="just"/>
            <a:r>
              <a:rPr lang="en-US" sz="15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3295337" y="2928719"/>
            <a:ext cx="3213973" cy="2923877"/>
          </a:xfrm>
          <a:prstGeom prst="rect">
            <a:avLst/>
          </a:prstGeom>
        </p:spPr>
        <p:txBody>
          <a:bodyPr wrap="square">
            <a:spAutoFit/>
          </a:bodyPr>
          <a:lstStyle/>
          <a:p>
            <a:pPr algn="just"/>
            <a:r>
              <a:rPr lang="en-US" dirty="0">
                <a:solidFill>
                  <a:schemeClr val="accent1"/>
                </a:solidFill>
              </a:rPr>
              <a:t>Erin Cummings</a:t>
            </a:r>
          </a:p>
          <a:p>
            <a:pPr algn="just"/>
            <a:endParaRPr lang="en-US" sz="1500" b="1" dirty="0"/>
          </a:p>
          <a:p>
            <a:pPr algn="just"/>
            <a:r>
              <a:rPr lang="en-US" sz="15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600" dirty="0"/>
            </a:br>
            <a:endParaRPr lang="en-US" sz="1600" dirty="0"/>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1407684" y="2503357"/>
            <a:ext cx="2928365" cy="2205872"/>
          </a:xfrm>
          <a:prstGeom prst="rect">
            <a:avLst/>
          </a:prstGeom>
        </p:spPr>
        <p:txBody>
          <a:bodyPr lIns="91425" tIns="91425" rIns="91425" bIns="91425" anchor="b" anchorCtr="0">
            <a:noAutofit/>
          </a:bodyPr>
          <a:lstStyle/>
          <a:p>
            <a:pPr lvl="0">
              <a:spcBef>
                <a:spcPts val="0"/>
              </a:spcBef>
              <a:buNone/>
            </a:pPr>
            <a:r>
              <a:rPr lang="en" sz="4000" dirty="0"/>
              <a:t>IN </a:t>
            </a:r>
            <a:r>
              <a:rPr lang="en-US" sz="4000" dirty="0"/>
              <a:t>THREE</a:t>
            </a:r>
            <a:r>
              <a:rPr lang="en" sz="4000" dirty="0"/>
              <a:t> OR </a:t>
            </a:r>
            <a:r>
              <a:rPr lang="en" sz="4000" dirty="0">
                <a:solidFill>
                  <a:schemeClr val="accent1"/>
                </a:solidFill>
              </a:rPr>
              <a:t>FOUR</a:t>
            </a:r>
            <a:r>
              <a:rPr lang="en" sz="40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4632960" y="4102942"/>
            <a:ext cx="2926080" cy="1938992"/>
          </a:xfrm>
          <a:prstGeom prst="rect">
            <a:avLst/>
          </a:prstGeom>
        </p:spPr>
        <p:txBody>
          <a:bodyPr wrap="square">
            <a:spAutoFit/>
          </a:bodyPr>
          <a:lstStyle/>
          <a:p>
            <a:pPr algn="just"/>
            <a:r>
              <a:rPr lang="en-US" sz="1500" dirty="0">
                <a:solidFill>
                  <a:schemeClr val="accent1"/>
                </a:solidFill>
              </a:rPr>
              <a:t>Helen Keller </a:t>
            </a:r>
          </a:p>
          <a:p>
            <a:pPr algn="just"/>
            <a:r>
              <a:rPr lang="en-US" sz="1500" dirty="0"/>
              <a:t>	</a:t>
            </a:r>
          </a:p>
          <a:p>
            <a:pPr algn="just"/>
            <a:r>
              <a:rPr lang="en-US" sz="1500" dirty="0"/>
              <a:t>Character cannot be developed in ease and quiet. Only through experience of trial and suffering can the soul be strengthened, ambition inspired, and success achieved. </a:t>
            </a:r>
          </a:p>
        </p:txBody>
      </p:sp>
      <p:sp>
        <p:nvSpPr>
          <p:cNvPr id="13" name="Rectangle 12">
            <a:extLst>
              <a:ext uri="{FF2B5EF4-FFF2-40B4-BE49-F238E27FC236}">
                <a16:creationId xmlns:a16="http://schemas.microsoft.com/office/drawing/2014/main" id="{3BCB2097-C847-40BA-8D5E-74F20DE0B44A}"/>
              </a:ext>
            </a:extLst>
          </p:cNvPr>
          <p:cNvSpPr/>
          <p:nvPr/>
        </p:nvSpPr>
        <p:spPr>
          <a:xfrm>
            <a:off x="4632960" y="1670145"/>
            <a:ext cx="2926080" cy="2169825"/>
          </a:xfrm>
          <a:prstGeom prst="rect">
            <a:avLst/>
          </a:prstGeom>
        </p:spPr>
        <p:txBody>
          <a:bodyPr wrap="square">
            <a:spAutoFit/>
          </a:bodyPr>
          <a:lstStyle/>
          <a:p>
            <a:pPr algn="just"/>
            <a:r>
              <a:rPr lang="en-US" sz="1500" dirty="0">
                <a:solidFill>
                  <a:schemeClr val="accent1"/>
                </a:solidFill>
              </a:rPr>
              <a:t>Mario Andretti</a:t>
            </a:r>
          </a:p>
          <a:p>
            <a:pPr algn="just"/>
            <a:endParaRPr lang="en-US" sz="1500" dirty="0">
              <a:solidFill>
                <a:srgbClr val="0070C0"/>
              </a:solidFill>
            </a:endParaRPr>
          </a:p>
          <a:p>
            <a:pPr algn="just"/>
            <a:r>
              <a:rPr lang="en-US" sz="15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7855951" y="1670145"/>
            <a:ext cx="2926080" cy="2169825"/>
          </a:xfrm>
          <a:prstGeom prst="rect">
            <a:avLst/>
          </a:prstGeom>
        </p:spPr>
        <p:txBody>
          <a:bodyPr wrap="square">
            <a:spAutoFit/>
          </a:bodyPr>
          <a:lstStyle/>
          <a:p>
            <a:pPr algn="just"/>
            <a:r>
              <a:rPr lang="en-US" sz="1500" dirty="0">
                <a:solidFill>
                  <a:schemeClr val="accent1"/>
                </a:solidFill>
              </a:rPr>
              <a:t>Dwight. Eisenhower</a:t>
            </a:r>
          </a:p>
          <a:p>
            <a:pPr algn="just"/>
            <a:endParaRPr lang="en-US" sz="1500" dirty="0">
              <a:solidFill>
                <a:srgbClr val="0070C0"/>
              </a:solidFill>
            </a:endParaRPr>
          </a:p>
          <a:p>
            <a:pPr algn="just"/>
            <a:r>
              <a:rPr lang="en-US" sz="1500" dirty="0"/>
              <a:t>The supreme quality for leadership is unquestionably integrity. Without it, no real success is possible, no matter whether it is on a section gang, a football field, in an army, or in an office. </a:t>
            </a:r>
          </a:p>
        </p:txBody>
      </p:sp>
      <p:sp>
        <p:nvSpPr>
          <p:cNvPr id="7" name="Rectangle 6">
            <a:extLst>
              <a:ext uri="{FF2B5EF4-FFF2-40B4-BE49-F238E27FC236}">
                <a16:creationId xmlns:a16="http://schemas.microsoft.com/office/drawing/2014/main" id="{E392554F-9042-41A0-9240-82335C48FC06}"/>
              </a:ext>
            </a:extLst>
          </p:cNvPr>
          <p:cNvSpPr/>
          <p:nvPr/>
        </p:nvSpPr>
        <p:spPr>
          <a:xfrm>
            <a:off x="7855951" y="4102942"/>
            <a:ext cx="2926080" cy="2169825"/>
          </a:xfrm>
          <a:prstGeom prst="rect">
            <a:avLst/>
          </a:prstGeom>
        </p:spPr>
        <p:txBody>
          <a:bodyPr wrap="square">
            <a:spAutoFit/>
          </a:bodyPr>
          <a:lstStyle/>
          <a:p>
            <a:pPr algn="just"/>
            <a:r>
              <a:rPr lang="en-US" sz="1500" dirty="0">
                <a:solidFill>
                  <a:schemeClr val="accent1"/>
                </a:solidFill>
              </a:rPr>
              <a:t>Mario Andretti</a:t>
            </a:r>
          </a:p>
          <a:p>
            <a:pPr algn="just"/>
            <a:endParaRPr lang="en-US" sz="1500" dirty="0">
              <a:solidFill>
                <a:srgbClr val="0070C0"/>
              </a:solidFill>
            </a:endParaRPr>
          </a:p>
          <a:p>
            <a:pPr algn="just"/>
            <a:r>
              <a:rPr lang="en-US" sz="1500" dirty="0"/>
              <a:t>Desire is the key to motivation, but it's determination and commitment to an unrelenting pursuit of your goal - a commitment to excellence - that will enable you to attain the success you seek.  </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45A7C3EC-3807-4D64-81CE-D9046D5C9C17}"/>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1" y="0"/>
            <a:ext cx="12191999" cy="6858000"/>
          </a:xfrm>
          <a:prstGeom prst="rect">
            <a:avLst/>
          </a:prstGeom>
        </p:spPr>
      </p:pic>
      <p:sp>
        <p:nvSpPr>
          <p:cNvPr id="5" name="Rectangle 4">
            <a:extLst>
              <a:ext uri="{FF2B5EF4-FFF2-40B4-BE49-F238E27FC236}">
                <a16:creationId xmlns:a16="http://schemas.microsoft.com/office/drawing/2014/main" id="{17356063-3AF7-4E98-90F2-BDFAE6167836}"/>
              </a:ext>
            </a:extLst>
          </p:cNvPr>
          <p:cNvSpPr/>
          <p:nvPr/>
        </p:nvSpPr>
        <p:spPr>
          <a:xfrm>
            <a:off x="0" y="434715"/>
            <a:ext cx="4916774" cy="1109272"/>
          </a:xfrm>
          <a:prstGeom prst="rect">
            <a:avLst/>
          </a:prstGeom>
          <a:gradFill flip="none" rotWithShape="1">
            <a:gsLst>
              <a:gs pos="16000">
                <a:srgbClr val="C02F36"/>
              </a:gs>
              <a:gs pos="44000">
                <a:srgbClr val="C02F36"/>
              </a:gs>
              <a:gs pos="80000">
                <a:srgbClr val="C02F36"/>
              </a:gs>
              <a:gs pos="100000">
                <a:schemeClr val="accent1">
                  <a:lumMod val="30000"/>
                  <a:lumOff val="70000"/>
                </a:schemeClr>
              </a:gs>
            </a:gsLst>
            <a:path path="circle">
              <a:fillToRect l="100000" t="100000"/>
            </a:path>
            <a:tileRect r="-100000" b="-100000"/>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A6FCDB28-0F68-4F5E-86C2-F332C1822726}"/>
              </a:ext>
            </a:extLst>
          </p:cNvPr>
          <p:cNvSpPr txBox="1">
            <a:spLocks/>
          </p:cNvSpPr>
          <p:nvPr/>
        </p:nvSpPr>
        <p:spPr>
          <a:xfrm>
            <a:off x="157397" y="583783"/>
            <a:ext cx="4601980" cy="871095"/>
          </a:xfrm>
          <a:prstGeom prst="rect">
            <a:avLst/>
          </a:prstGeom>
        </p:spPr>
        <p:txBody>
          <a:bodyPr>
            <a:normAutofit fontScale="67500" lnSpcReduction="2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a:t>
            </a:r>
            <a:r>
              <a:rPr lang="en-US" sz="4000" dirty="0">
                <a:solidFill>
                  <a:srgbClr val="FFFF00"/>
                </a:solidFill>
              </a:rPr>
              <a:t>PICTURE</a:t>
            </a:r>
            <a:r>
              <a:rPr lang="en-US" sz="4000" dirty="0">
                <a:solidFill>
                  <a:schemeClr val="bg1"/>
                </a:solidFill>
              </a:rPr>
              <a:t> CREATES BIG IMPACT</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3748871891"/>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7281539" y="396937"/>
            <a:ext cx="4470749" cy="160482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spcBef>
                <a:spcPts val="0"/>
              </a:spcBef>
            </a:pPr>
            <a:r>
              <a:rPr lang="en" sz="3600" dirty="0"/>
              <a:t>USE CHARTS TO EXPLAIN YOUR </a:t>
            </a:r>
            <a:r>
              <a:rPr lang="en" sz="3600" dirty="0">
                <a:solidFill>
                  <a:schemeClr val="accent1"/>
                </a:solidFill>
              </a:rPr>
              <a:t>IDEAS</a:t>
            </a:r>
          </a:p>
        </p:txBody>
      </p:sp>
      <p:graphicFrame>
        <p:nvGraphicFramePr>
          <p:cNvPr id="5" name="Chart 4">
            <a:extLst>
              <a:ext uri="{FF2B5EF4-FFF2-40B4-BE49-F238E27FC236}">
                <a16:creationId xmlns:a16="http://schemas.microsoft.com/office/drawing/2014/main" id="{9CB8F338-6D13-4994-8CCA-336827BC3EB2}"/>
              </a:ext>
            </a:extLst>
          </p:cNvPr>
          <p:cNvGraphicFramePr/>
          <p:nvPr>
            <p:extLst>
              <p:ext uri="{D42A27DB-BD31-4B8C-83A1-F6EECF244321}">
                <p14:modId xmlns:p14="http://schemas.microsoft.com/office/powerpoint/2010/main" val="310395226"/>
              </p:ext>
            </p:extLst>
          </p:nvPr>
        </p:nvGraphicFramePr>
        <p:xfrm>
          <a:off x="2032000" y="1199351"/>
          <a:ext cx="8128000" cy="5418667"/>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413824" y="1250741"/>
            <a:ext cx="431585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a:t>
            </a:r>
            <a:r>
              <a:rPr lang="en-US" sz="3600" dirty="0"/>
              <a:t>COMPARE</a:t>
            </a:r>
            <a:r>
              <a:rPr lang="en" sz="3600" dirty="0"/>
              <a:t> YOUR </a:t>
            </a:r>
            <a:r>
              <a:rPr lang="en-US" sz="3600" dirty="0">
                <a:solidFill>
                  <a:schemeClr val="accent1"/>
                </a:solidFill>
              </a:rPr>
              <a:t>DATA</a:t>
            </a:r>
            <a:endParaRPr lang="en" sz="3600" dirty="0">
              <a:solidFill>
                <a:schemeClr val="accent1"/>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114786868"/>
              </p:ext>
            </p:extLst>
          </p:nvPr>
        </p:nvGraphicFramePr>
        <p:xfrm>
          <a:off x="2571750" y="1786466"/>
          <a:ext cx="7391400" cy="4366687"/>
        </p:xfrm>
        <a:graphic>
          <a:graphicData uri="http://schemas.openxmlformats.org/drawingml/2006/table">
            <a:tbl>
              <a:tblPr firstRow="1" bandRow="1">
                <a:tableStyleId>{21E4AEA4-8DFA-4A89-87EB-49C32662AFE0}</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579519">
                <a:tc>
                  <a:txBody>
                    <a:bodyPr/>
                    <a:lstStyle/>
                    <a:p>
                      <a:r>
                        <a:rPr lang="en-US" dirty="0"/>
                        <a:t>DATA</a:t>
                      </a:r>
                    </a:p>
                  </a:txBody>
                  <a:tcPr/>
                </a:tc>
                <a:tc>
                  <a:txBody>
                    <a:bodyPr/>
                    <a:lstStyle/>
                    <a:p>
                      <a:r>
                        <a:rPr lang="en-US" dirty="0"/>
                        <a:t>DATA</a:t>
                      </a:r>
                    </a:p>
                  </a:txBody>
                  <a:tcPr/>
                </a:tc>
                <a:tc>
                  <a:txBody>
                    <a:bodyPr/>
                    <a:lstStyle/>
                    <a:p>
                      <a:r>
                        <a:rPr lang="en-US" dirty="0"/>
                        <a:t>MORE DATA</a:t>
                      </a:r>
                    </a:p>
                  </a:txBody>
                  <a:tcPr/>
                </a:tc>
                <a:tc>
                  <a:txBody>
                    <a:bodyPr/>
                    <a:lstStyle/>
                    <a:p>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dirty="0">
                <a:solidFill>
                  <a:schemeClr val="accent1"/>
                </a:solidFill>
              </a:rPr>
              <a:t>MAPS</a:t>
            </a:r>
          </a:p>
        </p:txBody>
      </p:sp>
      <p:sp>
        <p:nvSpPr>
          <p:cNvPr id="3" name="Shape 249"/>
          <p:cNvSpPr/>
          <p:nvPr/>
        </p:nvSpPr>
        <p:spPr>
          <a:xfrm>
            <a:off x="196694" y="1706154"/>
            <a:ext cx="9382020" cy="4469794"/>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accent3"/>
          </a:solidFill>
          <a:ln>
            <a:noFill/>
          </a:ln>
        </p:spPr>
        <p:txBody>
          <a:bodyPr lIns="91425" tIns="91425" rIns="91425" bIns="91425" anchor="ctr" anchorCtr="0">
            <a:noAutofit/>
          </a:bodyPr>
          <a:lstStyle/>
          <a:p>
            <a:pPr lvl="0">
              <a:spcBef>
                <a:spcPts val="0"/>
              </a:spcBef>
              <a:buNone/>
            </a:pPr>
            <a:endParaRPr/>
          </a:p>
        </p:txBody>
      </p:sp>
      <p:sp>
        <p:nvSpPr>
          <p:cNvPr id="4" name="Shape 251"/>
          <p:cNvSpPr/>
          <p:nvPr/>
        </p:nvSpPr>
        <p:spPr>
          <a:xfrm>
            <a:off x="1366260" y="2430633"/>
            <a:ext cx="908078" cy="195975"/>
          </a:xfrm>
          <a:prstGeom prst="wedgeRectCallout">
            <a:avLst>
              <a:gd name="adj1" fmla="val -21428"/>
              <a:gd name="adj2" fmla="val 84287"/>
            </a:avLst>
          </a:prstGeom>
          <a:solidFill>
            <a:srgbClr val="C02F36"/>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5" name="Shape 253"/>
          <p:cNvSpPr/>
          <p:nvPr/>
        </p:nvSpPr>
        <p:spPr>
          <a:xfrm rot="8100000">
            <a:off x="1198985" y="2834697"/>
            <a:ext cx="138575" cy="138575"/>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4"/>
          <p:cNvSpPr/>
          <p:nvPr/>
        </p:nvSpPr>
        <p:spPr>
          <a:xfrm rot="8100000">
            <a:off x="2107063" y="4130515"/>
            <a:ext cx="138575" cy="138575"/>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Shape 257"/>
          <p:cNvSpPr/>
          <p:nvPr/>
        </p:nvSpPr>
        <p:spPr>
          <a:xfrm rot="8100000">
            <a:off x="4836726" y="3633900"/>
            <a:ext cx="138575" cy="138575"/>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2223118014"/>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2" name="Rectangle 21">
            <a:extLst>
              <a:ext uri="{FF2B5EF4-FFF2-40B4-BE49-F238E27FC236}">
                <a16:creationId xmlns:a16="http://schemas.microsoft.com/office/drawing/2014/main" id="{18AD16C1-EA53-4A26-98E7-8EDC2785665B}"/>
              </a:ext>
            </a:extLst>
          </p:cNvPr>
          <p:cNvSpPr/>
          <p:nvPr/>
        </p:nvSpPr>
        <p:spPr>
          <a:xfrm>
            <a:off x="0" y="0"/>
            <a:ext cx="12192000" cy="6858000"/>
          </a:xfrm>
          <a:prstGeom prst="rect">
            <a:avLst/>
          </a:prstGeom>
          <a:pattFill prst="lgGrid">
            <a:fgClr>
              <a:schemeClr val="bg1">
                <a:lumMod val="95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TextBox 22">
            <a:extLst>
              <a:ext uri="{FF2B5EF4-FFF2-40B4-BE49-F238E27FC236}">
                <a16:creationId xmlns:a16="http://schemas.microsoft.com/office/drawing/2014/main" id="{A162AA70-6442-475F-9CF1-C7C1AC6DF807}"/>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3E7B97"/>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4" name="TextBox 23">
            <a:extLst>
              <a:ext uri="{FF2B5EF4-FFF2-40B4-BE49-F238E27FC236}">
                <a16:creationId xmlns:a16="http://schemas.microsoft.com/office/drawing/2014/main" id="{334A1D04-E865-4A86-91EF-FB2EB05DD0E5}"/>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5" name="TextBox 24">
            <a:extLst>
              <a:ext uri="{FF2B5EF4-FFF2-40B4-BE49-F238E27FC236}">
                <a16:creationId xmlns:a16="http://schemas.microsoft.com/office/drawing/2014/main" id="{BE98D247-1E2E-4332-A41A-EA861A660B14}"/>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6" name="TextBox 25">
            <a:extLst>
              <a:ext uri="{FF2B5EF4-FFF2-40B4-BE49-F238E27FC236}">
                <a16:creationId xmlns:a16="http://schemas.microsoft.com/office/drawing/2014/main" id="{F5EB80E5-1611-4DA5-A48E-BAC90C79C65E}"/>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Rectangle 26">
            <a:extLst>
              <a:ext uri="{FF2B5EF4-FFF2-40B4-BE49-F238E27FC236}">
                <a16:creationId xmlns:a16="http://schemas.microsoft.com/office/drawing/2014/main" id="{0945E976-B4BC-4053-9503-7302085EFE0D}"/>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accent4"/>
                </a:solidFill>
                <a:latin typeface="Roboto" pitchFamily="2" charset="0"/>
                <a:ea typeface="Roboto" pitchFamily="2" charset="0"/>
                <a:cs typeface="Lato" panose="020F0502020204030203" pitchFamily="34" charset="0"/>
              </a:rPr>
              <a:t>OUR PROCESS IS SIMPLE</a:t>
            </a:r>
          </a:p>
        </p:txBody>
      </p:sp>
      <p:grpSp>
        <p:nvGrpSpPr>
          <p:cNvPr id="28" name="Group 27">
            <a:extLst>
              <a:ext uri="{FF2B5EF4-FFF2-40B4-BE49-F238E27FC236}">
                <a16:creationId xmlns:a16="http://schemas.microsoft.com/office/drawing/2014/main" id="{F4F4230B-327F-4174-AAB6-F3E2A46758AF}"/>
              </a:ext>
            </a:extLst>
          </p:cNvPr>
          <p:cNvGrpSpPr/>
          <p:nvPr/>
        </p:nvGrpSpPr>
        <p:grpSpPr>
          <a:xfrm>
            <a:off x="1905915" y="2367029"/>
            <a:ext cx="8765781" cy="2138071"/>
            <a:chOff x="1905915" y="2367029"/>
            <a:chExt cx="8765781" cy="2138071"/>
          </a:xfrm>
        </p:grpSpPr>
        <p:sp>
          <p:nvSpPr>
            <p:cNvPr id="29" name="Oval 28">
              <a:extLst>
                <a:ext uri="{FF2B5EF4-FFF2-40B4-BE49-F238E27FC236}">
                  <a16:creationId xmlns:a16="http://schemas.microsoft.com/office/drawing/2014/main" id="{03E62D9D-E419-4442-BD7D-2AF76161E40F}"/>
                </a:ext>
              </a:extLst>
            </p:cNvPr>
            <p:cNvSpPr/>
            <p:nvPr/>
          </p:nvSpPr>
          <p:spPr>
            <a:xfrm>
              <a:off x="8533884" y="2367179"/>
              <a:ext cx="2137812" cy="2137921"/>
            </a:xfrm>
            <a:prstGeom prst="ellipse">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30" name="Freeform: Shape 29">
              <a:extLst>
                <a:ext uri="{FF2B5EF4-FFF2-40B4-BE49-F238E27FC236}">
                  <a16:creationId xmlns:a16="http://schemas.microsoft.com/office/drawing/2014/main" id="{E1F98113-5E52-4034-BD30-68866EBFCF87}"/>
                </a:ext>
              </a:extLst>
            </p:cNvPr>
            <p:cNvSpPr/>
            <p:nvPr/>
          </p:nvSpPr>
          <p:spPr>
            <a:xfrm>
              <a:off x="8605389"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67653" tIns="367656" rIns="367653" bIns="367656" numCol="1" spcCol="1270" anchor="ctr" anchorCtr="0">
              <a:noAutofit/>
            </a:bodyPr>
            <a:lstStyle/>
            <a:p>
              <a:pPr marL="0" lvl="0" indent="0" algn="ctr" defTabSz="2889250">
                <a:lnSpc>
                  <a:spcPct val="90000"/>
                </a:lnSpc>
                <a:spcBef>
                  <a:spcPct val="0"/>
                </a:spcBef>
                <a:spcAft>
                  <a:spcPct val="35000"/>
                </a:spcAft>
                <a:buNone/>
              </a:pPr>
              <a:endParaRPr lang="en-US" sz="6500" kern="1200"/>
            </a:p>
          </p:txBody>
        </p:sp>
        <p:sp>
          <p:nvSpPr>
            <p:cNvPr id="31" name="Teardrop 30">
              <a:extLst>
                <a:ext uri="{FF2B5EF4-FFF2-40B4-BE49-F238E27FC236}">
                  <a16:creationId xmlns:a16="http://schemas.microsoft.com/office/drawing/2014/main" id="{922C6C09-F8A1-4EC4-8E99-37821152209A}"/>
                </a:ext>
              </a:extLst>
            </p:cNvPr>
            <p:cNvSpPr/>
            <p:nvPr/>
          </p:nvSpPr>
          <p:spPr>
            <a:xfrm rot="2700000">
              <a:off x="6315382" y="2367029"/>
              <a:ext cx="2137847" cy="2137847"/>
            </a:xfrm>
            <a:prstGeom prst="teardrop">
              <a:avLst>
                <a:gd name="adj" fmla="val 100000"/>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32" name="Freeform: Shape 31">
              <a:extLst>
                <a:ext uri="{FF2B5EF4-FFF2-40B4-BE49-F238E27FC236}">
                  <a16:creationId xmlns:a16="http://schemas.microsoft.com/office/drawing/2014/main" id="{0618E169-2CFF-4113-A4FB-57938DAE1172}"/>
                </a:ext>
              </a:extLst>
            </p:cNvPr>
            <p:cNvSpPr/>
            <p:nvPr/>
          </p:nvSpPr>
          <p:spPr>
            <a:xfrm>
              <a:off x="6396072"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39713" tIns="339716" rIns="339713" bIns="339716" numCol="1" spcCol="1270" anchor="ctr" anchorCtr="0">
              <a:noAutofit/>
            </a:bodyPr>
            <a:lstStyle/>
            <a:p>
              <a:pPr marL="0" lvl="0" indent="0" algn="ctr" defTabSz="1911350">
                <a:lnSpc>
                  <a:spcPct val="90000"/>
                </a:lnSpc>
                <a:spcBef>
                  <a:spcPct val="0"/>
                </a:spcBef>
                <a:spcAft>
                  <a:spcPct val="35000"/>
                </a:spcAft>
                <a:buNone/>
              </a:pPr>
              <a:endParaRPr lang="en-US" sz="4300" kern="1200"/>
            </a:p>
          </p:txBody>
        </p:sp>
        <p:sp>
          <p:nvSpPr>
            <p:cNvPr id="33" name="Teardrop 32">
              <a:extLst>
                <a:ext uri="{FF2B5EF4-FFF2-40B4-BE49-F238E27FC236}">
                  <a16:creationId xmlns:a16="http://schemas.microsoft.com/office/drawing/2014/main" id="{C17156CF-8C12-4F86-8BB0-A204BE35BDE5}"/>
                </a:ext>
              </a:extLst>
            </p:cNvPr>
            <p:cNvSpPr/>
            <p:nvPr/>
          </p:nvSpPr>
          <p:spPr>
            <a:xfrm rot="2700000">
              <a:off x="4115232" y="2367029"/>
              <a:ext cx="2137847" cy="2137847"/>
            </a:xfrm>
            <a:prstGeom prst="teardrop">
              <a:avLst>
                <a:gd name="adj" fmla="val 100000"/>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34" name="Freeform: Shape 33">
              <a:extLst>
                <a:ext uri="{FF2B5EF4-FFF2-40B4-BE49-F238E27FC236}">
                  <a16:creationId xmlns:a16="http://schemas.microsoft.com/office/drawing/2014/main" id="{34071C86-ECD2-4DB3-A1DE-5F97AED71BE4}"/>
                </a:ext>
              </a:extLst>
            </p:cNvPr>
            <p:cNvSpPr/>
            <p:nvPr/>
          </p:nvSpPr>
          <p:spPr>
            <a:xfrm>
              <a:off x="4186755"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39712" tIns="339716" rIns="339714" bIns="339716" numCol="1" spcCol="1270" anchor="ctr" anchorCtr="0">
              <a:noAutofit/>
            </a:bodyPr>
            <a:lstStyle/>
            <a:p>
              <a:pPr marL="0" lvl="0" indent="0" algn="ctr" defTabSz="1911350">
                <a:lnSpc>
                  <a:spcPct val="90000"/>
                </a:lnSpc>
                <a:spcBef>
                  <a:spcPct val="0"/>
                </a:spcBef>
                <a:spcAft>
                  <a:spcPct val="35000"/>
                </a:spcAft>
                <a:buNone/>
              </a:pPr>
              <a:endParaRPr lang="en-US" sz="4300" kern="1200"/>
            </a:p>
          </p:txBody>
        </p:sp>
        <p:sp>
          <p:nvSpPr>
            <p:cNvPr id="35" name="Teardrop 34">
              <a:extLst>
                <a:ext uri="{FF2B5EF4-FFF2-40B4-BE49-F238E27FC236}">
                  <a16:creationId xmlns:a16="http://schemas.microsoft.com/office/drawing/2014/main" id="{40066313-A32B-4EF0-800C-D2FBB80F8E9D}"/>
                </a:ext>
              </a:extLst>
            </p:cNvPr>
            <p:cNvSpPr/>
            <p:nvPr/>
          </p:nvSpPr>
          <p:spPr>
            <a:xfrm rot="2700000">
              <a:off x="1905915" y="2367029"/>
              <a:ext cx="2137847" cy="2137847"/>
            </a:xfrm>
            <a:prstGeom prst="teardrop">
              <a:avLst>
                <a:gd name="adj" fmla="val 100000"/>
              </a:avLst>
            </a:prstGeom>
          </p:spPr>
          <p:style>
            <a:lnRef idx="0">
              <a:schemeClr val="lt1">
                <a:hueOff val="0"/>
                <a:satOff val="0"/>
                <a:lumOff val="0"/>
                <a:alphaOff val="0"/>
              </a:schemeClr>
            </a:lnRef>
            <a:fillRef idx="3">
              <a:schemeClr val="accent1">
                <a:hueOff val="0"/>
                <a:satOff val="0"/>
                <a:lumOff val="0"/>
                <a:alphaOff val="0"/>
              </a:schemeClr>
            </a:fillRef>
            <a:effectRef idx="2">
              <a:schemeClr val="accent1">
                <a:hueOff val="0"/>
                <a:satOff val="0"/>
                <a:lumOff val="0"/>
                <a:alphaOff val="0"/>
              </a:schemeClr>
            </a:effectRef>
            <a:fontRef idx="minor">
              <a:schemeClr val="lt1"/>
            </a:fontRef>
          </p:style>
        </p:sp>
        <p:sp>
          <p:nvSpPr>
            <p:cNvPr id="36" name="Freeform: Shape 35">
              <a:extLst>
                <a:ext uri="{FF2B5EF4-FFF2-40B4-BE49-F238E27FC236}">
                  <a16:creationId xmlns:a16="http://schemas.microsoft.com/office/drawing/2014/main" id="{B7766D09-056A-4479-A48A-E4D29F8068CF}"/>
                </a:ext>
              </a:extLst>
            </p:cNvPr>
            <p:cNvSpPr/>
            <p:nvPr/>
          </p:nvSpPr>
          <p:spPr>
            <a:xfrm>
              <a:off x="1977437" y="2438456"/>
              <a:ext cx="1995719" cy="1995368"/>
            </a:xfrm>
            <a:custGeom>
              <a:avLst/>
              <a:gdLst>
                <a:gd name="connsiteX0" fmla="*/ 0 w 1995719"/>
                <a:gd name="connsiteY0" fmla="*/ 997684 h 1995368"/>
                <a:gd name="connsiteX1" fmla="*/ 997860 w 1995719"/>
                <a:gd name="connsiteY1" fmla="*/ 0 h 1995368"/>
                <a:gd name="connsiteX2" fmla="*/ 1995720 w 1995719"/>
                <a:gd name="connsiteY2" fmla="*/ 997684 h 1995368"/>
                <a:gd name="connsiteX3" fmla="*/ 997860 w 1995719"/>
                <a:gd name="connsiteY3" fmla="*/ 1995368 h 1995368"/>
                <a:gd name="connsiteX4" fmla="*/ 0 w 1995719"/>
                <a:gd name="connsiteY4" fmla="*/ 997684 h 19953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95719" h="1995368">
                  <a:moveTo>
                    <a:pt x="0" y="997684"/>
                  </a:moveTo>
                  <a:cubicBezTo>
                    <a:pt x="0" y="446678"/>
                    <a:pt x="446757" y="0"/>
                    <a:pt x="997860" y="0"/>
                  </a:cubicBezTo>
                  <a:cubicBezTo>
                    <a:pt x="1548963" y="0"/>
                    <a:pt x="1995720" y="446678"/>
                    <a:pt x="1995720" y="997684"/>
                  </a:cubicBezTo>
                  <a:cubicBezTo>
                    <a:pt x="1995720" y="1548690"/>
                    <a:pt x="1548963" y="1995368"/>
                    <a:pt x="997860" y="1995368"/>
                  </a:cubicBezTo>
                  <a:cubicBezTo>
                    <a:pt x="446757" y="1995368"/>
                    <a:pt x="0" y="1548690"/>
                    <a:pt x="0" y="997684"/>
                  </a:cubicBezTo>
                  <a:close/>
                </a:path>
              </a:pathLst>
            </a:custGeom>
          </p:spPr>
          <p:style>
            <a:lnRef idx="1">
              <a:schemeClr val="accent1">
                <a:hueOff val="0"/>
                <a:satOff val="0"/>
                <a:lumOff val="0"/>
                <a:alphaOff val="0"/>
              </a:schemeClr>
            </a:lnRef>
            <a:fillRef idx="1">
              <a:schemeClr val="lt1">
                <a:alpha val="90000"/>
                <a:hueOff val="0"/>
                <a:satOff val="0"/>
                <a:lumOff val="0"/>
                <a:alphaOff val="0"/>
              </a:schemeClr>
            </a:fillRef>
            <a:effectRef idx="0">
              <a:schemeClr val="lt1">
                <a:alpha val="90000"/>
                <a:hueOff val="0"/>
                <a:satOff val="0"/>
                <a:lumOff val="0"/>
                <a:alphaOff val="0"/>
              </a:schemeClr>
            </a:effectRef>
            <a:fontRef idx="minor">
              <a:schemeClr val="dk1">
                <a:hueOff val="0"/>
                <a:satOff val="0"/>
                <a:lumOff val="0"/>
                <a:alphaOff val="0"/>
              </a:schemeClr>
            </a:fontRef>
          </p:style>
          <p:txBody>
            <a:bodyPr spcFirstLastPara="0" vert="horz" wrap="square" lIns="339713" tIns="339716" rIns="339713" bIns="339716" numCol="1" spcCol="1270" anchor="ctr" anchorCtr="0">
              <a:noAutofit/>
            </a:bodyPr>
            <a:lstStyle/>
            <a:p>
              <a:pPr marL="0" lvl="0" indent="0" algn="ctr" defTabSz="1911350">
                <a:lnSpc>
                  <a:spcPct val="90000"/>
                </a:lnSpc>
                <a:spcBef>
                  <a:spcPct val="0"/>
                </a:spcBef>
                <a:spcAft>
                  <a:spcPct val="35000"/>
                </a:spcAft>
                <a:buNone/>
              </a:pPr>
              <a:endParaRPr lang="en-US" sz="4300" kern="1200"/>
            </a:p>
          </p:txBody>
        </p:sp>
      </p:grpSp>
      <p:sp>
        <p:nvSpPr>
          <p:cNvPr id="37" name="Shape 440">
            <a:extLst>
              <a:ext uri="{FF2B5EF4-FFF2-40B4-BE49-F238E27FC236}">
                <a16:creationId xmlns:a16="http://schemas.microsoft.com/office/drawing/2014/main" id="{22E0FA03-9B75-45D3-B3F7-721DE6704993}"/>
              </a:ext>
            </a:extLst>
          </p:cNvPr>
          <p:cNvSpPr/>
          <p:nvPr/>
        </p:nvSpPr>
        <p:spPr>
          <a:xfrm>
            <a:off x="2696127" y="3140241"/>
            <a:ext cx="554174" cy="554141"/>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gradFill>
            <a:gsLst>
              <a:gs pos="100000">
                <a:srgbClr val="EF8D25"/>
              </a:gs>
              <a:gs pos="24000">
                <a:srgbClr val="FFC000"/>
              </a:gs>
            </a:gsLst>
            <a:lin ang="5400000" scaled="1"/>
          </a:gra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503">
            <a:extLst>
              <a:ext uri="{FF2B5EF4-FFF2-40B4-BE49-F238E27FC236}">
                <a16:creationId xmlns:a16="http://schemas.microsoft.com/office/drawing/2014/main" id="{CFC4DC59-3BD9-4057-B1F5-0B9517E28C64}"/>
              </a:ext>
            </a:extLst>
          </p:cNvPr>
          <p:cNvSpPr/>
          <p:nvPr/>
        </p:nvSpPr>
        <p:spPr>
          <a:xfrm>
            <a:off x="4875985" y="3083091"/>
            <a:ext cx="586175" cy="586140"/>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gradFill>
            <a:gsLst>
              <a:gs pos="100000">
                <a:srgbClr val="EF8D25"/>
              </a:gs>
              <a:gs pos="24000">
                <a:srgbClr val="FFC000"/>
              </a:gs>
            </a:gsLst>
            <a:lin ang="5400000" scaled="1"/>
          </a:gra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39" name="Shape 541">
            <a:extLst>
              <a:ext uri="{FF2B5EF4-FFF2-40B4-BE49-F238E27FC236}">
                <a16:creationId xmlns:a16="http://schemas.microsoft.com/office/drawing/2014/main" id="{4B7F338C-A707-4D16-814F-90882F697024}"/>
              </a:ext>
            </a:extLst>
          </p:cNvPr>
          <p:cNvGrpSpPr/>
          <p:nvPr/>
        </p:nvGrpSpPr>
        <p:grpSpPr>
          <a:xfrm>
            <a:off x="7087844" y="3143620"/>
            <a:ext cx="581070" cy="550762"/>
            <a:chOff x="5300400" y="3670175"/>
            <a:chExt cx="421300" cy="399325"/>
          </a:xfrm>
          <a:gradFill>
            <a:gsLst>
              <a:gs pos="100000">
                <a:srgbClr val="EF8D25"/>
              </a:gs>
              <a:gs pos="24000">
                <a:srgbClr val="FFC000"/>
              </a:gs>
            </a:gsLst>
            <a:lin ang="5400000" scaled="1"/>
          </a:gradFill>
          <a:effectLst>
            <a:outerShdw blurRad="50800" dist="38100" algn="l" rotWithShape="0">
              <a:prstClr val="black">
                <a:alpha val="23000"/>
              </a:prstClr>
            </a:outerShdw>
          </a:effectLst>
        </p:grpSpPr>
        <p:sp>
          <p:nvSpPr>
            <p:cNvPr id="40" name="Shape 542">
              <a:extLst>
                <a:ext uri="{FF2B5EF4-FFF2-40B4-BE49-F238E27FC236}">
                  <a16:creationId xmlns:a16="http://schemas.microsoft.com/office/drawing/2014/main" id="{9E2E3C38-DB04-41AA-B760-3C591973469C}"/>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43">
              <a:extLst>
                <a:ext uri="{FF2B5EF4-FFF2-40B4-BE49-F238E27FC236}">
                  <a16:creationId xmlns:a16="http://schemas.microsoft.com/office/drawing/2014/main" id="{65EDA494-E86A-4CA6-AEF9-246C59B8502E}"/>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544">
              <a:extLst>
                <a:ext uri="{FF2B5EF4-FFF2-40B4-BE49-F238E27FC236}">
                  <a16:creationId xmlns:a16="http://schemas.microsoft.com/office/drawing/2014/main" id="{7CAB8766-C3F2-4ED2-A52D-20016E3E1A67}"/>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545">
              <a:extLst>
                <a:ext uri="{FF2B5EF4-FFF2-40B4-BE49-F238E27FC236}">
                  <a16:creationId xmlns:a16="http://schemas.microsoft.com/office/drawing/2014/main" id="{8D770929-5E5E-454B-8410-BAF9D5D7C9D9}"/>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6">
              <a:extLst>
                <a:ext uri="{FF2B5EF4-FFF2-40B4-BE49-F238E27FC236}">
                  <a16:creationId xmlns:a16="http://schemas.microsoft.com/office/drawing/2014/main" id="{1EEDA1E3-91C6-4D99-A76E-3F2499C6184D}"/>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5" name="Shape 551">
            <a:extLst>
              <a:ext uri="{FF2B5EF4-FFF2-40B4-BE49-F238E27FC236}">
                <a16:creationId xmlns:a16="http://schemas.microsoft.com/office/drawing/2014/main" id="{3EF544DB-9283-4866-A056-F4260EE8A61C}"/>
              </a:ext>
            </a:extLst>
          </p:cNvPr>
          <p:cNvGrpSpPr/>
          <p:nvPr/>
        </p:nvGrpSpPr>
        <p:grpSpPr>
          <a:xfrm>
            <a:off x="9294599" y="3123276"/>
            <a:ext cx="611413" cy="611448"/>
            <a:chOff x="570875" y="4322250"/>
            <a:chExt cx="443300" cy="443325"/>
          </a:xfrm>
          <a:gradFill>
            <a:gsLst>
              <a:gs pos="100000">
                <a:srgbClr val="EF8D25"/>
              </a:gs>
              <a:gs pos="24000">
                <a:srgbClr val="FFC000"/>
              </a:gs>
            </a:gsLst>
            <a:lin ang="5400000" scaled="1"/>
          </a:gradFill>
          <a:effectLst>
            <a:outerShdw blurRad="50800" dist="38100" algn="l" rotWithShape="0">
              <a:prstClr val="black">
                <a:alpha val="23000"/>
              </a:prstClr>
            </a:outerShdw>
          </a:effectLst>
        </p:grpSpPr>
        <p:sp>
          <p:nvSpPr>
            <p:cNvPr id="46" name="Shape 552">
              <a:extLst>
                <a:ext uri="{FF2B5EF4-FFF2-40B4-BE49-F238E27FC236}">
                  <a16:creationId xmlns:a16="http://schemas.microsoft.com/office/drawing/2014/main" id="{9C0C8379-080C-4588-808D-3B54A6F077F6}"/>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53">
              <a:extLst>
                <a:ext uri="{FF2B5EF4-FFF2-40B4-BE49-F238E27FC236}">
                  <a16:creationId xmlns:a16="http://schemas.microsoft.com/office/drawing/2014/main" id="{8F32FCA6-ED0E-49E7-825E-77BFC0FF540A}"/>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554">
              <a:extLst>
                <a:ext uri="{FF2B5EF4-FFF2-40B4-BE49-F238E27FC236}">
                  <a16:creationId xmlns:a16="http://schemas.microsoft.com/office/drawing/2014/main" id="{36F4C20C-7DDB-467D-BE52-B7570E90C03F}"/>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555">
              <a:extLst>
                <a:ext uri="{FF2B5EF4-FFF2-40B4-BE49-F238E27FC236}">
                  <a16:creationId xmlns:a16="http://schemas.microsoft.com/office/drawing/2014/main" id="{0A610A3C-9FF2-4FCF-8C40-901064DB3CF9}"/>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770650827"/>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15">
            <a:extLst>
              <a:ext uri="{FF2B5EF4-FFF2-40B4-BE49-F238E27FC236}">
                <a16:creationId xmlns:a16="http://schemas.microsoft.com/office/drawing/2014/main" id="{A2298EC5-59AA-40DF-85C7-573D342EBB87}"/>
              </a:ext>
            </a:extLst>
          </p:cNvPr>
          <p:cNvSpPr/>
          <p:nvPr/>
        </p:nvSpPr>
        <p:spPr>
          <a:xfrm>
            <a:off x="5969179" y="1347051"/>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FFC00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5EC77019-9E67-47A0-BD0D-48E1ABCCA433}"/>
              </a:ext>
            </a:extLst>
          </p:cNvPr>
          <p:cNvSpPr/>
          <p:nvPr/>
        </p:nvSpPr>
        <p:spPr>
          <a:xfrm>
            <a:off x="6182417" y="1579412"/>
            <a:ext cx="4908425" cy="3114229"/>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07F2B21B-A66C-4492-819E-E636BAE87485}"/>
              </a:ext>
            </a:extLst>
          </p:cNvPr>
          <p:cNvSpPr/>
          <p:nvPr/>
        </p:nvSpPr>
        <p:spPr>
          <a:xfrm>
            <a:off x="1510295" y="2851155"/>
            <a:ext cx="3995403" cy="1200329"/>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a:t>
            </a:r>
            <a:endParaRPr lang="en-US" sz="2400" dirty="0">
              <a:ea typeface="Muli"/>
              <a:cs typeface="Muli"/>
              <a:sym typeface="Muli"/>
            </a:endParaRPr>
          </a:p>
        </p:txBody>
      </p:sp>
      <p:sp>
        <p:nvSpPr>
          <p:cNvPr id="7" name="Rectangle 6">
            <a:extLst>
              <a:ext uri="{FF2B5EF4-FFF2-40B4-BE49-F238E27FC236}">
                <a16:creationId xmlns:a16="http://schemas.microsoft.com/office/drawing/2014/main" id="{1DD8DB8B-74E2-4F8C-AE56-A36505033F7F}"/>
              </a:ext>
            </a:extLst>
          </p:cNvPr>
          <p:cNvSpPr/>
          <p:nvPr/>
        </p:nvSpPr>
        <p:spPr>
          <a:xfrm>
            <a:off x="1375402" y="2204824"/>
            <a:ext cx="4366901" cy="646331"/>
          </a:xfrm>
          <a:prstGeom prst="rect">
            <a:avLst/>
          </a:prstGeom>
        </p:spPr>
        <p:txBody>
          <a:bodyPr wrap="none">
            <a:spAutoFit/>
          </a:bodyPr>
          <a:lstStyle/>
          <a:p>
            <a:r>
              <a:rPr lang="en-US" sz="3600" dirty="0">
                <a:solidFill>
                  <a:srgbClr val="FEAF39"/>
                </a:solidFill>
                <a:latin typeface="+mj-lt"/>
                <a:ea typeface="Muli"/>
                <a:cs typeface="Muli"/>
                <a:sym typeface="Muli"/>
              </a:rPr>
              <a:t>WEBSITE</a:t>
            </a:r>
            <a:r>
              <a:rPr lang="en-US" sz="3600" dirty="0">
                <a:latin typeface="+mj-lt"/>
                <a:ea typeface="Muli"/>
                <a:cs typeface="Muli"/>
                <a:sym typeface="Muli"/>
              </a:rPr>
              <a:t> PROJECT</a:t>
            </a:r>
            <a:endParaRPr lang="en-US" sz="3600" dirty="0">
              <a:latin typeface="+mj-lt"/>
            </a:endParaRPr>
          </a:p>
        </p:txBody>
      </p:sp>
    </p:spTree>
    <p:extLst>
      <p:ext uri="{BB962C8B-B14F-4D97-AF65-F5344CB8AC3E}">
        <p14:creationId xmlns:p14="http://schemas.microsoft.com/office/powerpoint/2010/main" val="19146285"/>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4">
            <a:extLst>
              <a:ext uri="{FF2B5EF4-FFF2-40B4-BE49-F238E27FC236}">
                <a16:creationId xmlns:a16="http://schemas.microsoft.com/office/drawing/2014/main" id="{03D3B36F-C915-4569-B539-CCC4CA4E4B8D}"/>
              </a:ext>
            </a:extLst>
          </p:cNvPr>
          <p:cNvSpPr/>
          <p:nvPr/>
        </p:nvSpPr>
        <p:spPr>
          <a:xfrm>
            <a:off x="2611006" y="636881"/>
            <a:ext cx="2954030" cy="5927518"/>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EE6E4A"/>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396">
            <a:extLst>
              <a:ext uri="{FF2B5EF4-FFF2-40B4-BE49-F238E27FC236}">
                <a16:creationId xmlns:a16="http://schemas.microsoft.com/office/drawing/2014/main" id="{EF3BE8F3-134B-40C3-A041-3CAD8D552260}"/>
              </a:ext>
            </a:extLst>
          </p:cNvPr>
          <p:cNvSpPr/>
          <p:nvPr/>
        </p:nvSpPr>
        <p:spPr>
          <a:xfrm>
            <a:off x="2748595" y="1103868"/>
            <a:ext cx="2698618" cy="477756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7" name="Rectangle 6">
            <a:extLst>
              <a:ext uri="{FF2B5EF4-FFF2-40B4-BE49-F238E27FC236}">
                <a16:creationId xmlns:a16="http://schemas.microsoft.com/office/drawing/2014/main" id="{94C840FE-01BC-4EE6-B3A0-A5A3F2D181F4}"/>
              </a:ext>
            </a:extLst>
          </p:cNvPr>
          <p:cNvSpPr/>
          <p:nvPr/>
        </p:nvSpPr>
        <p:spPr>
          <a:xfrm>
            <a:off x="5860018" y="2200120"/>
            <a:ext cx="4429418" cy="646331"/>
          </a:xfrm>
          <a:prstGeom prst="rect">
            <a:avLst/>
          </a:prstGeom>
        </p:spPr>
        <p:txBody>
          <a:bodyPr wrap="none">
            <a:spAutoFit/>
          </a:bodyPr>
          <a:lstStyle/>
          <a:p>
            <a:pPr>
              <a:spcBef>
                <a:spcPts val="0"/>
              </a:spcBef>
              <a:buFont typeface="Arial" panose="020B0604020202020204" pitchFamily="34" charset="0"/>
              <a:buNone/>
            </a:pPr>
            <a:r>
              <a:rPr lang="en-US" sz="3600" dirty="0">
                <a:solidFill>
                  <a:schemeClr val="accent1"/>
                </a:solidFill>
                <a:latin typeface="+mj-lt"/>
                <a:ea typeface="Muli"/>
                <a:cs typeface="Muli"/>
                <a:sym typeface="Muli"/>
              </a:rPr>
              <a:t>ANDROID</a:t>
            </a:r>
            <a:r>
              <a:rPr lang="en-US" sz="3600" dirty="0">
                <a:latin typeface="+mj-lt"/>
                <a:ea typeface="Muli"/>
                <a:cs typeface="Muli"/>
                <a:sym typeface="Muli"/>
              </a:rPr>
              <a:t> PROJECT</a:t>
            </a:r>
          </a:p>
        </p:txBody>
      </p:sp>
      <p:sp>
        <p:nvSpPr>
          <p:cNvPr id="8" name="Rectangle 7">
            <a:extLst>
              <a:ext uri="{FF2B5EF4-FFF2-40B4-BE49-F238E27FC236}">
                <a16:creationId xmlns:a16="http://schemas.microsoft.com/office/drawing/2014/main" id="{1ECFE3E6-833D-4753-B786-9E2581FC354E}"/>
              </a:ext>
            </a:extLst>
          </p:cNvPr>
          <p:cNvSpPr/>
          <p:nvPr/>
        </p:nvSpPr>
        <p:spPr>
          <a:xfrm>
            <a:off x="5860018" y="2949702"/>
            <a:ext cx="4429418" cy="1754326"/>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4193704601"/>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01">
            <a:extLst>
              <a:ext uri="{FF2B5EF4-FFF2-40B4-BE49-F238E27FC236}">
                <a16:creationId xmlns:a16="http://schemas.microsoft.com/office/drawing/2014/main" id="{85F65B61-6A22-4ADE-B0F7-14DF715996CA}"/>
              </a:ext>
            </a:extLst>
          </p:cNvPr>
          <p:cNvSpPr/>
          <p:nvPr/>
        </p:nvSpPr>
        <p:spPr>
          <a:xfrm>
            <a:off x="6708468" y="261951"/>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FEAF3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03">
            <a:extLst>
              <a:ext uri="{FF2B5EF4-FFF2-40B4-BE49-F238E27FC236}">
                <a16:creationId xmlns:a16="http://schemas.microsoft.com/office/drawing/2014/main" id="{A0A2AF00-DB89-4EBC-A66E-DE8902457558}"/>
              </a:ext>
            </a:extLst>
          </p:cNvPr>
          <p:cNvSpPr/>
          <p:nvPr/>
        </p:nvSpPr>
        <p:spPr>
          <a:xfrm>
            <a:off x="6909283" y="1158753"/>
            <a:ext cx="2454771" cy="432438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1E488CFB-044C-47BD-8879-25184AF9A7DC}"/>
              </a:ext>
            </a:extLst>
          </p:cNvPr>
          <p:cNvSpPr/>
          <p:nvPr/>
        </p:nvSpPr>
        <p:spPr>
          <a:xfrm>
            <a:off x="2609937" y="2184955"/>
            <a:ext cx="3841116" cy="646331"/>
          </a:xfrm>
          <a:prstGeom prst="rect">
            <a:avLst/>
          </a:prstGeom>
        </p:spPr>
        <p:txBody>
          <a:bodyPr wrap="none">
            <a:spAutoFit/>
          </a:bodyPr>
          <a:lstStyle/>
          <a:p>
            <a:pPr>
              <a:spcBef>
                <a:spcPts val="0"/>
              </a:spcBef>
              <a:buFont typeface="Arial" panose="020B0604020202020204" pitchFamily="34" charset="0"/>
              <a:buNone/>
            </a:pPr>
            <a:r>
              <a:rPr lang="en-US" sz="3600" dirty="0">
                <a:solidFill>
                  <a:schemeClr val="accent1"/>
                </a:solidFill>
                <a:latin typeface="+mj-lt"/>
                <a:ea typeface="Muli"/>
                <a:cs typeface="Muli"/>
                <a:sym typeface="Muli"/>
              </a:rPr>
              <a:t>iPhone</a:t>
            </a:r>
            <a:r>
              <a:rPr lang="en-US" sz="3600" dirty="0">
                <a:solidFill>
                  <a:srgbClr val="EB2264"/>
                </a:solidFill>
                <a:latin typeface="+mj-lt"/>
                <a:ea typeface="Muli"/>
                <a:cs typeface="Muli"/>
                <a:sym typeface="Muli"/>
              </a:rPr>
              <a:t> </a:t>
            </a:r>
            <a:r>
              <a:rPr lang="en-US" sz="3600" dirty="0">
                <a:latin typeface="+mj-lt"/>
                <a:ea typeface="Muli"/>
                <a:cs typeface="Muli"/>
                <a:sym typeface="Muli"/>
              </a:rPr>
              <a:t>PROJECT</a:t>
            </a:r>
          </a:p>
        </p:txBody>
      </p:sp>
      <p:sp>
        <p:nvSpPr>
          <p:cNvPr id="7" name="Rectangle 6">
            <a:extLst>
              <a:ext uri="{FF2B5EF4-FFF2-40B4-BE49-F238E27FC236}">
                <a16:creationId xmlns:a16="http://schemas.microsoft.com/office/drawing/2014/main" id="{667B3B2F-1A8A-4BD4-8841-755125EDCE7F}"/>
              </a:ext>
            </a:extLst>
          </p:cNvPr>
          <p:cNvSpPr/>
          <p:nvPr/>
        </p:nvSpPr>
        <p:spPr>
          <a:xfrm>
            <a:off x="2702968" y="2831286"/>
            <a:ext cx="3655054" cy="2031325"/>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143040651"/>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08">
            <a:extLst>
              <a:ext uri="{FF2B5EF4-FFF2-40B4-BE49-F238E27FC236}">
                <a16:creationId xmlns:a16="http://schemas.microsoft.com/office/drawing/2014/main" id="{BD7FF2A7-FFA6-4CA8-8801-C0C750500F42}"/>
              </a:ext>
            </a:extLst>
          </p:cNvPr>
          <p:cNvSpPr/>
          <p:nvPr/>
        </p:nvSpPr>
        <p:spPr>
          <a:xfrm>
            <a:off x="6258262" y="786065"/>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FEAF39"/>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0">
            <a:extLst>
              <a:ext uri="{FF2B5EF4-FFF2-40B4-BE49-F238E27FC236}">
                <a16:creationId xmlns:a16="http://schemas.microsoft.com/office/drawing/2014/main" id="{211E9C9F-74AF-45A5-8011-279046B94055}"/>
              </a:ext>
            </a:extLst>
          </p:cNvPr>
          <p:cNvSpPr/>
          <p:nvPr/>
        </p:nvSpPr>
        <p:spPr>
          <a:xfrm>
            <a:off x="6536051" y="1295400"/>
            <a:ext cx="3357035" cy="4494662"/>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5A1E35B1-F976-49DB-AE02-904F10A90742}"/>
              </a:ext>
            </a:extLst>
          </p:cNvPr>
          <p:cNvSpPr/>
          <p:nvPr/>
        </p:nvSpPr>
        <p:spPr>
          <a:xfrm>
            <a:off x="1454277" y="2137660"/>
            <a:ext cx="4073551" cy="646331"/>
          </a:xfrm>
          <a:prstGeom prst="rect">
            <a:avLst/>
          </a:prstGeom>
        </p:spPr>
        <p:txBody>
          <a:bodyPr wrap="none">
            <a:spAutoFit/>
          </a:bodyPr>
          <a:lstStyle/>
          <a:p>
            <a:pPr>
              <a:spcBef>
                <a:spcPts val="0"/>
              </a:spcBef>
              <a:buFont typeface="Arial" panose="020B0604020202020204" pitchFamily="34" charset="0"/>
              <a:buNone/>
            </a:pPr>
            <a:r>
              <a:rPr lang="en-US" sz="3600" dirty="0">
                <a:solidFill>
                  <a:schemeClr val="accent1"/>
                </a:solidFill>
                <a:latin typeface="+mj-lt"/>
                <a:ea typeface="Muli"/>
                <a:cs typeface="Muli"/>
                <a:sym typeface="Muli"/>
              </a:rPr>
              <a:t>TABLET</a:t>
            </a:r>
            <a:r>
              <a:rPr lang="en-US" sz="3600" dirty="0">
                <a:latin typeface="+mj-lt"/>
                <a:ea typeface="Muli"/>
                <a:cs typeface="Muli"/>
                <a:sym typeface="Muli"/>
              </a:rPr>
              <a:t> PROJECT</a:t>
            </a:r>
          </a:p>
        </p:txBody>
      </p:sp>
      <p:sp>
        <p:nvSpPr>
          <p:cNvPr id="7" name="Rectangle 6">
            <a:extLst>
              <a:ext uri="{FF2B5EF4-FFF2-40B4-BE49-F238E27FC236}">
                <a16:creationId xmlns:a16="http://schemas.microsoft.com/office/drawing/2014/main" id="{FC1C1674-F6CA-403B-A943-333D454DD6CA}"/>
              </a:ext>
            </a:extLst>
          </p:cNvPr>
          <p:cNvSpPr/>
          <p:nvPr/>
        </p:nvSpPr>
        <p:spPr>
          <a:xfrm>
            <a:off x="1548799" y="2783991"/>
            <a:ext cx="3884506" cy="1754326"/>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45082386"/>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bg>
      <p:bgPr>
        <a:solidFill>
          <a:srgbClr val="EE5B32"/>
        </a:solidFill>
        <a:effectLst/>
      </p:bgPr>
    </p:bg>
    <p:spTree>
      <p:nvGrpSpPr>
        <p:cNvPr id="1" name=""/>
        <p:cNvGrpSpPr/>
        <p:nvPr/>
      </p:nvGrpSpPr>
      <p:grpSpPr>
        <a:xfrm>
          <a:off x="0" y="0"/>
          <a:ext cx="0" cy="0"/>
          <a:chOff x="0" y="0"/>
          <a:chExt cx="0" cy="0"/>
        </a:xfrm>
      </p:grpSpPr>
      <p:grpSp>
        <p:nvGrpSpPr>
          <p:cNvPr id="2" name="Shape 350">
            <a:extLst>
              <a:ext uri="{FF2B5EF4-FFF2-40B4-BE49-F238E27FC236}">
                <a16:creationId xmlns:a16="http://schemas.microsoft.com/office/drawing/2014/main" id="{5121952F-CA18-48A7-A5DF-0888ADD28A18}"/>
              </a:ext>
            </a:extLst>
          </p:cNvPr>
          <p:cNvGrpSpPr/>
          <p:nvPr/>
        </p:nvGrpSpPr>
        <p:grpSpPr>
          <a:xfrm>
            <a:off x="4572584" y="409303"/>
            <a:ext cx="442856" cy="560078"/>
            <a:chOff x="584925" y="238125"/>
            <a:chExt cx="415200" cy="525100"/>
          </a:xfrm>
          <a:solidFill>
            <a:schemeClr val="bg1"/>
          </a:solidFill>
        </p:grpSpPr>
        <p:sp>
          <p:nvSpPr>
            <p:cNvPr id="3" name="Shape 351">
              <a:extLst>
                <a:ext uri="{FF2B5EF4-FFF2-40B4-BE49-F238E27FC236}">
                  <a16:creationId xmlns:a16="http://schemas.microsoft.com/office/drawing/2014/main" id="{68A4FB68-C53B-42A4-92D4-69B0F4F80BC2}"/>
                </a:ext>
              </a:extLst>
            </p:cNvPr>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a:extLst>
                <a:ext uri="{FF2B5EF4-FFF2-40B4-BE49-F238E27FC236}">
                  <a16:creationId xmlns:a16="http://schemas.microsoft.com/office/drawing/2014/main" id="{A179DACB-04DB-4FEB-9A99-7950C26BF876}"/>
                </a:ext>
              </a:extLst>
            </p:cNvPr>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a:extLst>
                <a:ext uri="{FF2B5EF4-FFF2-40B4-BE49-F238E27FC236}">
                  <a16:creationId xmlns:a16="http://schemas.microsoft.com/office/drawing/2014/main" id="{75FDCF80-F426-4D25-8D5C-4B39FA5DF8C6}"/>
                </a:ext>
              </a:extLst>
            </p:cNvPr>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a:extLst>
                <a:ext uri="{FF2B5EF4-FFF2-40B4-BE49-F238E27FC236}">
                  <a16:creationId xmlns:a16="http://schemas.microsoft.com/office/drawing/2014/main" id="{3F663324-1273-4854-96AD-9FC44787BFBC}"/>
                </a:ext>
              </a:extLst>
            </p:cNvPr>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a:extLst>
                <a:ext uri="{FF2B5EF4-FFF2-40B4-BE49-F238E27FC236}">
                  <a16:creationId xmlns:a16="http://schemas.microsoft.com/office/drawing/2014/main" id="{E9EA8066-7597-4D61-B79B-E4F1F6C416C4}"/>
                </a:ext>
              </a:extLst>
            </p:cNvPr>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a:extLst>
                <a:ext uri="{FF2B5EF4-FFF2-40B4-BE49-F238E27FC236}">
                  <a16:creationId xmlns:a16="http://schemas.microsoft.com/office/drawing/2014/main" id="{2D2135A9-8310-48BA-8804-4DBA730AA6BA}"/>
                </a:ext>
              </a:extLst>
            </p:cNvPr>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a:extLst>
              <a:ext uri="{FF2B5EF4-FFF2-40B4-BE49-F238E27FC236}">
                <a16:creationId xmlns:a16="http://schemas.microsoft.com/office/drawing/2014/main" id="{9EBCAA0E-783F-4E61-9F99-E34CDF9A29C0}"/>
              </a:ext>
            </a:extLst>
          </p:cNvPr>
          <p:cNvGrpSpPr/>
          <p:nvPr/>
        </p:nvGrpSpPr>
        <p:grpSpPr>
          <a:xfrm>
            <a:off x="5275909" y="490686"/>
            <a:ext cx="474134" cy="394699"/>
            <a:chOff x="1244325" y="314425"/>
            <a:chExt cx="444525" cy="370050"/>
          </a:xfrm>
          <a:solidFill>
            <a:schemeClr val="bg1"/>
          </a:solidFill>
        </p:grpSpPr>
        <p:sp>
          <p:nvSpPr>
            <p:cNvPr id="10" name="Shape 358">
              <a:extLst>
                <a:ext uri="{FF2B5EF4-FFF2-40B4-BE49-F238E27FC236}">
                  <a16:creationId xmlns:a16="http://schemas.microsoft.com/office/drawing/2014/main" id="{E86A43D0-6E07-4AFC-85CC-2417997D473D}"/>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a:extLst>
                <a:ext uri="{FF2B5EF4-FFF2-40B4-BE49-F238E27FC236}">
                  <a16:creationId xmlns:a16="http://schemas.microsoft.com/office/drawing/2014/main" id="{8E67509D-F6C3-45CA-B5DF-133511B9E6AB}"/>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a:extLst>
              <a:ext uri="{FF2B5EF4-FFF2-40B4-BE49-F238E27FC236}">
                <a16:creationId xmlns:a16="http://schemas.microsoft.com/office/drawing/2014/main" id="{26263240-2551-4E35-B2D9-4ABE4C2FE080}"/>
              </a:ext>
            </a:extLst>
          </p:cNvPr>
          <p:cNvGrpSpPr/>
          <p:nvPr/>
        </p:nvGrpSpPr>
        <p:grpSpPr>
          <a:xfrm>
            <a:off x="6005312" y="488738"/>
            <a:ext cx="453311" cy="398593"/>
            <a:chOff x="1928175" y="312600"/>
            <a:chExt cx="425000" cy="373700"/>
          </a:xfrm>
          <a:solidFill>
            <a:schemeClr val="bg1"/>
          </a:solidFill>
        </p:grpSpPr>
        <p:sp>
          <p:nvSpPr>
            <p:cNvPr id="13" name="Shape 361">
              <a:extLst>
                <a:ext uri="{FF2B5EF4-FFF2-40B4-BE49-F238E27FC236}">
                  <a16:creationId xmlns:a16="http://schemas.microsoft.com/office/drawing/2014/main" id="{FF9DC911-8C2A-4FE6-977B-9504E6C14E31}"/>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a:extLst>
                <a:ext uri="{FF2B5EF4-FFF2-40B4-BE49-F238E27FC236}">
                  <a16:creationId xmlns:a16="http://schemas.microsoft.com/office/drawing/2014/main" id="{E316EC74-82F6-4512-A339-285335435689}"/>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a:extLst>
              <a:ext uri="{FF2B5EF4-FFF2-40B4-BE49-F238E27FC236}">
                <a16:creationId xmlns:a16="http://schemas.microsoft.com/office/drawing/2014/main" id="{D6787A92-B119-4AD6-93CF-47A27A099095}"/>
              </a:ext>
            </a:extLst>
          </p:cNvPr>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a:extLst>
              <a:ext uri="{FF2B5EF4-FFF2-40B4-BE49-F238E27FC236}">
                <a16:creationId xmlns:a16="http://schemas.microsoft.com/office/drawing/2014/main" id="{BE721F22-D5D8-4F1F-B750-61B02549ED81}"/>
              </a:ext>
            </a:extLst>
          </p:cNvPr>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a:extLst>
              <a:ext uri="{FF2B5EF4-FFF2-40B4-BE49-F238E27FC236}">
                <a16:creationId xmlns:a16="http://schemas.microsoft.com/office/drawing/2014/main" id="{3A14269F-A547-483E-A961-EED8BE5BE8EC}"/>
              </a:ext>
            </a:extLst>
          </p:cNvPr>
          <p:cNvGrpSpPr/>
          <p:nvPr/>
        </p:nvGrpSpPr>
        <p:grpSpPr>
          <a:xfrm>
            <a:off x="8128377" y="467913"/>
            <a:ext cx="521040" cy="440270"/>
            <a:chOff x="3918650" y="293075"/>
            <a:chExt cx="488500" cy="412775"/>
          </a:xfrm>
          <a:solidFill>
            <a:schemeClr val="bg1"/>
          </a:solidFill>
        </p:grpSpPr>
        <p:sp>
          <p:nvSpPr>
            <p:cNvPr id="18" name="Shape 366">
              <a:extLst>
                <a:ext uri="{FF2B5EF4-FFF2-40B4-BE49-F238E27FC236}">
                  <a16:creationId xmlns:a16="http://schemas.microsoft.com/office/drawing/2014/main" id="{82D0CE3E-054F-418A-96DB-621E562E4354}"/>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a:extLst>
                <a:ext uri="{FF2B5EF4-FFF2-40B4-BE49-F238E27FC236}">
                  <a16:creationId xmlns:a16="http://schemas.microsoft.com/office/drawing/2014/main" id="{37E819A3-62C5-431C-B7B0-5197C27C640E}"/>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a:extLst>
                <a:ext uri="{FF2B5EF4-FFF2-40B4-BE49-F238E27FC236}">
                  <a16:creationId xmlns:a16="http://schemas.microsoft.com/office/drawing/2014/main" id="{B0F3B9FD-6E29-4FD8-B208-EC77C506691C}"/>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a:extLst>
              <a:ext uri="{FF2B5EF4-FFF2-40B4-BE49-F238E27FC236}">
                <a16:creationId xmlns:a16="http://schemas.microsoft.com/office/drawing/2014/main" id="{62833352-3570-4D45-98CB-1962B9BDF99B}"/>
              </a:ext>
            </a:extLst>
          </p:cNvPr>
          <p:cNvGrpSpPr/>
          <p:nvPr/>
        </p:nvGrpSpPr>
        <p:grpSpPr>
          <a:xfrm>
            <a:off x="8893592" y="434688"/>
            <a:ext cx="428564" cy="506693"/>
            <a:chOff x="4636075" y="261925"/>
            <a:chExt cx="401800" cy="475050"/>
          </a:xfrm>
          <a:solidFill>
            <a:schemeClr val="bg1"/>
          </a:solidFill>
        </p:grpSpPr>
        <p:sp>
          <p:nvSpPr>
            <p:cNvPr id="22" name="Shape 370">
              <a:extLst>
                <a:ext uri="{FF2B5EF4-FFF2-40B4-BE49-F238E27FC236}">
                  <a16:creationId xmlns:a16="http://schemas.microsoft.com/office/drawing/2014/main" id="{A7894C03-E1D1-477F-B4BC-C4BD8A0B7E5A}"/>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a:extLst>
                <a:ext uri="{FF2B5EF4-FFF2-40B4-BE49-F238E27FC236}">
                  <a16:creationId xmlns:a16="http://schemas.microsoft.com/office/drawing/2014/main" id="{FABC4F7D-23A0-4966-925C-BBFD51A903DA}"/>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a:extLst>
                <a:ext uri="{FF2B5EF4-FFF2-40B4-BE49-F238E27FC236}">
                  <a16:creationId xmlns:a16="http://schemas.microsoft.com/office/drawing/2014/main" id="{279C19F7-6138-4DDC-BF7D-7AA141D9E0A7}"/>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a:extLst>
                <a:ext uri="{FF2B5EF4-FFF2-40B4-BE49-F238E27FC236}">
                  <a16:creationId xmlns:a16="http://schemas.microsoft.com/office/drawing/2014/main" id="{013BBBF9-12DF-4EAE-8061-69785E59F918}"/>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a:extLst>
              <a:ext uri="{FF2B5EF4-FFF2-40B4-BE49-F238E27FC236}">
                <a16:creationId xmlns:a16="http://schemas.microsoft.com/office/drawing/2014/main" id="{4266C550-FAE5-4D2B-89A5-A65808C52A5A}"/>
              </a:ext>
            </a:extLst>
          </p:cNvPr>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a:extLst>
              <a:ext uri="{FF2B5EF4-FFF2-40B4-BE49-F238E27FC236}">
                <a16:creationId xmlns:a16="http://schemas.microsoft.com/office/drawing/2014/main" id="{4F3E8C26-8D40-436A-8FA9-99C9E3AE721D}"/>
              </a:ext>
            </a:extLst>
          </p:cNvPr>
          <p:cNvGrpSpPr/>
          <p:nvPr/>
        </p:nvGrpSpPr>
        <p:grpSpPr>
          <a:xfrm>
            <a:off x="10330906" y="477032"/>
            <a:ext cx="429845" cy="421365"/>
            <a:chOff x="5983625" y="301625"/>
            <a:chExt cx="403000" cy="395050"/>
          </a:xfrm>
          <a:solidFill>
            <a:schemeClr val="bg1"/>
          </a:solidFill>
        </p:grpSpPr>
        <p:sp>
          <p:nvSpPr>
            <p:cNvPr id="28" name="Shape 376">
              <a:extLst>
                <a:ext uri="{FF2B5EF4-FFF2-40B4-BE49-F238E27FC236}">
                  <a16:creationId xmlns:a16="http://schemas.microsoft.com/office/drawing/2014/main" id="{68B45399-7788-4E33-B16E-46A5615BE435}"/>
                </a:ext>
              </a:extLst>
            </p:cNvPr>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a:extLst>
                <a:ext uri="{FF2B5EF4-FFF2-40B4-BE49-F238E27FC236}">
                  <a16:creationId xmlns:a16="http://schemas.microsoft.com/office/drawing/2014/main" id="{276D4EF4-D7EC-42D4-9DB1-3829A09B00D4}"/>
                </a:ext>
              </a:extLst>
            </p:cNvPr>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a:extLst>
                <a:ext uri="{FF2B5EF4-FFF2-40B4-BE49-F238E27FC236}">
                  <a16:creationId xmlns:a16="http://schemas.microsoft.com/office/drawing/2014/main" id="{1A97E905-7997-41A0-8B6C-BDCC3DB35C5F}"/>
                </a:ext>
              </a:extLst>
            </p:cNvPr>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a:extLst>
                <a:ext uri="{FF2B5EF4-FFF2-40B4-BE49-F238E27FC236}">
                  <a16:creationId xmlns:a16="http://schemas.microsoft.com/office/drawing/2014/main" id="{266716C1-AA5F-4835-9290-93BE1A051E92}"/>
                </a:ext>
              </a:extLst>
            </p:cNvPr>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a:extLst>
                <a:ext uri="{FF2B5EF4-FFF2-40B4-BE49-F238E27FC236}">
                  <a16:creationId xmlns:a16="http://schemas.microsoft.com/office/drawing/2014/main" id="{7C39B9C6-5AEA-47F0-9D38-F99FB136C0F5}"/>
                </a:ext>
              </a:extLst>
            </p:cNvPr>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a:extLst>
                <a:ext uri="{FF2B5EF4-FFF2-40B4-BE49-F238E27FC236}">
                  <a16:creationId xmlns:a16="http://schemas.microsoft.com/office/drawing/2014/main" id="{D2E80505-3D75-41FB-BB02-EF2BE9867397}"/>
                </a:ext>
              </a:extLst>
            </p:cNvPr>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a:extLst>
                <a:ext uri="{FF2B5EF4-FFF2-40B4-BE49-F238E27FC236}">
                  <a16:creationId xmlns:a16="http://schemas.microsoft.com/office/drawing/2014/main" id="{E545D139-1FCD-4702-BE26-045B184CB3DD}"/>
                </a:ext>
              </a:extLst>
            </p:cNvPr>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a:extLst>
                <a:ext uri="{FF2B5EF4-FFF2-40B4-BE49-F238E27FC236}">
                  <a16:creationId xmlns:a16="http://schemas.microsoft.com/office/drawing/2014/main" id="{B6154E2B-20D5-4AE2-B996-7D93D9D8188B}"/>
                </a:ext>
              </a:extLst>
            </p:cNvPr>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a:extLst>
                <a:ext uri="{FF2B5EF4-FFF2-40B4-BE49-F238E27FC236}">
                  <a16:creationId xmlns:a16="http://schemas.microsoft.com/office/drawing/2014/main" id="{2F5271B2-BC56-4C33-9E97-AD09AB38CA55}"/>
                </a:ext>
              </a:extLst>
            </p:cNvPr>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a:extLst>
                <a:ext uri="{FF2B5EF4-FFF2-40B4-BE49-F238E27FC236}">
                  <a16:creationId xmlns:a16="http://schemas.microsoft.com/office/drawing/2014/main" id="{88B55367-6235-415F-9542-833AFEF36AA5}"/>
                </a:ext>
              </a:extLst>
            </p:cNvPr>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a:extLst>
                <a:ext uri="{FF2B5EF4-FFF2-40B4-BE49-F238E27FC236}">
                  <a16:creationId xmlns:a16="http://schemas.microsoft.com/office/drawing/2014/main" id="{53F6C432-9559-4DDD-A446-F93CF607AE41}"/>
                </a:ext>
              </a:extLst>
            </p:cNvPr>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a:extLst>
                <a:ext uri="{FF2B5EF4-FFF2-40B4-BE49-F238E27FC236}">
                  <a16:creationId xmlns:a16="http://schemas.microsoft.com/office/drawing/2014/main" id="{0D8CC1AB-7623-4B86-8017-CFCF8E059516}"/>
                </a:ext>
              </a:extLst>
            </p:cNvPr>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a:extLst>
                <a:ext uri="{FF2B5EF4-FFF2-40B4-BE49-F238E27FC236}">
                  <a16:creationId xmlns:a16="http://schemas.microsoft.com/office/drawing/2014/main" id="{77F56516-BC11-4134-B91D-3D96D28B7D71}"/>
                </a:ext>
              </a:extLst>
            </p:cNvPr>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a:extLst>
                <a:ext uri="{FF2B5EF4-FFF2-40B4-BE49-F238E27FC236}">
                  <a16:creationId xmlns:a16="http://schemas.microsoft.com/office/drawing/2014/main" id="{D267D601-F7E2-488C-8166-BB8A26FFB64D}"/>
                </a:ext>
              </a:extLst>
            </p:cNvPr>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a:extLst>
                <a:ext uri="{FF2B5EF4-FFF2-40B4-BE49-F238E27FC236}">
                  <a16:creationId xmlns:a16="http://schemas.microsoft.com/office/drawing/2014/main" id="{C46542FB-FDF0-4011-AA05-ED4E5AE6DD26}"/>
                </a:ext>
              </a:extLst>
            </p:cNvPr>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a:extLst>
                <a:ext uri="{FF2B5EF4-FFF2-40B4-BE49-F238E27FC236}">
                  <a16:creationId xmlns:a16="http://schemas.microsoft.com/office/drawing/2014/main" id="{9472D2CE-0F6F-4778-8D51-16BEC2CFC9CC}"/>
                </a:ext>
              </a:extLst>
            </p:cNvPr>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a:extLst>
                <a:ext uri="{FF2B5EF4-FFF2-40B4-BE49-F238E27FC236}">
                  <a16:creationId xmlns:a16="http://schemas.microsoft.com/office/drawing/2014/main" id="{71D634EB-79A6-4D0E-933E-A1694387BB40}"/>
                </a:ext>
              </a:extLst>
            </p:cNvPr>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a:extLst>
                <a:ext uri="{FF2B5EF4-FFF2-40B4-BE49-F238E27FC236}">
                  <a16:creationId xmlns:a16="http://schemas.microsoft.com/office/drawing/2014/main" id="{4CF3BD10-C2B3-4B32-94EA-D1A216B8FAF0}"/>
                </a:ext>
              </a:extLst>
            </p:cNvPr>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a:extLst>
                <a:ext uri="{FF2B5EF4-FFF2-40B4-BE49-F238E27FC236}">
                  <a16:creationId xmlns:a16="http://schemas.microsoft.com/office/drawing/2014/main" id="{7B4FA04B-9F24-419C-B84E-E1B7A85AB0B6}"/>
                </a:ext>
              </a:extLst>
            </p:cNvPr>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a:extLst>
                <a:ext uri="{FF2B5EF4-FFF2-40B4-BE49-F238E27FC236}">
                  <a16:creationId xmlns:a16="http://schemas.microsoft.com/office/drawing/2014/main" id="{3C390B86-BE82-4A63-AE06-28007BE58476}"/>
                </a:ext>
              </a:extLst>
            </p:cNvPr>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a:extLst>
              <a:ext uri="{FF2B5EF4-FFF2-40B4-BE49-F238E27FC236}">
                <a16:creationId xmlns:a16="http://schemas.microsoft.com/office/drawing/2014/main" id="{71D237F7-5425-4FF4-B8BB-6F2F712DA847}"/>
              </a:ext>
            </a:extLst>
          </p:cNvPr>
          <p:cNvGrpSpPr/>
          <p:nvPr/>
        </p:nvGrpSpPr>
        <p:grpSpPr>
          <a:xfrm>
            <a:off x="11053136" y="473753"/>
            <a:ext cx="423338" cy="422697"/>
            <a:chOff x="6660750" y="298550"/>
            <a:chExt cx="396900" cy="396300"/>
          </a:xfrm>
          <a:solidFill>
            <a:schemeClr val="bg1"/>
          </a:solidFill>
        </p:grpSpPr>
        <p:sp>
          <p:nvSpPr>
            <p:cNvPr id="49" name="Shape 397">
              <a:extLst>
                <a:ext uri="{FF2B5EF4-FFF2-40B4-BE49-F238E27FC236}">
                  <a16:creationId xmlns:a16="http://schemas.microsoft.com/office/drawing/2014/main" id="{FCBB4BB5-52CD-47C9-990B-F71A91B511CD}"/>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a:extLst>
                <a:ext uri="{FF2B5EF4-FFF2-40B4-BE49-F238E27FC236}">
                  <a16:creationId xmlns:a16="http://schemas.microsoft.com/office/drawing/2014/main" id="{0E774642-12F3-43F1-B6B2-A0DA9E46F984}"/>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a:extLst>
              <a:ext uri="{FF2B5EF4-FFF2-40B4-BE49-F238E27FC236}">
                <a16:creationId xmlns:a16="http://schemas.microsoft.com/office/drawing/2014/main" id="{DD93BE65-10EB-45F5-A0B4-785E143EA04E}"/>
              </a:ext>
            </a:extLst>
          </p:cNvPr>
          <p:cNvGrpSpPr/>
          <p:nvPr/>
        </p:nvGrpSpPr>
        <p:grpSpPr>
          <a:xfrm>
            <a:off x="4572584" y="1139346"/>
            <a:ext cx="442856" cy="535999"/>
            <a:chOff x="584925" y="922575"/>
            <a:chExt cx="415200" cy="502525"/>
          </a:xfrm>
          <a:solidFill>
            <a:schemeClr val="bg1"/>
          </a:solidFill>
        </p:grpSpPr>
        <p:sp>
          <p:nvSpPr>
            <p:cNvPr id="52" name="Shape 400">
              <a:extLst>
                <a:ext uri="{FF2B5EF4-FFF2-40B4-BE49-F238E27FC236}">
                  <a16:creationId xmlns:a16="http://schemas.microsoft.com/office/drawing/2014/main" id="{83498188-B139-42EA-A4F3-2C3188A8B8F1}"/>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a:extLst>
                <a:ext uri="{FF2B5EF4-FFF2-40B4-BE49-F238E27FC236}">
                  <a16:creationId xmlns:a16="http://schemas.microsoft.com/office/drawing/2014/main" id="{AC51E74F-7AA4-4A27-A0CD-23B9377EF2CC}"/>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a:extLst>
                <a:ext uri="{FF2B5EF4-FFF2-40B4-BE49-F238E27FC236}">
                  <a16:creationId xmlns:a16="http://schemas.microsoft.com/office/drawing/2014/main" id="{F5BEE6E4-B9F9-418B-95BD-FA0C412DE2B8}"/>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a:extLst>
              <a:ext uri="{FF2B5EF4-FFF2-40B4-BE49-F238E27FC236}">
                <a16:creationId xmlns:a16="http://schemas.microsoft.com/office/drawing/2014/main" id="{934A2C0A-D12F-4EA8-91B6-18E6866C42E1}"/>
              </a:ext>
            </a:extLst>
          </p:cNvPr>
          <p:cNvGrpSpPr/>
          <p:nvPr/>
        </p:nvGrpSpPr>
        <p:grpSpPr>
          <a:xfrm>
            <a:off x="5278521" y="1126973"/>
            <a:ext cx="468936" cy="558797"/>
            <a:chOff x="1246775" y="910975"/>
            <a:chExt cx="439650" cy="523900"/>
          </a:xfrm>
          <a:solidFill>
            <a:schemeClr val="bg1"/>
          </a:solidFill>
        </p:grpSpPr>
        <p:sp>
          <p:nvSpPr>
            <p:cNvPr id="56" name="Shape 404">
              <a:extLst>
                <a:ext uri="{FF2B5EF4-FFF2-40B4-BE49-F238E27FC236}">
                  <a16:creationId xmlns:a16="http://schemas.microsoft.com/office/drawing/2014/main" id="{F22F0DF1-DA23-43DF-811F-961EB7F4E304}"/>
                </a:ext>
              </a:extLst>
            </p:cNvPr>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a:extLst>
                <a:ext uri="{FF2B5EF4-FFF2-40B4-BE49-F238E27FC236}">
                  <a16:creationId xmlns:a16="http://schemas.microsoft.com/office/drawing/2014/main" id="{734588D0-3340-42B7-9404-92BE3CF429C8}"/>
                </a:ext>
              </a:extLst>
            </p:cNvPr>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a:extLst>
                <a:ext uri="{FF2B5EF4-FFF2-40B4-BE49-F238E27FC236}">
                  <a16:creationId xmlns:a16="http://schemas.microsoft.com/office/drawing/2014/main" id="{B3FB6E09-E5EB-413E-9882-5F8738C51906}"/>
                </a:ext>
              </a:extLst>
            </p:cNvPr>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a:extLst>
              <a:ext uri="{FF2B5EF4-FFF2-40B4-BE49-F238E27FC236}">
                <a16:creationId xmlns:a16="http://schemas.microsoft.com/office/drawing/2014/main" id="{C1D18536-3855-455C-BC33-C84B03B6D9F3}"/>
              </a:ext>
            </a:extLst>
          </p:cNvPr>
          <p:cNvGrpSpPr/>
          <p:nvPr/>
        </p:nvGrpSpPr>
        <p:grpSpPr>
          <a:xfrm>
            <a:off x="6003365" y="1216836"/>
            <a:ext cx="457203" cy="380354"/>
            <a:chOff x="1926350" y="995225"/>
            <a:chExt cx="428650" cy="356600"/>
          </a:xfrm>
          <a:solidFill>
            <a:schemeClr val="bg1"/>
          </a:solidFill>
        </p:grpSpPr>
        <p:sp>
          <p:nvSpPr>
            <p:cNvPr id="60" name="Shape 408">
              <a:extLst>
                <a:ext uri="{FF2B5EF4-FFF2-40B4-BE49-F238E27FC236}">
                  <a16:creationId xmlns:a16="http://schemas.microsoft.com/office/drawing/2014/main" id="{CAC08861-95DA-4F41-9286-FB80D59EB2E3}"/>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a:extLst>
                <a:ext uri="{FF2B5EF4-FFF2-40B4-BE49-F238E27FC236}">
                  <a16:creationId xmlns:a16="http://schemas.microsoft.com/office/drawing/2014/main" id="{A3080F1B-3B04-43CC-B20F-294176DAF4B6}"/>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a:extLst>
                <a:ext uri="{FF2B5EF4-FFF2-40B4-BE49-F238E27FC236}">
                  <a16:creationId xmlns:a16="http://schemas.microsoft.com/office/drawing/2014/main" id="{3B0545CF-865A-4D35-BABF-A1339872134D}"/>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a:extLst>
                <a:ext uri="{FF2B5EF4-FFF2-40B4-BE49-F238E27FC236}">
                  <a16:creationId xmlns:a16="http://schemas.microsoft.com/office/drawing/2014/main" id="{65851704-E462-45AA-80EE-65BB96ABA3D4}"/>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a:extLst>
              <a:ext uri="{FF2B5EF4-FFF2-40B4-BE49-F238E27FC236}">
                <a16:creationId xmlns:a16="http://schemas.microsoft.com/office/drawing/2014/main" id="{1FA6AC7B-E2B7-420E-8C7E-11A25B0C0DD6}"/>
              </a:ext>
            </a:extLst>
          </p:cNvPr>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a:extLst>
              <a:ext uri="{FF2B5EF4-FFF2-40B4-BE49-F238E27FC236}">
                <a16:creationId xmlns:a16="http://schemas.microsoft.com/office/drawing/2014/main" id="{487B584A-7CF9-4245-96C4-47239C5B0891}"/>
              </a:ext>
            </a:extLst>
          </p:cNvPr>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a:extLst>
              <a:ext uri="{FF2B5EF4-FFF2-40B4-BE49-F238E27FC236}">
                <a16:creationId xmlns:a16="http://schemas.microsoft.com/office/drawing/2014/main" id="{5BCABEAE-F1C5-4BC9-8AD2-CE43AF802E11}"/>
              </a:ext>
            </a:extLst>
          </p:cNvPr>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a:extLst>
              <a:ext uri="{FF2B5EF4-FFF2-40B4-BE49-F238E27FC236}">
                <a16:creationId xmlns:a16="http://schemas.microsoft.com/office/drawing/2014/main" id="{D66B026F-F365-497F-9189-369778DD0F71}"/>
              </a:ext>
            </a:extLst>
          </p:cNvPr>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a:extLst>
              <a:ext uri="{FF2B5EF4-FFF2-40B4-BE49-F238E27FC236}">
                <a16:creationId xmlns:a16="http://schemas.microsoft.com/office/drawing/2014/main" id="{8BA7E369-6DAB-4FEA-83AB-5DED0430FC5D}"/>
              </a:ext>
            </a:extLst>
          </p:cNvPr>
          <p:cNvGrpSpPr/>
          <p:nvPr/>
        </p:nvGrpSpPr>
        <p:grpSpPr>
          <a:xfrm>
            <a:off x="9604116" y="1188197"/>
            <a:ext cx="445470" cy="446110"/>
            <a:chOff x="5302225" y="968375"/>
            <a:chExt cx="417650" cy="418250"/>
          </a:xfrm>
          <a:solidFill>
            <a:schemeClr val="bg1"/>
          </a:solidFill>
        </p:grpSpPr>
        <p:sp>
          <p:nvSpPr>
            <p:cNvPr id="69" name="Shape 417">
              <a:extLst>
                <a:ext uri="{FF2B5EF4-FFF2-40B4-BE49-F238E27FC236}">
                  <a16:creationId xmlns:a16="http://schemas.microsoft.com/office/drawing/2014/main" id="{850A902E-DA05-4A72-A4D7-3E0A89000B9C}"/>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a:extLst>
                <a:ext uri="{FF2B5EF4-FFF2-40B4-BE49-F238E27FC236}">
                  <a16:creationId xmlns:a16="http://schemas.microsoft.com/office/drawing/2014/main" id="{90DF9D0B-1250-4D5E-BDAD-56393377CB28}"/>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a:extLst>
              <a:ext uri="{FF2B5EF4-FFF2-40B4-BE49-F238E27FC236}">
                <a16:creationId xmlns:a16="http://schemas.microsoft.com/office/drawing/2014/main" id="{696FD205-5FA5-4BD7-9B69-A869006E5C23}"/>
              </a:ext>
            </a:extLst>
          </p:cNvPr>
          <p:cNvGrpSpPr/>
          <p:nvPr/>
        </p:nvGrpSpPr>
        <p:grpSpPr>
          <a:xfrm>
            <a:off x="10269682" y="1138039"/>
            <a:ext cx="552291" cy="537946"/>
            <a:chOff x="5926225" y="921350"/>
            <a:chExt cx="517800" cy="504350"/>
          </a:xfrm>
          <a:solidFill>
            <a:schemeClr val="bg1"/>
          </a:solidFill>
        </p:grpSpPr>
        <p:sp>
          <p:nvSpPr>
            <p:cNvPr id="72" name="Shape 420">
              <a:extLst>
                <a:ext uri="{FF2B5EF4-FFF2-40B4-BE49-F238E27FC236}">
                  <a16:creationId xmlns:a16="http://schemas.microsoft.com/office/drawing/2014/main" id="{A5EF433C-5F44-423F-8A18-01DFB22BAA50}"/>
                </a:ext>
              </a:extLst>
            </p:cNvPr>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a:extLst>
                <a:ext uri="{FF2B5EF4-FFF2-40B4-BE49-F238E27FC236}">
                  <a16:creationId xmlns:a16="http://schemas.microsoft.com/office/drawing/2014/main" id="{1EE52A59-EF31-4410-8BDC-606B56F86DEB}"/>
                </a:ext>
              </a:extLst>
            </p:cNvPr>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a:extLst>
              <a:ext uri="{FF2B5EF4-FFF2-40B4-BE49-F238E27FC236}">
                <a16:creationId xmlns:a16="http://schemas.microsoft.com/office/drawing/2014/main" id="{0A95D4D2-0D43-48CE-B3C5-D3599BAD273A}"/>
              </a:ext>
            </a:extLst>
          </p:cNvPr>
          <p:cNvGrpSpPr/>
          <p:nvPr/>
        </p:nvGrpSpPr>
        <p:grpSpPr>
          <a:xfrm>
            <a:off x="11006898" y="1148466"/>
            <a:ext cx="515813" cy="517121"/>
            <a:chOff x="6617400" y="931125"/>
            <a:chExt cx="483600" cy="484825"/>
          </a:xfrm>
          <a:solidFill>
            <a:schemeClr val="bg1"/>
          </a:solidFill>
        </p:grpSpPr>
        <p:sp>
          <p:nvSpPr>
            <p:cNvPr id="75" name="Shape 423">
              <a:extLst>
                <a:ext uri="{FF2B5EF4-FFF2-40B4-BE49-F238E27FC236}">
                  <a16:creationId xmlns:a16="http://schemas.microsoft.com/office/drawing/2014/main" id="{FC3605FE-61F7-456A-9ED0-6CF1695A4303}"/>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a:extLst>
                <a:ext uri="{FF2B5EF4-FFF2-40B4-BE49-F238E27FC236}">
                  <a16:creationId xmlns:a16="http://schemas.microsoft.com/office/drawing/2014/main" id="{0C7FBA22-232A-4A93-9346-0F7B31FD5C1E}"/>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a:extLst>
              <a:ext uri="{FF2B5EF4-FFF2-40B4-BE49-F238E27FC236}">
                <a16:creationId xmlns:a16="http://schemas.microsoft.com/office/drawing/2014/main" id="{059DFA27-87C4-455B-95AE-45ECC3EC0D28}"/>
              </a:ext>
            </a:extLst>
          </p:cNvPr>
          <p:cNvGrpSpPr/>
          <p:nvPr/>
        </p:nvGrpSpPr>
        <p:grpSpPr>
          <a:xfrm>
            <a:off x="4545226" y="1951438"/>
            <a:ext cx="497574" cy="349102"/>
            <a:chOff x="559275" y="1683950"/>
            <a:chExt cx="466500" cy="327300"/>
          </a:xfrm>
          <a:solidFill>
            <a:schemeClr val="bg1"/>
          </a:solidFill>
        </p:grpSpPr>
        <p:sp>
          <p:nvSpPr>
            <p:cNvPr id="78" name="Shape 426">
              <a:extLst>
                <a:ext uri="{FF2B5EF4-FFF2-40B4-BE49-F238E27FC236}">
                  <a16:creationId xmlns:a16="http://schemas.microsoft.com/office/drawing/2014/main" id="{F89C55D7-82EF-47CF-955E-538AFAC03574}"/>
                </a:ext>
              </a:extLst>
            </p:cNvPr>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a:extLst>
                <a:ext uri="{FF2B5EF4-FFF2-40B4-BE49-F238E27FC236}">
                  <a16:creationId xmlns:a16="http://schemas.microsoft.com/office/drawing/2014/main" id="{9E8DC0F0-814E-4CBD-B66A-1B48FC4DA716}"/>
                </a:ext>
              </a:extLst>
            </p:cNvPr>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a:extLst>
              <a:ext uri="{FF2B5EF4-FFF2-40B4-BE49-F238E27FC236}">
                <a16:creationId xmlns:a16="http://schemas.microsoft.com/office/drawing/2014/main" id="{45F62548-FCCA-4831-84E5-7EF284D8B5D9}"/>
              </a:ext>
            </a:extLst>
          </p:cNvPr>
          <p:cNvGrpSpPr/>
          <p:nvPr/>
        </p:nvGrpSpPr>
        <p:grpSpPr>
          <a:xfrm>
            <a:off x="5264204" y="1882429"/>
            <a:ext cx="497574" cy="487148"/>
            <a:chOff x="1233350" y="1619250"/>
            <a:chExt cx="466500" cy="456725"/>
          </a:xfrm>
          <a:solidFill>
            <a:schemeClr val="bg1"/>
          </a:solidFill>
        </p:grpSpPr>
        <p:sp>
          <p:nvSpPr>
            <p:cNvPr id="81" name="Shape 429">
              <a:extLst>
                <a:ext uri="{FF2B5EF4-FFF2-40B4-BE49-F238E27FC236}">
                  <a16:creationId xmlns:a16="http://schemas.microsoft.com/office/drawing/2014/main" id="{BB07F307-DC19-42FE-829A-30004503951E}"/>
                </a:ext>
              </a:extLst>
            </p:cNvPr>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a:extLst>
                <a:ext uri="{FF2B5EF4-FFF2-40B4-BE49-F238E27FC236}">
                  <a16:creationId xmlns:a16="http://schemas.microsoft.com/office/drawing/2014/main" id="{A399E266-645E-4FE1-AB1C-53EF4ACFCC72}"/>
                </a:ext>
              </a:extLst>
            </p:cNvPr>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a:extLst>
                <a:ext uri="{FF2B5EF4-FFF2-40B4-BE49-F238E27FC236}">
                  <a16:creationId xmlns:a16="http://schemas.microsoft.com/office/drawing/2014/main" id="{ECD2F615-830C-4C05-BC98-6ADEE9E68A50}"/>
                </a:ext>
              </a:extLst>
            </p:cNvPr>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a:extLst>
                <a:ext uri="{FF2B5EF4-FFF2-40B4-BE49-F238E27FC236}">
                  <a16:creationId xmlns:a16="http://schemas.microsoft.com/office/drawing/2014/main" id="{1960C04F-B8A7-41E8-AA8D-56600BB4AB94}"/>
                </a:ext>
              </a:extLst>
            </p:cNvPr>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a:extLst>
              <a:ext uri="{FF2B5EF4-FFF2-40B4-BE49-F238E27FC236}">
                <a16:creationId xmlns:a16="http://schemas.microsoft.com/office/drawing/2014/main" id="{4CE7B96F-6069-4B16-B453-880F3DED9CC6}"/>
              </a:ext>
            </a:extLst>
          </p:cNvPr>
          <p:cNvGrpSpPr/>
          <p:nvPr/>
        </p:nvGrpSpPr>
        <p:grpSpPr>
          <a:xfrm>
            <a:off x="5998805" y="1892827"/>
            <a:ext cx="466322" cy="466322"/>
            <a:chOff x="1922075" y="1629000"/>
            <a:chExt cx="437200" cy="437200"/>
          </a:xfrm>
          <a:solidFill>
            <a:schemeClr val="bg1"/>
          </a:solidFill>
        </p:grpSpPr>
        <p:sp>
          <p:nvSpPr>
            <p:cNvPr id="86" name="Shape 434">
              <a:extLst>
                <a:ext uri="{FF2B5EF4-FFF2-40B4-BE49-F238E27FC236}">
                  <a16:creationId xmlns:a16="http://schemas.microsoft.com/office/drawing/2014/main" id="{6E8DA880-31F4-42C9-ACA2-6762F15C3818}"/>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a:extLst>
                <a:ext uri="{FF2B5EF4-FFF2-40B4-BE49-F238E27FC236}">
                  <a16:creationId xmlns:a16="http://schemas.microsoft.com/office/drawing/2014/main" id="{73A30697-C6F5-4DA5-ACE1-8BC226B80359}"/>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a:extLst>
              <a:ext uri="{FF2B5EF4-FFF2-40B4-BE49-F238E27FC236}">
                <a16:creationId xmlns:a16="http://schemas.microsoft.com/office/drawing/2014/main" id="{C2AF7542-748C-4B1E-86C0-A60701FB41EE}"/>
              </a:ext>
            </a:extLst>
          </p:cNvPr>
          <p:cNvGrpSpPr/>
          <p:nvPr/>
        </p:nvGrpSpPr>
        <p:grpSpPr>
          <a:xfrm>
            <a:off x="6715837" y="1890882"/>
            <a:ext cx="470214" cy="470215"/>
            <a:chOff x="2594325" y="1627175"/>
            <a:chExt cx="440850" cy="440850"/>
          </a:xfrm>
          <a:solidFill>
            <a:schemeClr val="bg1"/>
          </a:solidFill>
        </p:grpSpPr>
        <p:sp>
          <p:nvSpPr>
            <p:cNvPr id="89" name="Shape 437">
              <a:extLst>
                <a:ext uri="{FF2B5EF4-FFF2-40B4-BE49-F238E27FC236}">
                  <a16:creationId xmlns:a16="http://schemas.microsoft.com/office/drawing/2014/main" id="{A14F142C-80AE-4EF3-A211-F9A56ED11107}"/>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a:extLst>
                <a:ext uri="{FF2B5EF4-FFF2-40B4-BE49-F238E27FC236}">
                  <a16:creationId xmlns:a16="http://schemas.microsoft.com/office/drawing/2014/main" id="{B2B5D66D-CDE7-45A8-8372-2940C60E0DFD}"/>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a:extLst>
                <a:ext uri="{FF2B5EF4-FFF2-40B4-BE49-F238E27FC236}">
                  <a16:creationId xmlns:a16="http://schemas.microsoft.com/office/drawing/2014/main" id="{DA94EDB2-38E5-48CD-9910-B2301BBBADFA}"/>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a:extLst>
              <a:ext uri="{FF2B5EF4-FFF2-40B4-BE49-F238E27FC236}">
                <a16:creationId xmlns:a16="http://schemas.microsoft.com/office/drawing/2014/main" id="{D604CBDA-A2E6-4DDC-8AAC-1C1618A1C08E}"/>
              </a:ext>
            </a:extLst>
          </p:cNvPr>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a:extLst>
              <a:ext uri="{FF2B5EF4-FFF2-40B4-BE49-F238E27FC236}">
                <a16:creationId xmlns:a16="http://schemas.microsoft.com/office/drawing/2014/main" id="{A574DD09-FFEB-428A-882D-6E64A661A521}"/>
              </a:ext>
            </a:extLst>
          </p:cNvPr>
          <p:cNvGrpSpPr/>
          <p:nvPr/>
        </p:nvGrpSpPr>
        <p:grpSpPr>
          <a:xfrm>
            <a:off x="8198081" y="1855709"/>
            <a:ext cx="381633" cy="540558"/>
            <a:chOff x="3984000" y="1594200"/>
            <a:chExt cx="357800" cy="506800"/>
          </a:xfrm>
          <a:solidFill>
            <a:schemeClr val="bg1"/>
          </a:solidFill>
        </p:grpSpPr>
        <p:sp>
          <p:nvSpPr>
            <p:cNvPr id="94" name="Shape 442">
              <a:extLst>
                <a:ext uri="{FF2B5EF4-FFF2-40B4-BE49-F238E27FC236}">
                  <a16:creationId xmlns:a16="http://schemas.microsoft.com/office/drawing/2014/main" id="{0044BDC0-43E7-44A6-91ED-30AF00C26562}"/>
                </a:ext>
              </a:extLst>
            </p:cNvPr>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a:extLst>
                <a:ext uri="{FF2B5EF4-FFF2-40B4-BE49-F238E27FC236}">
                  <a16:creationId xmlns:a16="http://schemas.microsoft.com/office/drawing/2014/main" id="{DAFBCE92-D54F-4E83-8B38-2095B14B7322}"/>
                </a:ext>
              </a:extLst>
            </p:cNvPr>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a:extLst>
              <a:ext uri="{FF2B5EF4-FFF2-40B4-BE49-F238E27FC236}">
                <a16:creationId xmlns:a16="http://schemas.microsoft.com/office/drawing/2014/main" id="{44A5C226-EC80-4200-980D-A92BDBFC474A}"/>
              </a:ext>
            </a:extLst>
          </p:cNvPr>
          <p:cNvGrpSpPr/>
          <p:nvPr/>
        </p:nvGrpSpPr>
        <p:grpSpPr>
          <a:xfrm>
            <a:off x="8856475" y="1971623"/>
            <a:ext cx="502800" cy="308731"/>
            <a:chOff x="4601275" y="1702875"/>
            <a:chExt cx="471400" cy="289450"/>
          </a:xfrm>
          <a:solidFill>
            <a:schemeClr val="bg1"/>
          </a:solidFill>
        </p:grpSpPr>
        <p:sp>
          <p:nvSpPr>
            <p:cNvPr id="97" name="Shape 445">
              <a:extLst>
                <a:ext uri="{FF2B5EF4-FFF2-40B4-BE49-F238E27FC236}">
                  <a16:creationId xmlns:a16="http://schemas.microsoft.com/office/drawing/2014/main" id="{59E9A513-8AF3-43EF-B3F3-0C5C54375DDA}"/>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a:extLst>
                <a:ext uri="{FF2B5EF4-FFF2-40B4-BE49-F238E27FC236}">
                  <a16:creationId xmlns:a16="http://schemas.microsoft.com/office/drawing/2014/main" id="{B7EB175C-6502-40A4-878F-6B9AAF723FB8}"/>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a:extLst>
                <a:ext uri="{FF2B5EF4-FFF2-40B4-BE49-F238E27FC236}">
                  <a16:creationId xmlns:a16="http://schemas.microsoft.com/office/drawing/2014/main" id="{7228A7DF-5B9A-448E-BB82-C743F713E318}"/>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a:extLst>
                <a:ext uri="{FF2B5EF4-FFF2-40B4-BE49-F238E27FC236}">
                  <a16:creationId xmlns:a16="http://schemas.microsoft.com/office/drawing/2014/main" id="{92AFD5A8-849E-4968-AEB8-3098B4A77BC1}"/>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a:extLst>
                <a:ext uri="{FF2B5EF4-FFF2-40B4-BE49-F238E27FC236}">
                  <a16:creationId xmlns:a16="http://schemas.microsoft.com/office/drawing/2014/main" id="{B34F6BB0-B55C-45A9-B769-2F2364B74378}"/>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a:extLst>
              <a:ext uri="{FF2B5EF4-FFF2-40B4-BE49-F238E27FC236}">
                <a16:creationId xmlns:a16="http://schemas.microsoft.com/office/drawing/2014/main" id="{1210FB3F-ADD5-4868-B9C8-28D653DC59F1}"/>
              </a:ext>
            </a:extLst>
          </p:cNvPr>
          <p:cNvGrpSpPr/>
          <p:nvPr/>
        </p:nvGrpSpPr>
        <p:grpSpPr>
          <a:xfrm>
            <a:off x="9599556" y="1896080"/>
            <a:ext cx="454589" cy="459816"/>
            <a:chOff x="5297950" y="1632050"/>
            <a:chExt cx="426200" cy="431100"/>
          </a:xfrm>
          <a:solidFill>
            <a:schemeClr val="bg1"/>
          </a:solidFill>
        </p:grpSpPr>
        <p:sp>
          <p:nvSpPr>
            <p:cNvPr id="103" name="Shape 451">
              <a:extLst>
                <a:ext uri="{FF2B5EF4-FFF2-40B4-BE49-F238E27FC236}">
                  <a16:creationId xmlns:a16="http://schemas.microsoft.com/office/drawing/2014/main" id="{F9B74455-D446-4275-813A-6B649B868063}"/>
                </a:ext>
              </a:extLst>
            </p:cNvPr>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a:extLst>
                <a:ext uri="{FF2B5EF4-FFF2-40B4-BE49-F238E27FC236}">
                  <a16:creationId xmlns:a16="http://schemas.microsoft.com/office/drawing/2014/main" id="{C1B4B220-BB05-4638-91AA-15CF33F5410B}"/>
                </a:ext>
              </a:extLst>
            </p:cNvPr>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a:extLst>
              <a:ext uri="{FF2B5EF4-FFF2-40B4-BE49-F238E27FC236}">
                <a16:creationId xmlns:a16="http://schemas.microsoft.com/office/drawing/2014/main" id="{BA0E03FB-D309-452B-BCE5-CBA137A5547E}"/>
              </a:ext>
            </a:extLst>
          </p:cNvPr>
          <p:cNvGrpSpPr/>
          <p:nvPr/>
        </p:nvGrpSpPr>
        <p:grpSpPr>
          <a:xfrm>
            <a:off x="10317227" y="1882429"/>
            <a:ext cx="457203" cy="487148"/>
            <a:chOff x="5970800" y="1619250"/>
            <a:chExt cx="428650" cy="456725"/>
          </a:xfrm>
          <a:solidFill>
            <a:schemeClr val="bg1"/>
          </a:solidFill>
        </p:grpSpPr>
        <p:sp>
          <p:nvSpPr>
            <p:cNvPr id="106" name="Shape 454">
              <a:extLst>
                <a:ext uri="{FF2B5EF4-FFF2-40B4-BE49-F238E27FC236}">
                  <a16:creationId xmlns:a16="http://schemas.microsoft.com/office/drawing/2014/main" id="{EABC6617-A7F3-4590-BDBB-FF0B591C73F2}"/>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a:extLst>
                <a:ext uri="{FF2B5EF4-FFF2-40B4-BE49-F238E27FC236}">
                  <a16:creationId xmlns:a16="http://schemas.microsoft.com/office/drawing/2014/main" id="{76C7A854-5271-4D5F-9A88-982C5382DE2E}"/>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a:extLst>
                <a:ext uri="{FF2B5EF4-FFF2-40B4-BE49-F238E27FC236}">
                  <a16:creationId xmlns:a16="http://schemas.microsoft.com/office/drawing/2014/main" id="{C017B192-C372-4FB3-9E12-9D7C3EBBF5F3}"/>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a:extLst>
                <a:ext uri="{FF2B5EF4-FFF2-40B4-BE49-F238E27FC236}">
                  <a16:creationId xmlns:a16="http://schemas.microsoft.com/office/drawing/2014/main" id="{23C0B93B-83C3-443B-B5CA-7C46EB12DFC8}"/>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a:extLst>
                <a:ext uri="{FF2B5EF4-FFF2-40B4-BE49-F238E27FC236}">
                  <a16:creationId xmlns:a16="http://schemas.microsoft.com/office/drawing/2014/main" id="{0D26E355-5087-4CA2-A920-FF56C92DF666}"/>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a:extLst>
              <a:ext uri="{FF2B5EF4-FFF2-40B4-BE49-F238E27FC236}">
                <a16:creationId xmlns:a16="http://schemas.microsoft.com/office/drawing/2014/main" id="{6A129CC5-7918-4BEE-A4D2-2C3AE264AC4A}"/>
              </a:ext>
            </a:extLst>
          </p:cNvPr>
          <p:cNvGrpSpPr/>
          <p:nvPr/>
        </p:nvGrpSpPr>
        <p:grpSpPr>
          <a:xfrm>
            <a:off x="11015377" y="1876562"/>
            <a:ext cx="512533" cy="467601"/>
            <a:chOff x="6625350" y="1613750"/>
            <a:chExt cx="480525" cy="438400"/>
          </a:xfrm>
          <a:solidFill>
            <a:schemeClr val="bg1"/>
          </a:solidFill>
        </p:grpSpPr>
        <p:sp>
          <p:nvSpPr>
            <p:cNvPr id="112" name="Shape 460">
              <a:extLst>
                <a:ext uri="{FF2B5EF4-FFF2-40B4-BE49-F238E27FC236}">
                  <a16:creationId xmlns:a16="http://schemas.microsoft.com/office/drawing/2014/main" id="{E259BBEB-2450-4A55-9F75-E6876C7F9CD4}"/>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a:extLst>
                <a:ext uri="{FF2B5EF4-FFF2-40B4-BE49-F238E27FC236}">
                  <a16:creationId xmlns:a16="http://schemas.microsoft.com/office/drawing/2014/main" id="{2DDB9FE6-13E7-4D11-B5C8-555A51E5BEC0}"/>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a:extLst>
                <a:ext uri="{FF2B5EF4-FFF2-40B4-BE49-F238E27FC236}">
                  <a16:creationId xmlns:a16="http://schemas.microsoft.com/office/drawing/2014/main" id="{4793F499-77B3-444D-A248-09DCF34CC5C8}"/>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a:extLst>
                <a:ext uri="{FF2B5EF4-FFF2-40B4-BE49-F238E27FC236}">
                  <a16:creationId xmlns:a16="http://schemas.microsoft.com/office/drawing/2014/main" id="{5D3D4F2C-0A78-4B30-9275-2DD553D8B4B6}"/>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a:extLst>
                <a:ext uri="{FF2B5EF4-FFF2-40B4-BE49-F238E27FC236}">
                  <a16:creationId xmlns:a16="http://schemas.microsoft.com/office/drawing/2014/main" id="{F54293B2-C752-4FC4-BC41-37DAEE0AFD61}"/>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a:extLst>
              <a:ext uri="{FF2B5EF4-FFF2-40B4-BE49-F238E27FC236}">
                <a16:creationId xmlns:a16="http://schemas.microsoft.com/office/drawing/2014/main" id="{9AE3DCC3-72E6-4F83-BC51-387971459178}"/>
              </a:ext>
            </a:extLst>
          </p:cNvPr>
          <p:cNvGrpSpPr/>
          <p:nvPr/>
        </p:nvGrpSpPr>
        <p:grpSpPr>
          <a:xfrm>
            <a:off x="4600583" y="2637216"/>
            <a:ext cx="386860" cy="415525"/>
            <a:chOff x="611175" y="2326900"/>
            <a:chExt cx="362700" cy="389575"/>
          </a:xfrm>
          <a:solidFill>
            <a:schemeClr val="bg1"/>
          </a:solidFill>
        </p:grpSpPr>
        <p:sp>
          <p:nvSpPr>
            <p:cNvPr id="118" name="Shape 466">
              <a:extLst>
                <a:ext uri="{FF2B5EF4-FFF2-40B4-BE49-F238E27FC236}">
                  <a16:creationId xmlns:a16="http://schemas.microsoft.com/office/drawing/2014/main" id="{5B553C96-1B9E-48C5-A720-74477B980653}"/>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a:extLst>
                <a:ext uri="{FF2B5EF4-FFF2-40B4-BE49-F238E27FC236}">
                  <a16:creationId xmlns:a16="http://schemas.microsoft.com/office/drawing/2014/main" id="{B015D093-F258-4C5F-85AD-502D4DFA4EEC}"/>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a:extLst>
                <a:ext uri="{FF2B5EF4-FFF2-40B4-BE49-F238E27FC236}">
                  <a16:creationId xmlns:a16="http://schemas.microsoft.com/office/drawing/2014/main" id="{78BD677D-05C4-4C92-BA38-93FB60F7220F}"/>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a:extLst>
                <a:ext uri="{FF2B5EF4-FFF2-40B4-BE49-F238E27FC236}">
                  <a16:creationId xmlns:a16="http://schemas.microsoft.com/office/drawing/2014/main" id="{3C4396C0-391E-46BA-96F9-D0D1778F299A}"/>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a:extLst>
              <a:ext uri="{FF2B5EF4-FFF2-40B4-BE49-F238E27FC236}">
                <a16:creationId xmlns:a16="http://schemas.microsoft.com/office/drawing/2014/main" id="{264B0BBA-8F48-4F1D-BD00-D4867F96E54C}"/>
              </a:ext>
            </a:extLst>
          </p:cNvPr>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a:extLst>
              <a:ext uri="{FF2B5EF4-FFF2-40B4-BE49-F238E27FC236}">
                <a16:creationId xmlns:a16="http://schemas.microsoft.com/office/drawing/2014/main" id="{11D476FD-7893-4320-954B-7496F92039A9}"/>
              </a:ext>
            </a:extLst>
          </p:cNvPr>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a:extLst>
              <a:ext uri="{FF2B5EF4-FFF2-40B4-BE49-F238E27FC236}">
                <a16:creationId xmlns:a16="http://schemas.microsoft.com/office/drawing/2014/main" id="{6F130D35-7E8D-4C4B-9C9D-5B5C9E3EB236}"/>
              </a:ext>
            </a:extLst>
          </p:cNvPr>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a:extLst>
              <a:ext uri="{FF2B5EF4-FFF2-40B4-BE49-F238E27FC236}">
                <a16:creationId xmlns:a16="http://schemas.microsoft.com/office/drawing/2014/main" id="{BB4A9E79-590F-4F18-A293-27C33BE988E4}"/>
              </a:ext>
            </a:extLst>
          </p:cNvPr>
          <p:cNvGrpSpPr/>
          <p:nvPr/>
        </p:nvGrpSpPr>
        <p:grpSpPr>
          <a:xfrm>
            <a:off x="7561153" y="2570793"/>
            <a:ext cx="217535" cy="543171"/>
            <a:chOff x="3386850" y="2264625"/>
            <a:chExt cx="203950" cy="509250"/>
          </a:xfrm>
          <a:solidFill>
            <a:schemeClr val="bg1"/>
          </a:solidFill>
        </p:grpSpPr>
        <p:sp>
          <p:nvSpPr>
            <p:cNvPr id="126" name="Shape 474">
              <a:extLst>
                <a:ext uri="{FF2B5EF4-FFF2-40B4-BE49-F238E27FC236}">
                  <a16:creationId xmlns:a16="http://schemas.microsoft.com/office/drawing/2014/main" id="{16D5DD1A-9A0F-499F-8997-51D8725ABEA7}"/>
                </a:ext>
              </a:extLst>
            </p:cNvPr>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a:extLst>
                <a:ext uri="{FF2B5EF4-FFF2-40B4-BE49-F238E27FC236}">
                  <a16:creationId xmlns:a16="http://schemas.microsoft.com/office/drawing/2014/main" id="{0633C562-F00A-4B0B-8D38-74306A019FBC}"/>
                </a:ext>
              </a:extLst>
            </p:cNvPr>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a:extLst>
              <a:ext uri="{FF2B5EF4-FFF2-40B4-BE49-F238E27FC236}">
                <a16:creationId xmlns:a16="http://schemas.microsoft.com/office/drawing/2014/main" id="{D54EC061-6729-4790-94FB-8F544EC30DCC}"/>
              </a:ext>
            </a:extLst>
          </p:cNvPr>
          <p:cNvGrpSpPr/>
          <p:nvPr/>
        </p:nvGrpSpPr>
        <p:grpSpPr>
          <a:xfrm>
            <a:off x="9018652" y="2639830"/>
            <a:ext cx="178443" cy="405099"/>
            <a:chOff x="4753325" y="2329350"/>
            <a:chExt cx="167300" cy="379800"/>
          </a:xfrm>
          <a:solidFill>
            <a:schemeClr val="bg1"/>
          </a:solidFill>
        </p:grpSpPr>
        <p:sp>
          <p:nvSpPr>
            <p:cNvPr id="129" name="Shape 477">
              <a:extLst>
                <a:ext uri="{FF2B5EF4-FFF2-40B4-BE49-F238E27FC236}">
                  <a16:creationId xmlns:a16="http://schemas.microsoft.com/office/drawing/2014/main" id="{25AF7518-8E72-45BF-B380-A3E2DFDD1121}"/>
                </a:ext>
              </a:extLst>
            </p:cNvPr>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a:extLst>
                <a:ext uri="{FF2B5EF4-FFF2-40B4-BE49-F238E27FC236}">
                  <a16:creationId xmlns:a16="http://schemas.microsoft.com/office/drawing/2014/main" id="{EAE46849-BE7B-499B-946C-236172DAAABA}"/>
                </a:ext>
              </a:extLst>
            </p:cNvPr>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a:extLst>
              <a:ext uri="{FF2B5EF4-FFF2-40B4-BE49-F238E27FC236}">
                <a16:creationId xmlns:a16="http://schemas.microsoft.com/office/drawing/2014/main" id="{A4D6F73F-0FE9-4F09-9871-20C00E659346}"/>
              </a:ext>
            </a:extLst>
          </p:cNvPr>
          <p:cNvGrpSpPr/>
          <p:nvPr/>
        </p:nvGrpSpPr>
        <p:grpSpPr>
          <a:xfrm>
            <a:off x="8296395" y="2573379"/>
            <a:ext cx="185002" cy="537971"/>
            <a:chOff x="4076175" y="2267050"/>
            <a:chExt cx="173450" cy="504375"/>
          </a:xfrm>
          <a:solidFill>
            <a:schemeClr val="bg1"/>
          </a:solidFill>
        </p:grpSpPr>
        <p:sp>
          <p:nvSpPr>
            <p:cNvPr id="132" name="Shape 480">
              <a:extLst>
                <a:ext uri="{FF2B5EF4-FFF2-40B4-BE49-F238E27FC236}">
                  <a16:creationId xmlns:a16="http://schemas.microsoft.com/office/drawing/2014/main" id="{4E056F35-F055-44A6-9E13-A6DED1E9D999}"/>
                </a:ext>
              </a:extLst>
            </p:cNvPr>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a:extLst>
                <a:ext uri="{FF2B5EF4-FFF2-40B4-BE49-F238E27FC236}">
                  <a16:creationId xmlns:a16="http://schemas.microsoft.com/office/drawing/2014/main" id="{EBDFFF71-5173-4095-A2D0-689C1212D1D7}"/>
                </a:ext>
              </a:extLst>
            </p:cNvPr>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a:extLst>
              <a:ext uri="{FF2B5EF4-FFF2-40B4-BE49-F238E27FC236}">
                <a16:creationId xmlns:a16="http://schemas.microsoft.com/office/drawing/2014/main" id="{40227F4B-E43D-4A2F-A885-33AE3E2CDCFE}"/>
              </a:ext>
            </a:extLst>
          </p:cNvPr>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a:extLst>
              <a:ext uri="{FF2B5EF4-FFF2-40B4-BE49-F238E27FC236}">
                <a16:creationId xmlns:a16="http://schemas.microsoft.com/office/drawing/2014/main" id="{E5562573-6BD4-4AC7-B96F-EC6ACC0CD6C5}"/>
              </a:ext>
            </a:extLst>
          </p:cNvPr>
          <p:cNvGrpSpPr/>
          <p:nvPr/>
        </p:nvGrpSpPr>
        <p:grpSpPr>
          <a:xfrm>
            <a:off x="10321786" y="2637857"/>
            <a:ext cx="448083" cy="414219"/>
            <a:chOff x="5975075" y="2327500"/>
            <a:chExt cx="420100" cy="388350"/>
          </a:xfrm>
          <a:solidFill>
            <a:schemeClr val="bg1"/>
          </a:solidFill>
        </p:grpSpPr>
        <p:sp>
          <p:nvSpPr>
            <p:cNvPr id="136" name="Shape 484">
              <a:extLst>
                <a:ext uri="{FF2B5EF4-FFF2-40B4-BE49-F238E27FC236}">
                  <a16:creationId xmlns:a16="http://schemas.microsoft.com/office/drawing/2014/main" id="{437E6833-A696-423F-8AA4-D29F6DFACC2C}"/>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a:extLst>
                <a:ext uri="{FF2B5EF4-FFF2-40B4-BE49-F238E27FC236}">
                  <a16:creationId xmlns:a16="http://schemas.microsoft.com/office/drawing/2014/main" id="{41789034-D016-4D2C-802B-66BE3CD2959A}"/>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a:extLst>
              <a:ext uri="{FF2B5EF4-FFF2-40B4-BE49-F238E27FC236}">
                <a16:creationId xmlns:a16="http://schemas.microsoft.com/office/drawing/2014/main" id="{BA02CC3C-2964-4506-AEB2-4CFC7158542C}"/>
              </a:ext>
            </a:extLst>
          </p:cNvPr>
          <p:cNvGrpSpPr/>
          <p:nvPr/>
        </p:nvGrpSpPr>
        <p:grpSpPr>
          <a:xfrm>
            <a:off x="11127371" y="2625483"/>
            <a:ext cx="274865" cy="448083"/>
            <a:chOff x="6730350" y="2315900"/>
            <a:chExt cx="257700" cy="420100"/>
          </a:xfrm>
          <a:solidFill>
            <a:schemeClr val="bg1"/>
          </a:solidFill>
        </p:grpSpPr>
        <p:sp>
          <p:nvSpPr>
            <p:cNvPr id="139" name="Shape 487">
              <a:extLst>
                <a:ext uri="{FF2B5EF4-FFF2-40B4-BE49-F238E27FC236}">
                  <a16:creationId xmlns:a16="http://schemas.microsoft.com/office/drawing/2014/main" id="{CD34D876-6828-4D0F-9A53-2B7332308695}"/>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a:extLst>
                <a:ext uri="{FF2B5EF4-FFF2-40B4-BE49-F238E27FC236}">
                  <a16:creationId xmlns:a16="http://schemas.microsoft.com/office/drawing/2014/main" id="{AE48F8F7-4501-4C7C-AB94-0E441F22AAF8}"/>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a:extLst>
                <a:ext uri="{FF2B5EF4-FFF2-40B4-BE49-F238E27FC236}">
                  <a16:creationId xmlns:a16="http://schemas.microsoft.com/office/drawing/2014/main" id="{9D3CE5E3-D4C9-4FAA-8D5E-68E729F5ABE9}"/>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a:extLst>
                <a:ext uri="{FF2B5EF4-FFF2-40B4-BE49-F238E27FC236}">
                  <a16:creationId xmlns:a16="http://schemas.microsoft.com/office/drawing/2014/main" id="{C0492720-CF78-44D7-A927-5D0BE717F2CC}"/>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a:extLst>
                <a:ext uri="{FF2B5EF4-FFF2-40B4-BE49-F238E27FC236}">
                  <a16:creationId xmlns:a16="http://schemas.microsoft.com/office/drawing/2014/main" id="{A84D3600-3A74-4CE7-BB6E-A1525AB0104E}"/>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a:extLst>
              <a:ext uri="{FF2B5EF4-FFF2-40B4-BE49-F238E27FC236}">
                <a16:creationId xmlns:a16="http://schemas.microsoft.com/office/drawing/2014/main" id="{F64B0325-7DA5-4AB1-9676-7E34D558403B}"/>
              </a:ext>
            </a:extLst>
          </p:cNvPr>
          <p:cNvGrpSpPr/>
          <p:nvPr/>
        </p:nvGrpSpPr>
        <p:grpSpPr>
          <a:xfrm>
            <a:off x="4724310" y="3309955"/>
            <a:ext cx="139405" cy="508001"/>
            <a:chOff x="727175" y="2957625"/>
            <a:chExt cx="130700" cy="476275"/>
          </a:xfrm>
          <a:solidFill>
            <a:schemeClr val="bg1"/>
          </a:solidFill>
        </p:grpSpPr>
        <p:sp>
          <p:nvSpPr>
            <p:cNvPr id="145" name="Shape 493">
              <a:extLst>
                <a:ext uri="{FF2B5EF4-FFF2-40B4-BE49-F238E27FC236}">
                  <a16:creationId xmlns:a16="http://schemas.microsoft.com/office/drawing/2014/main" id="{0F65C363-F8CE-41E7-8D7D-8345122C82AF}"/>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a:extLst>
                <a:ext uri="{FF2B5EF4-FFF2-40B4-BE49-F238E27FC236}">
                  <a16:creationId xmlns:a16="http://schemas.microsoft.com/office/drawing/2014/main" id="{8B3C89C2-0236-4BAD-B4D3-973032CF3112}"/>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a:extLst>
              <a:ext uri="{FF2B5EF4-FFF2-40B4-BE49-F238E27FC236}">
                <a16:creationId xmlns:a16="http://schemas.microsoft.com/office/drawing/2014/main" id="{A2BD32F4-5B3C-4362-B2A0-98C8F797F296}"/>
              </a:ext>
            </a:extLst>
          </p:cNvPr>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a:extLst>
              <a:ext uri="{FF2B5EF4-FFF2-40B4-BE49-F238E27FC236}">
                <a16:creationId xmlns:a16="http://schemas.microsoft.com/office/drawing/2014/main" id="{29C7AD0C-7C7D-4077-94EF-43980BCFFB34}"/>
              </a:ext>
            </a:extLst>
          </p:cNvPr>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a:extLst>
              <a:ext uri="{FF2B5EF4-FFF2-40B4-BE49-F238E27FC236}">
                <a16:creationId xmlns:a16="http://schemas.microsoft.com/office/drawing/2014/main" id="{16BF551B-0874-4B55-A994-802062B9EE50}"/>
              </a:ext>
            </a:extLst>
          </p:cNvPr>
          <p:cNvGrpSpPr/>
          <p:nvPr/>
        </p:nvGrpSpPr>
        <p:grpSpPr>
          <a:xfrm>
            <a:off x="6704104" y="3326221"/>
            <a:ext cx="493682" cy="475442"/>
            <a:chOff x="2583325" y="2972875"/>
            <a:chExt cx="462850" cy="445750"/>
          </a:xfrm>
          <a:solidFill>
            <a:schemeClr val="bg1"/>
          </a:solidFill>
        </p:grpSpPr>
        <p:sp>
          <p:nvSpPr>
            <p:cNvPr id="150" name="Shape 498">
              <a:extLst>
                <a:ext uri="{FF2B5EF4-FFF2-40B4-BE49-F238E27FC236}">
                  <a16:creationId xmlns:a16="http://schemas.microsoft.com/office/drawing/2014/main" id="{B15FE959-70BB-4EEF-98B8-6FE0A3C627B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a:extLst>
                <a:ext uri="{FF2B5EF4-FFF2-40B4-BE49-F238E27FC236}">
                  <a16:creationId xmlns:a16="http://schemas.microsoft.com/office/drawing/2014/main" id="{67471316-9166-45F0-84AE-2E0010184291}"/>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a:extLst>
              <a:ext uri="{FF2B5EF4-FFF2-40B4-BE49-F238E27FC236}">
                <a16:creationId xmlns:a16="http://schemas.microsoft.com/office/drawing/2014/main" id="{4AACC971-79DF-4FD8-87E5-815858209ACF}"/>
              </a:ext>
            </a:extLst>
          </p:cNvPr>
          <p:cNvGrpSpPr/>
          <p:nvPr/>
        </p:nvGrpSpPr>
        <p:grpSpPr>
          <a:xfrm>
            <a:off x="7406147" y="3397231"/>
            <a:ext cx="527546" cy="333449"/>
            <a:chOff x="3241525" y="3039450"/>
            <a:chExt cx="494600" cy="312625"/>
          </a:xfrm>
          <a:solidFill>
            <a:schemeClr val="bg1"/>
          </a:solidFill>
        </p:grpSpPr>
        <p:sp>
          <p:nvSpPr>
            <p:cNvPr id="153" name="Shape 501">
              <a:extLst>
                <a:ext uri="{FF2B5EF4-FFF2-40B4-BE49-F238E27FC236}">
                  <a16:creationId xmlns:a16="http://schemas.microsoft.com/office/drawing/2014/main" id="{C3A7413C-AB30-4BCA-A140-1EE2D3FE9BC2}"/>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a:extLst>
                <a:ext uri="{FF2B5EF4-FFF2-40B4-BE49-F238E27FC236}">
                  <a16:creationId xmlns:a16="http://schemas.microsoft.com/office/drawing/2014/main" id="{14BB9E7C-7F7B-45C2-AF50-C2CC8BC8549C}"/>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a:extLst>
              <a:ext uri="{FF2B5EF4-FFF2-40B4-BE49-F238E27FC236}">
                <a16:creationId xmlns:a16="http://schemas.microsoft.com/office/drawing/2014/main" id="{1A588504-B6DE-44E1-B991-502ED064DF1D}"/>
              </a:ext>
            </a:extLst>
          </p:cNvPr>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a:extLst>
              <a:ext uri="{FF2B5EF4-FFF2-40B4-BE49-F238E27FC236}">
                <a16:creationId xmlns:a16="http://schemas.microsoft.com/office/drawing/2014/main" id="{41ABF18A-02D1-41B9-A756-87D192608CDA}"/>
              </a:ext>
            </a:extLst>
          </p:cNvPr>
          <p:cNvGrpSpPr/>
          <p:nvPr/>
        </p:nvGrpSpPr>
        <p:grpSpPr>
          <a:xfrm>
            <a:off x="9553958" y="3362059"/>
            <a:ext cx="545785" cy="403792"/>
            <a:chOff x="5255200" y="3006475"/>
            <a:chExt cx="511700" cy="378575"/>
          </a:xfrm>
          <a:solidFill>
            <a:schemeClr val="bg1"/>
          </a:solidFill>
        </p:grpSpPr>
        <p:sp>
          <p:nvSpPr>
            <p:cNvPr id="157" name="Shape 505">
              <a:extLst>
                <a:ext uri="{FF2B5EF4-FFF2-40B4-BE49-F238E27FC236}">
                  <a16:creationId xmlns:a16="http://schemas.microsoft.com/office/drawing/2014/main" id="{E67B4D13-B0FF-4639-9E1B-13CCD021FEA3}"/>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a:extLst>
                <a:ext uri="{FF2B5EF4-FFF2-40B4-BE49-F238E27FC236}">
                  <a16:creationId xmlns:a16="http://schemas.microsoft.com/office/drawing/2014/main" id="{54548701-1236-41C1-BAD5-892D0B5F6764}"/>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a:extLst>
              <a:ext uri="{FF2B5EF4-FFF2-40B4-BE49-F238E27FC236}">
                <a16:creationId xmlns:a16="http://schemas.microsoft.com/office/drawing/2014/main" id="{75677B1F-2EA9-4F92-B1AD-2F1FD9B587A3}"/>
              </a:ext>
            </a:extLst>
          </p:cNvPr>
          <p:cNvGrpSpPr/>
          <p:nvPr/>
        </p:nvGrpSpPr>
        <p:grpSpPr>
          <a:xfrm>
            <a:off x="8168108" y="3338620"/>
            <a:ext cx="441578" cy="450669"/>
            <a:chOff x="3955900" y="2984500"/>
            <a:chExt cx="414000" cy="422525"/>
          </a:xfrm>
          <a:solidFill>
            <a:schemeClr val="bg1"/>
          </a:solidFill>
        </p:grpSpPr>
        <p:sp>
          <p:nvSpPr>
            <p:cNvPr id="160" name="Shape 508">
              <a:extLst>
                <a:ext uri="{FF2B5EF4-FFF2-40B4-BE49-F238E27FC236}">
                  <a16:creationId xmlns:a16="http://schemas.microsoft.com/office/drawing/2014/main" id="{018243EC-600D-4AE9-9233-518F75291D8C}"/>
                </a:ext>
              </a:extLst>
            </p:cNvPr>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a:extLst>
                <a:ext uri="{FF2B5EF4-FFF2-40B4-BE49-F238E27FC236}">
                  <a16:creationId xmlns:a16="http://schemas.microsoft.com/office/drawing/2014/main" id="{7E63FEDF-403D-4031-B048-4D316EE68BF2}"/>
                </a:ext>
              </a:extLst>
            </p:cNvPr>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a:extLst>
                <a:ext uri="{FF2B5EF4-FFF2-40B4-BE49-F238E27FC236}">
                  <a16:creationId xmlns:a16="http://schemas.microsoft.com/office/drawing/2014/main" id="{731877AE-0C1C-4B46-B5F8-8E95CE9D0060}"/>
                </a:ext>
              </a:extLst>
            </p:cNvPr>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a:extLst>
              <a:ext uri="{FF2B5EF4-FFF2-40B4-BE49-F238E27FC236}">
                <a16:creationId xmlns:a16="http://schemas.microsoft.com/office/drawing/2014/main" id="{E89FF3FB-C459-402D-972F-9C1B11F7189C}"/>
              </a:ext>
            </a:extLst>
          </p:cNvPr>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a:extLst>
              <a:ext uri="{FF2B5EF4-FFF2-40B4-BE49-F238E27FC236}">
                <a16:creationId xmlns:a16="http://schemas.microsoft.com/office/drawing/2014/main" id="{9F322A85-F243-4A9E-BB70-FE99AFF0827A}"/>
              </a:ext>
            </a:extLst>
          </p:cNvPr>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a:extLst>
              <a:ext uri="{FF2B5EF4-FFF2-40B4-BE49-F238E27FC236}">
                <a16:creationId xmlns:a16="http://schemas.microsoft.com/office/drawing/2014/main" id="{2A9122E1-DB06-4D0A-B53E-59154352AD56}"/>
              </a:ext>
            </a:extLst>
          </p:cNvPr>
          <p:cNvGrpSpPr/>
          <p:nvPr/>
        </p:nvGrpSpPr>
        <p:grpSpPr>
          <a:xfrm>
            <a:off x="11096120" y="3332088"/>
            <a:ext cx="337369" cy="479361"/>
            <a:chOff x="6701050" y="2978375"/>
            <a:chExt cx="316300" cy="449425"/>
          </a:xfrm>
          <a:solidFill>
            <a:schemeClr val="bg1"/>
          </a:solidFill>
        </p:grpSpPr>
        <p:sp>
          <p:nvSpPr>
            <p:cNvPr id="166" name="Shape 514">
              <a:extLst>
                <a:ext uri="{FF2B5EF4-FFF2-40B4-BE49-F238E27FC236}">
                  <a16:creationId xmlns:a16="http://schemas.microsoft.com/office/drawing/2014/main" id="{E8B8AE77-804E-4807-A267-43EC7F746F9A}"/>
                </a:ext>
              </a:extLst>
            </p:cNvPr>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a:extLst>
                <a:ext uri="{FF2B5EF4-FFF2-40B4-BE49-F238E27FC236}">
                  <a16:creationId xmlns:a16="http://schemas.microsoft.com/office/drawing/2014/main" id="{EEB64DD6-B900-42C3-A2B4-04FB350FC897}"/>
                </a:ext>
              </a:extLst>
            </p:cNvPr>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a:extLst>
              <a:ext uri="{FF2B5EF4-FFF2-40B4-BE49-F238E27FC236}">
                <a16:creationId xmlns:a16="http://schemas.microsoft.com/office/drawing/2014/main" id="{B2E4F010-7A9E-4263-A34C-5C6DD869070B}"/>
              </a:ext>
            </a:extLst>
          </p:cNvPr>
          <p:cNvGrpSpPr/>
          <p:nvPr/>
        </p:nvGrpSpPr>
        <p:grpSpPr>
          <a:xfrm>
            <a:off x="5272657" y="4121408"/>
            <a:ext cx="480668" cy="323050"/>
            <a:chOff x="1241275" y="3718400"/>
            <a:chExt cx="450650" cy="302875"/>
          </a:xfrm>
          <a:solidFill>
            <a:schemeClr val="bg1"/>
          </a:solidFill>
        </p:grpSpPr>
        <p:sp>
          <p:nvSpPr>
            <p:cNvPr id="169" name="Shape 517">
              <a:extLst>
                <a:ext uri="{FF2B5EF4-FFF2-40B4-BE49-F238E27FC236}">
                  <a16:creationId xmlns:a16="http://schemas.microsoft.com/office/drawing/2014/main" id="{ECC9D328-0709-4290-879D-134AD47EF743}"/>
                </a:ext>
              </a:extLst>
            </p:cNvPr>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a:extLst>
                <a:ext uri="{FF2B5EF4-FFF2-40B4-BE49-F238E27FC236}">
                  <a16:creationId xmlns:a16="http://schemas.microsoft.com/office/drawing/2014/main" id="{CA6E1D28-E006-4897-8BB0-802343E5A95A}"/>
                </a:ext>
              </a:extLst>
            </p:cNvPr>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a:extLst>
                <a:ext uri="{FF2B5EF4-FFF2-40B4-BE49-F238E27FC236}">
                  <a16:creationId xmlns:a16="http://schemas.microsoft.com/office/drawing/2014/main" id="{68590BA2-EBF3-4FCF-98BA-DCCF1C9FF93E}"/>
                </a:ext>
              </a:extLst>
            </p:cNvPr>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a:extLst>
                <a:ext uri="{FF2B5EF4-FFF2-40B4-BE49-F238E27FC236}">
                  <a16:creationId xmlns:a16="http://schemas.microsoft.com/office/drawing/2014/main" id="{40F02982-4C47-4CA5-B51D-2AFA78BF9FC3}"/>
                </a:ext>
              </a:extLst>
            </p:cNvPr>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a:extLst>
              <a:ext uri="{FF2B5EF4-FFF2-40B4-BE49-F238E27FC236}">
                <a16:creationId xmlns:a16="http://schemas.microsoft.com/office/drawing/2014/main" id="{DEDF05DD-E9A0-4C2F-A0FB-47142E48434C}"/>
              </a:ext>
            </a:extLst>
          </p:cNvPr>
          <p:cNvGrpSpPr/>
          <p:nvPr/>
        </p:nvGrpSpPr>
        <p:grpSpPr>
          <a:xfrm>
            <a:off x="5998164" y="4096663"/>
            <a:ext cx="467601" cy="373180"/>
            <a:chOff x="1921475" y="3695200"/>
            <a:chExt cx="438400" cy="349875"/>
          </a:xfrm>
          <a:solidFill>
            <a:schemeClr val="bg1"/>
          </a:solidFill>
        </p:grpSpPr>
        <p:sp>
          <p:nvSpPr>
            <p:cNvPr id="174" name="Shape 522">
              <a:extLst>
                <a:ext uri="{FF2B5EF4-FFF2-40B4-BE49-F238E27FC236}">
                  <a16:creationId xmlns:a16="http://schemas.microsoft.com/office/drawing/2014/main" id="{2FDEC360-333E-4D39-A91D-3D6B696C1C14}"/>
                </a:ext>
              </a:extLst>
            </p:cNvPr>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a:extLst>
                <a:ext uri="{FF2B5EF4-FFF2-40B4-BE49-F238E27FC236}">
                  <a16:creationId xmlns:a16="http://schemas.microsoft.com/office/drawing/2014/main" id="{E0578CAC-F63C-4408-96A8-2F0C51E308B9}"/>
                </a:ext>
              </a:extLst>
            </p:cNvPr>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a:extLst>
                <a:ext uri="{FF2B5EF4-FFF2-40B4-BE49-F238E27FC236}">
                  <a16:creationId xmlns:a16="http://schemas.microsoft.com/office/drawing/2014/main" id="{DA95001A-2944-407D-A44A-45883BD7C613}"/>
                </a:ext>
              </a:extLst>
            </p:cNvPr>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a:extLst>
              <a:ext uri="{FF2B5EF4-FFF2-40B4-BE49-F238E27FC236}">
                <a16:creationId xmlns:a16="http://schemas.microsoft.com/office/drawing/2014/main" id="{C0646C9E-2D2B-434F-8838-CD9AADF619E5}"/>
              </a:ext>
            </a:extLst>
          </p:cNvPr>
          <p:cNvGrpSpPr/>
          <p:nvPr/>
        </p:nvGrpSpPr>
        <p:grpSpPr>
          <a:xfrm>
            <a:off x="6721703" y="4090797"/>
            <a:ext cx="458482" cy="384274"/>
            <a:chOff x="2599825" y="3689700"/>
            <a:chExt cx="429850" cy="360275"/>
          </a:xfrm>
          <a:solidFill>
            <a:schemeClr val="bg1"/>
          </a:solidFill>
        </p:grpSpPr>
        <p:sp>
          <p:nvSpPr>
            <p:cNvPr id="178" name="Shape 526">
              <a:extLst>
                <a:ext uri="{FF2B5EF4-FFF2-40B4-BE49-F238E27FC236}">
                  <a16:creationId xmlns:a16="http://schemas.microsoft.com/office/drawing/2014/main" id="{6909D83E-B8FD-48CD-9243-6CCEC1264108}"/>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a:extLst>
                <a:ext uri="{FF2B5EF4-FFF2-40B4-BE49-F238E27FC236}">
                  <a16:creationId xmlns:a16="http://schemas.microsoft.com/office/drawing/2014/main" id="{3C1B3FBB-3758-4523-B7F3-82A80EE848B7}"/>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a:extLst>
              <a:ext uri="{FF2B5EF4-FFF2-40B4-BE49-F238E27FC236}">
                <a16:creationId xmlns:a16="http://schemas.microsoft.com/office/drawing/2014/main" id="{1534B8B1-B6E1-4BF5-A659-7362F0DA8E90}"/>
              </a:ext>
            </a:extLst>
          </p:cNvPr>
          <p:cNvGrpSpPr/>
          <p:nvPr/>
        </p:nvGrpSpPr>
        <p:grpSpPr>
          <a:xfrm>
            <a:off x="7462811" y="4051065"/>
            <a:ext cx="414219" cy="432458"/>
            <a:chOff x="3294650" y="3652450"/>
            <a:chExt cx="388350" cy="405450"/>
          </a:xfrm>
          <a:solidFill>
            <a:schemeClr val="bg1"/>
          </a:solidFill>
        </p:grpSpPr>
        <p:sp>
          <p:nvSpPr>
            <p:cNvPr id="181" name="Shape 529">
              <a:extLst>
                <a:ext uri="{FF2B5EF4-FFF2-40B4-BE49-F238E27FC236}">
                  <a16:creationId xmlns:a16="http://schemas.microsoft.com/office/drawing/2014/main" id="{F2D4AB08-ED60-4CD5-8290-5AB2F0718CFE}"/>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a:extLst>
                <a:ext uri="{FF2B5EF4-FFF2-40B4-BE49-F238E27FC236}">
                  <a16:creationId xmlns:a16="http://schemas.microsoft.com/office/drawing/2014/main" id="{9E22E84E-74BB-4A8B-A185-568424784B6C}"/>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a:extLst>
                <a:ext uri="{FF2B5EF4-FFF2-40B4-BE49-F238E27FC236}">
                  <a16:creationId xmlns:a16="http://schemas.microsoft.com/office/drawing/2014/main" id="{5916A065-4159-4902-8484-5A958C9D3096}"/>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a:extLst>
              <a:ext uri="{FF2B5EF4-FFF2-40B4-BE49-F238E27FC236}">
                <a16:creationId xmlns:a16="http://schemas.microsoft.com/office/drawing/2014/main" id="{33736D6B-42EF-47F2-9176-C50277DEA675}"/>
              </a:ext>
            </a:extLst>
          </p:cNvPr>
          <p:cNvGrpSpPr/>
          <p:nvPr/>
        </p:nvGrpSpPr>
        <p:grpSpPr>
          <a:xfrm>
            <a:off x="8147283" y="4105782"/>
            <a:ext cx="483228" cy="354301"/>
            <a:chOff x="3936375" y="3703750"/>
            <a:chExt cx="453050" cy="332175"/>
          </a:xfrm>
          <a:solidFill>
            <a:schemeClr val="bg1"/>
          </a:solidFill>
        </p:grpSpPr>
        <p:sp>
          <p:nvSpPr>
            <p:cNvPr id="185" name="Shape 533">
              <a:extLst>
                <a:ext uri="{FF2B5EF4-FFF2-40B4-BE49-F238E27FC236}">
                  <a16:creationId xmlns:a16="http://schemas.microsoft.com/office/drawing/2014/main" id="{BA7B7374-C839-47B0-A5A2-FBB6087CB69E}"/>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a:extLst>
                <a:ext uri="{FF2B5EF4-FFF2-40B4-BE49-F238E27FC236}">
                  <a16:creationId xmlns:a16="http://schemas.microsoft.com/office/drawing/2014/main" id="{FF602C6B-7E12-4A63-980A-4CB87A0A25B8}"/>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a:extLst>
                <a:ext uri="{FF2B5EF4-FFF2-40B4-BE49-F238E27FC236}">
                  <a16:creationId xmlns:a16="http://schemas.microsoft.com/office/drawing/2014/main" id="{A420F37A-1323-4E8C-BCEF-ED2C54484E63}"/>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a:extLst>
                <a:ext uri="{FF2B5EF4-FFF2-40B4-BE49-F238E27FC236}">
                  <a16:creationId xmlns:a16="http://schemas.microsoft.com/office/drawing/2014/main" id="{12C36005-5273-417A-9523-CB27DF89D246}"/>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a:extLst>
                <a:ext uri="{FF2B5EF4-FFF2-40B4-BE49-F238E27FC236}">
                  <a16:creationId xmlns:a16="http://schemas.microsoft.com/office/drawing/2014/main" id="{45043772-F9B8-474D-8EE1-420C738626F8}"/>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a:extLst>
              <a:ext uri="{FF2B5EF4-FFF2-40B4-BE49-F238E27FC236}">
                <a16:creationId xmlns:a16="http://schemas.microsoft.com/office/drawing/2014/main" id="{8474807A-2EF3-49F3-8EBA-E71506445139}"/>
              </a:ext>
            </a:extLst>
          </p:cNvPr>
          <p:cNvGrpSpPr/>
          <p:nvPr/>
        </p:nvGrpSpPr>
        <p:grpSpPr>
          <a:xfrm>
            <a:off x="8866260" y="4105782"/>
            <a:ext cx="483228" cy="354301"/>
            <a:chOff x="4610450" y="3703750"/>
            <a:chExt cx="453050" cy="332175"/>
          </a:xfrm>
          <a:solidFill>
            <a:schemeClr val="bg1"/>
          </a:solidFill>
        </p:grpSpPr>
        <p:sp>
          <p:nvSpPr>
            <p:cNvPr id="191" name="Shape 539">
              <a:extLst>
                <a:ext uri="{FF2B5EF4-FFF2-40B4-BE49-F238E27FC236}">
                  <a16:creationId xmlns:a16="http://schemas.microsoft.com/office/drawing/2014/main" id="{E3597CC8-5CDE-44E8-9702-D5230DE346F3}"/>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a:extLst>
                <a:ext uri="{FF2B5EF4-FFF2-40B4-BE49-F238E27FC236}">
                  <a16:creationId xmlns:a16="http://schemas.microsoft.com/office/drawing/2014/main" id="{49B3EF5C-E889-4CC7-8493-D50DF76CC917}"/>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a:extLst>
              <a:ext uri="{FF2B5EF4-FFF2-40B4-BE49-F238E27FC236}">
                <a16:creationId xmlns:a16="http://schemas.microsoft.com/office/drawing/2014/main" id="{19852C34-8BBE-43B3-A3C2-3F4701D3FE2C}"/>
              </a:ext>
            </a:extLst>
          </p:cNvPr>
          <p:cNvGrpSpPr/>
          <p:nvPr/>
        </p:nvGrpSpPr>
        <p:grpSpPr>
          <a:xfrm>
            <a:off x="9602170" y="4069971"/>
            <a:ext cx="449363" cy="425925"/>
            <a:chOff x="5300400" y="3670175"/>
            <a:chExt cx="421300" cy="399325"/>
          </a:xfrm>
          <a:solidFill>
            <a:schemeClr val="bg1"/>
          </a:solidFill>
        </p:grpSpPr>
        <p:sp>
          <p:nvSpPr>
            <p:cNvPr id="194" name="Shape 542">
              <a:extLst>
                <a:ext uri="{FF2B5EF4-FFF2-40B4-BE49-F238E27FC236}">
                  <a16:creationId xmlns:a16="http://schemas.microsoft.com/office/drawing/2014/main" id="{B523209D-08D0-4326-A0A7-0293EAF6BD5E}"/>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a:extLst>
                <a:ext uri="{FF2B5EF4-FFF2-40B4-BE49-F238E27FC236}">
                  <a16:creationId xmlns:a16="http://schemas.microsoft.com/office/drawing/2014/main" id="{034E4741-D39F-4E11-9795-2B16BD2B0FB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a:extLst>
                <a:ext uri="{FF2B5EF4-FFF2-40B4-BE49-F238E27FC236}">
                  <a16:creationId xmlns:a16="http://schemas.microsoft.com/office/drawing/2014/main" id="{265E74EF-E094-47BD-A95E-DC9487B12669}"/>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a:extLst>
                <a:ext uri="{FF2B5EF4-FFF2-40B4-BE49-F238E27FC236}">
                  <a16:creationId xmlns:a16="http://schemas.microsoft.com/office/drawing/2014/main" id="{C6E3641A-F47B-4B00-A6CE-7E7204FB0BCE}"/>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a:extLst>
                <a:ext uri="{FF2B5EF4-FFF2-40B4-BE49-F238E27FC236}">
                  <a16:creationId xmlns:a16="http://schemas.microsoft.com/office/drawing/2014/main" id="{31E2DE8B-1639-4771-A648-310FD22985D0}"/>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a:extLst>
              <a:ext uri="{FF2B5EF4-FFF2-40B4-BE49-F238E27FC236}">
                <a16:creationId xmlns:a16="http://schemas.microsoft.com/office/drawing/2014/main" id="{0B38C4D4-8C77-4D23-9C48-F4632B8C075E}"/>
              </a:ext>
            </a:extLst>
          </p:cNvPr>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a:extLst>
              <a:ext uri="{FF2B5EF4-FFF2-40B4-BE49-F238E27FC236}">
                <a16:creationId xmlns:a16="http://schemas.microsoft.com/office/drawing/2014/main" id="{B70BB1D7-0D54-4F24-ADC1-4015EA46BEEE}"/>
              </a:ext>
            </a:extLst>
          </p:cNvPr>
          <p:cNvGrpSpPr/>
          <p:nvPr/>
        </p:nvGrpSpPr>
        <p:grpSpPr>
          <a:xfrm>
            <a:off x="11046629" y="4064743"/>
            <a:ext cx="436350" cy="436377"/>
            <a:chOff x="6654650" y="3665275"/>
            <a:chExt cx="409100" cy="409125"/>
          </a:xfrm>
          <a:solidFill>
            <a:schemeClr val="bg1"/>
          </a:solidFill>
        </p:grpSpPr>
        <p:sp>
          <p:nvSpPr>
            <p:cNvPr id="201" name="Shape 549">
              <a:extLst>
                <a:ext uri="{FF2B5EF4-FFF2-40B4-BE49-F238E27FC236}">
                  <a16:creationId xmlns:a16="http://schemas.microsoft.com/office/drawing/2014/main" id="{82C102FC-2208-468C-AA11-991698D2EFFA}"/>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a:extLst>
                <a:ext uri="{FF2B5EF4-FFF2-40B4-BE49-F238E27FC236}">
                  <a16:creationId xmlns:a16="http://schemas.microsoft.com/office/drawing/2014/main" id="{D39013EA-6692-417A-8488-1B31B163F276}"/>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a:extLst>
              <a:ext uri="{FF2B5EF4-FFF2-40B4-BE49-F238E27FC236}">
                <a16:creationId xmlns:a16="http://schemas.microsoft.com/office/drawing/2014/main" id="{EBA291E4-C2CC-400E-A439-5ED6DC35EDC0}"/>
              </a:ext>
            </a:extLst>
          </p:cNvPr>
          <p:cNvGrpSpPr/>
          <p:nvPr/>
        </p:nvGrpSpPr>
        <p:grpSpPr>
          <a:xfrm>
            <a:off x="4557599" y="4765481"/>
            <a:ext cx="472829" cy="472856"/>
            <a:chOff x="570875" y="4322250"/>
            <a:chExt cx="443300" cy="443325"/>
          </a:xfrm>
          <a:solidFill>
            <a:schemeClr val="bg1"/>
          </a:solidFill>
        </p:grpSpPr>
        <p:sp>
          <p:nvSpPr>
            <p:cNvPr id="204" name="Shape 552">
              <a:extLst>
                <a:ext uri="{FF2B5EF4-FFF2-40B4-BE49-F238E27FC236}">
                  <a16:creationId xmlns:a16="http://schemas.microsoft.com/office/drawing/2014/main" id="{C21D9D18-B7EC-4233-8C12-5181AB8DB570}"/>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a:extLst>
                <a:ext uri="{FF2B5EF4-FFF2-40B4-BE49-F238E27FC236}">
                  <a16:creationId xmlns:a16="http://schemas.microsoft.com/office/drawing/2014/main" id="{5BBDCBE3-BD3E-4223-BEDB-9698C977E255}"/>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a:extLst>
                <a:ext uri="{FF2B5EF4-FFF2-40B4-BE49-F238E27FC236}">
                  <a16:creationId xmlns:a16="http://schemas.microsoft.com/office/drawing/2014/main" id="{7E6A02C4-D8C9-4D1A-B1FB-1929B3033E75}"/>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a:extLst>
                <a:ext uri="{FF2B5EF4-FFF2-40B4-BE49-F238E27FC236}">
                  <a16:creationId xmlns:a16="http://schemas.microsoft.com/office/drawing/2014/main" id="{5DD73E93-C522-4FD9-9BD5-DEE186162E02}"/>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a:extLst>
              <a:ext uri="{FF2B5EF4-FFF2-40B4-BE49-F238E27FC236}">
                <a16:creationId xmlns:a16="http://schemas.microsoft.com/office/drawing/2014/main" id="{373D2E3B-3095-4829-927D-976CF594852C}"/>
              </a:ext>
            </a:extLst>
          </p:cNvPr>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a:extLst>
              <a:ext uri="{FF2B5EF4-FFF2-40B4-BE49-F238E27FC236}">
                <a16:creationId xmlns:a16="http://schemas.microsoft.com/office/drawing/2014/main" id="{B0698F10-10A9-4669-9026-958F17B7764B}"/>
              </a:ext>
            </a:extLst>
          </p:cNvPr>
          <p:cNvGrpSpPr/>
          <p:nvPr/>
        </p:nvGrpSpPr>
        <p:grpSpPr>
          <a:xfrm>
            <a:off x="6060029" y="4730337"/>
            <a:ext cx="343876" cy="543144"/>
            <a:chOff x="1979475" y="4289300"/>
            <a:chExt cx="322400" cy="509225"/>
          </a:xfrm>
          <a:solidFill>
            <a:schemeClr val="bg1"/>
          </a:solidFill>
        </p:grpSpPr>
        <p:sp>
          <p:nvSpPr>
            <p:cNvPr id="210" name="Shape 558">
              <a:extLst>
                <a:ext uri="{FF2B5EF4-FFF2-40B4-BE49-F238E27FC236}">
                  <a16:creationId xmlns:a16="http://schemas.microsoft.com/office/drawing/2014/main" id="{A5110DEA-8901-4442-8E2D-697F00FBE231}"/>
                </a:ext>
              </a:extLst>
            </p:cNvPr>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a:extLst>
                <a:ext uri="{FF2B5EF4-FFF2-40B4-BE49-F238E27FC236}">
                  <a16:creationId xmlns:a16="http://schemas.microsoft.com/office/drawing/2014/main" id="{C335A179-EEBC-40F1-BDFF-713CFA72A262}"/>
                </a:ext>
              </a:extLst>
            </p:cNvPr>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a:extLst>
                <a:ext uri="{FF2B5EF4-FFF2-40B4-BE49-F238E27FC236}">
                  <a16:creationId xmlns:a16="http://schemas.microsoft.com/office/drawing/2014/main" id="{943C0234-006B-4DA5-B241-D14E4CC1A6EA}"/>
                </a:ext>
              </a:extLst>
            </p:cNvPr>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a:extLst>
              <a:ext uri="{FF2B5EF4-FFF2-40B4-BE49-F238E27FC236}">
                <a16:creationId xmlns:a16="http://schemas.microsoft.com/office/drawing/2014/main" id="{2A802CD9-F50E-4D2F-816F-F28FDC18D5DE}"/>
              </a:ext>
            </a:extLst>
          </p:cNvPr>
          <p:cNvGrpSpPr/>
          <p:nvPr/>
        </p:nvGrpSpPr>
        <p:grpSpPr>
          <a:xfrm>
            <a:off x="6748393" y="4737483"/>
            <a:ext cx="405739" cy="528852"/>
            <a:chOff x="2624850" y="4296000"/>
            <a:chExt cx="380400" cy="495825"/>
          </a:xfrm>
          <a:solidFill>
            <a:schemeClr val="bg1"/>
          </a:solidFill>
        </p:grpSpPr>
        <p:sp>
          <p:nvSpPr>
            <p:cNvPr id="214" name="Shape 562">
              <a:extLst>
                <a:ext uri="{FF2B5EF4-FFF2-40B4-BE49-F238E27FC236}">
                  <a16:creationId xmlns:a16="http://schemas.microsoft.com/office/drawing/2014/main" id="{81422082-2AF5-42A6-80F3-1D45B2609FFF}"/>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a:extLst>
                <a:ext uri="{FF2B5EF4-FFF2-40B4-BE49-F238E27FC236}">
                  <a16:creationId xmlns:a16="http://schemas.microsoft.com/office/drawing/2014/main" id="{0EA04F64-5FCD-42E2-B476-918DE55E02D3}"/>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a:extLst>
                <a:ext uri="{FF2B5EF4-FFF2-40B4-BE49-F238E27FC236}">
                  <a16:creationId xmlns:a16="http://schemas.microsoft.com/office/drawing/2014/main" id="{3D1AB79F-8A52-4B4D-A255-D3FD63904E84}"/>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a:extLst>
              <a:ext uri="{FF2B5EF4-FFF2-40B4-BE49-F238E27FC236}">
                <a16:creationId xmlns:a16="http://schemas.microsoft.com/office/drawing/2014/main" id="{00E9FB7E-4FB6-409F-91A4-9D3B719999F4}"/>
              </a:ext>
            </a:extLst>
          </p:cNvPr>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a:extLst>
              <a:ext uri="{FF2B5EF4-FFF2-40B4-BE49-F238E27FC236}">
                <a16:creationId xmlns:a16="http://schemas.microsoft.com/office/drawing/2014/main" id="{50224672-3F32-4AE8-A2F9-1490BD2F3B99}"/>
              </a:ext>
            </a:extLst>
          </p:cNvPr>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a:extLst>
              <a:ext uri="{FF2B5EF4-FFF2-40B4-BE49-F238E27FC236}">
                <a16:creationId xmlns:a16="http://schemas.microsoft.com/office/drawing/2014/main" id="{2CA1FAF3-AB7A-441B-B61D-763440103B7B}"/>
              </a:ext>
            </a:extLst>
          </p:cNvPr>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a:extLst>
              <a:ext uri="{FF2B5EF4-FFF2-40B4-BE49-F238E27FC236}">
                <a16:creationId xmlns:a16="http://schemas.microsoft.com/office/drawing/2014/main" id="{7D3C6D56-06E8-41E5-AD3E-C8709558CCFB}"/>
              </a:ext>
            </a:extLst>
          </p:cNvPr>
          <p:cNvGrpSpPr/>
          <p:nvPr/>
        </p:nvGrpSpPr>
        <p:grpSpPr>
          <a:xfrm>
            <a:off x="9576117" y="4789587"/>
            <a:ext cx="501468" cy="424644"/>
            <a:chOff x="5275975" y="4344850"/>
            <a:chExt cx="470150" cy="398125"/>
          </a:xfrm>
          <a:solidFill>
            <a:schemeClr val="bg1"/>
          </a:solidFill>
        </p:grpSpPr>
        <p:sp>
          <p:nvSpPr>
            <p:cNvPr id="221" name="Shape 569">
              <a:extLst>
                <a:ext uri="{FF2B5EF4-FFF2-40B4-BE49-F238E27FC236}">
                  <a16:creationId xmlns:a16="http://schemas.microsoft.com/office/drawing/2014/main" id="{66D3AD61-65F2-4D67-AA31-4664324DCD3D}"/>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a:extLst>
                <a:ext uri="{FF2B5EF4-FFF2-40B4-BE49-F238E27FC236}">
                  <a16:creationId xmlns:a16="http://schemas.microsoft.com/office/drawing/2014/main" id="{207B8431-5551-48C0-A03B-450B16EE8661}"/>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a:extLst>
                <a:ext uri="{FF2B5EF4-FFF2-40B4-BE49-F238E27FC236}">
                  <a16:creationId xmlns:a16="http://schemas.microsoft.com/office/drawing/2014/main" id="{AC27794A-F54A-4C4B-A099-8F969538EA1E}"/>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a:extLst>
              <a:ext uri="{FF2B5EF4-FFF2-40B4-BE49-F238E27FC236}">
                <a16:creationId xmlns:a16="http://schemas.microsoft.com/office/drawing/2014/main" id="{53BF2A21-87BF-4D26-9193-1C0F07E0AD8E}"/>
              </a:ext>
            </a:extLst>
          </p:cNvPr>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a:extLst>
              <a:ext uri="{FF2B5EF4-FFF2-40B4-BE49-F238E27FC236}">
                <a16:creationId xmlns:a16="http://schemas.microsoft.com/office/drawing/2014/main" id="{3E1BE530-B2FC-4FBF-A387-CBE27F9FEDDD}"/>
              </a:ext>
            </a:extLst>
          </p:cNvPr>
          <p:cNvGrpSpPr/>
          <p:nvPr/>
        </p:nvGrpSpPr>
        <p:grpSpPr>
          <a:xfrm>
            <a:off x="11033590" y="4755083"/>
            <a:ext cx="462428" cy="493655"/>
            <a:chOff x="6642425" y="4312500"/>
            <a:chExt cx="433550" cy="462825"/>
          </a:xfrm>
          <a:solidFill>
            <a:schemeClr val="bg1"/>
          </a:solidFill>
        </p:grpSpPr>
        <p:sp>
          <p:nvSpPr>
            <p:cNvPr id="226" name="Shape 574">
              <a:extLst>
                <a:ext uri="{FF2B5EF4-FFF2-40B4-BE49-F238E27FC236}">
                  <a16:creationId xmlns:a16="http://schemas.microsoft.com/office/drawing/2014/main" id="{89F04143-7C45-48A2-8B8E-AC4640DC290A}"/>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a:extLst>
                <a:ext uri="{FF2B5EF4-FFF2-40B4-BE49-F238E27FC236}">
                  <a16:creationId xmlns:a16="http://schemas.microsoft.com/office/drawing/2014/main" id="{B4308BF7-5FCA-43E1-82BB-44716DA218C2}"/>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a:extLst>
                <a:ext uri="{FF2B5EF4-FFF2-40B4-BE49-F238E27FC236}">
                  <a16:creationId xmlns:a16="http://schemas.microsoft.com/office/drawing/2014/main" id="{8419B2D4-D08C-47EF-A5DB-FB094EB203E2}"/>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a:extLst>
              <a:ext uri="{FF2B5EF4-FFF2-40B4-BE49-F238E27FC236}">
                <a16:creationId xmlns:a16="http://schemas.microsoft.com/office/drawing/2014/main" id="{C985A24B-2663-4C80-9405-A109BA8D5CD0}"/>
              </a:ext>
            </a:extLst>
          </p:cNvPr>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a:extLst>
              <a:ext uri="{FF2B5EF4-FFF2-40B4-BE49-F238E27FC236}">
                <a16:creationId xmlns:a16="http://schemas.microsoft.com/office/drawing/2014/main" id="{82E2CB91-C0F8-4251-AFBD-89D57A6257AE}"/>
              </a:ext>
            </a:extLst>
          </p:cNvPr>
          <p:cNvGrpSpPr/>
          <p:nvPr/>
        </p:nvGrpSpPr>
        <p:grpSpPr>
          <a:xfrm>
            <a:off x="5275909" y="5487739"/>
            <a:ext cx="474134" cy="466322"/>
            <a:chOff x="1244325" y="4999400"/>
            <a:chExt cx="444525" cy="437200"/>
          </a:xfrm>
          <a:solidFill>
            <a:schemeClr val="bg1"/>
          </a:solidFill>
        </p:grpSpPr>
        <p:sp>
          <p:nvSpPr>
            <p:cNvPr id="231" name="Shape 579">
              <a:extLst>
                <a:ext uri="{FF2B5EF4-FFF2-40B4-BE49-F238E27FC236}">
                  <a16:creationId xmlns:a16="http://schemas.microsoft.com/office/drawing/2014/main" id="{5AEE602C-6A3B-4F29-9C3B-E7B39F743215}"/>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a:extLst>
                <a:ext uri="{FF2B5EF4-FFF2-40B4-BE49-F238E27FC236}">
                  <a16:creationId xmlns:a16="http://schemas.microsoft.com/office/drawing/2014/main" id="{0C51C256-FE35-4D0B-839F-04787B4BAA39}"/>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a:extLst>
                <a:ext uri="{FF2B5EF4-FFF2-40B4-BE49-F238E27FC236}">
                  <a16:creationId xmlns:a16="http://schemas.microsoft.com/office/drawing/2014/main" id="{3D53EB52-F592-48E2-841A-707FB874AA82}"/>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a:extLst>
                <a:ext uri="{FF2B5EF4-FFF2-40B4-BE49-F238E27FC236}">
                  <a16:creationId xmlns:a16="http://schemas.microsoft.com/office/drawing/2014/main" id="{661E41FA-6763-402C-BDA2-7DE7BF04C2A7}"/>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a:extLst>
                <a:ext uri="{FF2B5EF4-FFF2-40B4-BE49-F238E27FC236}">
                  <a16:creationId xmlns:a16="http://schemas.microsoft.com/office/drawing/2014/main" id="{259FA572-0F63-4A13-B0C0-DB3014F8FB88}"/>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a:extLst>
              <a:ext uri="{FF2B5EF4-FFF2-40B4-BE49-F238E27FC236}">
                <a16:creationId xmlns:a16="http://schemas.microsoft.com/office/drawing/2014/main" id="{A9DF7D72-11EA-4DB8-8293-63DD00FC7B21}"/>
              </a:ext>
            </a:extLst>
          </p:cNvPr>
          <p:cNvGrpSpPr/>
          <p:nvPr/>
        </p:nvGrpSpPr>
        <p:grpSpPr>
          <a:xfrm>
            <a:off x="6037230" y="5472753"/>
            <a:ext cx="389474" cy="496268"/>
            <a:chOff x="1958100" y="4985350"/>
            <a:chExt cx="365150" cy="465275"/>
          </a:xfrm>
          <a:solidFill>
            <a:schemeClr val="bg1"/>
          </a:solidFill>
        </p:grpSpPr>
        <p:sp>
          <p:nvSpPr>
            <p:cNvPr id="237" name="Shape 585">
              <a:extLst>
                <a:ext uri="{FF2B5EF4-FFF2-40B4-BE49-F238E27FC236}">
                  <a16:creationId xmlns:a16="http://schemas.microsoft.com/office/drawing/2014/main" id="{6F19E8DB-8B16-486D-BFCE-E9EB957758A3}"/>
                </a:ext>
              </a:extLst>
            </p:cNvPr>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a:extLst>
                <a:ext uri="{FF2B5EF4-FFF2-40B4-BE49-F238E27FC236}">
                  <a16:creationId xmlns:a16="http://schemas.microsoft.com/office/drawing/2014/main" id="{39178563-6A99-4E07-94D4-BBBFE6764C45}"/>
                </a:ext>
              </a:extLst>
            </p:cNvPr>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a:extLst>
                <a:ext uri="{FF2B5EF4-FFF2-40B4-BE49-F238E27FC236}">
                  <a16:creationId xmlns:a16="http://schemas.microsoft.com/office/drawing/2014/main" id="{4226E5BB-356B-41E3-A259-DF0F7093B842}"/>
                </a:ext>
              </a:extLst>
            </p:cNvPr>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a:extLst>
              <a:ext uri="{FF2B5EF4-FFF2-40B4-BE49-F238E27FC236}">
                <a16:creationId xmlns:a16="http://schemas.microsoft.com/office/drawing/2014/main" id="{691AE177-C0ED-4228-91DA-83568CB1BAF2}"/>
              </a:ext>
            </a:extLst>
          </p:cNvPr>
          <p:cNvGrpSpPr/>
          <p:nvPr/>
        </p:nvGrpSpPr>
        <p:grpSpPr>
          <a:xfrm>
            <a:off x="6727543" y="5491631"/>
            <a:ext cx="446803" cy="459150"/>
            <a:chOff x="2605300" y="5003050"/>
            <a:chExt cx="418900" cy="430475"/>
          </a:xfrm>
          <a:solidFill>
            <a:schemeClr val="bg1"/>
          </a:solidFill>
        </p:grpSpPr>
        <p:sp>
          <p:nvSpPr>
            <p:cNvPr id="241" name="Shape 589">
              <a:extLst>
                <a:ext uri="{FF2B5EF4-FFF2-40B4-BE49-F238E27FC236}">
                  <a16:creationId xmlns:a16="http://schemas.microsoft.com/office/drawing/2014/main" id="{57246799-A623-4005-BE8A-F0DF52D72886}"/>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a:extLst>
                <a:ext uri="{FF2B5EF4-FFF2-40B4-BE49-F238E27FC236}">
                  <a16:creationId xmlns:a16="http://schemas.microsoft.com/office/drawing/2014/main" id="{B721CAA5-7864-4263-BF17-9CC9C346FD18}"/>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a:extLst>
                <a:ext uri="{FF2B5EF4-FFF2-40B4-BE49-F238E27FC236}">
                  <a16:creationId xmlns:a16="http://schemas.microsoft.com/office/drawing/2014/main" id="{03ACC46E-30A1-49F6-B560-D9647C7F5221}"/>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a:extLst>
              <a:ext uri="{FF2B5EF4-FFF2-40B4-BE49-F238E27FC236}">
                <a16:creationId xmlns:a16="http://schemas.microsoft.com/office/drawing/2014/main" id="{28121B48-5980-4523-90F8-64A1D2A20A33}"/>
              </a:ext>
            </a:extLst>
          </p:cNvPr>
          <p:cNvGrpSpPr/>
          <p:nvPr/>
        </p:nvGrpSpPr>
        <p:grpSpPr>
          <a:xfrm>
            <a:off x="7402894" y="5501418"/>
            <a:ext cx="534053" cy="438963"/>
            <a:chOff x="3238475" y="5012225"/>
            <a:chExt cx="500700" cy="411550"/>
          </a:xfrm>
          <a:solidFill>
            <a:schemeClr val="bg1"/>
          </a:solidFill>
        </p:grpSpPr>
        <p:sp>
          <p:nvSpPr>
            <p:cNvPr id="245" name="Shape 593">
              <a:extLst>
                <a:ext uri="{FF2B5EF4-FFF2-40B4-BE49-F238E27FC236}">
                  <a16:creationId xmlns:a16="http://schemas.microsoft.com/office/drawing/2014/main" id="{CE720C68-A753-4579-A22A-517D2354A4BC}"/>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a:extLst>
                <a:ext uri="{FF2B5EF4-FFF2-40B4-BE49-F238E27FC236}">
                  <a16:creationId xmlns:a16="http://schemas.microsoft.com/office/drawing/2014/main" id="{25FD41C6-A3B3-4C54-844C-1E17E44F3AB2}"/>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a:extLst>
                <a:ext uri="{FF2B5EF4-FFF2-40B4-BE49-F238E27FC236}">
                  <a16:creationId xmlns:a16="http://schemas.microsoft.com/office/drawing/2014/main" id="{CEDFBE19-CB6D-4DCC-BDC0-2E774EC919D7}"/>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a:extLst>
                <a:ext uri="{FF2B5EF4-FFF2-40B4-BE49-F238E27FC236}">
                  <a16:creationId xmlns:a16="http://schemas.microsoft.com/office/drawing/2014/main" id="{6E511F17-F8D5-4570-9DDD-9684740259FA}"/>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a:extLst>
                <a:ext uri="{FF2B5EF4-FFF2-40B4-BE49-F238E27FC236}">
                  <a16:creationId xmlns:a16="http://schemas.microsoft.com/office/drawing/2014/main" id="{5AEC5243-289A-4B95-9A6D-48B25EFEDC19}"/>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a:extLst>
              <a:ext uri="{FF2B5EF4-FFF2-40B4-BE49-F238E27FC236}">
                <a16:creationId xmlns:a16="http://schemas.microsoft.com/office/drawing/2014/main" id="{6787876F-DFEB-4F3F-8F55-D80953BD4490}"/>
              </a:ext>
            </a:extLst>
          </p:cNvPr>
          <p:cNvGrpSpPr/>
          <p:nvPr/>
        </p:nvGrpSpPr>
        <p:grpSpPr>
          <a:xfrm>
            <a:off x="8814796" y="5454515"/>
            <a:ext cx="586155" cy="532746"/>
            <a:chOff x="4562200" y="4968250"/>
            <a:chExt cx="549550" cy="499475"/>
          </a:xfrm>
          <a:solidFill>
            <a:schemeClr val="bg1"/>
          </a:solidFill>
        </p:grpSpPr>
        <p:sp>
          <p:nvSpPr>
            <p:cNvPr id="251" name="Shape 599">
              <a:extLst>
                <a:ext uri="{FF2B5EF4-FFF2-40B4-BE49-F238E27FC236}">
                  <a16:creationId xmlns:a16="http://schemas.microsoft.com/office/drawing/2014/main" id="{F36FC6EA-F32E-47B3-8594-AC62284E3D11}"/>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a:extLst>
                <a:ext uri="{FF2B5EF4-FFF2-40B4-BE49-F238E27FC236}">
                  <a16:creationId xmlns:a16="http://schemas.microsoft.com/office/drawing/2014/main" id="{620AAAC6-5C49-400F-B8AE-5840844F1AD7}"/>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a:extLst>
                <a:ext uri="{FF2B5EF4-FFF2-40B4-BE49-F238E27FC236}">
                  <a16:creationId xmlns:a16="http://schemas.microsoft.com/office/drawing/2014/main" id="{F875AF8E-4D8A-4305-8E51-ED93627FA36D}"/>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a:extLst>
                <a:ext uri="{FF2B5EF4-FFF2-40B4-BE49-F238E27FC236}">
                  <a16:creationId xmlns:a16="http://schemas.microsoft.com/office/drawing/2014/main" id="{09AD1F39-78A0-43FF-881C-66BD84658797}"/>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a:extLst>
                <a:ext uri="{FF2B5EF4-FFF2-40B4-BE49-F238E27FC236}">
                  <a16:creationId xmlns:a16="http://schemas.microsoft.com/office/drawing/2014/main" id="{0ACE1FD6-7FAF-42D9-9AA9-A4B0CF1B159C}"/>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a:extLst>
              <a:ext uri="{FF2B5EF4-FFF2-40B4-BE49-F238E27FC236}">
                <a16:creationId xmlns:a16="http://schemas.microsoft.com/office/drawing/2014/main" id="{6BF493DD-46BF-4D88-8251-0F04269A28C1}"/>
              </a:ext>
            </a:extLst>
          </p:cNvPr>
          <p:cNvGrpSpPr/>
          <p:nvPr/>
        </p:nvGrpSpPr>
        <p:grpSpPr>
          <a:xfrm>
            <a:off x="8185708" y="5484486"/>
            <a:ext cx="406378" cy="472162"/>
            <a:chOff x="3972400" y="4996350"/>
            <a:chExt cx="381000" cy="442675"/>
          </a:xfrm>
          <a:solidFill>
            <a:schemeClr val="bg1"/>
          </a:solidFill>
        </p:grpSpPr>
        <p:sp>
          <p:nvSpPr>
            <p:cNvPr id="257" name="Shape 605">
              <a:extLst>
                <a:ext uri="{FF2B5EF4-FFF2-40B4-BE49-F238E27FC236}">
                  <a16:creationId xmlns:a16="http://schemas.microsoft.com/office/drawing/2014/main" id="{650778B1-3489-4FFA-9380-45C55FC74276}"/>
                </a:ext>
              </a:extLst>
            </p:cNvPr>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a:extLst>
                <a:ext uri="{FF2B5EF4-FFF2-40B4-BE49-F238E27FC236}">
                  <a16:creationId xmlns:a16="http://schemas.microsoft.com/office/drawing/2014/main" id="{AD50A18C-CFA1-4A59-AD91-03DF3629AE62}"/>
                </a:ext>
              </a:extLst>
            </p:cNvPr>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a:extLst>
              <a:ext uri="{FF2B5EF4-FFF2-40B4-BE49-F238E27FC236}">
                <a16:creationId xmlns:a16="http://schemas.microsoft.com/office/drawing/2014/main" id="{6A77397C-DB00-4B09-8AC5-94758E5D2A9E}"/>
              </a:ext>
            </a:extLst>
          </p:cNvPr>
          <p:cNvGrpSpPr/>
          <p:nvPr/>
        </p:nvGrpSpPr>
        <p:grpSpPr>
          <a:xfrm>
            <a:off x="9538999" y="5444755"/>
            <a:ext cx="575730" cy="552264"/>
            <a:chOff x="5241175" y="4959100"/>
            <a:chExt cx="539775" cy="517775"/>
          </a:xfrm>
          <a:solidFill>
            <a:schemeClr val="bg1"/>
          </a:solidFill>
        </p:grpSpPr>
        <p:sp>
          <p:nvSpPr>
            <p:cNvPr id="260" name="Shape 608">
              <a:extLst>
                <a:ext uri="{FF2B5EF4-FFF2-40B4-BE49-F238E27FC236}">
                  <a16:creationId xmlns:a16="http://schemas.microsoft.com/office/drawing/2014/main" id="{E3D5353F-E865-44EC-811A-D9194E153B56}"/>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a:extLst>
                <a:ext uri="{FF2B5EF4-FFF2-40B4-BE49-F238E27FC236}">
                  <a16:creationId xmlns:a16="http://schemas.microsoft.com/office/drawing/2014/main" id="{E4D6F63F-3DCD-4300-9F58-F1C81A4A7E45}"/>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a:extLst>
                <a:ext uri="{FF2B5EF4-FFF2-40B4-BE49-F238E27FC236}">
                  <a16:creationId xmlns:a16="http://schemas.microsoft.com/office/drawing/2014/main" id="{B7033DD9-160A-41A3-9167-8C18ED333D4D}"/>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a:extLst>
                <a:ext uri="{FF2B5EF4-FFF2-40B4-BE49-F238E27FC236}">
                  <a16:creationId xmlns:a16="http://schemas.microsoft.com/office/drawing/2014/main" id="{C499B329-827B-450C-A90D-B328A5F58B22}"/>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a:extLst>
                <a:ext uri="{FF2B5EF4-FFF2-40B4-BE49-F238E27FC236}">
                  <a16:creationId xmlns:a16="http://schemas.microsoft.com/office/drawing/2014/main" id="{4924E504-21AC-4223-821B-0C904EA45DF6}"/>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a:extLst>
                <a:ext uri="{FF2B5EF4-FFF2-40B4-BE49-F238E27FC236}">
                  <a16:creationId xmlns:a16="http://schemas.microsoft.com/office/drawing/2014/main" id="{6EC8C02A-E01D-4AA6-8999-50EBE5174BFF}"/>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a:extLst>
              <a:ext uri="{FF2B5EF4-FFF2-40B4-BE49-F238E27FC236}">
                <a16:creationId xmlns:a16="http://schemas.microsoft.com/office/drawing/2014/main" id="{4DC9B800-B9E6-4773-9B35-B8248AE96DD8}"/>
              </a:ext>
            </a:extLst>
          </p:cNvPr>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a:extLst>
              <a:ext uri="{FF2B5EF4-FFF2-40B4-BE49-F238E27FC236}">
                <a16:creationId xmlns:a16="http://schemas.microsoft.com/office/drawing/2014/main" id="{946DEA01-BB29-4F22-848D-0FB8D18059F4}"/>
              </a:ext>
            </a:extLst>
          </p:cNvPr>
          <p:cNvGrpSpPr/>
          <p:nvPr/>
        </p:nvGrpSpPr>
        <p:grpSpPr>
          <a:xfrm>
            <a:off x="11079187" y="5526804"/>
            <a:ext cx="369288" cy="424644"/>
            <a:chOff x="6685175" y="5036025"/>
            <a:chExt cx="346225" cy="398125"/>
          </a:xfrm>
          <a:solidFill>
            <a:schemeClr val="bg1"/>
          </a:solidFill>
        </p:grpSpPr>
        <p:sp>
          <p:nvSpPr>
            <p:cNvPr id="268" name="Shape 616">
              <a:extLst>
                <a:ext uri="{FF2B5EF4-FFF2-40B4-BE49-F238E27FC236}">
                  <a16:creationId xmlns:a16="http://schemas.microsoft.com/office/drawing/2014/main" id="{8B88EF43-C332-4E7B-84FE-55B0FFA625E7}"/>
                </a:ext>
              </a:extLst>
            </p:cNvPr>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a:extLst>
                <a:ext uri="{FF2B5EF4-FFF2-40B4-BE49-F238E27FC236}">
                  <a16:creationId xmlns:a16="http://schemas.microsoft.com/office/drawing/2014/main" id="{F9E73AF2-1E08-4E6A-9541-269B7C8F228C}"/>
                </a:ext>
              </a:extLst>
            </p:cNvPr>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a:extLst>
                <a:ext uri="{FF2B5EF4-FFF2-40B4-BE49-F238E27FC236}">
                  <a16:creationId xmlns:a16="http://schemas.microsoft.com/office/drawing/2014/main" id="{71507766-1FA6-4A95-BFC7-DABCD5F5490A}"/>
                </a:ext>
              </a:extLst>
            </p:cNvPr>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a:extLst>
                <a:ext uri="{FF2B5EF4-FFF2-40B4-BE49-F238E27FC236}">
                  <a16:creationId xmlns:a16="http://schemas.microsoft.com/office/drawing/2014/main" id="{5D1A39D9-C9A4-4586-AF54-81534D6D9BF5}"/>
                </a:ext>
              </a:extLst>
            </p:cNvPr>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a:extLst>
                <a:ext uri="{FF2B5EF4-FFF2-40B4-BE49-F238E27FC236}">
                  <a16:creationId xmlns:a16="http://schemas.microsoft.com/office/drawing/2014/main" id="{075FCB8F-D055-4278-9494-020FE0F1D709}"/>
                </a:ext>
              </a:extLst>
            </p:cNvPr>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a:extLst>
              <a:ext uri="{FF2B5EF4-FFF2-40B4-BE49-F238E27FC236}">
                <a16:creationId xmlns:a16="http://schemas.microsoft.com/office/drawing/2014/main" id="{30E77B37-80D2-4708-9D39-1FC657A1E661}"/>
              </a:ext>
            </a:extLst>
          </p:cNvPr>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a:extLst>
              <a:ext uri="{FF2B5EF4-FFF2-40B4-BE49-F238E27FC236}">
                <a16:creationId xmlns:a16="http://schemas.microsoft.com/office/drawing/2014/main" id="{AB4EB207-B6EC-4B91-AA56-CBD4A4DF00A6}"/>
              </a:ext>
            </a:extLst>
          </p:cNvPr>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a:extLst>
              <a:ext uri="{FF2B5EF4-FFF2-40B4-BE49-F238E27FC236}">
                <a16:creationId xmlns:a16="http://schemas.microsoft.com/office/drawing/2014/main" id="{C04EFF09-F92E-45F7-B5C6-02A0B49DCC1E}"/>
              </a:ext>
            </a:extLst>
          </p:cNvPr>
          <p:cNvSpPr/>
          <p:nvPr/>
        </p:nvSpPr>
        <p:spPr>
          <a:xfrm>
            <a:off x="276362" y="6104455"/>
            <a:ext cx="11779787" cy="584775"/>
          </a:xfrm>
          <a:prstGeom prst="rect">
            <a:avLst/>
          </a:prstGeom>
        </p:spPr>
        <p:txBody>
          <a:bodyPr wrap="square">
            <a:spAutoFit/>
          </a:bodyPr>
          <a:lstStyle/>
          <a:p>
            <a:pPr algn="ctr"/>
            <a:r>
              <a:rPr lang="en-US" sz="1600" dirty="0">
                <a:solidFill>
                  <a:schemeClr val="bg1"/>
                </a:solidFill>
              </a:rPr>
              <a:t>Special thanks and credits  to: publicdomainvectors.org   | Unsplash.com |  Pexels.com |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60515852"/>
      </p:ext>
    </p:extLst>
  </p:cSld>
  <p:clrMapOvr>
    <a:masterClrMapping/>
  </p:clrMapOvr>
</p:sld>
</file>

<file path=ppt/theme/theme1.xml><?xml version="1.0" encoding="utf-8"?>
<a:theme xmlns:a="http://schemas.openxmlformats.org/drawingml/2006/main" name="Office Theme">
  <a:themeElements>
    <a:clrScheme name="Red">
      <a:dk1>
        <a:sysClr val="windowText" lastClr="000000"/>
      </a:dk1>
      <a:lt1>
        <a:sysClr val="window" lastClr="FFFFFF"/>
      </a:lt1>
      <a:dk2>
        <a:srgbClr val="323232"/>
      </a:dk2>
      <a:lt2>
        <a:srgbClr val="E5C243"/>
      </a:lt2>
      <a:accent1>
        <a:srgbClr val="A5300F"/>
      </a:accent1>
      <a:accent2>
        <a:srgbClr val="D55816"/>
      </a:accent2>
      <a:accent3>
        <a:srgbClr val="E19825"/>
      </a:accent3>
      <a:accent4>
        <a:srgbClr val="B19C7D"/>
      </a:accent4>
      <a:accent5>
        <a:srgbClr val="7F5F52"/>
      </a:accent5>
      <a:accent6>
        <a:srgbClr val="B27D49"/>
      </a:accent6>
      <a:hlink>
        <a:srgbClr val="6B9F25"/>
      </a:hlink>
      <a:folHlink>
        <a:srgbClr val="B26B02"/>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626</TotalTime>
  <Words>769</Words>
  <Application>Microsoft Office PowerPoint</Application>
  <PresentationFormat>Widescreen</PresentationFormat>
  <Paragraphs>87</Paragraphs>
  <Slides>18</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18</vt:i4>
      </vt:variant>
    </vt:vector>
  </HeadingPairs>
  <TitlesOfParts>
    <vt:vector size="26" baseType="lpstr">
      <vt:lpstr>Arial</vt:lpstr>
      <vt:lpstr>Bitter</vt:lpstr>
      <vt:lpstr>Dosis</vt:lpstr>
      <vt:lpstr>Lato</vt:lpstr>
      <vt:lpstr>Muli</vt:lpstr>
      <vt:lpstr>Raleway</vt:lpstr>
      <vt:lpstr>Roboto</vt:lpstr>
      <vt:lpstr>Office Theme</vt:lpstr>
      <vt:lpstr>FLORAL MAGIC</vt:lpstr>
      <vt:lpstr>PowerPoint Presentation</vt:lpstr>
      <vt:lpstr>1. YOUR FIRST HEADLINE</vt:lpstr>
      <vt:lpstr>PowerPoint Presentation</vt:lpstr>
      <vt:lpstr>PowerPoint Presentation</vt:lpstr>
      <vt:lpstr>THIS IS YOUR HEADING</vt:lpstr>
      <vt:lpstr>YOU CAN ALSO SPLIT YOUR CONTENT</vt:lpstr>
      <vt:lpstr>IN THREE OR FOUR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cp:lastModifiedBy>
  <cp:revision>73</cp:revision>
  <dcterms:created xsi:type="dcterms:W3CDTF">2017-08-02T20:41:11Z</dcterms:created>
  <dcterms:modified xsi:type="dcterms:W3CDTF">2018-01-31T23:41:30Z</dcterms:modified>
</cp:coreProperties>
</file>