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Abril Fatface"/>
      <p:regular r:id="rId30"/>
    </p:embeddedFont>
    <p:embeddedFont>
      <p:font typeface="Griffy"/>
      <p:regular r:id="rId31"/>
    </p:embeddedFont>
    <p:embeddedFont>
      <p:font typeface="Poppins"/>
      <p:regular r:id="rId32"/>
      <p:bold r:id="rId33"/>
      <p:italic r:id="rId34"/>
      <p:boldItalic r:id="rId35"/>
    </p:embeddedFont>
    <p:embeddedFont>
      <p:font typeface="Quicksand"/>
      <p:regular r:id="rId36"/>
      <p:bold r:id="rId37"/>
    </p:embeddedFont>
    <p:embeddedFont>
      <p:font typeface="DM Sans"/>
      <p:regular r:id="rId38"/>
      <p:bold r:id="rId39"/>
      <p:italic r:id="rId40"/>
      <p:boldItalic r:id="rId41"/>
    </p:embeddedFont>
    <p:embeddedFont>
      <p:font typeface="Homemade Apple"/>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DMSans-italic.fntdata"/><Relationship Id="rId20" Type="http://schemas.openxmlformats.org/officeDocument/2006/relationships/slide" Target="slides/slide15.xml"/><Relationship Id="rId42" Type="http://schemas.openxmlformats.org/officeDocument/2006/relationships/font" Target="fonts/HomemadeApple-regular.fntdata"/><Relationship Id="rId41" Type="http://schemas.openxmlformats.org/officeDocument/2006/relationships/font" Target="fonts/DMSa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Griffy-regular.fntdata"/><Relationship Id="rId30" Type="http://schemas.openxmlformats.org/officeDocument/2006/relationships/font" Target="fonts/AbrilFatface-regular.fntdata"/><Relationship Id="rId11" Type="http://schemas.openxmlformats.org/officeDocument/2006/relationships/slide" Target="slides/slide6.xml"/><Relationship Id="rId33" Type="http://schemas.openxmlformats.org/officeDocument/2006/relationships/font" Target="fonts/Poppins-bold.fntdata"/><Relationship Id="rId10" Type="http://schemas.openxmlformats.org/officeDocument/2006/relationships/slide" Target="slides/slide5.xml"/><Relationship Id="rId32" Type="http://schemas.openxmlformats.org/officeDocument/2006/relationships/font" Target="fonts/Poppins-regular.fntdata"/><Relationship Id="rId13" Type="http://schemas.openxmlformats.org/officeDocument/2006/relationships/slide" Target="slides/slide8.xml"/><Relationship Id="rId35" Type="http://schemas.openxmlformats.org/officeDocument/2006/relationships/font" Target="fonts/Poppins-boldItalic.fntdata"/><Relationship Id="rId12" Type="http://schemas.openxmlformats.org/officeDocument/2006/relationships/slide" Target="slides/slide7.xml"/><Relationship Id="rId34" Type="http://schemas.openxmlformats.org/officeDocument/2006/relationships/font" Target="fonts/Poppins-italic.fntdata"/><Relationship Id="rId15" Type="http://schemas.openxmlformats.org/officeDocument/2006/relationships/slide" Target="slides/slide10.xml"/><Relationship Id="rId37" Type="http://schemas.openxmlformats.org/officeDocument/2006/relationships/font" Target="fonts/Quicksand-bold.fntdata"/><Relationship Id="rId14" Type="http://schemas.openxmlformats.org/officeDocument/2006/relationships/slide" Target="slides/slide9.xml"/><Relationship Id="rId36" Type="http://schemas.openxmlformats.org/officeDocument/2006/relationships/font" Target="fonts/Quicksand-regular.fntdata"/><Relationship Id="rId17" Type="http://schemas.openxmlformats.org/officeDocument/2006/relationships/slide" Target="slides/slide12.xml"/><Relationship Id="rId39" Type="http://schemas.openxmlformats.org/officeDocument/2006/relationships/font" Target="fonts/DMSans-bold.fntdata"/><Relationship Id="rId16" Type="http://schemas.openxmlformats.org/officeDocument/2006/relationships/slide" Target="slides/slide11.xml"/><Relationship Id="rId38" Type="http://schemas.openxmlformats.org/officeDocument/2006/relationships/font" Target="fonts/DMSa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1158dd5098d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1158dd5098d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111c3728c19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111c3728c19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4" name="Google Shape;704;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 name="Google Shape;738;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1" name="Google Shape;751;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4" name="Google Shape;764;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1" name="Google Shape;1071;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1.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4.png"/><Relationship Id="rId7" Type="http://schemas.openxmlformats.org/officeDocument/2006/relationships/hyperlink" Target="https://www.pinterest.com/slidesmania/" TargetMode="External"/><Relationship Id="rId8"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ph type="title"/>
          </p:nvPr>
        </p:nvSpPr>
        <p:spPr>
          <a:xfrm>
            <a:off x="442400" y="1993120"/>
            <a:ext cx="11360700" cy="2430900"/>
          </a:xfrm>
          <a:prstGeom prst="rect">
            <a:avLst/>
          </a:prstGeom>
          <a:noFill/>
        </p:spPr>
        <p:txBody>
          <a:bodyPr anchorCtr="0" anchor="t" bIns="121900" lIns="121900" spcFirstLastPara="1" rIns="121900" wrap="square" tIns="12190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p:txBody>
      </p:sp>
      <p:sp>
        <p:nvSpPr>
          <p:cNvPr id="12" name="Google Shape;12;p2"/>
          <p:cNvSpPr txBox="1"/>
          <p:nvPr>
            <p:ph idx="1" type="subTitle"/>
          </p:nvPr>
        </p:nvSpPr>
        <p:spPr>
          <a:xfrm>
            <a:off x="406050" y="4304650"/>
            <a:ext cx="113799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sp>
        <p:nvSpPr>
          <p:cNvPr id="13" name="Google Shape;13;p2"/>
          <p:cNvSpPr/>
          <p:nvPr/>
        </p:nvSpPr>
        <p:spPr>
          <a:xfrm>
            <a:off x="-866550" y="-1218350"/>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325350" y="-677150"/>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167550" y="-184250"/>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490950" y="139150"/>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0425150" y="4337800"/>
            <a:ext cx="3055500" cy="30555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 name="Google Shape;18;p2"/>
          <p:cNvCxnSpPr/>
          <p:nvPr/>
        </p:nvCxnSpPr>
        <p:spPr>
          <a:xfrm>
            <a:off x="10254450" y="3996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19" name="Google Shape;19;p2"/>
          <p:cNvCxnSpPr/>
          <p:nvPr/>
        </p:nvCxnSpPr>
        <p:spPr>
          <a:xfrm>
            <a:off x="9399250" y="733450"/>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20" name="Google Shape;20;p2"/>
          <p:cNvCxnSpPr/>
          <p:nvPr/>
        </p:nvCxnSpPr>
        <p:spPr>
          <a:xfrm>
            <a:off x="1346150" y="6000238"/>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21" name="Google Shape;21;p2"/>
          <p:cNvCxnSpPr/>
          <p:nvPr/>
        </p:nvCxnSpPr>
        <p:spPr>
          <a:xfrm>
            <a:off x="490950" y="6334013"/>
            <a:ext cx="1531500" cy="0"/>
          </a:xfrm>
          <a:prstGeom prst="straightConnector1">
            <a:avLst/>
          </a:prstGeom>
          <a:noFill/>
          <a:ln cap="rnd" cmpd="sng" w="114300">
            <a:solidFill>
              <a:schemeClr val="accent4"/>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125" name="Shape 125"/>
        <p:cNvGrpSpPr/>
        <p:nvPr/>
      </p:nvGrpSpPr>
      <p:grpSpPr>
        <a:xfrm>
          <a:off x="0" y="0"/>
          <a:ext cx="0" cy="0"/>
          <a:chOff x="0" y="0"/>
          <a:chExt cx="0" cy="0"/>
        </a:xfrm>
      </p:grpSpPr>
      <p:grpSp>
        <p:nvGrpSpPr>
          <p:cNvPr id="126" name="Google Shape;126;p11"/>
          <p:cNvGrpSpPr/>
          <p:nvPr/>
        </p:nvGrpSpPr>
        <p:grpSpPr>
          <a:xfrm>
            <a:off x="10377825" y="5396125"/>
            <a:ext cx="2226900" cy="2226900"/>
            <a:chOff x="10377825" y="5396125"/>
            <a:chExt cx="2226900" cy="2226900"/>
          </a:xfrm>
        </p:grpSpPr>
        <p:sp>
          <p:nvSpPr>
            <p:cNvPr id="127" name="Google Shape;127;p11"/>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1"/>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1"/>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0" name="Google Shape;130;p11"/>
          <p:cNvGrpSpPr/>
          <p:nvPr/>
        </p:nvGrpSpPr>
        <p:grpSpPr>
          <a:xfrm>
            <a:off x="314250" y="6206588"/>
            <a:ext cx="2386700" cy="333775"/>
            <a:chOff x="392975" y="6230575"/>
            <a:chExt cx="2386700" cy="333775"/>
          </a:xfrm>
        </p:grpSpPr>
        <p:cxnSp>
          <p:nvCxnSpPr>
            <p:cNvPr id="131" name="Google Shape;131;p11"/>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132" name="Google Shape;132;p11"/>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
        <p:nvSpPr>
          <p:cNvPr id="133" name="Google Shape;133;p11"/>
          <p:cNvSpPr txBox="1"/>
          <p:nvPr>
            <p:ph idx="1" type="subTitle"/>
          </p:nvPr>
        </p:nvSpPr>
        <p:spPr>
          <a:xfrm>
            <a:off x="1217558" y="1800269"/>
            <a:ext cx="975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34" name="Google Shape;134;p11"/>
          <p:cNvSpPr txBox="1"/>
          <p:nvPr>
            <p:ph idx="2" type="subTitle"/>
          </p:nvPr>
        </p:nvSpPr>
        <p:spPr>
          <a:xfrm>
            <a:off x="1217558" y="3100360"/>
            <a:ext cx="975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35" name="Google Shape;135;p11"/>
          <p:cNvSpPr txBox="1"/>
          <p:nvPr>
            <p:ph idx="3" type="subTitle"/>
          </p:nvPr>
        </p:nvSpPr>
        <p:spPr>
          <a:xfrm>
            <a:off x="1217558" y="4400450"/>
            <a:ext cx="975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36" name="Google Shape;136;p11"/>
          <p:cNvSpPr txBox="1"/>
          <p:nvPr>
            <p:ph type="title"/>
          </p:nvPr>
        </p:nvSpPr>
        <p:spPr>
          <a:xfrm>
            <a:off x="1217550" y="663663"/>
            <a:ext cx="97551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37" name="Google Shape;137;p11"/>
          <p:cNvSpPr txBox="1"/>
          <p:nvPr>
            <p:ph idx="4" type="body"/>
          </p:nvPr>
        </p:nvSpPr>
        <p:spPr>
          <a:xfrm>
            <a:off x="1217550" y="2238218"/>
            <a:ext cx="97551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138" name="Google Shape;138;p11"/>
          <p:cNvSpPr txBox="1"/>
          <p:nvPr>
            <p:ph idx="5" type="body"/>
          </p:nvPr>
        </p:nvSpPr>
        <p:spPr>
          <a:xfrm>
            <a:off x="1217550" y="3526878"/>
            <a:ext cx="97551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139" name="Google Shape;139;p11"/>
          <p:cNvSpPr txBox="1"/>
          <p:nvPr>
            <p:ph idx="6" type="body"/>
          </p:nvPr>
        </p:nvSpPr>
        <p:spPr>
          <a:xfrm>
            <a:off x="1217550" y="4813738"/>
            <a:ext cx="97569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140" name="Shape 140"/>
        <p:cNvGrpSpPr/>
        <p:nvPr/>
      </p:nvGrpSpPr>
      <p:grpSpPr>
        <a:xfrm>
          <a:off x="0" y="0"/>
          <a:ext cx="0" cy="0"/>
          <a:chOff x="0" y="0"/>
          <a:chExt cx="0" cy="0"/>
        </a:xfrm>
      </p:grpSpPr>
      <p:sp>
        <p:nvSpPr>
          <p:cNvPr id="141" name="Google Shape;141;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42" name="Google Shape;142;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43" name="Google Shape;143;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44" name="Google Shape;144;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45" name="Google Shape;145;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46" name="Google Shape;146;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47" name="Google Shape;147;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grpSp>
        <p:nvGrpSpPr>
          <p:cNvPr id="148" name="Google Shape;148;p12"/>
          <p:cNvGrpSpPr/>
          <p:nvPr/>
        </p:nvGrpSpPr>
        <p:grpSpPr>
          <a:xfrm>
            <a:off x="10530225" y="5700925"/>
            <a:ext cx="2226900" cy="2226900"/>
            <a:chOff x="10377825" y="5396125"/>
            <a:chExt cx="2226900" cy="2226900"/>
          </a:xfrm>
        </p:grpSpPr>
        <p:sp>
          <p:nvSpPr>
            <p:cNvPr id="149" name="Google Shape;149;p12"/>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2"/>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2"/>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2" name="Google Shape;152;p12"/>
          <p:cNvGrpSpPr/>
          <p:nvPr/>
        </p:nvGrpSpPr>
        <p:grpSpPr>
          <a:xfrm>
            <a:off x="314250" y="6206588"/>
            <a:ext cx="2386700" cy="333775"/>
            <a:chOff x="392975" y="6230575"/>
            <a:chExt cx="2386700" cy="333775"/>
          </a:xfrm>
        </p:grpSpPr>
        <p:cxnSp>
          <p:nvCxnSpPr>
            <p:cNvPr id="153" name="Google Shape;153;p12"/>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154" name="Google Shape;154;p12"/>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155" name="Shape 155"/>
        <p:cNvGrpSpPr/>
        <p:nvPr/>
      </p:nvGrpSpPr>
      <p:grpSpPr>
        <a:xfrm>
          <a:off x="0" y="0"/>
          <a:ext cx="0" cy="0"/>
          <a:chOff x="0" y="0"/>
          <a:chExt cx="0" cy="0"/>
        </a:xfrm>
      </p:grpSpPr>
      <p:sp>
        <p:nvSpPr>
          <p:cNvPr id="156" name="Google Shape;156;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157" name="Google Shape;157;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158" name="Shape 158"/>
        <p:cNvGrpSpPr/>
        <p:nvPr/>
      </p:nvGrpSpPr>
      <p:grpSpPr>
        <a:xfrm>
          <a:off x="0" y="0"/>
          <a:ext cx="0" cy="0"/>
          <a:chOff x="0" y="0"/>
          <a:chExt cx="0" cy="0"/>
        </a:xfrm>
      </p:grpSpPr>
      <p:sp>
        <p:nvSpPr>
          <p:cNvPr id="159" name="Google Shape;159;p14"/>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60" name="Google Shape;160;p14"/>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161" name="Google Shape;161;p14"/>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62" name="Google Shape;162;p14"/>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63" name="Google Shape;163;p14"/>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164" name="Google Shape;164;p14"/>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165" name="Google Shape;165;p14"/>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grpSp>
        <p:nvGrpSpPr>
          <p:cNvPr id="166" name="Google Shape;166;p14"/>
          <p:cNvGrpSpPr/>
          <p:nvPr/>
        </p:nvGrpSpPr>
        <p:grpSpPr>
          <a:xfrm>
            <a:off x="392975" y="6230575"/>
            <a:ext cx="2386700" cy="333775"/>
            <a:chOff x="392975" y="6230575"/>
            <a:chExt cx="2386700" cy="333775"/>
          </a:xfrm>
        </p:grpSpPr>
        <p:cxnSp>
          <p:nvCxnSpPr>
            <p:cNvPr id="167" name="Google Shape;167;p14"/>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168" name="Google Shape;168;p14"/>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grpSp>
        <p:nvGrpSpPr>
          <p:cNvPr id="169" name="Google Shape;169;p14"/>
          <p:cNvGrpSpPr/>
          <p:nvPr/>
        </p:nvGrpSpPr>
        <p:grpSpPr>
          <a:xfrm>
            <a:off x="10530225" y="5700925"/>
            <a:ext cx="2226900" cy="2226900"/>
            <a:chOff x="10377825" y="5396125"/>
            <a:chExt cx="2226900" cy="2226900"/>
          </a:xfrm>
        </p:grpSpPr>
        <p:sp>
          <p:nvSpPr>
            <p:cNvPr id="170" name="Google Shape;170;p14"/>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4"/>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4"/>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173" name="Shape 173"/>
        <p:cNvGrpSpPr/>
        <p:nvPr/>
      </p:nvGrpSpPr>
      <p:grpSpPr>
        <a:xfrm>
          <a:off x="0" y="0"/>
          <a:ext cx="0" cy="0"/>
          <a:chOff x="0" y="0"/>
          <a:chExt cx="0" cy="0"/>
        </a:xfrm>
      </p:grpSpPr>
      <p:sp>
        <p:nvSpPr>
          <p:cNvPr id="174" name="Google Shape;174;p15"/>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75" name="Google Shape;175;p15"/>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76" name="Google Shape;176;p15"/>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77" name="Google Shape;177;p15"/>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78" name="Google Shape;178;p15"/>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79" name="Google Shape;179;p15"/>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80" name="Google Shape;180;p1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81" name="Google Shape;181;p15"/>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82" name="Google Shape;182;p15"/>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83" name="Google Shape;183;p15"/>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84" name="Google Shape;184;p15"/>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85" name="Google Shape;185;p15"/>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86" name="Google Shape;186;p15"/>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187" name="Google Shape;187;p15"/>
          <p:cNvGrpSpPr/>
          <p:nvPr/>
        </p:nvGrpSpPr>
        <p:grpSpPr>
          <a:xfrm flipH="1">
            <a:off x="9579475" y="6247400"/>
            <a:ext cx="2386700" cy="333775"/>
            <a:chOff x="392975" y="6230575"/>
            <a:chExt cx="2386700" cy="333775"/>
          </a:xfrm>
        </p:grpSpPr>
        <p:cxnSp>
          <p:nvCxnSpPr>
            <p:cNvPr id="188" name="Google Shape;188;p15"/>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189" name="Google Shape;189;p15"/>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grpSp>
        <p:nvGrpSpPr>
          <p:cNvPr id="190" name="Google Shape;190;p15"/>
          <p:cNvGrpSpPr/>
          <p:nvPr/>
        </p:nvGrpSpPr>
        <p:grpSpPr>
          <a:xfrm flipH="1">
            <a:off x="-292825" y="5624725"/>
            <a:ext cx="2226900" cy="2226900"/>
            <a:chOff x="10377825" y="5396125"/>
            <a:chExt cx="2226900" cy="2226900"/>
          </a:xfrm>
        </p:grpSpPr>
        <p:sp>
          <p:nvSpPr>
            <p:cNvPr id="191" name="Google Shape;191;p15"/>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5"/>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5"/>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194" name="Shape 194"/>
        <p:cNvGrpSpPr/>
        <p:nvPr/>
      </p:nvGrpSpPr>
      <p:grpSpPr>
        <a:xfrm>
          <a:off x="0" y="0"/>
          <a:ext cx="0" cy="0"/>
          <a:chOff x="0" y="0"/>
          <a:chExt cx="0" cy="0"/>
        </a:xfrm>
      </p:grpSpPr>
      <p:sp>
        <p:nvSpPr>
          <p:cNvPr id="195" name="Google Shape;195;p16"/>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96" name="Google Shape;196;p16"/>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97" name="Google Shape;197;p16"/>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98" name="Google Shape;198;p16"/>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199" name="Google Shape;199;p16"/>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grpSp>
        <p:nvGrpSpPr>
          <p:cNvPr id="200" name="Google Shape;200;p16"/>
          <p:cNvGrpSpPr/>
          <p:nvPr/>
        </p:nvGrpSpPr>
        <p:grpSpPr>
          <a:xfrm flipH="1">
            <a:off x="9579475" y="6247400"/>
            <a:ext cx="2386700" cy="333775"/>
            <a:chOff x="392975" y="6230575"/>
            <a:chExt cx="2386700" cy="333775"/>
          </a:xfrm>
        </p:grpSpPr>
        <p:cxnSp>
          <p:nvCxnSpPr>
            <p:cNvPr id="201" name="Google Shape;201;p16"/>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202" name="Google Shape;202;p16"/>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grpSp>
        <p:nvGrpSpPr>
          <p:cNvPr id="203" name="Google Shape;203;p16"/>
          <p:cNvGrpSpPr/>
          <p:nvPr/>
        </p:nvGrpSpPr>
        <p:grpSpPr>
          <a:xfrm flipH="1">
            <a:off x="-292825" y="5624725"/>
            <a:ext cx="2226900" cy="2226900"/>
            <a:chOff x="10377825" y="5396125"/>
            <a:chExt cx="2226900" cy="2226900"/>
          </a:xfrm>
        </p:grpSpPr>
        <p:sp>
          <p:nvSpPr>
            <p:cNvPr id="204" name="Google Shape;204;p16"/>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6"/>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6"/>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207" name="Shape 207"/>
        <p:cNvGrpSpPr/>
        <p:nvPr/>
      </p:nvGrpSpPr>
      <p:grpSpPr>
        <a:xfrm>
          <a:off x="0" y="0"/>
          <a:ext cx="0" cy="0"/>
          <a:chOff x="0" y="0"/>
          <a:chExt cx="0" cy="0"/>
        </a:xfrm>
      </p:grpSpPr>
      <p:sp>
        <p:nvSpPr>
          <p:cNvPr id="208" name="Google Shape;208;p17"/>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09" name="Google Shape;209;p17"/>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10" name="Google Shape;210;p17"/>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11" name="Google Shape;211;p17"/>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12" name="Google Shape;212;p17"/>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13" name="Google Shape;213;p17"/>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14" name="Google Shape;214;p17"/>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215" name="Google Shape;215;p17"/>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16" name="Google Shape;216;p17"/>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17" name="Google Shape;217;p17"/>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18" name="Google Shape;218;p17"/>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219" name="Google Shape;219;p17"/>
          <p:cNvGrpSpPr/>
          <p:nvPr/>
        </p:nvGrpSpPr>
        <p:grpSpPr>
          <a:xfrm>
            <a:off x="10530225" y="5700925"/>
            <a:ext cx="2226900" cy="2226900"/>
            <a:chOff x="10377825" y="5396125"/>
            <a:chExt cx="2226900" cy="2226900"/>
          </a:xfrm>
        </p:grpSpPr>
        <p:sp>
          <p:nvSpPr>
            <p:cNvPr id="220" name="Google Shape;220;p17"/>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7"/>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7"/>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7"/>
          <p:cNvGrpSpPr/>
          <p:nvPr/>
        </p:nvGrpSpPr>
        <p:grpSpPr>
          <a:xfrm>
            <a:off x="314250" y="6206588"/>
            <a:ext cx="2386700" cy="333775"/>
            <a:chOff x="392975" y="6230575"/>
            <a:chExt cx="2386700" cy="333775"/>
          </a:xfrm>
        </p:grpSpPr>
        <p:cxnSp>
          <p:nvCxnSpPr>
            <p:cNvPr id="224" name="Google Shape;224;p17"/>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225" name="Google Shape;225;p17"/>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226" name="Shape 226"/>
        <p:cNvGrpSpPr/>
        <p:nvPr/>
      </p:nvGrpSpPr>
      <p:grpSpPr>
        <a:xfrm>
          <a:off x="0" y="0"/>
          <a:ext cx="0" cy="0"/>
          <a:chOff x="0" y="0"/>
          <a:chExt cx="0" cy="0"/>
        </a:xfrm>
      </p:grpSpPr>
      <p:sp>
        <p:nvSpPr>
          <p:cNvPr id="227" name="Google Shape;227;p18"/>
          <p:cNvSpPr txBox="1"/>
          <p:nvPr>
            <p:ph type="title"/>
          </p:nvPr>
        </p:nvSpPr>
        <p:spPr>
          <a:xfrm>
            <a:off x="644200" y="12029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28" name="Google Shape;228;p18"/>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grpSp>
        <p:nvGrpSpPr>
          <p:cNvPr id="229" name="Google Shape;229;p18"/>
          <p:cNvGrpSpPr/>
          <p:nvPr/>
        </p:nvGrpSpPr>
        <p:grpSpPr>
          <a:xfrm flipH="1">
            <a:off x="8838225" y="2260125"/>
            <a:ext cx="3309300" cy="3309300"/>
            <a:chOff x="0" y="2260125"/>
            <a:chExt cx="3309300" cy="3309300"/>
          </a:xfrm>
        </p:grpSpPr>
        <p:sp>
          <p:nvSpPr>
            <p:cNvPr id="230" name="Google Shape;230;p18"/>
            <p:cNvSpPr/>
            <p:nvPr/>
          </p:nvSpPr>
          <p:spPr>
            <a:xfrm>
              <a:off x="0" y="2260125"/>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8"/>
            <p:cNvSpPr/>
            <p:nvPr/>
          </p:nvSpPr>
          <p:spPr>
            <a:xfrm>
              <a:off x="541200" y="28013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8"/>
            <p:cNvSpPr/>
            <p:nvPr/>
          </p:nvSpPr>
          <p:spPr>
            <a:xfrm>
              <a:off x="1034100" y="32942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8"/>
            <p:cNvSpPr/>
            <p:nvPr/>
          </p:nvSpPr>
          <p:spPr>
            <a:xfrm>
              <a:off x="1357500" y="36176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34" name="Google Shape;234;p18"/>
          <p:cNvCxnSpPr/>
          <p:nvPr/>
        </p:nvCxnSpPr>
        <p:spPr>
          <a:xfrm rot="10800000">
            <a:off x="457875" y="2674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235" name="Google Shape;235;p18"/>
          <p:cNvCxnSpPr/>
          <p:nvPr/>
        </p:nvCxnSpPr>
        <p:spPr>
          <a:xfrm rot="10800000">
            <a:off x="1313075" y="601250"/>
            <a:ext cx="1531500" cy="0"/>
          </a:xfrm>
          <a:prstGeom prst="straightConnector1">
            <a:avLst/>
          </a:prstGeom>
          <a:noFill/>
          <a:ln cap="rnd" cmpd="sng" w="114300">
            <a:solidFill>
              <a:schemeClr val="accent4"/>
            </a:solidFill>
            <a:prstDash val="solid"/>
            <a:round/>
            <a:headEnd len="med" w="med" type="none"/>
            <a:tailEnd len="med" w="med" type="none"/>
          </a:ln>
        </p:spPr>
      </p:cxnSp>
      <p:grpSp>
        <p:nvGrpSpPr>
          <p:cNvPr id="236" name="Google Shape;236;p18"/>
          <p:cNvGrpSpPr/>
          <p:nvPr/>
        </p:nvGrpSpPr>
        <p:grpSpPr>
          <a:xfrm flipH="1">
            <a:off x="-457200" y="5396125"/>
            <a:ext cx="2226900" cy="2226900"/>
            <a:chOff x="10377825" y="5396125"/>
            <a:chExt cx="2226900" cy="2226900"/>
          </a:xfrm>
        </p:grpSpPr>
        <p:sp>
          <p:nvSpPr>
            <p:cNvPr id="237" name="Google Shape;237;p18"/>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8"/>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8"/>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0" name="Google Shape;240;p18"/>
          <p:cNvSpPr/>
          <p:nvPr/>
        </p:nvSpPr>
        <p:spPr>
          <a:xfrm flipH="1">
            <a:off x="10790025" y="-277375"/>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241" name="Shape 241"/>
        <p:cNvGrpSpPr/>
        <p:nvPr/>
      </p:nvGrpSpPr>
      <p:grpSpPr>
        <a:xfrm>
          <a:off x="0" y="0"/>
          <a:ext cx="0" cy="0"/>
          <a:chOff x="0" y="0"/>
          <a:chExt cx="0" cy="0"/>
        </a:xfrm>
      </p:grpSpPr>
      <p:sp>
        <p:nvSpPr>
          <p:cNvPr id="242" name="Google Shape;242;p19"/>
          <p:cNvSpPr txBox="1"/>
          <p:nvPr>
            <p:ph type="title"/>
          </p:nvPr>
        </p:nvSpPr>
        <p:spPr>
          <a:xfrm>
            <a:off x="5978200" y="15077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43" name="Google Shape;243;p19"/>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244" name="Google Shape;244;p19"/>
          <p:cNvGrpSpPr/>
          <p:nvPr/>
        </p:nvGrpSpPr>
        <p:grpSpPr>
          <a:xfrm>
            <a:off x="0" y="2260125"/>
            <a:ext cx="3309300" cy="3309300"/>
            <a:chOff x="0" y="2260125"/>
            <a:chExt cx="3309300" cy="3309300"/>
          </a:xfrm>
        </p:grpSpPr>
        <p:sp>
          <p:nvSpPr>
            <p:cNvPr id="245" name="Google Shape;245;p19"/>
            <p:cNvSpPr/>
            <p:nvPr/>
          </p:nvSpPr>
          <p:spPr>
            <a:xfrm>
              <a:off x="0" y="2260125"/>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9"/>
            <p:cNvSpPr/>
            <p:nvPr/>
          </p:nvSpPr>
          <p:spPr>
            <a:xfrm>
              <a:off x="541200" y="28013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9"/>
            <p:cNvSpPr/>
            <p:nvPr/>
          </p:nvSpPr>
          <p:spPr>
            <a:xfrm>
              <a:off x="1034100" y="32942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9"/>
            <p:cNvSpPr/>
            <p:nvPr/>
          </p:nvSpPr>
          <p:spPr>
            <a:xfrm>
              <a:off x="1357500" y="36176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49" name="Google Shape;249;p19"/>
          <p:cNvCxnSpPr/>
          <p:nvPr/>
        </p:nvCxnSpPr>
        <p:spPr>
          <a:xfrm>
            <a:off x="10158150" y="2674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250" name="Google Shape;250;p19"/>
          <p:cNvCxnSpPr/>
          <p:nvPr/>
        </p:nvCxnSpPr>
        <p:spPr>
          <a:xfrm>
            <a:off x="9302950" y="601250"/>
            <a:ext cx="1531500" cy="0"/>
          </a:xfrm>
          <a:prstGeom prst="straightConnector1">
            <a:avLst/>
          </a:prstGeom>
          <a:noFill/>
          <a:ln cap="rnd" cmpd="sng" w="114300">
            <a:solidFill>
              <a:schemeClr val="accent4"/>
            </a:solidFill>
            <a:prstDash val="solid"/>
            <a:round/>
            <a:headEnd len="med" w="med" type="none"/>
            <a:tailEnd len="med" w="med" type="none"/>
          </a:ln>
        </p:spPr>
      </p:cxnSp>
      <p:grpSp>
        <p:nvGrpSpPr>
          <p:cNvPr id="251" name="Google Shape;251;p19"/>
          <p:cNvGrpSpPr/>
          <p:nvPr/>
        </p:nvGrpSpPr>
        <p:grpSpPr>
          <a:xfrm>
            <a:off x="10377825" y="5396125"/>
            <a:ext cx="2226900" cy="2226900"/>
            <a:chOff x="10377825" y="5396125"/>
            <a:chExt cx="2226900" cy="2226900"/>
          </a:xfrm>
        </p:grpSpPr>
        <p:sp>
          <p:nvSpPr>
            <p:cNvPr id="252" name="Google Shape;252;p19"/>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9"/>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9"/>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5" name="Google Shape;255;p19"/>
          <p:cNvSpPr/>
          <p:nvPr/>
        </p:nvSpPr>
        <p:spPr>
          <a:xfrm>
            <a:off x="-457200" y="-277375"/>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256" name="Shape 256"/>
        <p:cNvGrpSpPr/>
        <p:nvPr/>
      </p:nvGrpSpPr>
      <p:grpSpPr>
        <a:xfrm>
          <a:off x="0" y="0"/>
          <a:ext cx="0" cy="0"/>
          <a:chOff x="0" y="0"/>
          <a:chExt cx="0" cy="0"/>
        </a:xfrm>
      </p:grpSpPr>
      <p:sp>
        <p:nvSpPr>
          <p:cNvPr id="257" name="Google Shape;257;p20"/>
          <p:cNvSpPr txBox="1"/>
          <p:nvPr>
            <p:ph idx="1" type="subTitle"/>
          </p:nvPr>
        </p:nvSpPr>
        <p:spPr>
          <a:xfrm>
            <a:off x="3305225" y="30206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58" name="Google Shape;258;p20"/>
          <p:cNvSpPr txBox="1"/>
          <p:nvPr>
            <p:ph type="title"/>
          </p:nvPr>
        </p:nvSpPr>
        <p:spPr>
          <a:xfrm>
            <a:off x="3305225" y="2087775"/>
            <a:ext cx="5581500" cy="763500"/>
          </a:xfrm>
          <a:prstGeom prst="rect">
            <a:avLst/>
          </a:prstGeom>
        </p:spPr>
        <p:txBody>
          <a:bodyPr anchorCtr="0" anchor="b"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259" name="Google Shape;259;p20"/>
          <p:cNvSpPr txBox="1"/>
          <p:nvPr>
            <p:ph idx="2" type="body"/>
          </p:nvPr>
        </p:nvSpPr>
        <p:spPr>
          <a:xfrm>
            <a:off x="3305275" y="3885425"/>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grpSp>
        <p:nvGrpSpPr>
          <p:cNvPr id="260" name="Google Shape;260;p20"/>
          <p:cNvGrpSpPr/>
          <p:nvPr/>
        </p:nvGrpSpPr>
        <p:grpSpPr>
          <a:xfrm flipH="1" rot="10800000">
            <a:off x="-335125" y="-1010900"/>
            <a:ext cx="3309300" cy="3309300"/>
            <a:chOff x="0" y="2260125"/>
            <a:chExt cx="3309300" cy="3309300"/>
          </a:xfrm>
        </p:grpSpPr>
        <p:sp>
          <p:nvSpPr>
            <p:cNvPr id="261" name="Google Shape;261;p20"/>
            <p:cNvSpPr/>
            <p:nvPr/>
          </p:nvSpPr>
          <p:spPr>
            <a:xfrm>
              <a:off x="0" y="2260125"/>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0"/>
            <p:cNvSpPr/>
            <p:nvPr/>
          </p:nvSpPr>
          <p:spPr>
            <a:xfrm>
              <a:off x="541200" y="28013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0"/>
            <p:cNvSpPr/>
            <p:nvPr/>
          </p:nvSpPr>
          <p:spPr>
            <a:xfrm>
              <a:off x="1034100" y="32942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0"/>
            <p:cNvSpPr/>
            <p:nvPr/>
          </p:nvSpPr>
          <p:spPr>
            <a:xfrm>
              <a:off x="1357500" y="36176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5" name="Google Shape;265;p20"/>
          <p:cNvSpPr/>
          <p:nvPr/>
        </p:nvSpPr>
        <p:spPr>
          <a:xfrm flipH="1" rot="10800000">
            <a:off x="11029850" y="-333025"/>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6" name="Google Shape;266;p20"/>
          <p:cNvGrpSpPr/>
          <p:nvPr/>
        </p:nvGrpSpPr>
        <p:grpSpPr>
          <a:xfrm flipH="1" rot="10800000">
            <a:off x="9453175" y="6154025"/>
            <a:ext cx="2386700" cy="333775"/>
            <a:chOff x="392975" y="6230575"/>
            <a:chExt cx="2386700" cy="333775"/>
          </a:xfrm>
        </p:grpSpPr>
        <p:cxnSp>
          <p:nvCxnSpPr>
            <p:cNvPr id="267" name="Google Shape;267;p20"/>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268" name="Google Shape;268;p20"/>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grpSp>
        <p:nvGrpSpPr>
          <p:cNvPr id="269" name="Google Shape;269;p20"/>
          <p:cNvGrpSpPr/>
          <p:nvPr/>
        </p:nvGrpSpPr>
        <p:grpSpPr>
          <a:xfrm>
            <a:off x="-798625" y="5207463"/>
            <a:ext cx="2226900" cy="2226900"/>
            <a:chOff x="10377825" y="5396125"/>
            <a:chExt cx="2226900" cy="2226900"/>
          </a:xfrm>
        </p:grpSpPr>
        <p:sp>
          <p:nvSpPr>
            <p:cNvPr id="270" name="Google Shape;270;p20"/>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0"/>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0"/>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22" name="Shape 22"/>
        <p:cNvGrpSpPr/>
        <p:nvPr/>
      </p:nvGrpSpPr>
      <p:grpSpPr>
        <a:xfrm>
          <a:off x="0" y="0"/>
          <a:ext cx="0" cy="0"/>
          <a:chOff x="0" y="0"/>
          <a:chExt cx="0" cy="0"/>
        </a:xfrm>
      </p:grpSpPr>
      <p:sp>
        <p:nvSpPr>
          <p:cNvPr id="23" name="Google Shape;23;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273" name="Shape 273"/>
        <p:cNvGrpSpPr/>
        <p:nvPr/>
      </p:nvGrpSpPr>
      <p:grpSpPr>
        <a:xfrm>
          <a:off x="0" y="0"/>
          <a:ext cx="0" cy="0"/>
          <a:chOff x="0" y="0"/>
          <a:chExt cx="0" cy="0"/>
        </a:xfrm>
      </p:grpSpPr>
      <p:grpSp>
        <p:nvGrpSpPr>
          <p:cNvPr id="274" name="Google Shape;274;p21"/>
          <p:cNvGrpSpPr/>
          <p:nvPr/>
        </p:nvGrpSpPr>
        <p:grpSpPr>
          <a:xfrm>
            <a:off x="0" y="0"/>
            <a:ext cx="12192000" cy="6858000"/>
            <a:chOff x="0" y="0"/>
            <a:chExt cx="12192000" cy="6858000"/>
          </a:xfrm>
        </p:grpSpPr>
        <p:sp>
          <p:nvSpPr>
            <p:cNvPr id="275" name="Google Shape;275;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1"/>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277" name="Google Shape;277;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78" name="Google Shape;278;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279" name="Google Shape;279;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280" name="Google Shape;280;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281" name="Google Shape;281;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282" name="Google Shape;282;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283" name="Google Shape;283;p21"/>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24" name="Shape 24"/>
        <p:cNvGrpSpPr/>
        <p:nvPr/>
      </p:nvGrpSpPr>
      <p:grpSpPr>
        <a:xfrm>
          <a:off x="0" y="0"/>
          <a:ext cx="0" cy="0"/>
          <a:chOff x="0" y="0"/>
          <a:chExt cx="0" cy="0"/>
        </a:xfrm>
      </p:grpSpPr>
      <p:grpSp>
        <p:nvGrpSpPr>
          <p:cNvPr id="25" name="Google Shape;25;p4"/>
          <p:cNvGrpSpPr/>
          <p:nvPr/>
        </p:nvGrpSpPr>
        <p:grpSpPr>
          <a:xfrm>
            <a:off x="0" y="2260125"/>
            <a:ext cx="3309300" cy="3309300"/>
            <a:chOff x="0" y="2260125"/>
            <a:chExt cx="3309300" cy="3309300"/>
          </a:xfrm>
        </p:grpSpPr>
        <p:sp>
          <p:nvSpPr>
            <p:cNvPr id="26" name="Google Shape;26;p4"/>
            <p:cNvSpPr/>
            <p:nvPr/>
          </p:nvSpPr>
          <p:spPr>
            <a:xfrm>
              <a:off x="0" y="2260125"/>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a:off x="541200" y="28013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p:nvPr/>
          </p:nvSpPr>
          <p:spPr>
            <a:xfrm>
              <a:off x="1034100" y="32942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4"/>
            <p:cNvSpPr/>
            <p:nvPr/>
          </p:nvSpPr>
          <p:spPr>
            <a:xfrm>
              <a:off x="1357500" y="36176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30" name="Google Shape;30;p4"/>
          <p:cNvCxnSpPr/>
          <p:nvPr/>
        </p:nvCxnSpPr>
        <p:spPr>
          <a:xfrm>
            <a:off x="10158150" y="2674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31" name="Google Shape;31;p4"/>
          <p:cNvCxnSpPr/>
          <p:nvPr/>
        </p:nvCxnSpPr>
        <p:spPr>
          <a:xfrm>
            <a:off x="9302950" y="601250"/>
            <a:ext cx="1531500" cy="0"/>
          </a:xfrm>
          <a:prstGeom prst="straightConnector1">
            <a:avLst/>
          </a:prstGeom>
          <a:noFill/>
          <a:ln cap="rnd" cmpd="sng" w="114300">
            <a:solidFill>
              <a:schemeClr val="accent4"/>
            </a:solidFill>
            <a:prstDash val="solid"/>
            <a:round/>
            <a:headEnd len="med" w="med" type="none"/>
            <a:tailEnd len="med" w="med" type="none"/>
          </a:ln>
        </p:spPr>
      </p:cxnSp>
      <p:grpSp>
        <p:nvGrpSpPr>
          <p:cNvPr id="32" name="Google Shape;32;p4"/>
          <p:cNvGrpSpPr/>
          <p:nvPr/>
        </p:nvGrpSpPr>
        <p:grpSpPr>
          <a:xfrm>
            <a:off x="10377825" y="5396125"/>
            <a:ext cx="2226900" cy="2226900"/>
            <a:chOff x="10377825" y="5396125"/>
            <a:chExt cx="2226900" cy="2226900"/>
          </a:xfrm>
        </p:grpSpPr>
        <p:sp>
          <p:nvSpPr>
            <p:cNvPr id="33" name="Google Shape;33;p4"/>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4"/>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4"/>
          <p:cNvSpPr/>
          <p:nvPr/>
        </p:nvSpPr>
        <p:spPr>
          <a:xfrm>
            <a:off x="-457200" y="-277375"/>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4"/>
          <p:cNvSpPr txBox="1"/>
          <p:nvPr>
            <p:ph type="title"/>
          </p:nvPr>
        </p:nvSpPr>
        <p:spPr>
          <a:xfrm>
            <a:off x="5415775" y="1583975"/>
            <a:ext cx="5979600" cy="7200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5000"/>
              <a:buFont typeface="Aldrich"/>
              <a:buNone/>
              <a:defRPr sz="5000"/>
            </a:lvl1pPr>
            <a:lvl2pPr lvl="1"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p:txBody>
      </p:sp>
      <p:sp>
        <p:nvSpPr>
          <p:cNvPr id="38" name="Google Shape;38;p4"/>
          <p:cNvSpPr txBox="1"/>
          <p:nvPr>
            <p:ph idx="1" type="body"/>
          </p:nvPr>
        </p:nvSpPr>
        <p:spPr>
          <a:xfrm>
            <a:off x="5415750" y="2640825"/>
            <a:ext cx="5979600" cy="25833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39" name="Shape 39"/>
        <p:cNvGrpSpPr/>
        <p:nvPr/>
      </p:nvGrpSpPr>
      <p:grpSpPr>
        <a:xfrm>
          <a:off x="0" y="0"/>
          <a:ext cx="0" cy="0"/>
          <a:chOff x="0" y="0"/>
          <a:chExt cx="0" cy="0"/>
        </a:xfrm>
      </p:grpSpPr>
      <p:grpSp>
        <p:nvGrpSpPr>
          <p:cNvPr id="40" name="Google Shape;40;p5"/>
          <p:cNvGrpSpPr/>
          <p:nvPr/>
        </p:nvGrpSpPr>
        <p:grpSpPr>
          <a:xfrm>
            <a:off x="392975" y="6230575"/>
            <a:ext cx="2386700" cy="333775"/>
            <a:chOff x="392975" y="6230575"/>
            <a:chExt cx="2386700" cy="333775"/>
          </a:xfrm>
        </p:grpSpPr>
        <p:cxnSp>
          <p:nvCxnSpPr>
            <p:cNvPr id="41" name="Google Shape;41;p5"/>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42" name="Google Shape;42;p5"/>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grpSp>
        <p:nvGrpSpPr>
          <p:cNvPr id="43" name="Google Shape;43;p5"/>
          <p:cNvGrpSpPr/>
          <p:nvPr/>
        </p:nvGrpSpPr>
        <p:grpSpPr>
          <a:xfrm>
            <a:off x="10530225" y="5700925"/>
            <a:ext cx="2226900" cy="2226900"/>
            <a:chOff x="10377825" y="5396125"/>
            <a:chExt cx="2226900" cy="2226900"/>
          </a:xfrm>
        </p:grpSpPr>
        <p:sp>
          <p:nvSpPr>
            <p:cNvPr id="44" name="Google Shape;44;p5"/>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5"/>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5"/>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5"/>
          <p:cNvSpPr txBox="1"/>
          <p:nvPr>
            <p:ph type="title"/>
          </p:nvPr>
        </p:nvSpPr>
        <p:spPr>
          <a:xfrm>
            <a:off x="490775" y="751875"/>
            <a:ext cx="112104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8" name="Google Shape;48;p5"/>
          <p:cNvSpPr txBox="1"/>
          <p:nvPr>
            <p:ph idx="1" type="body"/>
          </p:nvPr>
        </p:nvSpPr>
        <p:spPr>
          <a:xfrm>
            <a:off x="490775" y="2742370"/>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9" name="Google Shape;49;p5"/>
          <p:cNvSpPr txBox="1"/>
          <p:nvPr>
            <p:ph idx="2" type="body"/>
          </p:nvPr>
        </p:nvSpPr>
        <p:spPr>
          <a:xfrm>
            <a:off x="4448700" y="2742370"/>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0" name="Google Shape;50;p5"/>
          <p:cNvSpPr txBox="1"/>
          <p:nvPr>
            <p:ph idx="3" type="body"/>
          </p:nvPr>
        </p:nvSpPr>
        <p:spPr>
          <a:xfrm>
            <a:off x="490775" y="4783429"/>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1" name="Google Shape;51;p5"/>
          <p:cNvSpPr txBox="1"/>
          <p:nvPr>
            <p:ph idx="4" type="body"/>
          </p:nvPr>
        </p:nvSpPr>
        <p:spPr>
          <a:xfrm>
            <a:off x="4448700" y="4783429"/>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2" name="Google Shape;52;p5"/>
          <p:cNvSpPr txBox="1"/>
          <p:nvPr>
            <p:ph idx="5" type="title"/>
          </p:nvPr>
        </p:nvSpPr>
        <p:spPr>
          <a:xfrm>
            <a:off x="490775" y="2046600"/>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3" name="Google Shape;53;p5"/>
          <p:cNvSpPr txBox="1"/>
          <p:nvPr>
            <p:ph idx="6" type="title"/>
          </p:nvPr>
        </p:nvSpPr>
        <p:spPr>
          <a:xfrm>
            <a:off x="4448700" y="2046600"/>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4" name="Google Shape;54;p5"/>
          <p:cNvSpPr txBox="1"/>
          <p:nvPr>
            <p:ph idx="7" type="title"/>
          </p:nvPr>
        </p:nvSpPr>
        <p:spPr>
          <a:xfrm>
            <a:off x="490775" y="4087659"/>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5" name="Google Shape;55;p5"/>
          <p:cNvSpPr txBox="1"/>
          <p:nvPr>
            <p:ph idx="8" type="title"/>
          </p:nvPr>
        </p:nvSpPr>
        <p:spPr>
          <a:xfrm>
            <a:off x="4448700" y="4087659"/>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6" name="Google Shape;56;p5"/>
          <p:cNvSpPr txBox="1"/>
          <p:nvPr>
            <p:ph idx="9" type="body"/>
          </p:nvPr>
        </p:nvSpPr>
        <p:spPr>
          <a:xfrm>
            <a:off x="8406625" y="2742370"/>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7" name="Google Shape;57;p5"/>
          <p:cNvSpPr txBox="1"/>
          <p:nvPr>
            <p:ph idx="13" type="body"/>
          </p:nvPr>
        </p:nvSpPr>
        <p:spPr>
          <a:xfrm>
            <a:off x="8406625" y="4783429"/>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8" name="Google Shape;58;p5"/>
          <p:cNvSpPr txBox="1"/>
          <p:nvPr>
            <p:ph idx="14" type="title"/>
          </p:nvPr>
        </p:nvSpPr>
        <p:spPr>
          <a:xfrm>
            <a:off x="8406625" y="2046600"/>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9" name="Google Shape;59;p5"/>
          <p:cNvSpPr txBox="1"/>
          <p:nvPr>
            <p:ph idx="15" type="title"/>
          </p:nvPr>
        </p:nvSpPr>
        <p:spPr>
          <a:xfrm>
            <a:off x="8406625" y="4087659"/>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60" name="Shape 60"/>
        <p:cNvGrpSpPr/>
        <p:nvPr/>
      </p:nvGrpSpPr>
      <p:grpSpPr>
        <a:xfrm>
          <a:off x="0" y="0"/>
          <a:ext cx="0" cy="0"/>
          <a:chOff x="0" y="0"/>
          <a:chExt cx="0" cy="0"/>
        </a:xfrm>
      </p:grpSpPr>
      <p:grpSp>
        <p:nvGrpSpPr>
          <p:cNvPr id="61" name="Google Shape;61;p6"/>
          <p:cNvGrpSpPr/>
          <p:nvPr/>
        </p:nvGrpSpPr>
        <p:grpSpPr>
          <a:xfrm>
            <a:off x="-335125" y="4626300"/>
            <a:ext cx="3309300" cy="3309300"/>
            <a:chOff x="0" y="2260125"/>
            <a:chExt cx="3309300" cy="3309300"/>
          </a:xfrm>
        </p:grpSpPr>
        <p:sp>
          <p:nvSpPr>
            <p:cNvPr id="62" name="Google Shape;62;p6"/>
            <p:cNvSpPr/>
            <p:nvPr/>
          </p:nvSpPr>
          <p:spPr>
            <a:xfrm>
              <a:off x="0" y="2260125"/>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6"/>
            <p:cNvSpPr/>
            <p:nvPr/>
          </p:nvSpPr>
          <p:spPr>
            <a:xfrm>
              <a:off x="541200" y="28013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6"/>
            <p:cNvSpPr/>
            <p:nvPr/>
          </p:nvSpPr>
          <p:spPr>
            <a:xfrm>
              <a:off x="1034100" y="32942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6"/>
            <p:cNvSpPr/>
            <p:nvPr/>
          </p:nvSpPr>
          <p:spPr>
            <a:xfrm>
              <a:off x="1357500" y="36176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6"/>
          <p:cNvSpPr/>
          <p:nvPr/>
        </p:nvSpPr>
        <p:spPr>
          <a:xfrm>
            <a:off x="11029850" y="5443025"/>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 name="Google Shape;67;p6"/>
          <p:cNvGrpSpPr/>
          <p:nvPr/>
        </p:nvGrpSpPr>
        <p:grpSpPr>
          <a:xfrm>
            <a:off x="9453175" y="436900"/>
            <a:ext cx="2386700" cy="333775"/>
            <a:chOff x="392975" y="6230575"/>
            <a:chExt cx="2386700" cy="333775"/>
          </a:xfrm>
        </p:grpSpPr>
        <p:cxnSp>
          <p:nvCxnSpPr>
            <p:cNvPr id="68" name="Google Shape;68;p6"/>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69" name="Google Shape;69;p6"/>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grpSp>
        <p:nvGrpSpPr>
          <p:cNvPr id="70" name="Google Shape;70;p6"/>
          <p:cNvGrpSpPr/>
          <p:nvPr/>
        </p:nvGrpSpPr>
        <p:grpSpPr>
          <a:xfrm>
            <a:off x="3642475" y="6183488"/>
            <a:ext cx="2386700" cy="333775"/>
            <a:chOff x="392975" y="6230575"/>
            <a:chExt cx="2386700" cy="333775"/>
          </a:xfrm>
        </p:grpSpPr>
        <p:cxnSp>
          <p:nvCxnSpPr>
            <p:cNvPr id="71" name="Google Shape;71;p6"/>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72" name="Google Shape;72;p6"/>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
        <p:nvSpPr>
          <p:cNvPr id="73" name="Google Shape;73;p6"/>
          <p:cNvSpPr txBox="1"/>
          <p:nvPr>
            <p:ph type="title"/>
          </p:nvPr>
        </p:nvSpPr>
        <p:spPr>
          <a:xfrm>
            <a:off x="2401350" y="2005425"/>
            <a:ext cx="7389300" cy="20661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74" name="Google Shape;74;p6"/>
          <p:cNvSpPr txBox="1"/>
          <p:nvPr>
            <p:ph idx="1" type="body"/>
          </p:nvPr>
        </p:nvSpPr>
        <p:spPr>
          <a:xfrm>
            <a:off x="2401350" y="4089075"/>
            <a:ext cx="7389300" cy="763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75" name="Shape 75"/>
        <p:cNvGrpSpPr/>
        <p:nvPr/>
      </p:nvGrpSpPr>
      <p:grpSpPr>
        <a:xfrm>
          <a:off x="0" y="0"/>
          <a:ext cx="0" cy="0"/>
          <a:chOff x="0" y="0"/>
          <a:chExt cx="0" cy="0"/>
        </a:xfrm>
      </p:grpSpPr>
      <p:grpSp>
        <p:nvGrpSpPr>
          <p:cNvPr id="76" name="Google Shape;76;p7"/>
          <p:cNvGrpSpPr/>
          <p:nvPr/>
        </p:nvGrpSpPr>
        <p:grpSpPr>
          <a:xfrm>
            <a:off x="10530225" y="5700925"/>
            <a:ext cx="2226900" cy="2226900"/>
            <a:chOff x="10377825" y="5396125"/>
            <a:chExt cx="2226900" cy="2226900"/>
          </a:xfrm>
        </p:grpSpPr>
        <p:sp>
          <p:nvSpPr>
            <p:cNvPr id="77" name="Google Shape;77;p7"/>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7"/>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7"/>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 name="Google Shape;80;p7"/>
          <p:cNvGrpSpPr/>
          <p:nvPr/>
        </p:nvGrpSpPr>
        <p:grpSpPr>
          <a:xfrm>
            <a:off x="314250" y="6206588"/>
            <a:ext cx="2386700" cy="333775"/>
            <a:chOff x="392975" y="6230575"/>
            <a:chExt cx="2386700" cy="333775"/>
          </a:xfrm>
        </p:grpSpPr>
        <p:cxnSp>
          <p:nvCxnSpPr>
            <p:cNvPr id="81" name="Google Shape;81;p7"/>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82" name="Google Shape;82;p7"/>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
        <p:nvSpPr>
          <p:cNvPr id="83" name="Google Shape;83;p7"/>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4" name="Google Shape;84;p7"/>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5" name="Google Shape;85;p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6" name="Google Shape;86;p7"/>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87" name="Google Shape;87;p7"/>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88" name="Shape 88"/>
        <p:cNvGrpSpPr/>
        <p:nvPr/>
      </p:nvGrpSpPr>
      <p:grpSpPr>
        <a:xfrm>
          <a:off x="0" y="0"/>
          <a:ext cx="0" cy="0"/>
          <a:chOff x="0" y="0"/>
          <a:chExt cx="0" cy="0"/>
        </a:xfrm>
      </p:grpSpPr>
      <p:grpSp>
        <p:nvGrpSpPr>
          <p:cNvPr id="89" name="Google Shape;89;p8"/>
          <p:cNvGrpSpPr/>
          <p:nvPr/>
        </p:nvGrpSpPr>
        <p:grpSpPr>
          <a:xfrm>
            <a:off x="9892300" y="4268050"/>
            <a:ext cx="3309300" cy="3309300"/>
            <a:chOff x="0" y="2260125"/>
            <a:chExt cx="3309300" cy="3309300"/>
          </a:xfrm>
        </p:grpSpPr>
        <p:sp>
          <p:nvSpPr>
            <p:cNvPr id="90" name="Google Shape;90;p8"/>
            <p:cNvSpPr/>
            <p:nvPr/>
          </p:nvSpPr>
          <p:spPr>
            <a:xfrm>
              <a:off x="0" y="2260125"/>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541200" y="28013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1034100" y="32942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8"/>
            <p:cNvSpPr/>
            <p:nvPr/>
          </p:nvSpPr>
          <p:spPr>
            <a:xfrm>
              <a:off x="1357500" y="36176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 name="Google Shape;94;p8"/>
          <p:cNvSpPr/>
          <p:nvPr/>
        </p:nvSpPr>
        <p:spPr>
          <a:xfrm>
            <a:off x="10639600" y="-471500"/>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5" name="Google Shape;95;p8"/>
          <p:cNvGrpSpPr/>
          <p:nvPr/>
        </p:nvGrpSpPr>
        <p:grpSpPr>
          <a:xfrm>
            <a:off x="314250" y="6206588"/>
            <a:ext cx="2386700" cy="333775"/>
            <a:chOff x="392975" y="6230575"/>
            <a:chExt cx="2386700" cy="333775"/>
          </a:xfrm>
        </p:grpSpPr>
        <p:cxnSp>
          <p:nvCxnSpPr>
            <p:cNvPr id="96" name="Google Shape;96;p8"/>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97" name="Google Shape;97;p8"/>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
        <p:nvSpPr>
          <p:cNvPr id="98" name="Google Shape;98;p8"/>
          <p:cNvSpPr txBox="1"/>
          <p:nvPr>
            <p:ph idx="1" type="subTitle"/>
          </p:nvPr>
        </p:nvSpPr>
        <p:spPr>
          <a:xfrm>
            <a:off x="920475" y="1895300"/>
            <a:ext cx="77940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99" name="Google Shape;99;p8"/>
          <p:cNvSpPr txBox="1"/>
          <p:nvPr>
            <p:ph type="title"/>
          </p:nvPr>
        </p:nvSpPr>
        <p:spPr>
          <a:xfrm>
            <a:off x="920475" y="845500"/>
            <a:ext cx="77940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00" name="Google Shape;100;p8"/>
          <p:cNvSpPr txBox="1"/>
          <p:nvPr>
            <p:ph idx="2" type="body"/>
          </p:nvPr>
        </p:nvSpPr>
        <p:spPr>
          <a:xfrm>
            <a:off x="920475" y="2555475"/>
            <a:ext cx="77940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101" name="Shape 101"/>
        <p:cNvGrpSpPr/>
        <p:nvPr/>
      </p:nvGrpSpPr>
      <p:grpSpPr>
        <a:xfrm>
          <a:off x="0" y="0"/>
          <a:ext cx="0" cy="0"/>
          <a:chOff x="0" y="0"/>
          <a:chExt cx="0" cy="0"/>
        </a:xfrm>
      </p:grpSpPr>
      <p:grpSp>
        <p:nvGrpSpPr>
          <p:cNvPr id="102" name="Google Shape;102;p9"/>
          <p:cNvGrpSpPr/>
          <p:nvPr/>
        </p:nvGrpSpPr>
        <p:grpSpPr>
          <a:xfrm>
            <a:off x="11321450" y="-351425"/>
            <a:ext cx="1241100" cy="1241100"/>
            <a:chOff x="10870725" y="5889025"/>
            <a:chExt cx="1241100" cy="1241100"/>
          </a:xfrm>
        </p:grpSpPr>
        <p:sp>
          <p:nvSpPr>
            <p:cNvPr id="103" name="Google Shape;103;p9"/>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9"/>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 name="Google Shape;105;p9"/>
          <p:cNvSpPr/>
          <p:nvPr/>
        </p:nvSpPr>
        <p:spPr>
          <a:xfrm>
            <a:off x="-387875" y="5964475"/>
            <a:ext cx="1090200" cy="1090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6" name="Google Shape;106;p9"/>
          <p:cNvGrpSpPr/>
          <p:nvPr/>
        </p:nvGrpSpPr>
        <p:grpSpPr>
          <a:xfrm>
            <a:off x="9559375" y="6252813"/>
            <a:ext cx="2386700" cy="333775"/>
            <a:chOff x="392975" y="6230575"/>
            <a:chExt cx="2386700" cy="333775"/>
          </a:xfrm>
        </p:grpSpPr>
        <p:cxnSp>
          <p:nvCxnSpPr>
            <p:cNvPr id="107" name="Google Shape;107;p9"/>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108" name="Google Shape;108;p9"/>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grpSp>
        <p:nvGrpSpPr>
          <p:cNvPr id="109" name="Google Shape;109;p9"/>
          <p:cNvGrpSpPr/>
          <p:nvPr/>
        </p:nvGrpSpPr>
        <p:grpSpPr>
          <a:xfrm>
            <a:off x="189300" y="210963"/>
            <a:ext cx="2386700" cy="333775"/>
            <a:chOff x="392975" y="6230575"/>
            <a:chExt cx="2386700" cy="333775"/>
          </a:xfrm>
        </p:grpSpPr>
        <p:cxnSp>
          <p:nvCxnSpPr>
            <p:cNvPr id="110" name="Google Shape;110;p9"/>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111" name="Google Shape;111;p9"/>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
        <p:nvSpPr>
          <p:cNvPr id="112" name="Google Shape;112;p9"/>
          <p:cNvSpPr txBox="1"/>
          <p:nvPr>
            <p:ph type="title"/>
          </p:nvPr>
        </p:nvSpPr>
        <p:spPr>
          <a:xfrm>
            <a:off x="548250" y="1071488"/>
            <a:ext cx="11095500" cy="4714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113" name="Google Shape;113;p9"/>
          <p:cNvSpPr txBox="1"/>
          <p:nvPr>
            <p:ph idx="1" type="subTitle"/>
          </p:nvPr>
        </p:nvSpPr>
        <p:spPr>
          <a:xfrm>
            <a:off x="548250" y="5274717"/>
            <a:ext cx="11095500" cy="511800"/>
          </a:xfrm>
          <a:prstGeom prst="rect">
            <a:avLst/>
          </a:prstGeom>
        </p:spPr>
        <p:txBody>
          <a:bodyPr anchorCtr="0" anchor="b" bIns="121900" lIns="121900" spcFirstLastPara="1" rIns="121900" wrap="square" tIns="121900">
            <a:noAutofit/>
          </a:bodyPr>
          <a:lstStyle>
            <a:lvl1pPr lvl="0" rtl="0" algn="ctr">
              <a:lnSpc>
                <a:spcPct val="100000"/>
              </a:lnSpc>
              <a:spcBef>
                <a:spcPts val="0"/>
              </a:spcBef>
              <a:spcAft>
                <a:spcPts val="0"/>
              </a:spcAft>
              <a:buSzPts val="1900"/>
              <a:buNone/>
              <a:defRPr/>
            </a:lvl1pPr>
            <a:lvl2pPr lvl="1" rtl="0" algn="ctr">
              <a:lnSpc>
                <a:spcPct val="100000"/>
              </a:lnSpc>
              <a:spcBef>
                <a:spcPts val="0"/>
              </a:spcBef>
              <a:spcAft>
                <a:spcPts val="0"/>
              </a:spcAft>
              <a:buSzPts val="1900"/>
              <a:buNone/>
              <a:defRPr/>
            </a:lvl2pPr>
            <a:lvl3pPr lvl="2" rtl="0" algn="ctr">
              <a:lnSpc>
                <a:spcPct val="100000"/>
              </a:lnSpc>
              <a:spcBef>
                <a:spcPts val="0"/>
              </a:spcBef>
              <a:spcAft>
                <a:spcPts val="0"/>
              </a:spcAft>
              <a:buSzPts val="1900"/>
              <a:buNone/>
              <a:defRPr/>
            </a:lvl3pPr>
            <a:lvl4pPr lvl="3" rtl="0" algn="ctr">
              <a:lnSpc>
                <a:spcPct val="100000"/>
              </a:lnSpc>
              <a:spcBef>
                <a:spcPts val="0"/>
              </a:spcBef>
              <a:spcAft>
                <a:spcPts val="0"/>
              </a:spcAft>
              <a:buSzPts val="1900"/>
              <a:buNone/>
              <a:defRPr/>
            </a:lvl4pPr>
            <a:lvl5pPr lvl="4" rtl="0" algn="ctr">
              <a:lnSpc>
                <a:spcPct val="100000"/>
              </a:lnSpc>
              <a:spcBef>
                <a:spcPts val="0"/>
              </a:spcBef>
              <a:spcAft>
                <a:spcPts val="0"/>
              </a:spcAft>
              <a:buSzPts val="1900"/>
              <a:buNone/>
              <a:defRPr/>
            </a:lvl5pPr>
            <a:lvl6pPr lvl="5" rtl="0" algn="ctr">
              <a:lnSpc>
                <a:spcPct val="100000"/>
              </a:lnSpc>
              <a:spcBef>
                <a:spcPts val="0"/>
              </a:spcBef>
              <a:spcAft>
                <a:spcPts val="0"/>
              </a:spcAft>
              <a:buSzPts val="1900"/>
              <a:buNone/>
              <a:defRPr/>
            </a:lvl6pPr>
            <a:lvl7pPr lvl="6" rtl="0" algn="ctr">
              <a:lnSpc>
                <a:spcPct val="100000"/>
              </a:lnSpc>
              <a:spcBef>
                <a:spcPts val="0"/>
              </a:spcBef>
              <a:spcAft>
                <a:spcPts val="0"/>
              </a:spcAft>
              <a:buSzPts val="1900"/>
              <a:buNone/>
              <a:defRPr/>
            </a:lvl7pPr>
            <a:lvl8pPr lvl="7" rtl="0" algn="ctr">
              <a:lnSpc>
                <a:spcPct val="100000"/>
              </a:lnSpc>
              <a:spcBef>
                <a:spcPts val="0"/>
              </a:spcBef>
              <a:spcAft>
                <a:spcPts val="0"/>
              </a:spcAft>
              <a:buSzPts val="1900"/>
              <a:buNone/>
              <a:defRPr/>
            </a:lvl8pPr>
            <a:lvl9pPr lvl="8" rtl="0" algn="ctr">
              <a:lnSpc>
                <a:spcPct val="100000"/>
              </a:lnSpc>
              <a:spcBef>
                <a:spcPts val="0"/>
              </a:spcBef>
              <a:spcAft>
                <a:spcPts val="0"/>
              </a:spcAft>
              <a:buSzPts val="19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114" name="Shape 114"/>
        <p:cNvGrpSpPr/>
        <p:nvPr/>
      </p:nvGrpSpPr>
      <p:grpSpPr>
        <a:xfrm>
          <a:off x="0" y="0"/>
          <a:ext cx="0" cy="0"/>
          <a:chOff x="0" y="0"/>
          <a:chExt cx="0" cy="0"/>
        </a:xfrm>
      </p:grpSpPr>
      <p:sp>
        <p:nvSpPr>
          <p:cNvPr id="115" name="Google Shape;115;p10"/>
          <p:cNvSpPr txBox="1"/>
          <p:nvPr>
            <p:ph type="title"/>
          </p:nvPr>
        </p:nvSpPr>
        <p:spPr>
          <a:xfrm>
            <a:off x="836250" y="1610850"/>
            <a:ext cx="10519500" cy="38061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spcBef>
                <a:spcPts val="0"/>
              </a:spcBef>
              <a:spcAft>
                <a:spcPts val="0"/>
              </a:spcAft>
              <a:buSzPts val="8000"/>
              <a:buNone/>
              <a:defRPr sz="8000"/>
            </a:lvl2pPr>
            <a:lvl3pPr lvl="2" rtl="0">
              <a:spcBef>
                <a:spcPts val="0"/>
              </a:spcBef>
              <a:spcAft>
                <a:spcPts val="0"/>
              </a:spcAft>
              <a:buSzPts val="8000"/>
              <a:buNone/>
              <a:defRPr sz="8000"/>
            </a:lvl3pPr>
            <a:lvl4pPr lvl="3" rtl="0">
              <a:spcBef>
                <a:spcPts val="0"/>
              </a:spcBef>
              <a:spcAft>
                <a:spcPts val="0"/>
              </a:spcAft>
              <a:buSzPts val="8000"/>
              <a:buNone/>
              <a:defRPr sz="8000"/>
            </a:lvl4pPr>
            <a:lvl5pPr lvl="4" rtl="0">
              <a:spcBef>
                <a:spcPts val="0"/>
              </a:spcBef>
              <a:spcAft>
                <a:spcPts val="0"/>
              </a:spcAft>
              <a:buSzPts val="8000"/>
              <a:buNone/>
              <a:defRPr sz="8000"/>
            </a:lvl5pPr>
            <a:lvl6pPr lvl="5" rtl="0">
              <a:spcBef>
                <a:spcPts val="0"/>
              </a:spcBef>
              <a:spcAft>
                <a:spcPts val="0"/>
              </a:spcAft>
              <a:buSzPts val="8000"/>
              <a:buNone/>
              <a:defRPr sz="8000"/>
            </a:lvl6pPr>
            <a:lvl7pPr lvl="6" rtl="0">
              <a:spcBef>
                <a:spcPts val="0"/>
              </a:spcBef>
              <a:spcAft>
                <a:spcPts val="0"/>
              </a:spcAft>
              <a:buSzPts val="8000"/>
              <a:buNone/>
              <a:defRPr sz="8000"/>
            </a:lvl7pPr>
            <a:lvl8pPr lvl="7" rtl="0">
              <a:spcBef>
                <a:spcPts val="0"/>
              </a:spcBef>
              <a:spcAft>
                <a:spcPts val="0"/>
              </a:spcAft>
              <a:buSzPts val="8000"/>
              <a:buNone/>
              <a:defRPr sz="8000"/>
            </a:lvl8pPr>
            <a:lvl9pPr lvl="8" rtl="0">
              <a:spcBef>
                <a:spcPts val="0"/>
              </a:spcBef>
              <a:spcAft>
                <a:spcPts val="0"/>
              </a:spcAft>
              <a:buSzPts val="8000"/>
              <a:buNone/>
              <a:defRPr sz="8000"/>
            </a:lvl9pPr>
          </a:lstStyle>
          <a:p/>
        </p:txBody>
      </p:sp>
      <p:cxnSp>
        <p:nvCxnSpPr>
          <p:cNvPr id="116" name="Google Shape;116;p10"/>
          <p:cNvCxnSpPr/>
          <p:nvPr/>
        </p:nvCxnSpPr>
        <p:spPr>
          <a:xfrm>
            <a:off x="1192175" y="31912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117" name="Google Shape;117;p10"/>
          <p:cNvCxnSpPr/>
          <p:nvPr/>
        </p:nvCxnSpPr>
        <p:spPr>
          <a:xfrm rot="10800000">
            <a:off x="336975" y="652900"/>
            <a:ext cx="1531500" cy="0"/>
          </a:xfrm>
          <a:prstGeom prst="straightConnector1">
            <a:avLst/>
          </a:prstGeom>
          <a:noFill/>
          <a:ln cap="rnd" cmpd="sng" w="114300">
            <a:solidFill>
              <a:schemeClr val="accent4"/>
            </a:solidFill>
            <a:prstDash val="solid"/>
            <a:round/>
            <a:headEnd len="med" w="med" type="none"/>
            <a:tailEnd len="med" w="med" type="none"/>
          </a:ln>
        </p:spPr>
      </p:cxnSp>
      <p:grpSp>
        <p:nvGrpSpPr>
          <p:cNvPr id="118" name="Google Shape;118;p10"/>
          <p:cNvGrpSpPr/>
          <p:nvPr/>
        </p:nvGrpSpPr>
        <p:grpSpPr>
          <a:xfrm flipH="1">
            <a:off x="-457200" y="5700925"/>
            <a:ext cx="2226900" cy="2226900"/>
            <a:chOff x="10377825" y="5396125"/>
            <a:chExt cx="2226900" cy="2226900"/>
          </a:xfrm>
        </p:grpSpPr>
        <p:sp>
          <p:nvSpPr>
            <p:cNvPr id="119" name="Google Shape;119;p10"/>
            <p:cNvSpPr/>
            <p:nvPr/>
          </p:nvSpPr>
          <p:spPr>
            <a:xfrm>
              <a:off x="10377825" y="53961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0"/>
            <p:cNvSpPr/>
            <p:nvPr/>
          </p:nvSpPr>
          <p:spPr>
            <a:xfrm>
              <a:off x="10870725" y="58890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0"/>
            <p:cNvSpPr/>
            <p:nvPr/>
          </p:nvSpPr>
          <p:spPr>
            <a:xfrm>
              <a:off x="11194125" y="62124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10"/>
          <p:cNvSpPr/>
          <p:nvPr/>
        </p:nvSpPr>
        <p:spPr>
          <a:xfrm flipH="1">
            <a:off x="10790025" y="-277375"/>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3" name="Google Shape;123;p10"/>
          <p:cNvCxnSpPr/>
          <p:nvPr/>
        </p:nvCxnSpPr>
        <p:spPr>
          <a:xfrm>
            <a:off x="10332400" y="6194700"/>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124" name="Google Shape;124;p10"/>
          <p:cNvCxnSpPr/>
          <p:nvPr/>
        </p:nvCxnSpPr>
        <p:spPr>
          <a:xfrm rot="10800000">
            <a:off x="9477200" y="6528475"/>
            <a:ext cx="1531500" cy="0"/>
          </a:xfrm>
          <a:prstGeom prst="straightConnector1">
            <a:avLst/>
          </a:prstGeom>
          <a:noFill/>
          <a:ln cap="rnd" cmpd="sng" w="114300">
            <a:solidFill>
              <a:schemeClr val="accent4"/>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solidFill>
            <a:schemeClr val="accent2"/>
          </a:solid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Quicksand"/>
              <a:buNone/>
              <a:defRPr b="1" sz="4000">
                <a:solidFill>
                  <a:schemeClr val="dk1"/>
                </a:solidFill>
                <a:latin typeface="Quicksand"/>
                <a:ea typeface="Quicksand"/>
                <a:cs typeface="Quicksand"/>
                <a:sym typeface="Quicksand"/>
              </a:defRPr>
            </a:lvl1pPr>
            <a:lvl2pPr lvl="1">
              <a:spcBef>
                <a:spcPts val="0"/>
              </a:spcBef>
              <a:spcAft>
                <a:spcPts val="0"/>
              </a:spcAft>
              <a:buClr>
                <a:schemeClr val="dk1"/>
              </a:buClr>
              <a:buSzPts val="4000"/>
              <a:buFont typeface="Quicksand"/>
              <a:buNone/>
              <a:defRPr b="1" sz="4000">
                <a:solidFill>
                  <a:schemeClr val="dk1"/>
                </a:solidFill>
                <a:latin typeface="Quicksand"/>
                <a:ea typeface="Quicksand"/>
                <a:cs typeface="Quicksand"/>
                <a:sym typeface="Quicksand"/>
              </a:defRPr>
            </a:lvl2pPr>
            <a:lvl3pPr lvl="2">
              <a:spcBef>
                <a:spcPts val="0"/>
              </a:spcBef>
              <a:spcAft>
                <a:spcPts val="0"/>
              </a:spcAft>
              <a:buClr>
                <a:schemeClr val="dk1"/>
              </a:buClr>
              <a:buSzPts val="4000"/>
              <a:buFont typeface="Quicksand"/>
              <a:buNone/>
              <a:defRPr b="1" sz="4000">
                <a:solidFill>
                  <a:schemeClr val="dk1"/>
                </a:solidFill>
                <a:latin typeface="Quicksand"/>
                <a:ea typeface="Quicksand"/>
                <a:cs typeface="Quicksand"/>
                <a:sym typeface="Quicksand"/>
              </a:defRPr>
            </a:lvl3pPr>
            <a:lvl4pPr lvl="3">
              <a:spcBef>
                <a:spcPts val="0"/>
              </a:spcBef>
              <a:spcAft>
                <a:spcPts val="0"/>
              </a:spcAft>
              <a:buClr>
                <a:schemeClr val="dk1"/>
              </a:buClr>
              <a:buSzPts val="4000"/>
              <a:buFont typeface="Quicksand"/>
              <a:buNone/>
              <a:defRPr b="1" sz="4000">
                <a:solidFill>
                  <a:schemeClr val="dk1"/>
                </a:solidFill>
                <a:latin typeface="Quicksand"/>
                <a:ea typeface="Quicksand"/>
                <a:cs typeface="Quicksand"/>
                <a:sym typeface="Quicksand"/>
              </a:defRPr>
            </a:lvl4pPr>
            <a:lvl5pPr lvl="4">
              <a:spcBef>
                <a:spcPts val="0"/>
              </a:spcBef>
              <a:spcAft>
                <a:spcPts val="0"/>
              </a:spcAft>
              <a:buClr>
                <a:schemeClr val="dk1"/>
              </a:buClr>
              <a:buSzPts val="4000"/>
              <a:buFont typeface="Quicksand"/>
              <a:buNone/>
              <a:defRPr b="1" sz="4000">
                <a:solidFill>
                  <a:schemeClr val="dk1"/>
                </a:solidFill>
                <a:latin typeface="Quicksand"/>
                <a:ea typeface="Quicksand"/>
                <a:cs typeface="Quicksand"/>
                <a:sym typeface="Quicksand"/>
              </a:defRPr>
            </a:lvl5pPr>
            <a:lvl6pPr lvl="5">
              <a:spcBef>
                <a:spcPts val="0"/>
              </a:spcBef>
              <a:spcAft>
                <a:spcPts val="0"/>
              </a:spcAft>
              <a:buClr>
                <a:schemeClr val="dk1"/>
              </a:buClr>
              <a:buSzPts val="4000"/>
              <a:buFont typeface="Quicksand"/>
              <a:buNone/>
              <a:defRPr b="1" sz="4000">
                <a:solidFill>
                  <a:schemeClr val="dk1"/>
                </a:solidFill>
                <a:latin typeface="Quicksand"/>
                <a:ea typeface="Quicksand"/>
                <a:cs typeface="Quicksand"/>
                <a:sym typeface="Quicksand"/>
              </a:defRPr>
            </a:lvl6pPr>
            <a:lvl7pPr lvl="6">
              <a:spcBef>
                <a:spcPts val="0"/>
              </a:spcBef>
              <a:spcAft>
                <a:spcPts val="0"/>
              </a:spcAft>
              <a:buClr>
                <a:schemeClr val="dk1"/>
              </a:buClr>
              <a:buSzPts val="4000"/>
              <a:buFont typeface="Quicksand"/>
              <a:buNone/>
              <a:defRPr b="1" sz="4000">
                <a:solidFill>
                  <a:schemeClr val="dk1"/>
                </a:solidFill>
                <a:latin typeface="Quicksand"/>
                <a:ea typeface="Quicksand"/>
                <a:cs typeface="Quicksand"/>
                <a:sym typeface="Quicksand"/>
              </a:defRPr>
            </a:lvl7pPr>
            <a:lvl8pPr lvl="7">
              <a:spcBef>
                <a:spcPts val="0"/>
              </a:spcBef>
              <a:spcAft>
                <a:spcPts val="0"/>
              </a:spcAft>
              <a:buClr>
                <a:schemeClr val="dk1"/>
              </a:buClr>
              <a:buSzPts val="4000"/>
              <a:buFont typeface="Quicksand"/>
              <a:buNone/>
              <a:defRPr b="1" sz="4000">
                <a:solidFill>
                  <a:schemeClr val="dk1"/>
                </a:solidFill>
                <a:latin typeface="Quicksand"/>
                <a:ea typeface="Quicksand"/>
                <a:cs typeface="Quicksand"/>
                <a:sym typeface="Quicksand"/>
              </a:defRPr>
            </a:lvl8pPr>
            <a:lvl9pPr lvl="8">
              <a:spcBef>
                <a:spcPts val="0"/>
              </a:spcBef>
              <a:spcAft>
                <a:spcPts val="0"/>
              </a:spcAft>
              <a:buClr>
                <a:schemeClr val="dk1"/>
              </a:buClr>
              <a:buSzPts val="4000"/>
              <a:buFont typeface="Quicksand"/>
              <a:buNone/>
              <a:defRPr b="1" sz="4000">
                <a:solidFill>
                  <a:schemeClr val="dk1"/>
                </a:solidFill>
                <a:latin typeface="Quicksand"/>
                <a:ea typeface="Quicksand"/>
                <a:cs typeface="Quicksand"/>
                <a:sym typeface="Quicksand"/>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DM Sans"/>
              <a:buChar char="●"/>
              <a:defRPr sz="1900">
                <a:solidFill>
                  <a:schemeClr val="dk2"/>
                </a:solidFill>
                <a:latin typeface="DM Sans"/>
                <a:ea typeface="DM Sans"/>
                <a:cs typeface="DM Sans"/>
                <a:sym typeface="DM Sans"/>
              </a:defRPr>
            </a:lvl1pPr>
            <a:lvl2pPr indent="-349250" lvl="1" marL="914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2pPr>
            <a:lvl3pPr indent="-349250" lvl="2" marL="1371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3pPr>
            <a:lvl4pPr indent="-349250" lvl="3" marL="18288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4pPr>
            <a:lvl5pPr indent="-349250" lvl="4" marL="22860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5pPr>
            <a:lvl6pPr indent="-349250" lvl="5" marL="27432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6pPr>
            <a:lvl7pPr indent="-349250" lvl="6" marL="3200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7pPr>
            <a:lvl8pPr indent="-349250" lvl="7" marL="3657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8pPr>
            <a:lvl9pPr indent="-349250" lvl="8" marL="4114800">
              <a:lnSpc>
                <a:spcPct val="115000"/>
              </a:lnSpc>
              <a:spcBef>
                <a:spcPts val="2100"/>
              </a:spcBef>
              <a:spcAft>
                <a:spcPts val="2100"/>
              </a:spcAft>
              <a:buClr>
                <a:schemeClr val="dk2"/>
              </a:buClr>
              <a:buSzPts val="1900"/>
              <a:buFont typeface="DM Sans"/>
              <a:buChar char="■"/>
              <a:defRPr sz="1900">
                <a:solidFill>
                  <a:schemeClr val="dk2"/>
                </a:solidFill>
                <a:latin typeface="DM Sans"/>
                <a:ea typeface="DM Sans"/>
                <a:cs typeface="DM Sans"/>
                <a:sym typeface="DM Sans"/>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2"/>
          <p:cNvSpPr/>
          <p:nvPr/>
        </p:nvSpPr>
        <p:spPr>
          <a:xfrm>
            <a:off x="1970175" y="2231375"/>
            <a:ext cx="8219400" cy="12756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2"/>
          <p:cNvSpPr txBox="1"/>
          <p:nvPr>
            <p:ph type="title"/>
          </p:nvPr>
        </p:nvSpPr>
        <p:spPr>
          <a:xfrm>
            <a:off x="442400" y="2221720"/>
            <a:ext cx="11360700" cy="2430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a:t>
            </a:r>
            <a:r>
              <a:rPr lang="en"/>
              <a:t>ere goes your presentation title.</a:t>
            </a:r>
            <a:endParaRPr/>
          </a:p>
        </p:txBody>
      </p:sp>
      <p:sp>
        <p:nvSpPr>
          <p:cNvPr id="290" name="Google Shape;290;p22"/>
          <p:cNvSpPr txBox="1"/>
          <p:nvPr>
            <p:ph idx="1" type="subTitle"/>
          </p:nvPr>
        </p:nvSpPr>
        <p:spPr>
          <a:xfrm>
            <a:off x="406050" y="4533250"/>
            <a:ext cx="113799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And here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31"/>
          <p:cNvSpPr/>
          <p:nvPr/>
        </p:nvSpPr>
        <p:spPr>
          <a:xfrm>
            <a:off x="224650" y="208301"/>
            <a:ext cx="1939200" cy="1939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1"/>
          <p:cNvSpPr txBox="1"/>
          <p:nvPr>
            <p:ph idx="1" type="body"/>
          </p:nvPr>
        </p:nvSpPr>
        <p:spPr>
          <a:xfrm>
            <a:off x="2401350" y="4089075"/>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Add a brief introduction of your section here: Let’s dive in and get to know some interesting facts about animals!</a:t>
            </a:r>
            <a:endParaRPr/>
          </a:p>
        </p:txBody>
      </p:sp>
      <p:sp>
        <p:nvSpPr>
          <p:cNvPr id="371" name="Google Shape;371;p31"/>
          <p:cNvSpPr txBox="1"/>
          <p:nvPr>
            <p:ph type="title"/>
          </p:nvPr>
        </p:nvSpPr>
        <p:spPr>
          <a:xfrm>
            <a:off x="2401350" y="2005425"/>
            <a:ext cx="8628600" cy="2066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Now, we</a:t>
            </a:r>
            <a:r>
              <a:rPr lang="en"/>
              <a:t> will talk about this other thing.</a:t>
            </a:r>
            <a:endParaRPr/>
          </a:p>
        </p:txBody>
      </p:sp>
      <p:sp>
        <p:nvSpPr>
          <p:cNvPr id="372" name="Google Shape;372;p31"/>
          <p:cNvSpPr/>
          <p:nvPr/>
        </p:nvSpPr>
        <p:spPr>
          <a:xfrm>
            <a:off x="471918" y="699887"/>
            <a:ext cx="1444671" cy="956030"/>
          </a:xfrm>
          <a:prstGeom prst="rect">
            <a:avLst/>
          </a:prstGeom>
        </p:spPr>
        <p:txBody>
          <a:bodyPr>
            <a:prstTxWarp prst="textPlain"/>
          </a:bodyPr>
          <a:lstStyle/>
          <a:p>
            <a:pPr lvl="0" algn="ctr"/>
            <a:r>
              <a:rPr b="1" i="0">
                <a:ln>
                  <a:noFill/>
                </a:ln>
                <a:solidFill>
                  <a:schemeClr val="accent1"/>
                </a:solidFill>
                <a:latin typeface="Quicksand"/>
              </a:rPr>
              <a:t>02</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32"/>
          <p:cNvPicPr preferRelativeResize="0"/>
          <p:nvPr/>
        </p:nvPicPr>
        <p:blipFill rotWithShape="1">
          <a:blip r:embed="rId3">
            <a:alphaModFix/>
          </a:blip>
          <a:srcRect b="26071" l="0" r="0" t="19760"/>
          <a:stretch/>
        </p:blipFill>
        <p:spPr>
          <a:xfrm>
            <a:off x="440351" y="633000"/>
            <a:ext cx="11349148" cy="4612326"/>
          </a:xfrm>
          <a:prstGeom prst="rect">
            <a:avLst/>
          </a:prstGeom>
          <a:noFill/>
          <a:ln>
            <a:noFill/>
          </a:ln>
        </p:spPr>
      </p:pic>
      <p:sp>
        <p:nvSpPr>
          <p:cNvPr id="378" name="Google Shape;378;p32"/>
          <p:cNvSpPr txBox="1"/>
          <p:nvPr>
            <p:ph idx="4294967295" type="title"/>
          </p:nvPr>
        </p:nvSpPr>
        <p:spPr>
          <a:xfrm>
            <a:off x="813025" y="1220763"/>
            <a:ext cx="5032800" cy="3436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7000"/>
              <a:t>Dogs can smell your feelings.</a:t>
            </a:r>
            <a:endParaRPr sz="7000"/>
          </a:p>
        </p:txBody>
      </p:sp>
      <p:sp>
        <p:nvSpPr>
          <p:cNvPr id="379" name="Google Shape;379;p32"/>
          <p:cNvSpPr txBox="1"/>
          <p:nvPr>
            <p:ph idx="4294967295" type="body"/>
          </p:nvPr>
        </p:nvSpPr>
        <p:spPr>
          <a:xfrm>
            <a:off x="440350" y="5341800"/>
            <a:ext cx="113493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0"/>
              </a:spcAft>
              <a:buNone/>
            </a:pPr>
            <a:r>
              <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grpSp>
        <p:nvGrpSpPr>
          <p:cNvPr id="380" name="Google Shape;380;p32"/>
          <p:cNvGrpSpPr/>
          <p:nvPr/>
        </p:nvGrpSpPr>
        <p:grpSpPr>
          <a:xfrm>
            <a:off x="9996300" y="-1137875"/>
            <a:ext cx="3309300" cy="3309300"/>
            <a:chOff x="0" y="2260125"/>
            <a:chExt cx="3309300" cy="3309300"/>
          </a:xfrm>
        </p:grpSpPr>
        <p:sp>
          <p:nvSpPr>
            <p:cNvPr id="381" name="Google Shape;381;p32"/>
            <p:cNvSpPr/>
            <p:nvPr/>
          </p:nvSpPr>
          <p:spPr>
            <a:xfrm>
              <a:off x="0" y="2260125"/>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32"/>
            <p:cNvSpPr/>
            <p:nvPr/>
          </p:nvSpPr>
          <p:spPr>
            <a:xfrm>
              <a:off x="541200" y="28013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32"/>
            <p:cNvSpPr/>
            <p:nvPr/>
          </p:nvSpPr>
          <p:spPr>
            <a:xfrm>
              <a:off x="1034100" y="32942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32"/>
            <p:cNvSpPr/>
            <p:nvPr/>
          </p:nvSpPr>
          <p:spPr>
            <a:xfrm>
              <a:off x="1357500" y="36176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5" name="Google Shape;385;p32"/>
          <p:cNvSpPr/>
          <p:nvPr/>
        </p:nvSpPr>
        <p:spPr>
          <a:xfrm>
            <a:off x="11029850" y="5443025"/>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6" name="Google Shape;386;p32"/>
          <p:cNvGrpSpPr/>
          <p:nvPr/>
        </p:nvGrpSpPr>
        <p:grpSpPr>
          <a:xfrm>
            <a:off x="520100" y="6316200"/>
            <a:ext cx="2386700" cy="333775"/>
            <a:chOff x="392975" y="6230575"/>
            <a:chExt cx="2386700" cy="333775"/>
          </a:xfrm>
        </p:grpSpPr>
        <p:cxnSp>
          <p:nvCxnSpPr>
            <p:cNvPr id="387" name="Google Shape;387;p32"/>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388" name="Google Shape;388;p32"/>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33"/>
          <p:cNvSpPr txBox="1"/>
          <p:nvPr>
            <p:ph idx="4294967295" type="title"/>
          </p:nvPr>
        </p:nvSpPr>
        <p:spPr>
          <a:xfrm>
            <a:off x="914900" y="1686075"/>
            <a:ext cx="5322600" cy="20046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sz="5700"/>
              <a:t>Pandas don’t hibernate.</a:t>
            </a:r>
            <a:endParaRPr sz="5700"/>
          </a:p>
          <a:p>
            <a:pPr indent="0" lvl="0" marL="0" rtl="0" algn="r">
              <a:spcBef>
                <a:spcPts val="0"/>
              </a:spcBef>
              <a:spcAft>
                <a:spcPts val="0"/>
              </a:spcAft>
              <a:buNone/>
            </a:pPr>
            <a:r>
              <a:t/>
            </a:r>
            <a:endParaRPr sz="5700"/>
          </a:p>
        </p:txBody>
      </p:sp>
      <p:sp>
        <p:nvSpPr>
          <p:cNvPr id="394" name="Google Shape;394;p33"/>
          <p:cNvSpPr txBox="1"/>
          <p:nvPr>
            <p:ph idx="4294967295" type="body"/>
          </p:nvPr>
        </p:nvSpPr>
        <p:spPr>
          <a:xfrm>
            <a:off x="914900" y="3690525"/>
            <a:ext cx="5322600" cy="1441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When winter approaches, they head lower down their mountain homes to warmer temperatures, where they continue to chomp away on bamboo!</a:t>
            </a:r>
            <a:endParaRPr/>
          </a:p>
          <a:p>
            <a:pPr indent="0" lvl="0" marL="0" rtl="0" algn="l">
              <a:spcBef>
                <a:spcPts val="2100"/>
              </a:spcBef>
              <a:spcAft>
                <a:spcPts val="2100"/>
              </a:spcAft>
              <a:buNone/>
            </a:pPr>
            <a:r>
              <a:t/>
            </a:r>
            <a:endParaRPr/>
          </a:p>
        </p:txBody>
      </p:sp>
      <p:pic>
        <p:nvPicPr>
          <p:cNvPr id="395" name="Google Shape;395;p33"/>
          <p:cNvPicPr preferRelativeResize="0"/>
          <p:nvPr/>
        </p:nvPicPr>
        <p:blipFill rotWithShape="1">
          <a:blip r:embed="rId3">
            <a:alphaModFix/>
          </a:blip>
          <a:srcRect b="0" l="7721" r="3727" t="0"/>
          <a:stretch/>
        </p:blipFill>
        <p:spPr>
          <a:xfrm>
            <a:off x="6642275" y="1675739"/>
            <a:ext cx="4665600" cy="3506400"/>
          </a:xfrm>
          <a:prstGeom prst="roundRect">
            <a:avLst>
              <a:gd fmla="val 0" name="adj"/>
            </a:avLst>
          </a:prstGeom>
          <a:noFill/>
          <a:ln>
            <a:noFill/>
          </a:ln>
        </p:spPr>
      </p:pic>
      <p:grpSp>
        <p:nvGrpSpPr>
          <p:cNvPr id="396" name="Google Shape;396;p33"/>
          <p:cNvGrpSpPr/>
          <p:nvPr/>
        </p:nvGrpSpPr>
        <p:grpSpPr>
          <a:xfrm flipH="1" rot="10800000">
            <a:off x="9996300" y="4558025"/>
            <a:ext cx="3309300" cy="3309300"/>
            <a:chOff x="0" y="2260125"/>
            <a:chExt cx="3309300" cy="3309300"/>
          </a:xfrm>
        </p:grpSpPr>
        <p:sp>
          <p:nvSpPr>
            <p:cNvPr id="397" name="Google Shape;397;p33"/>
            <p:cNvSpPr/>
            <p:nvPr/>
          </p:nvSpPr>
          <p:spPr>
            <a:xfrm>
              <a:off x="0" y="2260125"/>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33"/>
            <p:cNvSpPr/>
            <p:nvPr/>
          </p:nvSpPr>
          <p:spPr>
            <a:xfrm>
              <a:off x="541200" y="28013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33"/>
            <p:cNvSpPr/>
            <p:nvPr/>
          </p:nvSpPr>
          <p:spPr>
            <a:xfrm>
              <a:off x="1034100" y="32942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3"/>
            <p:cNvSpPr/>
            <p:nvPr/>
          </p:nvSpPr>
          <p:spPr>
            <a:xfrm>
              <a:off x="1357500" y="36176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1" name="Google Shape;401;p33"/>
          <p:cNvSpPr/>
          <p:nvPr/>
        </p:nvSpPr>
        <p:spPr>
          <a:xfrm flipH="1" rot="10800000">
            <a:off x="11029850" y="-528275"/>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2" name="Google Shape;402;p33"/>
          <p:cNvGrpSpPr/>
          <p:nvPr/>
        </p:nvGrpSpPr>
        <p:grpSpPr>
          <a:xfrm>
            <a:off x="520100" y="6316200"/>
            <a:ext cx="2386700" cy="333775"/>
            <a:chOff x="392975" y="6230575"/>
            <a:chExt cx="2386700" cy="333775"/>
          </a:xfrm>
        </p:grpSpPr>
        <p:cxnSp>
          <p:nvCxnSpPr>
            <p:cNvPr id="403" name="Google Shape;403;p33"/>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404" name="Google Shape;404;p33"/>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34"/>
          <p:cNvSpPr txBox="1"/>
          <p:nvPr>
            <p:ph type="title"/>
          </p:nvPr>
        </p:nvSpPr>
        <p:spPr>
          <a:xfrm>
            <a:off x="925500" y="1946013"/>
            <a:ext cx="5170500" cy="799200"/>
          </a:xfrm>
          <a:prstGeom prst="rect">
            <a:avLst/>
          </a:prstGeom>
          <a:solidFill>
            <a:schemeClr val="accent2"/>
          </a:solidFill>
          <a:ln>
            <a:noFill/>
          </a:ln>
        </p:spPr>
        <p:txBody>
          <a:bodyPr anchorCtr="0" anchor="t" bIns="121900" lIns="121900" spcFirstLastPara="1" rIns="121900" wrap="square" tIns="121900">
            <a:noAutofit/>
          </a:bodyPr>
          <a:lstStyle/>
          <a:p>
            <a:pPr indent="0" lvl="0" marL="0" rtl="0" algn="l">
              <a:lnSpc>
                <a:spcPct val="80000"/>
              </a:lnSpc>
              <a:spcBef>
                <a:spcPts val="0"/>
              </a:spcBef>
              <a:spcAft>
                <a:spcPts val="0"/>
              </a:spcAft>
              <a:buSzPts val="7000"/>
              <a:buNone/>
            </a:pPr>
            <a:r>
              <a:rPr lang="en" sz="4000"/>
              <a:t>Cats love to sleep.</a:t>
            </a:r>
            <a:endParaRPr sz="4000"/>
          </a:p>
        </p:txBody>
      </p:sp>
      <p:sp>
        <p:nvSpPr>
          <p:cNvPr id="410" name="Google Shape;410;p34"/>
          <p:cNvSpPr txBox="1"/>
          <p:nvPr>
            <p:ph idx="4294967295" type="body"/>
          </p:nvPr>
        </p:nvSpPr>
        <p:spPr>
          <a:xfrm>
            <a:off x="925500" y="2849488"/>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2100"/>
              </a:spcBef>
              <a:spcAft>
                <a:spcPts val="0"/>
              </a:spcAft>
              <a:buSzPts val="1900"/>
              <a:buNone/>
            </a:pPr>
            <a:r>
              <a:rPr lang="en"/>
              <a:t>A fifteen-year-old cat has probably spent ten years of its life sleeping.</a:t>
            </a:r>
            <a:endParaRPr/>
          </a:p>
          <a:p>
            <a:pPr indent="0" lvl="0" marL="0" rtl="0" algn="l">
              <a:lnSpc>
                <a:spcPct val="115000"/>
              </a:lnSpc>
              <a:spcBef>
                <a:spcPts val="2100"/>
              </a:spcBef>
              <a:spcAft>
                <a:spcPts val="0"/>
              </a:spcAft>
              <a:buSzPts val="1900"/>
              <a:buNone/>
            </a:pPr>
            <a:r>
              <a:rPr lang="en"/>
              <a:t>Also, cats use their whiskers as feelers to determine if a space is too small to squeeze through.</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2100"/>
              </a:spcAft>
              <a:buSzPts val="1900"/>
              <a:buNone/>
            </a:pPr>
            <a:r>
              <a:t/>
            </a:r>
            <a:endParaRPr/>
          </a:p>
        </p:txBody>
      </p:sp>
      <p:pic>
        <p:nvPicPr>
          <p:cNvPr id="411" name="Google Shape;411;p34"/>
          <p:cNvPicPr preferRelativeResize="0"/>
          <p:nvPr/>
        </p:nvPicPr>
        <p:blipFill rotWithShape="1">
          <a:blip r:embed="rId3">
            <a:alphaModFix/>
          </a:blip>
          <a:srcRect b="5096" l="0" r="0" t="0"/>
          <a:stretch/>
        </p:blipFill>
        <p:spPr>
          <a:xfrm flipH="1">
            <a:off x="6508851" y="-12045"/>
            <a:ext cx="5170499" cy="6870045"/>
          </a:xfrm>
          <a:prstGeom prst="rect">
            <a:avLst/>
          </a:prstGeom>
          <a:noFill/>
          <a:ln>
            <a:noFill/>
          </a:ln>
        </p:spPr>
      </p:pic>
      <p:grpSp>
        <p:nvGrpSpPr>
          <p:cNvPr id="412" name="Google Shape;412;p34"/>
          <p:cNvGrpSpPr/>
          <p:nvPr/>
        </p:nvGrpSpPr>
        <p:grpSpPr>
          <a:xfrm flipH="1">
            <a:off x="-965550" y="-1602200"/>
            <a:ext cx="3309300" cy="3309300"/>
            <a:chOff x="0" y="2260125"/>
            <a:chExt cx="3309300" cy="3309300"/>
          </a:xfrm>
        </p:grpSpPr>
        <p:sp>
          <p:nvSpPr>
            <p:cNvPr id="413" name="Google Shape;413;p34"/>
            <p:cNvSpPr/>
            <p:nvPr/>
          </p:nvSpPr>
          <p:spPr>
            <a:xfrm>
              <a:off x="0" y="2260125"/>
              <a:ext cx="3309300" cy="33093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34"/>
            <p:cNvSpPr/>
            <p:nvPr/>
          </p:nvSpPr>
          <p:spPr>
            <a:xfrm>
              <a:off x="541200" y="2801325"/>
              <a:ext cx="2226900" cy="22269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34"/>
            <p:cNvSpPr/>
            <p:nvPr/>
          </p:nvSpPr>
          <p:spPr>
            <a:xfrm>
              <a:off x="1034100" y="3294225"/>
              <a:ext cx="1241100" cy="1241100"/>
            </a:xfrm>
            <a:prstGeom prst="ellipse">
              <a:avLst/>
            </a:prstGeom>
            <a:noFill/>
            <a:ln cap="flat" cmpd="sng" w="2286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34"/>
            <p:cNvSpPr/>
            <p:nvPr/>
          </p:nvSpPr>
          <p:spPr>
            <a:xfrm>
              <a:off x="1357500" y="3617625"/>
              <a:ext cx="594300" cy="594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7" name="Google Shape;417;p34"/>
          <p:cNvSpPr/>
          <p:nvPr/>
        </p:nvSpPr>
        <p:spPr>
          <a:xfrm flipH="1">
            <a:off x="10863925" y="5398550"/>
            <a:ext cx="1814700" cy="1814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8" name="Google Shape;418;p34"/>
          <p:cNvGrpSpPr/>
          <p:nvPr/>
        </p:nvGrpSpPr>
        <p:grpSpPr>
          <a:xfrm>
            <a:off x="520100" y="6316200"/>
            <a:ext cx="2386700" cy="333775"/>
            <a:chOff x="392975" y="6230575"/>
            <a:chExt cx="2386700" cy="333775"/>
          </a:xfrm>
        </p:grpSpPr>
        <p:cxnSp>
          <p:nvCxnSpPr>
            <p:cNvPr id="419" name="Google Shape;419;p34"/>
            <p:cNvCxnSpPr/>
            <p:nvPr/>
          </p:nvCxnSpPr>
          <p:spPr>
            <a:xfrm>
              <a:off x="1248175" y="6230575"/>
              <a:ext cx="1531500" cy="0"/>
            </a:xfrm>
            <a:prstGeom prst="straightConnector1">
              <a:avLst/>
            </a:prstGeom>
            <a:noFill/>
            <a:ln cap="rnd" cmpd="sng" w="114300">
              <a:solidFill>
                <a:schemeClr val="accent4"/>
              </a:solidFill>
              <a:prstDash val="solid"/>
              <a:round/>
              <a:headEnd len="med" w="med" type="none"/>
              <a:tailEnd len="med" w="med" type="none"/>
            </a:ln>
          </p:spPr>
        </p:cxnSp>
        <p:cxnSp>
          <p:nvCxnSpPr>
            <p:cNvPr id="420" name="Google Shape;420;p34"/>
            <p:cNvCxnSpPr/>
            <p:nvPr/>
          </p:nvCxnSpPr>
          <p:spPr>
            <a:xfrm>
              <a:off x="392975" y="6564350"/>
              <a:ext cx="1531500" cy="0"/>
            </a:xfrm>
            <a:prstGeom prst="straightConnector1">
              <a:avLst/>
            </a:prstGeom>
            <a:noFill/>
            <a:ln cap="rnd" cmpd="sng" w="114300">
              <a:solidFill>
                <a:schemeClr val="accent4"/>
              </a:solidFill>
              <a:prstDash val="solid"/>
              <a:round/>
              <a:headEnd len="med" w="med" type="none"/>
              <a:tailEnd len="med" w="med" type="none"/>
            </a:ln>
          </p:spPr>
        </p:cxn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35"/>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 </a:t>
            </a:r>
            <a:endParaRPr/>
          </a:p>
        </p:txBody>
      </p:sp>
      <p:sp>
        <p:nvSpPr>
          <p:cNvPr id="426" name="Google Shape;426;p35"/>
          <p:cNvSpPr txBox="1"/>
          <p:nvPr>
            <p:ph idx="5" type="body"/>
          </p:nvPr>
        </p:nvSpPr>
        <p:spPr>
          <a:xfrm>
            <a:off x="4516345" y="39895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427" name="Google Shape;427;p35"/>
          <p:cNvSpPr txBox="1"/>
          <p:nvPr>
            <p:ph idx="6" type="body"/>
          </p:nvPr>
        </p:nvSpPr>
        <p:spPr>
          <a:xfrm>
            <a:off x="715025" y="39895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428" name="Google Shape;428;p35"/>
          <p:cNvSpPr txBox="1"/>
          <p:nvPr>
            <p:ph type="title"/>
          </p:nvPr>
        </p:nvSpPr>
        <p:spPr>
          <a:xfrm>
            <a:off x="715025" y="27591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100%</a:t>
            </a:r>
            <a:endParaRPr/>
          </a:p>
        </p:txBody>
      </p:sp>
      <p:sp>
        <p:nvSpPr>
          <p:cNvPr id="429" name="Google Shape;429;p35"/>
          <p:cNvSpPr txBox="1"/>
          <p:nvPr>
            <p:ph idx="3" type="title"/>
          </p:nvPr>
        </p:nvSpPr>
        <p:spPr>
          <a:xfrm>
            <a:off x="4516336" y="27591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25%</a:t>
            </a:r>
            <a:endParaRPr/>
          </a:p>
        </p:txBody>
      </p:sp>
      <p:sp>
        <p:nvSpPr>
          <p:cNvPr id="430" name="Google Shape;430;p35"/>
          <p:cNvSpPr txBox="1"/>
          <p:nvPr>
            <p:ph idx="4" type="title"/>
          </p:nvPr>
        </p:nvSpPr>
        <p:spPr>
          <a:xfrm>
            <a:off x="8481454" y="27591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75%</a:t>
            </a:r>
            <a:endParaRPr/>
          </a:p>
        </p:txBody>
      </p:sp>
      <p:sp>
        <p:nvSpPr>
          <p:cNvPr id="431" name="Google Shape;431;p35"/>
          <p:cNvSpPr txBox="1"/>
          <p:nvPr>
            <p:ph idx="1" type="body"/>
          </p:nvPr>
        </p:nvSpPr>
        <p:spPr>
          <a:xfrm>
            <a:off x="8481446" y="400072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36"/>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437" name="Google Shape;437;p36"/>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Elephants</a:t>
            </a:r>
            <a:endParaRPr>
              <a:solidFill>
                <a:schemeClr val="accent3"/>
              </a:solidFill>
            </a:endParaRPr>
          </a:p>
        </p:txBody>
      </p:sp>
      <p:sp>
        <p:nvSpPr>
          <p:cNvPr id="438" name="Google Shape;438;p36"/>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439" name="Google Shape;439;p36"/>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Dogs</a:t>
            </a:r>
            <a:endParaRPr>
              <a:solidFill>
                <a:schemeClr val="accent3"/>
              </a:solidFill>
            </a:endParaRPr>
          </a:p>
        </p:txBody>
      </p:sp>
      <p:sp>
        <p:nvSpPr>
          <p:cNvPr id="440" name="Google Shape;440;p36"/>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441" name="Google Shape;441;p36"/>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Cats</a:t>
            </a:r>
            <a:endParaRPr>
              <a:solidFill>
                <a:schemeClr val="accent3"/>
              </a:solidFill>
            </a:endParaRPr>
          </a:p>
        </p:txBody>
      </p:sp>
      <p:sp>
        <p:nvSpPr>
          <p:cNvPr id="442" name="Google Shape;442;p36"/>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443" name="Google Shape;443;p36"/>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Pandas</a:t>
            </a:r>
            <a:endParaRPr>
              <a:solidFill>
                <a:schemeClr val="accent3"/>
              </a:solidFill>
            </a:endParaRPr>
          </a:p>
        </p:txBody>
      </p:sp>
      <p:sp>
        <p:nvSpPr>
          <p:cNvPr id="444" name="Google Shape;444;p36"/>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Kangaroos</a:t>
            </a:r>
            <a:endParaRPr>
              <a:solidFill>
                <a:schemeClr val="accent3"/>
              </a:solidFill>
            </a:endParaRPr>
          </a:p>
        </p:txBody>
      </p:sp>
      <p:sp>
        <p:nvSpPr>
          <p:cNvPr id="445" name="Google Shape;445;p36"/>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Koalas</a:t>
            </a:r>
            <a:endParaRPr>
              <a:solidFill>
                <a:schemeClr val="accent3"/>
              </a:solidFill>
            </a:endParaRPr>
          </a:p>
        </p:txBody>
      </p:sp>
      <p:sp>
        <p:nvSpPr>
          <p:cNvPr id="446" name="Google Shape;446;p36"/>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447" name="Google Shape;447;p36"/>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448" name="Google Shape;448;p36"/>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37"/>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454" name="Google Shape;454;p37"/>
          <p:cNvSpPr txBox="1"/>
          <p:nvPr>
            <p:ph idx="1" type="subTitle"/>
          </p:nvPr>
        </p:nvSpPr>
        <p:spPr>
          <a:xfrm>
            <a:off x="1189052" y="3639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3"/>
                </a:solidFill>
              </a:rPr>
              <a:t>Erika V.</a:t>
            </a:r>
            <a:endParaRPr>
              <a:solidFill>
                <a:schemeClr val="accent3"/>
              </a:solidFill>
            </a:endParaRPr>
          </a:p>
        </p:txBody>
      </p:sp>
      <p:sp>
        <p:nvSpPr>
          <p:cNvPr id="455" name="Google Shape;455;p37"/>
          <p:cNvSpPr txBox="1"/>
          <p:nvPr>
            <p:ph idx="2" type="subTitle"/>
          </p:nvPr>
        </p:nvSpPr>
        <p:spPr>
          <a:xfrm>
            <a:off x="4713302" y="3639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John S.</a:t>
            </a:r>
            <a:endParaRPr>
              <a:solidFill>
                <a:schemeClr val="accent2"/>
              </a:solidFill>
            </a:endParaRPr>
          </a:p>
        </p:txBody>
      </p:sp>
      <p:sp>
        <p:nvSpPr>
          <p:cNvPr id="456" name="Google Shape;456;p37"/>
          <p:cNvSpPr txBox="1"/>
          <p:nvPr>
            <p:ph idx="3" type="subTitle"/>
          </p:nvPr>
        </p:nvSpPr>
        <p:spPr>
          <a:xfrm>
            <a:off x="8237552" y="36396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3"/>
                </a:solidFill>
              </a:rPr>
              <a:t>Marie M.</a:t>
            </a:r>
            <a:endParaRPr>
              <a:solidFill>
                <a:schemeClr val="accent3"/>
              </a:solidFill>
            </a:endParaRPr>
          </a:p>
        </p:txBody>
      </p:sp>
      <p:sp>
        <p:nvSpPr>
          <p:cNvPr id="457" name="Google Shape;457;p37"/>
          <p:cNvSpPr txBox="1"/>
          <p:nvPr>
            <p:ph idx="4" type="body"/>
          </p:nvPr>
        </p:nvSpPr>
        <p:spPr>
          <a:xfrm>
            <a:off x="1189050" y="40776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458" name="Google Shape;458;p37"/>
          <p:cNvSpPr txBox="1"/>
          <p:nvPr>
            <p:ph idx="5" type="body"/>
          </p:nvPr>
        </p:nvSpPr>
        <p:spPr>
          <a:xfrm>
            <a:off x="4713300" y="40661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459" name="Google Shape;459;p37"/>
          <p:cNvSpPr txBox="1"/>
          <p:nvPr>
            <p:ph idx="6" type="body"/>
          </p:nvPr>
        </p:nvSpPr>
        <p:spPr>
          <a:xfrm>
            <a:off x="8237550" y="40529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460" name="Google Shape;460;p37"/>
          <p:cNvSpPr/>
          <p:nvPr/>
        </p:nvSpPr>
        <p:spPr>
          <a:xfrm>
            <a:off x="1798642" y="2033438"/>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37"/>
          <p:cNvSpPr/>
          <p:nvPr/>
        </p:nvSpPr>
        <p:spPr>
          <a:xfrm>
            <a:off x="5323717" y="2062167"/>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37"/>
          <p:cNvSpPr/>
          <p:nvPr/>
        </p:nvSpPr>
        <p:spPr>
          <a:xfrm>
            <a:off x="8847142" y="20621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3" name="Google Shape;463;p37"/>
          <p:cNvPicPr preferRelativeResize="0"/>
          <p:nvPr/>
        </p:nvPicPr>
        <p:blipFill rotWithShape="1">
          <a:blip r:embed="rId3">
            <a:alphaModFix/>
          </a:blip>
          <a:srcRect b="61743" l="33004" r="25212" t="8689"/>
          <a:stretch/>
        </p:blipFill>
        <p:spPr>
          <a:xfrm>
            <a:off x="1800302" y="2054807"/>
            <a:ext cx="1389900" cy="1389900"/>
          </a:xfrm>
          <a:prstGeom prst="ellipse">
            <a:avLst/>
          </a:prstGeom>
          <a:noFill/>
          <a:ln>
            <a:noFill/>
          </a:ln>
        </p:spPr>
      </p:pic>
      <p:pic>
        <p:nvPicPr>
          <p:cNvPr id="464" name="Google Shape;464;p37"/>
          <p:cNvPicPr preferRelativeResize="0"/>
          <p:nvPr/>
        </p:nvPicPr>
        <p:blipFill rotWithShape="1">
          <a:blip r:embed="rId4">
            <a:alphaModFix/>
          </a:blip>
          <a:srcRect b="14540" l="32897" r="25727" t="19488"/>
          <a:stretch/>
        </p:blipFill>
        <p:spPr>
          <a:xfrm>
            <a:off x="5325375" y="2063813"/>
            <a:ext cx="1389900" cy="1389900"/>
          </a:xfrm>
          <a:prstGeom prst="ellipse">
            <a:avLst/>
          </a:prstGeom>
          <a:noFill/>
          <a:ln>
            <a:noFill/>
          </a:ln>
        </p:spPr>
      </p:pic>
      <p:pic>
        <p:nvPicPr>
          <p:cNvPr id="465" name="Google Shape;465;p37"/>
          <p:cNvPicPr preferRelativeResize="0"/>
          <p:nvPr/>
        </p:nvPicPr>
        <p:blipFill rotWithShape="1">
          <a:blip r:embed="rId5">
            <a:alphaModFix/>
          </a:blip>
          <a:srcRect b="50920" l="24173" r="0" t="0"/>
          <a:stretch/>
        </p:blipFill>
        <p:spPr>
          <a:xfrm>
            <a:off x="8848802" y="2044127"/>
            <a:ext cx="1389900" cy="1389900"/>
          </a:xfrm>
          <a:prstGeom prst="ellipse">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38"/>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an editable world map.</a:t>
            </a:r>
            <a:endParaRPr/>
          </a:p>
        </p:txBody>
      </p:sp>
      <p:sp>
        <p:nvSpPr>
          <p:cNvPr id="471" name="Google Shape;471;p38"/>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Showcase places</a:t>
            </a:r>
            <a:endParaRPr>
              <a:solidFill>
                <a:schemeClr val="accent2"/>
              </a:solidFill>
            </a:endParaRPr>
          </a:p>
        </p:txBody>
      </p:sp>
      <p:sp>
        <p:nvSpPr>
          <p:cNvPr id="472" name="Google Shape;472;p38"/>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100% Editable</a:t>
            </a:r>
            <a:endParaRPr>
              <a:solidFill>
                <a:schemeClr val="accent2"/>
              </a:solidFill>
            </a:endParaRPr>
          </a:p>
        </p:txBody>
      </p:sp>
      <p:grpSp>
        <p:nvGrpSpPr>
          <p:cNvPr id="473" name="Google Shape;473;p38"/>
          <p:cNvGrpSpPr/>
          <p:nvPr/>
        </p:nvGrpSpPr>
        <p:grpSpPr>
          <a:xfrm>
            <a:off x="95072" y="1992388"/>
            <a:ext cx="7944879" cy="3615709"/>
            <a:chOff x="275475" y="1342375"/>
            <a:chExt cx="7012250" cy="3021400"/>
          </a:xfrm>
        </p:grpSpPr>
        <p:sp>
          <p:nvSpPr>
            <p:cNvPr id="474" name="Google Shape;474;p38"/>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5" name="Google Shape;475;p38"/>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6" name="Google Shape;476;p38"/>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7" name="Google Shape;477;p38"/>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8" name="Google Shape;478;p38"/>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9" name="Google Shape;479;p38"/>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0" name="Google Shape;480;p38"/>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1" name="Google Shape;481;p38"/>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2" name="Google Shape;482;p38"/>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3" name="Google Shape;483;p38"/>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4" name="Google Shape;484;p38"/>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5" name="Google Shape;485;p38"/>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6" name="Google Shape;486;p38"/>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7" name="Google Shape;487;p38"/>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8" name="Google Shape;488;p38"/>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9" name="Google Shape;489;p38"/>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0" name="Google Shape;490;p38"/>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1" name="Google Shape;491;p38"/>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2" name="Google Shape;492;p38"/>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3" name="Google Shape;493;p38"/>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4" name="Google Shape;494;p38"/>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5" name="Google Shape;495;p38"/>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6" name="Google Shape;496;p38"/>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7" name="Google Shape;497;p38"/>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8" name="Google Shape;498;p38"/>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9" name="Google Shape;499;p38"/>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0" name="Google Shape;500;p38"/>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1" name="Google Shape;501;p38"/>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2" name="Google Shape;502;p38"/>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3" name="Google Shape;503;p38"/>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4" name="Google Shape;504;p38"/>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5" name="Google Shape;505;p38"/>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6" name="Google Shape;506;p38"/>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7" name="Google Shape;507;p38"/>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8" name="Google Shape;508;p38"/>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9" name="Google Shape;509;p38"/>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0" name="Google Shape;510;p38"/>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1" name="Google Shape;511;p38"/>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2" name="Google Shape;512;p38"/>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3" name="Google Shape;513;p38"/>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4" name="Google Shape;514;p38"/>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5" name="Google Shape;515;p38"/>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6" name="Google Shape;516;p38"/>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7" name="Google Shape;517;p38"/>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8" name="Google Shape;518;p38"/>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9" name="Google Shape;519;p38"/>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0" name="Google Shape;520;p38"/>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1" name="Google Shape;521;p38"/>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2" name="Google Shape;522;p38"/>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3" name="Google Shape;523;p38"/>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4" name="Google Shape;524;p38"/>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5" name="Google Shape;525;p38"/>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6" name="Google Shape;526;p38"/>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7" name="Google Shape;527;p38"/>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8" name="Google Shape;528;p38"/>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9" name="Google Shape;529;p38"/>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0" name="Google Shape;530;p38"/>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1" name="Google Shape;531;p38"/>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2" name="Google Shape;532;p38"/>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3" name="Google Shape;533;p38"/>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4" name="Google Shape;534;p38"/>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5" name="Google Shape;535;p38"/>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6" name="Google Shape;536;p38"/>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7" name="Google Shape;537;p38"/>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8" name="Google Shape;538;p38"/>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9" name="Google Shape;539;p38"/>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0" name="Google Shape;540;p38"/>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1" name="Google Shape;541;p38"/>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2" name="Google Shape;542;p38"/>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3" name="Google Shape;543;p38"/>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4" name="Google Shape;544;p38"/>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5" name="Google Shape;545;p38"/>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6" name="Google Shape;546;p38"/>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7" name="Google Shape;547;p38"/>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8" name="Google Shape;548;p38"/>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9" name="Google Shape;549;p38"/>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0" name="Google Shape;550;p38"/>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1" name="Google Shape;551;p38"/>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2" name="Google Shape;552;p38"/>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3" name="Google Shape;553;p38"/>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4" name="Google Shape;554;p38"/>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5" name="Google Shape;555;p38"/>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6" name="Google Shape;556;p38"/>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7" name="Google Shape;557;p38"/>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8" name="Google Shape;558;p38"/>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9" name="Google Shape;559;p38"/>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0" name="Google Shape;560;p38"/>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1" name="Google Shape;561;p38"/>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2" name="Google Shape;562;p38"/>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3" name="Google Shape;563;p38"/>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4" name="Google Shape;564;p38"/>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5" name="Google Shape;565;p38"/>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6" name="Google Shape;566;p38"/>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7" name="Google Shape;567;p38"/>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8" name="Google Shape;568;p38"/>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9" name="Google Shape;569;p38"/>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0" name="Google Shape;570;p38"/>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1" name="Google Shape;571;p38"/>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2" name="Google Shape;572;p38"/>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3" name="Google Shape;573;p38"/>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4" name="Google Shape;574;p38"/>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5" name="Google Shape;575;p38"/>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6" name="Google Shape;576;p38"/>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7" name="Google Shape;577;p38"/>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8" name="Google Shape;578;p38"/>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9" name="Google Shape;579;p38"/>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0" name="Google Shape;580;p38"/>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1" name="Google Shape;581;p38"/>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2" name="Google Shape;582;p38"/>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3" name="Google Shape;583;p38"/>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4" name="Google Shape;584;p38"/>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5" name="Google Shape;585;p38"/>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6" name="Google Shape;586;p38"/>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7" name="Google Shape;587;p38"/>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8" name="Google Shape;588;p38"/>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9" name="Google Shape;589;p38"/>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0" name="Google Shape;590;p38"/>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1" name="Google Shape;591;p38"/>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2" name="Google Shape;592;p38"/>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3" name="Google Shape;593;p38"/>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4" name="Google Shape;594;p38"/>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5" name="Google Shape;595;p38"/>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6" name="Google Shape;596;p38"/>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7" name="Google Shape;597;p38"/>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8" name="Google Shape;598;p38"/>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9" name="Google Shape;599;p38"/>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0" name="Google Shape;600;p38"/>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1" name="Google Shape;601;p38"/>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2" name="Google Shape;602;p38"/>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3" name="Google Shape;603;p38"/>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4" name="Google Shape;604;p38"/>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5" name="Google Shape;605;p38"/>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6" name="Google Shape;606;p38"/>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7" name="Google Shape;607;p38"/>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8" name="Google Shape;608;p38"/>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9" name="Google Shape;609;p38"/>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0" name="Google Shape;610;p38"/>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1" name="Google Shape;611;p38"/>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2" name="Google Shape;612;p38"/>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3" name="Google Shape;613;p38"/>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4" name="Google Shape;614;p38"/>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5" name="Google Shape;615;p38"/>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6" name="Google Shape;616;p38"/>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7" name="Google Shape;617;p38"/>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8" name="Google Shape;618;p38"/>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9" name="Google Shape;619;p38"/>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0" name="Google Shape;620;p38"/>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1" name="Google Shape;621;p38"/>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2" name="Google Shape;622;p38"/>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3" name="Google Shape;623;p38"/>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4" name="Google Shape;624;p38"/>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5" name="Google Shape;625;p38"/>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6" name="Google Shape;626;p38"/>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7" name="Google Shape;627;p38"/>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8" name="Google Shape;628;p38"/>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9" name="Google Shape;629;p38"/>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0" name="Google Shape;630;p38"/>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1" name="Google Shape;631;p38"/>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2" name="Google Shape;632;p38"/>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3" name="Google Shape;633;p38"/>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4" name="Google Shape;634;p38"/>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5" name="Google Shape;635;p38"/>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6" name="Google Shape;636;p38"/>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7" name="Google Shape;637;p38"/>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8" name="Google Shape;638;p38"/>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9" name="Google Shape;639;p38"/>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0" name="Google Shape;640;p38"/>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1" name="Google Shape;641;p38"/>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2" name="Google Shape;642;p38"/>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3" name="Google Shape;643;p38"/>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4" name="Google Shape;644;p38"/>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5" name="Google Shape;645;p38"/>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6" name="Google Shape;646;p38"/>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7" name="Google Shape;647;p38"/>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8" name="Google Shape;648;p38"/>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9" name="Google Shape;649;p38"/>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0" name="Google Shape;650;p38"/>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1" name="Google Shape;651;p38"/>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2" name="Google Shape;652;p38"/>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3" name="Google Shape;653;p38"/>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4" name="Google Shape;654;p38"/>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5" name="Google Shape;655;p38"/>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6" name="Google Shape;656;p38"/>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7" name="Google Shape;657;p38"/>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8" name="Google Shape;658;p38"/>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9" name="Google Shape;659;p38"/>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0" name="Google Shape;660;p38"/>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1" name="Google Shape;661;p38"/>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2" name="Google Shape;662;p38"/>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3" name="Google Shape;663;p38"/>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4" name="Google Shape;664;p38"/>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5" name="Google Shape;665;p38"/>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6" name="Google Shape;666;p38"/>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7" name="Google Shape;667;p38"/>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8" name="Google Shape;668;p38"/>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9" name="Google Shape;669;p38"/>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0" name="Google Shape;670;p38"/>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1" name="Google Shape;671;p38"/>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2" name="Google Shape;672;p38"/>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3" name="Google Shape;673;p38"/>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4" name="Google Shape;674;p38"/>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5" name="Google Shape;675;p38"/>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6" name="Google Shape;676;p38"/>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7" name="Google Shape;677;p38"/>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8" name="Google Shape;678;p38"/>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9" name="Google Shape;679;p38"/>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0" name="Google Shape;680;p38"/>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1" name="Google Shape;681;p38"/>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2" name="Google Shape;682;p38"/>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3" name="Google Shape;683;p38"/>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4" name="Google Shape;684;p38"/>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685" name="Google Shape;685;p38"/>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686" name="Google Shape;686;p38"/>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39"/>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692" name="Google Shape;692;p39"/>
          <p:cNvSpPr txBox="1"/>
          <p:nvPr>
            <p:ph idx="1" type="subTitle"/>
          </p:nvPr>
        </p:nvSpPr>
        <p:spPr>
          <a:xfrm>
            <a:off x="415637" y="2544600"/>
            <a:ext cx="1984500" cy="606900"/>
          </a:xfrm>
          <a:prstGeom prst="rect">
            <a:avLst/>
          </a:prstGeom>
          <a:solidFill>
            <a:schemeClr val="accent4"/>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1999</a:t>
            </a:r>
            <a:endParaRPr>
              <a:solidFill>
                <a:schemeClr val="accent2"/>
              </a:solidFill>
            </a:endParaRPr>
          </a:p>
        </p:txBody>
      </p:sp>
      <p:sp>
        <p:nvSpPr>
          <p:cNvPr id="693" name="Google Shape;693;p39"/>
          <p:cNvSpPr txBox="1"/>
          <p:nvPr>
            <p:ph idx="7" type="body"/>
          </p:nvPr>
        </p:nvSpPr>
        <p:spPr>
          <a:xfrm>
            <a:off x="2759690" y="3467225"/>
            <a:ext cx="19845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694" name="Google Shape;694;p39"/>
          <p:cNvSpPr txBox="1"/>
          <p:nvPr>
            <p:ph idx="2" type="subTitle"/>
          </p:nvPr>
        </p:nvSpPr>
        <p:spPr>
          <a:xfrm>
            <a:off x="2759692" y="2544600"/>
            <a:ext cx="1984500" cy="606900"/>
          </a:xfrm>
          <a:prstGeom prst="rect">
            <a:avLst/>
          </a:prstGeom>
          <a:solidFill>
            <a:schemeClr val="accent4"/>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2005</a:t>
            </a:r>
            <a:endParaRPr>
              <a:solidFill>
                <a:schemeClr val="accent2"/>
              </a:solidFill>
            </a:endParaRPr>
          </a:p>
        </p:txBody>
      </p:sp>
      <p:sp>
        <p:nvSpPr>
          <p:cNvPr id="695" name="Google Shape;695;p39"/>
          <p:cNvSpPr txBox="1"/>
          <p:nvPr>
            <p:ph idx="8" type="body"/>
          </p:nvPr>
        </p:nvSpPr>
        <p:spPr>
          <a:xfrm>
            <a:off x="5103742" y="3467225"/>
            <a:ext cx="19845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696" name="Google Shape;696;p39"/>
          <p:cNvSpPr txBox="1"/>
          <p:nvPr>
            <p:ph idx="3" type="subTitle"/>
          </p:nvPr>
        </p:nvSpPr>
        <p:spPr>
          <a:xfrm>
            <a:off x="5103746" y="2571100"/>
            <a:ext cx="1984500" cy="606900"/>
          </a:xfrm>
          <a:prstGeom prst="rect">
            <a:avLst/>
          </a:prstGeom>
          <a:solidFill>
            <a:schemeClr val="accent4"/>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2015</a:t>
            </a:r>
            <a:endParaRPr>
              <a:solidFill>
                <a:schemeClr val="accent2"/>
              </a:solidFill>
            </a:endParaRPr>
          </a:p>
        </p:txBody>
      </p:sp>
      <p:sp>
        <p:nvSpPr>
          <p:cNvPr id="697" name="Google Shape;697;p39"/>
          <p:cNvSpPr txBox="1"/>
          <p:nvPr>
            <p:ph idx="9" type="body"/>
          </p:nvPr>
        </p:nvSpPr>
        <p:spPr>
          <a:xfrm>
            <a:off x="7447795" y="3467225"/>
            <a:ext cx="19845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698" name="Google Shape;698;p39"/>
          <p:cNvSpPr txBox="1"/>
          <p:nvPr>
            <p:ph idx="4" type="subTitle"/>
          </p:nvPr>
        </p:nvSpPr>
        <p:spPr>
          <a:xfrm>
            <a:off x="7447800" y="2571100"/>
            <a:ext cx="1984500" cy="606900"/>
          </a:xfrm>
          <a:prstGeom prst="rect">
            <a:avLst/>
          </a:prstGeom>
          <a:solidFill>
            <a:schemeClr val="accent4"/>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2019</a:t>
            </a:r>
            <a:endParaRPr>
              <a:solidFill>
                <a:schemeClr val="accent2"/>
              </a:solidFill>
            </a:endParaRPr>
          </a:p>
        </p:txBody>
      </p:sp>
      <p:sp>
        <p:nvSpPr>
          <p:cNvPr id="699" name="Google Shape;699;p39"/>
          <p:cNvSpPr txBox="1"/>
          <p:nvPr>
            <p:ph idx="5" type="subTitle"/>
          </p:nvPr>
        </p:nvSpPr>
        <p:spPr>
          <a:xfrm>
            <a:off x="9791854" y="2544600"/>
            <a:ext cx="1984500" cy="606900"/>
          </a:xfrm>
          <a:prstGeom prst="rect">
            <a:avLst/>
          </a:prstGeom>
          <a:solidFill>
            <a:schemeClr val="accent4"/>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2022</a:t>
            </a:r>
            <a:endParaRPr>
              <a:solidFill>
                <a:schemeClr val="accent2"/>
              </a:solidFill>
            </a:endParaRPr>
          </a:p>
        </p:txBody>
      </p:sp>
      <p:sp>
        <p:nvSpPr>
          <p:cNvPr id="700" name="Google Shape;700;p39"/>
          <p:cNvSpPr txBox="1"/>
          <p:nvPr>
            <p:ph idx="6" type="body"/>
          </p:nvPr>
        </p:nvSpPr>
        <p:spPr>
          <a:xfrm>
            <a:off x="415637" y="3467225"/>
            <a:ext cx="19845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701" name="Google Shape;701;p39"/>
          <p:cNvSpPr txBox="1"/>
          <p:nvPr>
            <p:ph idx="13" type="body"/>
          </p:nvPr>
        </p:nvSpPr>
        <p:spPr>
          <a:xfrm>
            <a:off x="9791847" y="3467225"/>
            <a:ext cx="19845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grpSp>
        <p:nvGrpSpPr>
          <p:cNvPr id="706" name="Google Shape;706;p40"/>
          <p:cNvGrpSpPr/>
          <p:nvPr/>
        </p:nvGrpSpPr>
        <p:grpSpPr>
          <a:xfrm rot="5400000">
            <a:off x="5899790" y="1376119"/>
            <a:ext cx="5778042" cy="3955122"/>
            <a:chOff x="2345366" y="140711"/>
            <a:chExt cx="6483441" cy="4437974"/>
          </a:xfrm>
        </p:grpSpPr>
        <p:sp>
          <p:nvSpPr>
            <p:cNvPr id="707" name="Google Shape;707;p40"/>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08" name="Google Shape;708;p40"/>
            <p:cNvGrpSpPr/>
            <p:nvPr/>
          </p:nvGrpSpPr>
          <p:grpSpPr>
            <a:xfrm>
              <a:off x="2345366" y="140711"/>
              <a:ext cx="6483441" cy="4437974"/>
              <a:chOff x="390725" y="192901"/>
              <a:chExt cx="9367780" cy="6412330"/>
            </a:xfrm>
          </p:grpSpPr>
          <p:sp>
            <p:nvSpPr>
              <p:cNvPr id="709" name="Google Shape;709;p40"/>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10" name="Google Shape;710;p40"/>
              <p:cNvGrpSpPr/>
              <p:nvPr/>
            </p:nvGrpSpPr>
            <p:grpSpPr>
              <a:xfrm>
                <a:off x="9036100" y="3183177"/>
                <a:ext cx="492960" cy="492960"/>
                <a:chOff x="9132580" y="3159701"/>
                <a:chExt cx="371233" cy="371233"/>
              </a:xfrm>
            </p:grpSpPr>
            <p:sp>
              <p:nvSpPr>
                <p:cNvPr id="711" name="Google Shape;711;p40"/>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2" name="Google Shape;712;p40"/>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3" name="Google Shape;713;p40"/>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14" name="Google Shape;714;p40"/>
              <p:cNvGrpSpPr/>
              <p:nvPr/>
            </p:nvGrpSpPr>
            <p:grpSpPr>
              <a:xfrm>
                <a:off x="390725" y="192901"/>
                <a:ext cx="9367780" cy="6412330"/>
                <a:chOff x="1194635" y="234866"/>
                <a:chExt cx="9244824" cy="6489556"/>
              </a:xfrm>
            </p:grpSpPr>
            <p:sp>
              <p:nvSpPr>
                <p:cNvPr id="715" name="Google Shape;715;p40"/>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6" name="Google Shape;716;p40"/>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7" name="Google Shape;717;p40"/>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8" name="Google Shape;718;p40"/>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9" name="Google Shape;719;p40"/>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0" name="Google Shape;720;p40"/>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1" name="Google Shape;721;p40"/>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2" name="Google Shape;722;p40"/>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3" name="Google Shape;723;p40"/>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4" name="Google Shape;724;p40"/>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5" name="Google Shape;725;p40"/>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6" name="Google Shape;726;p40"/>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7" name="Google Shape;727;p40"/>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8" name="Google Shape;728;p40"/>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9" name="Google Shape;729;p40"/>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0" name="Google Shape;730;p40"/>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1" name="Google Shape;731;p40"/>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732" name="Google Shape;732;p40"/>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33" name="Google Shape;733;p40"/>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34" name="Google Shape;734;p40"/>
          <p:cNvSpPr txBox="1"/>
          <p:nvPr>
            <p:ph type="title"/>
          </p:nvPr>
        </p:nvSpPr>
        <p:spPr>
          <a:xfrm>
            <a:off x="876425" y="1981100"/>
            <a:ext cx="5581500" cy="15396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735" name="Google Shape;735;p40"/>
          <p:cNvSpPr txBox="1"/>
          <p:nvPr>
            <p:ph idx="1" type="body"/>
          </p:nvPr>
        </p:nvSpPr>
        <p:spPr>
          <a:xfrm>
            <a:off x="876525" y="35913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23"/>
          <p:cNvPicPr preferRelativeResize="0"/>
          <p:nvPr/>
        </p:nvPicPr>
        <p:blipFill rotWithShape="1">
          <a:blip r:embed="rId3">
            <a:alphaModFix/>
          </a:blip>
          <a:srcRect b="0" l="29765" r="0" t="0"/>
          <a:stretch/>
        </p:blipFill>
        <p:spPr>
          <a:xfrm>
            <a:off x="-57725" y="528875"/>
            <a:ext cx="6668025" cy="6329126"/>
          </a:xfrm>
          <a:prstGeom prst="rect">
            <a:avLst/>
          </a:prstGeom>
          <a:noFill/>
          <a:ln>
            <a:noFill/>
          </a:ln>
        </p:spPr>
      </p:pic>
      <p:sp>
        <p:nvSpPr>
          <p:cNvPr id="296" name="Google Shape;296;p23"/>
          <p:cNvSpPr txBox="1"/>
          <p:nvPr>
            <p:ph type="title"/>
          </p:nvPr>
        </p:nvSpPr>
        <p:spPr>
          <a:xfrm>
            <a:off x="5415775" y="1888775"/>
            <a:ext cx="5979600" cy="7200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297" name="Google Shape;297;p23"/>
          <p:cNvSpPr txBox="1"/>
          <p:nvPr>
            <p:ph idx="1" type="body"/>
          </p:nvPr>
        </p:nvSpPr>
        <p:spPr>
          <a:xfrm>
            <a:off x="5415750" y="2945625"/>
            <a:ext cx="5979600" cy="2583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2100"/>
              </a:spcBef>
              <a:spcAft>
                <a:spcPts val="2100"/>
              </a:spcAft>
              <a:buNone/>
            </a:pPr>
            <a:r>
              <a:rPr lang="en"/>
              <a:t>You can add your name, title and a little background. Right click the image and replace it with your own.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grpSp>
        <p:nvGrpSpPr>
          <p:cNvPr id="740" name="Google Shape;740;p41"/>
          <p:cNvGrpSpPr/>
          <p:nvPr/>
        </p:nvGrpSpPr>
        <p:grpSpPr>
          <a:xfrm>
            <a:off x="1691402" y="656999"/>
            <a:ext cx="2721600" cy="5544000"/>
            <a:chOff x="1020040" y="533174"/>
            <a:chExt cx="2721600" cy="5544000"/>
          </a:xfrm>
        </p:grpSpPr>
        <p:sp>
          <p:nvSpPr>
            <p:cNvPr id="741" name="Google Shape;741;p41"/>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42" name="Google Shape;742;p41"/>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43" name="Google Shape;743;p41"/>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44" name="Google Shape;744;p41"/>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41"/>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41"/>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47" name="Google Shape;747;p41"/>
          <p:cNvSpPr txBox="1"/>
          <p:nvPr>
            <p:ph type="title"/>
          </p:nvPr>
        </p:nvSpPr>
        <p:spPr>
          <a:xfrm>
            <a:off x="4919000" y="2122000"/>
            <a:ext cx="5581500" cy="1541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748" name="Google Shape;748;p41"/>
          <p:cNvSpPr txBox="1"/>
          <p:nvPr>
            <p:ph idx="1" type="body"/>
          </p:nvPr>
        </p:nvSpPr>
        <p:spPr>
          <a:xfrm>
            <a:off x="4919088" y="38084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42"/>
          <p:cNvSpPr txBox="1"/>
          <p:nvPr>
            <p:ph type="title"/>
          </p:nvPr>
        </p:nvSpPr>
        <p:spPr>
          <a:xfrm>
            <a:off x="3305225" y="1667688"/>
            <a:ext cx="5253600" cy="13416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754" name="Google Shape;754;p42"/>
          <p:cNvSpPr txBox="1"/>
          <p:nvPr>
            <p:ph idx="1" type="subTitle"/>
          </p:nvPr>
        </p:nvSpPr>
        <p:spPr>
          <a:xfrm>
            <a:off x="3305225" y="3178663"/>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Do you have any questions?</a:t>
            </a:r>
            <a:endParaRPr>
              <a:solidFill>
                <a:schemeClr val="accent2"/>
              </a:solidFill>
            </a:endParaRPr>
          </a:p>
        </p:txBody>
      </p:sp>
      <p:sp>
        <p:nvSpPr>
          <p:cNvPr id="755" name="Google Shape;755;p42"/>
          <p:cNvSpPr/>
          <p:nvPr/>
        </p:nvSpPr>
        <p:spPr>
          <a:xfrm>
            <a:off x="4154190" y="4788040"/>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56" name="Google Shape;756;p42"/>
          <p:cNvGrpSpPr/>
          <p:nvPr/>
        </p:nvGrpSpPr>
        <p:grpSpPr>
          <a:xfrm>
            <a:off x="4687293" y="4778389"/>
            <a:ext cx="411849" cy="411917"/>
            <a:chOff x="5162200" y="4097750"/>
            <a:chExt cx="338385" cy="338414"/>
          </a:xfrm>
        </p:grpSpPr>
        <p:sp>
          <p:nvSpPr>
            <p:cNvPr id="757" name="Google Shape;757;p4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4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4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0" name="Google Shape;760;p42"/>
          <p:cNvSpPr/>
          <p:nvPr/>
        </p:nvSpPr>
        <p:spPr>
          <a:xfrm>
            <a:off x="3421300" y="4829423"/>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42"/>
          <p:cNvSpPr txBox="1"/>
          <p:nvPr>
            <p:ph idx="2" type="body"/>
          </p:nvPr>
        </p:nvSpPr>
        <p:spPr>
          <a:xfrm>
            <a:off x="3305275" y="3662463"/>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id="766" name="Google Shape;766;p43"/>
          <p:cNvSpPr txBox="1"/>
          <p:nvPr>
            <p:ph type="title"/>
          </p:nvPr>
        </p:nvSpPr>
        <p:spPr>
          <a:xfrm>
            <a:off x="3811100" y="1812575"/>
            <a:ext cx="7748400" cy="991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767" name="Google Shape;767;p43"/>
          <p:cNvSpPr txBox="1"/>
          <p:nvPr>
            <p:ph idx="1" type="body"/>
          </p:nvPr>
        </p:nvSpPr>
        <p:spPr>
          <a:xfrm>
            <a:off x="3811250" y="2889425"/>
            <a:ext cx="7748400" cy="232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Sample 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 DM Sans and</a:t>
            </a:r>
            <a:r>
              <a:rPr b="1" lang="en">
                <a:latin typeface="Quicksand"/>
                <a:ea typeface="Quicksand"/>
                <a:cs typeface="Quicksand"/>
                <a:sym typeface="Quicksand"/>
              </a:rPr>
              <a:t> Quicksand</a:t>
            </a:r>
            <a:endParaRPr b="1">
              <a:latin typeface="Quicksand"/>
              <a:ea typeface="Quicksand"/>
              <a:cs typeface="Quicksand"/>
              <a:sym typeface="Quicksand"/>
            </a:endParaRPr>
          </a:p>
          <a:p>
            <a:pPr indent="0" lvl="0" marL="0" rtl="0" algn="l">
              <a:spcBef>
                <a:spcPts val="2100"/>
              </a:spcBef>
              <a:spcAft>
                <a:spcPts val="21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44"/>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773" name="Google Shape;773;p44"/>
          <p:cNvGrpSpPr/>
          <p:nvPr/>
        </p:nvGrpSpPr>
        <p:grpSpPr>
          <a:xfrm>
            <a:off x="3570764" y="1773752"/>
            <a:ext cx="405160" cy="253589"/>
            <a:chOff x="4797800" y="1994125"/>
            <a:chExt cx="306475" cy="186025"/>
          </a:xfrm>
        </p:grpSpPr>
        <p:sp>
          <p:nvSpPr>
            <p:cNvPr id="774" name="Google Shape;774;p44"/>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5" name="Google Shape;775;p44"/>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76" name="Google Shape;776;p44"/>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7" name="Google Shape;777;p44"/>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8" name="Google Shape;778;p44"/>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9" name="Google Shape;779;p44"/>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0" name="Google Shape;780;p44"/>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81" name="Google Shape;781;p44"/>
          <p:cNvGrpSpPr/>
          <p:nvPr/>
        </p:nvGrpSpPr>
        <p:grpSpPr>
          <a:xfrm>
            <a:off x="6164058" y="1777777"/>
            <a:ext cx="352082" cy="254203"/>
            <a:chOff x="4250025" y="2848800"/>
            <a:chExt cx="266325" cy="186475"/>
          </a:xfrm>
        </p:grpSpPr>
        <p:sp>
          <p:nvSpPr>
            <p:cNvPr id="782" name="Google Shape;782;p44"/>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3" name="Google Shape;783;p44"/>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84" name="Google Shape;784;p44"/>
          <p:cNvGrpSpPr/>
          <p:nvPr/>
        </p:nvGrpSpPr>
        <p:grpSpPr>
          <a:xfrm>
            <a:off x="6761406" y="1741891"/>
            <a:ext cx="343224" cy="326555"/>
            <a:chOff x="4707700" y="2822475"/>
            <a:chExt cx="259625" cy="239550"/>
          </a:xfrm>
        </p:grpSpPr>
        <p:sp>
          <p:nvSpPr>
            <p:cNvPr id="785" name="Google Shape;785;p44"/>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6" name="Google Shape;786;p44"/>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7" name="Google Shape;787;p44"/>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88" name="Google Shape;788;p44"/>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9" name="Google Shape;789;p44"/>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0" name="Google Shape;790;p44"/>
          <p:cNvGrpSpPr/>
          <p:nvPr/>
        </p:nvGrpSpPr>
        <p:grpSpPr>
          <a:xfrm>
            <a:off x="8396572" y="1705391"/>
            <a:ext cx="351487" cy="398940"/>
            <a:chOff x="6425500" y="2795700"/>
            <a:chExt cx="265875" cy="292650"/>
          </a:xfrm>
        </p:grpSpPr>
        <p:sp>
          <p:nvSpPr>
            <p:cNvPr id="791" name="Google Shape;791;p44"/>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 name="Google Shape;792;p44"/>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3" name="Google Shape;793;p44"/>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4" name="Google Shape;794;p44"/>
          <p:cNvGrpSpPr/>
          <p:nvPr/>
        </p:nvGrpSpPr>
        <p:grpSpPr>
          <a:xfrm>
            <a:off x="9474618" y="1760035"/>
            <a:ext cx="350297" cy="290464"/>
            <a:chOff x="5549875" y="2418425"/>
            <a:chExt cx="264975" cy="213075"/>
          </a:xfrm>
        </p:grpSpPr>
        <p:sp>
          <p:nvSpPr>
            <p:cNvPr id="795" name="Google Shape;795;p44"/>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6" name="Google Shape;796;p44"/>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7" name="Google Shape;797;p44"/>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8" name="Google Shape;798;p44"/>
          <p:cNvGrpSpPr/>
          <p:nvPr/>
        </p:nvGrpSpPr>
        <p:grpSpPr>
          <a:xfrm>
            <a:off x="3570694" y="2404542"/>
            <a:ext cx="299598" cy="308322"/>
            <a:chOff x="3739275" y="2525850"/>
            <a:chExt cx="226625" cy="226175"/>
          </a:xfrm>
        </p:grpSpPr>
        <p:sp>
          <p:nvSpPr>
            <p:cNvPr id="799" name="Google Shape;799;p44"/>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0" name="Google Shape;800;p44"/>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1" name="Google Shape;801;p44"/>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2" name="Google Shape;802;p44"/>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3" name="Google Shape;803;p44"/>
          <p:cNvGrpSpPr/>
          <p:nvPr/>
        </p:nvGrpSpPr>
        <p:grpSpPr>
          <a:xfrm>
            <a:off x="3043876" y="2377772"/>
            <a:ext cx="272464" cy="361861"/>
            <a:chOff x="4518575" y="2506200"/>
            <a:chExt cx="206100" cy="265450"/>
          </a:xfrm>
        </p:grpSpPr>
        <p:sp>
          <p:nvSpPr>
            <p:cNvPr id="804" name="Google Shape;804;p44"/>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 name="Google Shape;805;p44"/>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 name="Google Shape;806;p44"/>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7" name="Google Shape;807;p44"/>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8" name="Google Shape;808;p44"/>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9" name="Google Shape;809;p44"/>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0" name="Google Shape;810;p44"/>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1" name="Google Shape;811;p44"/>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2" name="Google Shape;812;p44"/>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3" name="Google Shape;813;p44"/>
          <p:cNvGrpSpPr/>
          <p:nvPr/>
        </p:nvGrpSpPr>
        <p:grpSpPr>
          <a:xfrm>
            <a:off x="4125077" y="2404742"/>
            <a:ext cx="299631" cy="308322"/>
            <a:chOff x="4164375" y="1677425"/>
            <a:chExt cx="226650" cy="226175"/>
          </a:xfrm>
        </p:grpSpPr>
        <p:sp>
          <p:nvSpPr>
            <p:cNvPr id="814" name="Google Shape;814;p44"/>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5" name="Google Shape;815;p44"/>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6" name="Google Shape;816;p44"/>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7" name="Google Shape;817;p44"/>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8" name="Google Shape;818;p44"/>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9" name="Google Shape;819;p44"/>
          <p:cNvGrpSpPr/>
          <p:nvPr/>
        </p:nvGrpSpPr>
        <p:grpSpPr>
          <a:xfrm>
            <a:off x="5179042" y="2395931"/>
            <a:ext cx="299003" cy="308322"/>
            <a:chOff x="5226025" y="1677425"/>
            <a:chExt cx="226175" cy="226175"/>
          </a:xfrm>
        </p:grpSpPr>
        <p:sp>
          <p:nvSpPr>
            <p:cNvPr id="820" name="Google Shape;820;p44"/>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1" name="Google Shape;821;p44"/>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22" name="Google Shape;822;p44"/>
          <p:cNvGrpSpPr/>
          <p:nvPr/>
        </p:nvGrpSpPr>
        <p:grpSpPr>
          <a:xfrm>
            <a:off x="4652426" y="2396024"/>
            <a:ext cx="299003" cy="308322"/>
            <a:chOff x="4835275" y="1198350"/>
            <a:chExt cx="226175" cy="226175"/>
          </a:xfrm>
        </p:grpSpPr>
        <p:sp>
          <p:nvSpPr>
            <p:cNvPr id="823" name="Google Shape;823;p44"/>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4" name="Google Shape;824;p44"/>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25" name="Google Shape;825;p44"/>
          <p:cNvGrpSpPr/>
          <p:nvPr/>
        </p:nvGrpSpPr>
        <p:grpSpPr>
          <a:xfrm>
            <a:off x="6339271" y="2379923"/>
            <a:ext cx="347356" cy="358215"/>
            <a:chOff x="968775" y="1180050"/>
            <a:chExt cx="262750" cy="262775"/>
          </a:xfrm>
        </p:grpSpPr>
        <p:sp>
          <p:nvSpPr>
            <p:cNvPr id="826" name="Google Shape;826;p44"/>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7" name="Google Shape;827;p44"/>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8" name="Google Shape;828;p44"/>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29" name="Google Shape;829;p44"/>
          <p:cNvGrpSpPr/>
          <p:nvPr/>
        </p:nvGrpSpPr>
        <p:grpSpPr>
          <a:xfrm>
            <a:off x="5704170" y="2446992"/>
            <a:ext cx="386288" cy="224042"/>
            <a:chOff x="1678900" y="1231350"/>
            <a:chExt cx="292200" cy="164350"/>
          </a:xfrm>
        </p:grpSpPr>
        <p:sp>
          <p:nvSpPr>
            <p:cNvPr id="830" name="Google Shape;830;p44"/>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1" name="Google Shape;831;p44"/>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2" name="Google Shape;832;p44"/>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33" name="Google Shape;833;p44"/>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34" name="Google Shape;834;p44"/>
          <p:cNvGrpSpPr/>
          <p:nvPr/>
        </p:nvGrpSpPr>
        <p:grpSpPr>
          <a:xfrm>
            <a:off x="7467406" y="2373531"/>
            <a:ext cx="322006" cy="353205"/>
            <a:chOff x="2405550" y="1181850"/>
            <a:chExt cx="243575" cy="259100"/>
          </a:xfrm>
        </p:grpSpPr>
        <p:sp>
          <p:nvSpPr>
            <p:cNvPr id="835" name="Google Shape;835;p44"/>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6" name="Google Shape;836;p44"/>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7" name="Google Shape;837;p44"/>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8" name="Google Shape;838;p44"/>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9" name="Google Shape;839;p44"/>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0" name="Google Shape;840;p44"/>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41" name="Google Shape;841;p44"/>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42" name="Google Shape;842;p44"/>
          <p:cNvGrpSpPr/>
          <p:nvPr/>
        </p:nvGrpSpPr>
        <p:grpSpPr>
          <a:xfrm>
            <a:off x="8500593" y="2371333"/>
            <a:ext cx="286610" cy="357601"/>
            <a:chOff x="3086700" y="1180050"/>
            <a:chExt cx="216800" cy="262325"/>
          </a:xfrm>
        </p:grpSpPr>
        <p:sp>
          <p:nvSpPr>
            <p:cNvPr id="843" name="Google Shape;843;p44"/>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4" name="Google Shape;844;p44"/>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45" name="Google Shape;845;p44"/>
          <p:cNvGrpSpPr/>
          <p:nvPr/>
        </p:nvGrpSpPr>
        <p:grpSpPr>
          <a:xfrm>
            <a:off x="9007187" y="2359473"/>
            <a:ext cx="228243" cy="381321"/>
            <a:chOff x="3741075" y="1171575"/>
            <a:chExt cx="172650" cy="279725"/>
          </a:xfrm>
        </p:grpSpPr>
        <p:sp>
          <p:nvSpPr>
            <p:cNvPr id="846" name="Google Shape;846;p44"/>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7" name="Google Shape;847;p44"/>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8" name="Google Shape;848;p44"/>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9" name="Google Shape;849;p44"/>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50" name="Google Shape;850;p44"/>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51" name="Google Shape;851;p44"/>
          <p:cNvGrpSpPr/>
          <p:nvPr/>
        </p:nvGrpSpPr>
        <p:grpSpPr>
          <a:xfrm>
            <a:off x="2528682" y="3103577"/>
            <a:ext cx="351520" cy="253623"/>
            <a:chOff x="952700" y="1101100"/>
            <a:chExt cx="265900" cy="186050"/>
          </a:xfrm>
        </p:grpSpPr>
        <p:sp>
          <p:nvSpPr>
            <p:cNvPr id="852" name="Google Shape;852;p44"/>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3" name="Google Shape;853;p44"/>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4" name="Google Shape;854;p44"/>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55" name="Google Shape;855;p44"/>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6" name="Google Shape;856;p44"/>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7" name="Google Shape;857;p44"/>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8" name="Google Shape;858;p44"/>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59" name="Google Shape;859;p44"/>
          <p:cNvGrpSpPr/>
          <p:nvPr/>
        </p:nvGrpSpPr>
        <p:grpSpPr>
          <a:xfrm>
            <a:off x="5219949" y="3082177"/>
            <a:ext cx="317875" cy="344208"/>
            <a:chOff x="5583325" y="1073450"/>
            <a:chExt cx="240450" cy="252500"/>
          </a:xfrm>
        </p:grpSpPr>
        <p:sp>
          <p:nvSpPr>
            <p:cNvPr id="860" name="Google Shape;860;p44"/>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1" name="Google Shape;861;p44"/>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2" name="Google Shape;862;p44"/>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3" name="Google Shape;863;p44"/>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64" name="Google Shape;864;p44"/>
          <p:cNvGrpSpPr/>
          <p:nvPr/>
        </p:nvGrpSpPr>
        <p:grpSpPr>
          <a:xfrm>
            <a:off x="5703822" y="3071928"/>
            <a:ext cx="386850" cy="294962"/>
            <a:chOff x="1502275" y="3638775"/>
            <a:chExt cx="292625" cy="216375"/>
          </a:xfrm>
        </p:grpSpPr>
        <p:sp>
          <p:nvSpPr>
            <p:cNvPr id="865" name="Google Shape;865;p44"/>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6" name="Google Shape;866;p44"/>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7" name="Google Shape;867;p44"/>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8" name="Google Shape;868;p44"/>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9" name="Google Shape;869;p44"/>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70" name="Google Shape;870;p44"/>
          <p:cNvGrpSpPr/>
          <p:nvPr/>
        </p:nvGrpSpPr>
        <p:grpSpPr>
          <a:xfrm>
            <a:off x="6258857" y="3016414"/>
            <a:ext cx="354428" cy="362441"/>
            <a:chOff x="3171000" y="4021950"/>
            <a:chExt cx="268100" cy="265875"/>
          </a:xfrm>
        </p:grpSpPr>
        <p:sp>
          <p:nvSpPr>
            <p:cNvPr id="871" name="Google Shape;871;p44"/>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2" name="Google Shape;872;p44"/>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73" name="Google Shape;873;p44"/>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4" name="Google Shape;874;p44"/>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75" name="Google Shape;875;p44"/>
          <p:cNvGrpSpPr/>
          <p:nvPr/>
        </p:nvGrpSpPr>
        <p:grpSpPr>
          <a:xfrm>
            <a:off x="7848132" y="3068067"/>
            <a:ext cx="334400" cy="344821"/>
            <a:chOff x="5684575" y="4038000"/>
            <a:chExt cx="252950" cy="252950"/>
          </a:xfrm>
        </p:grpSpPr>
        <p:sp>
          <p:nvSpPr>
            <p:cNvPr id="876" name="Google Shape;876;p44"/>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7" name="Google Shape;877;p44"/>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8" name="Google Shape;878;p44"/>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9" name="Google Shape;879;p44"/>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0" name="Google Shape;880;p44"/>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1" name="Google Shape;881;p44"/>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82" name="Google Shape;882;p44"/>
          <p:cNvGrpSpPr/>
          <p:nvPr/>
        </p:nvGrpSpPr>
        <p:grpSpPr>
          <a:xfrm>
            <a:off x="8441727" y="3026501"/>
            <a:ext cx="247115" cy="399520"/>
            <a:chOff x="1982675" y="3599525"/>
            <a:chExt cx="186925" cy="293075"/>
          </a:xfrm>
        </p:grpSpPr>
        <p:sp>
          <p:nvSpPr>
            <p:cNvPr id="883" name="Google Shape;883;p44"/>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4" name="Google Shape;884;p44"/>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5" name="Google Shape;885;p44"/>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6" name="Google Shape;886;p44"/>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7" name="Google Shape;887;p44"/>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88" name="Google Shape;888;p44"/>
          <p:cNvGrpSpPr/>
          <p:nvPr/>
        </p:nvGrpSpPr>
        <p:grpSpPr>
          <a:xfrm>
            <a:off x="8947735" y="3026500"/>
            <a:ext cx="178106" cy="398940"/>
            <a:chOff x="2397075" y="3602200"/>
            <a:chExt cx="134725" cy="292650"/>
          </a:xfrm>
        </p:grpSpPr>
        <p:sp>
          <p:nvSpPr>
            <p:cNvPr id="889" name="Google Shape;889;p44"/>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0" name="Google Shape;890;p44"/>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1" name="Google Shape;891;p44"/>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2" name="Google Shape;892;p44"/>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3" name="Google Shape;893;p44"/>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94" name="Google Shape;894;p44"/>
          <p:cNvGrpSpPr/>
          <p:nvPr/>
        </p:nvGrpSpPr>
        <p:grpSpPr>
          <a:xfrm>
            <a:off x="2581850" y="3710924"/>
            <a:ext cx="246520" cy="383741"/>
            <a:chOff x="2717350" y="3603525"/>
            <a:chExt cx="186475" cy="281500"/>
          </a:xfrm>
        </p:grpSpPr>
        <p:sp>
          <p:nvSpPr>
            <p:cNvPr id="895" name="Google Shape;895;p44"/>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6" name="Google Shape;896;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7" name="Google Shape;897;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8" name="Google Shape;898;p44"/>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99" name="Google Shape;899;p44"/>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00" name="Google Shape;900;p44"/>
          <p:cNvGrpSpPr/>
          <p:nvPr/>
        </p:nvGrpSpPr>
        <p:grpSpPr>
          <a:xfrm>
            <a:off x="3024770" y="3721267"/>
            <a:ext cx="332053" cy="363054"/>
            <a:chOff x="3927075" y="3612900"/>
            <a:chExt cx="251175" cy="266325"/>
          </a:xfrm>
        </p:grpSpPr>
        <p:sp>
          <p:nvSpPr>
            <p:cNvPr id="901" name="Google Shape;901;p44"/>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2" name="Google Shape;902;p44"/>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03" name="Google Shape;903;p44"/>
          <p:cNvGrpSpPr/>
          <p:nvPr/>
        </p:nvGrpSpPr>
        <p:grpSpPr>
          <a:xfrm>
            <a:off x="3552875" y="3780864"/>
            <a:ext cx="336152" cy="347241"/>
            <a:chOff x="4324975" y="3617800"/>
            <a:chExt cx="254275" cy="254725"/>
          </a:xfrm>
        </p:grpSpPr>
        <p:sp>
          <p:nvSpPr>
            <p:cNvPr id="904" name="Google Shape;904;p44"/>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5" name="Google Shape;905;p44"/>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6" name="Google Shape;906;p44"/>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07" name="Google Shape;907;p44"/>
          <p:cNvGrpSpPr/>
          <p:nvPr/>
        </p:nvGrpSpPr>
        <p:grpSpPr>
          <a:xfrm>
            <a:off x="4086534" y="3846536"/>
            <a:ext cx="399872" cy="217737"/>
            <a:chOff x="4728650" y="3665975"/>
            <a:chExt cx="302475" cy="159725"/>
          </a:xfrm>
        </p:grpSpPr>
        <p:sp>
          <p:nvSpPr>
            <p:cNvPr id="908" name="Google Shape;908;p44"/>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9" name="Google Shape;909;p44"/>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10" name="Google Shape;910;p44"/>
          <p:cNvGrpSpPr/>
          <p:nvPr/>
        </p:nvGrpSpPr>
        <p:grpSpPr>
          <a:xfrm>
            <a:off x="4613200" y="3803696"/>
            <a:ext cx="382719" cy="282796"/>
            <a:chOff x="5164925" y="3642775"/>
            <a:chExt cx="289500" cy="207450"/>
          </a:xfrm>
        </p:grpSpPr>
        <p:sp>
          <p:nvSpPr>
            <p:cNvPr id="911" name="Google Shape;911;p44"/>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2" name="Google Shape;912;p44"/>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3" name="Google Shape;913;p44"/>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4" name="Google Shape;914;p44"/>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5" name="Google Shape;915;p44"/>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16" name="Google Shape;916;p44"/>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7" name="Google Shape;917;p44"/>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8" name="Google Shape;918;p44"/>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9" name="Google Shape;919;p44"/>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0" name="Google Shape;920;p44"/>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1" name="Google Shape;921;p44"/>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2" name="Google Shape;922;p44"/>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23" name="Google Shape;923;p44"/>
          <p:cNvGrpSpPr/>
          <p:nvPr/>
        </p:nvGrpSpPr>
        <p:grpSpPr>
          <a:xfrm>
            <a:off x="8933824" y="3717916"/>
            <a:ext cx="327294" cy="334632"/>
            <a:chOff x="5717150" y="2098500"/>
            <a:chExt cx="247575" cy="245475"/>
          </a:xfrm>
        </p:grpSpPr>
        <p:sp>
          <p:nvSpPr>
            <p:cNvPr id="924" name="Google Shape;924;p44"/>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5" name="Google Shape;925;p44"/>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6" name="Google Shape;926;p44"/>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27" name="Google Shape;927;p44"/>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8" name="Google Shape;928;p44"/>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9" name="Google Shape;929;p44"/>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30" name="Google Shape;930;p44"/>
          <p:cNvGrpSpPr/>
          <p:nvPr/>
        </p:nvGrpSpPr>
        <p:grpSpPr>
          <a:xfrm>
            <a:off x="3511298" y="4358842"/>
            <a:ext cx="352082" cy="317455"/>
            <a:chOff x="6435300" y="2742175"/>
            <a:chExt cx="266325" cy="232875"/>
          </a:xfrm>
        </p:grpSpPr>
        <p:sp>
          <p:nvSpPr>
            <p:cNvPr id="931" name="Google Shape;931;p44"/>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2" name="Google Shape;932;p44"/>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33" name="Google Shape;933;p44"/>
          <p:cNvGrpSpPr/>
          <p:nvPr/>
        </p:nvGrpSpPr>
        <p:grpSpPr>
          <a:xfrm>
            <a:off x="4558258" y="4437967"/>
            <a:ext cx="333805" cy="344208"/>
            <a:chOff x="674800" y="2146225"/>
            <a:chExt cx="252500" cy="252500"/>
          </a:xfrm>
        </p:grpSpPr>
        <p:sp>
          <p:nvSpPr>
            <p:cNvPr id="934" name="Google Shape;934;p44"/>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5" name="Google Shape;935;p44"/>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6" name="Google Shape;936;p44"/>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7" name="Google Shape;937;p44"/>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38" name="Google Shape;938;p44"/>
          <p:cNvGrpSpPr/>
          <p:nvPr/>
        </p:nvGrpSpPr>
        <p:grpSpPr>
          <a:xfrm>
            <a:off x="5085306" y="4449453"/>
            <a:ext cx="333805" cy="344208"/>
            <a:chOff x="2164225" y="2146225"/>
            <a:chExt cx="252500" cy="252500"/>
          </a:xfrm>
        </p:grpSpPr>
        <p:sp>
          <p:nvSpPr>
            <p:cNvPr id="939" name="Google Shape;939;p44"/>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0" name="Google Shape;940;p44"/>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1" name="Google Shape;941;p44"/>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2" name="Google Shape;942;p44"/>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43" name="Google Shape;943;p44"/>
          <p:cNvGrpSpPr/>
          <p:nvPr/>
        </p:nvGrpSpPr>
        <p:grpSpPr>
          <a:xfrm>
            <a:off x="4031217" y="4449226"/>
            <a:ext cx="334400" cy="344821"/>
            <a:chOff x="689975" y="1737200"/>
            <a:chExt cx="252950" cy="252950"/>
          </a:xfrm>
        </p:grpSpPr>
        <p:sp>
          <p:nvSpPr>
            <p:cNvPr id="944" name="Google Shape;944;p44"/>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5" name="Google Shape;945;p44"/>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6" name="Google Shape;946;p44"/>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7" name="Google Shape;947;p44"/>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8" name="Google Shape;948;p44"/>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9" name="Google Shape;949;p44"/>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50" name="Google Shape;950;p44"/>
          <p:cNvGrpSpPr/>
          <p:nvPr/>
        </p:nvGrpSpPr>
        <p:grpSpPr>
          <a:xfrm>
            <a:off x="5612075" y="4439102"/>
            <a:ext cx="334400" cy="344208"/>
            <a:chOff x="2961350" y="1740750"/>
            <a:chExt cx="252950" cy="252500"/>
          </a:xfrm>
        </p:grpSpPr>
        <p:sp>
          <p:nvSpPr>
            <p:cNvPr id="951" name="Google Shape;951;p44"/>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2" name="Google Shape;952;p44"/>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3" name="Google Shape;953;p44"/>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4" name="Google Shape;954;p44"/>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5" name="Google Shape;955;p44"/>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6" name="Google Shape;956;p44"/>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57" name="Google Shape;957;p44"/>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958" name="Google Shape;958;p44"/>
          <p:cNvGrpSpPr/>
          <p:nvPr/>
        </p:nvGrpSpPr>
        <p:grpSpPr>
          <a:xfrm>
            <a:off x="6696108" y="4387468"/>
            <a:ext cx="271902" cy="376448"/>
            <a:chOff x="4026550" y="3640100"/>
            <a:chExt cx="205675" cy="276150"/>
          </a:xfrm>
        </p:grpSpPr>
        <p:sp>
          <p:nvSpPr>
            <p:cNvPr id="959" name="Google Shape;959;p44"/>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0" name="Google Shape;960;p44"/>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1" name="Google Shape;961;p44"/>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2" name="Google Shape;962;p44"/>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3" name="Google Shape;963;p44"/>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4" name="Google Shape;964;p44"/>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65" name="Google Shape;965;p44"/>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66" name="Google Shape;966;p44"/>
          <p:cNvGrpSpPr/>
          <p:nvPr/>
        </p:nvGrpSpPr>
        <p:grpSpPr>
          <a:xfrm>
            <a:off x="7732713" y="4486703"/>
            <a:ext cx="351487" cy="294826"/>
            <a:chOff x="853250" y="4006875"/>
            <a:chExt cx="265875" cy="216275"/>
          </a:xfrm>
        </p:grpSpPr>
        <p:sp>
          <p:nvSpPr>
            <p:cNvPr id="967" name="Google Shape;967;p44"/>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8" name="Google Shape;968;p44"/>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69" name="Google Shape;969;p44"/>
          <p:cNvGrpSpPr/>
          <p:nvPr/>
        </p:nvGrpSpPr>
        <p:grpSpPr>
          <a:xfrm>
            <a:off x="8910280" y="4452282"/>
            <a:ext cx="245925" cy="363668"/>
            <a:chOff x="1978675" y="3981800"/>
            <a:chExt cx="186025" cy="266775"/>
          </a:xfrm>
        </p:grpSpPr>
        <p:sp>
          <p:nvSpPr>
            <p:cNvPr id="970" name="Google Shape;970;p44"/>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1" name="Google Shape;971;p44"/>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72" name="Google Shape;972;p44"/>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73" name="Google Shape;973;p44"/>
          <p:cNvGrpSpPr/>
          <p:nvPr/>
        </p:nvGrpSpPr>
        <p:grpSpPr>
          <a:xfrm>
            <a:off x="9440020" y="4461726"/>
            <a:ext cx="333805" cy="344821"/>
            <a:chOff x="480325" y="3970200"/>
            <a:chExt cx="252500" cy="252950"/>
          </a:xfrm>
        </p:grpSpPr>
        <p:sp>
          <p:nvSpPr>
            <p:cNvPr id="974" name="Google Shape;974;p44"/>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5" name="Google Shape;975;p44"/>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6" name="Google Shape;976;p44"/>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7" name="Google Shape;977;p44"/>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8" name="Google Shape;978;p44"/>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79" name="Google Shape;979;p44"/>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80" name="Google Shape;980;p44"/>
          <p:cNvGrpSpPr/>
          <p:nvPr/>
        </p:nvGrpSpPr>
        <p:grpSpPr>
          <a:xfrm>
            <a:off x="3015743" y="5051331"/>
            <a:ext cx="334400" cy="344208"/>
            <a:chOff x="5745250" y="4378350"/>
            <a:chExt cx="252950" cy="252500"/>
          </a:xfrm>
        </p:grpSpPr>
        <p:sp>
          <p:nvSpPr>
            <p:cNvPr id="981" name="Google Shape;981;p44"/>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2" name="Google Shape;982;p44"/>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83" name="Google Shape;983;p44"/>
          <p:cNvGrpSpPr/>
          <p:nvPr/>
        </p:nvGrpSpPr>
        <p:grpSpPr>
          <a:xfrm>
            <a:off x="3525242" y="5055591"/>
            <a:ext cx="334400" cy="344821"/>
            <a:chOff x="6130650" y="4381475"/>
            <a:chExt cx="252950" cy="252950"/>
          </a:xfrm>
        </p:grpSpPr>
        <p:sp>
          <p:nvSpPr>
            <p:cNvPr id="984" name="Google Shape;984;p44"/>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5" name="Google Shape;985;p44"/>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86" name="Google Shape;986;p44"/>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87" name="Google Shape;987;p44"/>
          <p:cNvGrpSpPr/>
          <p:nvPr/>
        </p:nvGrpSpPr>
        <p:grpSpPr>
          <a:xfrm>
            <a:off x="4533046" y="5078674"/>
            <a:ext cx="352082" cy="299802"/>
            <a:chOff x="6919750" y="1464650"/>
            <a:chExt cx="266325" cy="219925"/>
          </a:xfrm>
        </p:grpSpPr>
        <p:sp>
          <p:nvSpPr>
            <p:cNvPr id="988" name="Google Shape;988;p44"/>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9" name="Google Shape;989;p44"/>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0" name="Google Shape;990;p44"/>
          <p:cNvGrpSpPr/>
          <p:nvPr/>
        </p:nvGrpSpPr>
        <p:grpSpPr>
          <a:xfrm>
            <a:off x="5059243" y="5054116"/>
            <a:ext cx="366855" cy="339948"/>
            <a:chOff x="4759875" y="1027050"/>
            <a:chExt cx="277500" cy="249375"/>
          </a:xfrm>
        </p:grpSpPr>
        <p:sp>
          <p:nvSpPr>
            <p:cNvPr id="991" name="Google Shape;991;p44"/>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2" name="Google Shape;992;p44"/>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3" name="Google Shape;993;p44"/>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4" name="Google Shape;994;p44"/>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5" name="Google Shape;995;p44"/>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6" name="Google Shape;996;p44"/>
          <p:cNvGrpSpPr/>
          <p:nvPr/>
        </p:nvGrpSpPr>
        <p:grpSpPr>
          <a:xfrm>
            <a:off x="5600528" y="5038090"/>
            <a:ext cx="372738" cy="343186"/>
            <a:chOff x="3357900" y="1057675"/>
            <a:chExt cx="281950" cy="251750"/>
          </a:xfrm>
        </p:grpSpPr>
        <p:sp>
          <p:nvSpPr>
            <p:cNvPr id="997" name="Google Shape;997;p44"/>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8" name="Google Shape;998;p44"/>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9" name="Google Shape;999;p44"/>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00" name="Google Shape;1000;p44"/>
          <p:cNvGrpSpPr/>
          <p:nvPr/>
        </p:nvGrpSpPr>
        <p:grpSpPr>
          <a:xfrm>
            <a:off x="6163700" y="5023095"/>
            <a:ext cx="191095" cy="401974"/>
            <a:chOff x="3783900" y="1046675"/>
            <a:chExt cx="144550" cy="294875"/>
          </a:xfrm>
        </p:grpSpPr>
        <p:sp>
          <p:nvSpPr>
            <p:cNvPr id="1001" name="Google Shape;1001;p44"/>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2" name="Google Shape;1002;p44"/>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03" name="Google Shape;1003;p44"/>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04" name="Google Shape;1004;p44"/>
          <p:cNvGrpSpPr/>
          <p:nvPr/>
        </p:nvGrpSpPr>
        <p:grpSpPr>
          <a:xfrm>
            <a:off x="7062980" y="4780478"/>
            <a:ext cx="552596" cy="674409"/>
            <a:chOff x="238550" y="1487175"/>
            <a:chExt cx="418000" cy="494725"/>
          </a:xfrm>
        </p:grpSpPr>
        <p:sp>
          <p:nvSpPr>
            <p:cNvPr id="1005" name="Google Shape;1005;p44"/>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6" name="Google Shape;1006;p44"/>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7" name="Google Shape;1007;p44"/>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8" name="Google Shape;1008;p44"/>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9" name="Google Shape;1009;p44"/>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0" name="Google Shape;1010;p44"/>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1" name="Google Shape;1011;p44"/>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2" name="Google Shape;1012;p44"/>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3" name="Google Shape;1013;p44"/>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14" name="Google Shape;1014;p44"/>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5" name="Google Shape;1015;p44"/>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16" name="Google Shape;1016;p44"/>
          <p:cNvGrpSpPr/>
          <p:nvPr/>
        </p:nvGrpSpPr>
        <p:grpSpPr>
          <a:xfrm>
            <a:off x="8815358" y="5107237"/>
            <a:ext cx="364707" cy="363804"/>
            <a:chOff x="6010925" y="3998175"/>
            <a:chExt cx="275875" cy="266875"/>
          </a:xfrm>
        </p:grpSpPr>
        <p:sp>
          <p:nvSpPr>
            <p:cNvPr id="1017" name="Google Shape;1017;p44"/>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8" name="Google Shape;1018;p44"/>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9" name="Google Shape;1019;p44"/>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0" name="Google Shape;1020;p44"/>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1" name="Google Shape;1021;p44"/>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22" name="Google Shape;1022;p44"/>
          <p:cNvGrpSpPr/>
          <p:nvPr/>
        </p:nvGrpSpPr>
        <p:grpSpPr>
          <a:xfrm>
            <a:off x="9417554" y="5125862"/>
            <a:ext cx="352082" cy="308322"/>
            <a:chOff x="6866650" y="1038650"/>
            <a:chExt cx="266325" cy="226175"/>
          </a:xfrm>
        </p:grpSpPr>
        <p:sp>
          <p:nvSpPr>
            <p:cNvPr id="1023" name="Google Shape;1023;p44"/>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4" name="Google Shape;1024;p44"/>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5" name="Google Shape;1025;p44"/>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26" name="Google Shape;1026;p44"/>
          <p:cNvGrpSpPr/>
          <p:nvPr/>
        </p:nvGrpSpPr>
        <p:grpSpPr>
          <a:xfrm>
            <a:off x="5155087" y="1762012"/>
            <a:ext cx="272497" cy="362441"/>
            <a:chOff x="2033075" y="2942475"/>
            <a:chExt cx="206125" cy="265875"/>
          </a:xfrm>
        </p:grpSpPr>
        <p:sp>
          <p:nvSpPr>
            <p:cNvPr id="1027" name="Google Shape;1027;p44"/>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8" name="Google Shape;1028;p44"/>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9" name="Google Shape;1029;p44"/>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0" name="Google Shape;1030;p44"/>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1" name="Google Shape;1031;p44"/>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2" name="Google Shape;1032;p44"/>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33" name="Google Shape;1033;p44"/>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34" name="Google Shape;1034;p44"/>
          <p:cNvGrpSpPr/>
          <p:nvPr/>
        </p:nvGrpSpPr>
        <p:grpSpPr>
          <a:xfrm>
            <a:off x="3016802" y="5738414"/>
            <a:ext cx="325576" cy="362441"/>
            <a:chOff x="3081775" y="1061400"/>
            <a:chExt cx="246275" cy="265875"/>
          </a:xfrm>
        </p:grpSpPr>
        <p:sp>
          <p:nvSpPr>
            <p:cNvPr id="1035" name="Google Shape;1035;p44"/>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6" name="Google Shape;1036;p44"/>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7" name="Google Shape;1037;p44"/>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38" name="Google Shape;1038;p44"/>
          <p:cNvGrpSpPr/>
          <p:nvPr/>
        </p:nvGrpSpPr>
        <p:grpSpPr>
          <a:xfrm>
            <a:off x="3556513" y="5780534"/>
            <a:ext cx="369202" cy="325941"/>
            <a:chOff x="2847150" y="1805000"/>
            <a:chExt cx="279275" cy="239100"/>
          </a:xfrm>
        </p:grpSpPr>
        <p:sp>
          <p:nvSpPr>
            <p:cNvPr id="1039" name="Google Shape;1039;p44"/>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0" name="Google Shape;1040;p44"/>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41" name="Google Shape;1041;p44"/>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42" name="Google Shape;1042;p44"/>
          <p:cNvGrpSpPr/>
          <p:nvPr/>
        </p:nvGrpSpPr>
        <p:grpSpPr>
          <a:xfrm>
            <a:off x="4742307" y="5724791"/>
            <a:ext cx="352082" cy="363054"/>
            <a:chOff x="6435300" y="1095300"/>
            <a:chExt cx="266325" cy="266325"/>
          </a:xfrm>
        </p:grpSpPr>
        <p:sp>
          <p:nvSpPr>
            <p:cNvPr id="1043" name="Google Shape;1043;p44"/>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4" name="Google Shape;1044;p44"/>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5" name="Google Shape;1045;p44"/>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46" name="Google Shape;1046;p44"/>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7" name="Google Shape;1047;p44"/>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48" name="Google Shape;1048;p44"/>
          <p:cNvGrpSpPr/>
          <p:nvPr/>
        </p:nvGrpSpPr>
        <p:grpSpPr>
          <a:xfrm>
            <a:off x="6295376" y="5719855"/>
            <a:ext cx="301350" cy="363054"/>
            <a:chOff x="4506525" y="1060950"/>
            <a:chExt cx="227950" cy="266325"/>
          </a:xfrm>
        </p:grpSpPr>
        <p:sp>
          <p:nvSpPr>
            <p:cNvPr id="1049" name="Google Shape;1049;p44"/>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0" name="Google Shape;1050;p44"/>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1" name="Google Shape;1051;p44"/>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2" name="Google Shape;1052;p44"/>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3" name="Google Shape;1053;p44"/>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4" name="Google Shape;1054;p44"/>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5" name="Google Shape;1055;p44"/>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56" name="Google Shape;1056;p44"/>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7" name="Google Shape;1057;p44"/>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58" name="Google Shape;1058;p44"/>
          <p:cNvGrpSpPr/>
          <p:nvPr/>
        </p:nvGrpSpPr>
        <p:grpSpPr>
          <a:xfrm>
            <a:off x="7301010" y="5797711"/>
            <a:ext cx="251246" cy="356340"/>
            <a:chOff x="867500" y="3647700"/>
            <a:chExt cx="190050" cy="261400"/>
          </a:xfrm>
        </p:grpSpPr>
        <p:sp>
          <p:nvSpPr>
            <p:cNvPr id="1059" name="Google Shape;1059;p44"/>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0" name="Google Shape;1060;p44"/>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1" name="Google Shape;1061;p44"/>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2" name="Google Shape;1062;p44"/>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3" name="Google Shape;1063;p44"/>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64" name="Google Shape;1064;p44"/>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5" name="Google Shape;1065;p44"/>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66" name="Google Shape;1066;p44"/>
          <p:cNvGrpSpPr/>
          <p:nvPr/>
        </p:nvGrpSpPr>
        <p:grpSpPr>
          <a:xfrm>
            <a:off x="9443288" y="5752884"/>
            <a:ext cx="299598" cy="398327"/>
            <a:chOff x="3707175" y="1322350"/>
            <a:chExt cx="226625" cy="292200"/>
          </a:xfrm>
        </p:grpSpPr>
        <p:sp>
          <p:nvSpPr>
            <p:cNvPr id="1067" name="Google Shape;1067;p44"/>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8" name="Google Shape;1068;p44"/>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4"/>
          <p:cNvSpPr txBox="1"/>
          <p:nvPr>
            <p:ph type="title"/>
          </p:nvPr>
        </p:nvSpPr>
        <p:spPr>
          <a:xfrm>
            <a:off x="490775" y="751875"/>
            <a:ext cx="11210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Table of Contents.</a:t>
            </a:r>
            <a:endParaRPr/>
          </a:p>
        </p:txBody>
      </p:sp>
      <p:sp>
        <p:nvSpPr>
          <p:cNvPr id="303" name="Google Shape;303;p24"/>
          <p:cNvSpPr txBox="1"/>
          <p:nvPr>
            <p:ph idx="1" type="body"/>
          </p:nvPr>
        </p:nvSpPr>
        <p:spPr>
          <a:xfrm>
            <a:off x="490775" y="27423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first.</a:t>
            </a:r>
            <a:endParaRPr/>
          </a:p>
        </p:txBody>
      </p:sp>
      <p:sp>
        <p:nvSpPr>
          <p:cNvPr id="304" name="Google Shape;304;p24"/>
          <p:cNvSpPr txBox="1"/>
          <p:nvPr>
            <p:ph idx="2" type="body"/>
          </p:nvPr>
        </p:nvSpPr>
        <p:spPr>
          <a:xfrm>
            <a:off x="4448700" y="27423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second.</a:t>
            </a:r>
            <a:endParaRPr/>
          </a:p>
        </p:txBody>
      </p:sp>
      <p:sp>
        <p:nvSpPr>
          <p:cNvPr id="305" name="Google Shape;305;p24"/>
          <p:cNvSpPr txBox="1"/>
          <p:nvPr>
            <p:ph idx="3" type="body"/>
          </p:nvPr>
        </p:nvSpPr>
        <p:spPr>
          <a:xfrm>
            <a:off x="490775" y="47834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After that we will talk about this.</a:t>
            </a:r>
            <a:endParaRPr/>
          </a:p>
        </p:txBody>
      </p:sp>
      <p:sp>
        <p:nvSpPr>
          <p:cNvPr id="306" name="Google Shape;306;p24"/>
          <p:cNvSpPr txBox="1"/>
          <p:nvPr>
            <p:ph idx="4" type="body"/>
          </p:nvPr>
        </p:nvSpPr>
        <p:spPr>
          <a:xfrm>
            <a:off x="4448700" y="47834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also talk about this.</a:t>
            </a:r>
            <a:endParaRPr/>
          </a:p>
        </p:txBody>
      </p:sp>
      <p:sp>
        <p:nvSpPr>
          <p:cNvPr id="307" name="Google Shape;307;p24"/>
          <p:cNvSpPr txBox="1"/>
          <p:nvPr>
            <p:ph idx="5" type="title"/>
          </p:nvPr>
        </p:nvSpPr>
        <p:spPr>
          <a:xfrm>
            <a:off x="490775" y="2046600"/>
            <a:ext cx="3294600" cy="695700"/>
          </a:xfrm>
          <a:prstGeom prst="rect">
            <a:avLst/>
          </a:prstGeom>
          <a:noFill/>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01 | Dogs</a:t>
            </a:r>
            <a:endParaRPr>
              <a:solidFill>
                <a:schemeClr val="accent3"/>
              </a:solidFill>
            </a:endParaRPr>
          </a:p>
        </p:txBody>
      </p:sp>
      <p:sp>
        <p:nvSpPr>
          <p:cNvPr id="308" name="Google Shape;308;p24"/>
          <p:cNvSpPr txBox="1"/>
          <p:nvPr>
            <p:ph idx="6" type="title"/>
          </p:nvPr>
        </p:nvSpPr>
        <p:spPr>
          <a:xfrm>
            <a:off x="4448700" y="2046600"/>
            <a:ext cx="3294600" cy="695700"/>
          </a:xfrm>
          <a:prstGeom prst="rect">
            <a:avLst/>
          </a:prstGeom>
          <a:noFill/>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02 | Cats</a:t>
            </a:r>
            <a:endParaRPr>
              <a:solidFill>
                <a:schemeClr val="accent3"/>
              </a:solidFill>
            </a:endParaRPr>
          </a:p>
        </p:txBody>
      </p:sp>
      <p:sp>
        <p:nvSpPr>
          <p:cNvPr id="309" name="Google Shape;309;p24"/>
          <p:cNvSpPr txBox="1"/>
          <p:nvPr>
            <p:ph idx="7" type="title"/>
          </p:nvPr>
        </p:nvSpPr>
        <p:spPr>
          <a:xfrm>
            <a:off x="490775" y="4087659"/>
            <a:ext cx="3294600" cy="695700"/>
          </a:xfrm>
          <a:prstGeom prst="rect">
            <a:avLst/>
          </a:prstGeom>
          <a:noFill/>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04 | </a:t>
            </a:r>
            <a:r>
              <a:rPr lang="en">
                <a:solidFill>
                  <a:schemeClr val="accent3"/>
                </a:solidFill>
              </a:rPr>
              <a:t>Kangaroos</a:t>
            </a:r>
            <a:r>
              <a:rPr lang="en">
                <a:solidFill>
                  <a:schemeClr val="accent3"/>
                </a:solidFill>
              </a:rPr>
              <a:t> </a:t>
            </a:r>
            <a:endParaRPr>
              <a:solidFill>
                <a:schemeClr val="accent3"/>
              </a:solidFill>
            </a:endParaRPr>
          </a:p>
        </p:txBody>
      </p:sp>
      <p:sp>
        <p:nvSpPr>
          <p:cNvPr id="310" name="Google Shape;310;p24"/>
          <p:cNvSpPr txBox="1"/>
          <p:nvPr>
            <p:ph idx="8" type="title"/>
          </p:nvPr>
        </p:nvSpPr>
        <p:spPr>
          <a:xfrm>
            <a:off x="4448700" y="4087659"/>
            <a:ext cx="3294600" cy="695700"/>
          </a:xfrm>
          <a:prstGeom prst="rect">
            <a:avLst/>
          </a:prstGeom>
          <a:noFill/>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05 | Pandas</a:t>
            </a:r>
            <a:endParaRPr>
              <a:solidFill>
                <a:schemeClr val="accent3"/>
              </a:solidFill>
            </a:endParaRPr>
          </a:p>
        </p:txBody>
      </p:sp>
      <p:sp>
        <p:nvSpPr>
          <p:cNvPr id="311" name="Google Shape;311;p24"/>
          <p:cNvSpPr txBox="1"/>
          <p:nvPr>
            <p:ph idx="9" type="body"/>
          </p:nvPr>
        </p:nvSpPr>
        <p:spPr>
          <a:xfrm>
            <a:off x="8406625" y="27423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Then, we will talk about this.</a:t>
            </a:r>
            <a:endParaRPr/>
          </a:p>
        </p:txBody>
      </p:sp>
      <p:sp>
        <p:nvSpPr>
          <p:cNvPr id="312" name="Google Shape;312;p24"/>
          <p:cNvSpPr txBox="1"/>
          <p:nvPr>
            <p:ph idx="13" type="body"/>
          </p:nvPr>
        </p:nvSpPr>
        <p:spPr>
          <a:xfrm>
            <a:off x="8406625" y="47834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we will talk about this last.</a:t>
            </a:r>
            <a:endParaRPr/>
          </a:p>
        </p:txBody>
      </p:sp>
      <p:sp>
        <p:nvSpPr>
          <p:cNvPr id="313" name="Google Shape;313;p24"/>
          <p:cNvSpPr txBox="1"/>
          <p:nvPr>
            <p:ph idx="14" type="title"/>
          </p:nvPr>
        </p:nvSpPr>
        <p:spPr>
          <a:xfrm>
            <a:off x="8406625" y="2046600"/>
            <a:ext cx="3294600" cy="695700"/>
          </a:xfrm>
          <a:prstGeom prst="rect">
            <a:avLst/>
          </a:prstGeom>
          <a:noFill/>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03 | Elephants</a:t>
            </a:r>
            <a:endParaRPr>
              <a:solidFill>
                <a:schemeClr val="accent3"/>
              </a:solidFill>
            </a:endParaRPr>
          </a:p>
        </p:txBody>
      </p:sp>
      <p:sp>
        <p:nvSpPr>
          <p:cNvPr id="314" name="Google Shape;314;p24"/>
          <p:cNvSpPr txBox="1"/>
          <p:nvPr>
            <p:ph idx="15" type="title"/>
          </p:nvPr>
        </p:nvSpPr>
        <p:spPr>
          <a:xfrm>
            <a:off x="8406625" y="4087659"/>
            <a:ext cx="3294600" cy="695700"/>
          </a:xfrm>
          <a:prstGeom prst="rect">
            <a:avLst/>
          </a:prstGeom>
          <a:noFill/>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06 | Koalas</a:t>
            </a:r>
            <a:endParaRPr>
              <a:solidFill>
                <a:schemeClr val="accent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25"/>
          <p:cNvSpPr/>
          <p:nvPr/>
        </p:nvSpPr>
        <p:spPr>
          <a:xfrm>
            <a:off x="224650" y="208301"/>
            <a:ext cx="1939200" cy="1939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5"/>
          <p:cNvSpPr txBox="1"/>
          <p:nvPr>
            <p:ph idx="1" type="body"/>
          </p:nvPr>
        </p:nvSpPr>
        <p:spPr>
          <a:xfrm>
            <a:off x="2401350" y="4089075"/>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Add a brief introduction of your section here: Let’s dive in and get to know some interesting facts about animals!</a:t>
            </a:r>
            <a:endParaRPr/>
          </a:p>
        </p:txBody>
      </p:sp>
      <p:sp>
        <p:nvSpPr>
          <p:cNvPr id="321" name="Google Shape;321;p25"/>
          <p:cNvSpPr txBox="1"/>
          <p:nvPr>
            <p:ph type="title"/>
          </p:nvPr>
        </p:nvSpPr>
        <p:spPr>
          <a:xfrm>
            <a:off x="2401350" y="2005425"/>
            <a:ext cx="7389300" cy="2066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322" name="Google Shape;322;p25"/>
          <p:cNvSpPr/>
          <p:nvPr/>
        </p:nvSpPr>
        <p:spPr>
          <a:xfrm>
            <a:off x="574705" y="699925"/>
            <a:ext cx="1165828" cy="956030"/>
          </a:xfrm>
          <a:prstGeom prst="rect">
            <a:avLst/>
          </a:prstGeom>
        </p:spPr>
        <p:txBody>
          <a:bodyPr>
            <a:prstTxWarp prst="textPlain"/>
          </a:bodyPr>
          <a:lstStyle/>
          <a:p>
            <a:pPr lvl="0" algn="ctr"/>
            <a:r>
              <a:rPr b="1" i="0">
                <a:ln>
                  <a:noFill/>
                </a:ln>
                <a:solidFill>
                  <a:schemeClr val="accent1"/>
                </a:solidFill>
                <a:latin typeface="Quicksand"/>
              </a:rPr>
              <a:t>01</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6"/>
          <p:cNvSpPr txBox="1"/>
          <p:nvPr>
            <p:ph type="title"/>
          </p:nvPr>
        </p:nvSpPr>
        <p:spPr>
          <a:xfrm>
            <a:off x="966700" y="1326175"/>
            <a:ext cx="7794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328" name="Google Shape;328;p26"/>
          <p:cNvSpPr txBox="1"/>
          <p:nvPr>
            <p:ph idx="1" type="subTitle"/>
          </p:nvPr>
        </p:nvSpPr>
        <p:spPr>
          <a:xfrm>
            <a:off x="966700" y="2604575"/>
            <a:ext cx="77940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Elephants and storms.</a:t>
            </a:r>
            <a:endParaRPr>
              <a:solidFill>
                <a:schemeClr val="accent3"/>
              </a:solidFill>
            </a:endParaRPr>
          </a:p>
        </p:txBody>
      </p:sp>
      <p:sp>
        <p:nvSpPr>
          <p:cNvPr id="329" name="Google Shape;329;p26"/>
          <p:cNvSpPr txBox="1"/>
          <p:nvPr>
            <p:ph idx="2" type="body"/>
          </p:nvPr>
        </p:nvSpPr>
        <p:spPr>
          <a:xfrm>
            <a:off x="966700" y="3264750"/>
            <a:ext cx="7794000" cy="215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335" name="Google Shape;335;p27"/>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336" name="Google Shape;336;p27"/>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337" name="Google Shape;337;p27"/>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A m</a:t>
            </a:r>
            <a:r>
              <a:rPr lang="en">
                <a:solidFill>
                  <a:schemeClr val="accent3"/>
                </a:solidFill>
              </a:rPr>
              <a:t>an's best friend...</a:t>
            </a:r>
            <a:endParaRPr>
              <a:solidFill>
                <a:schemeClr val="accent3"/>
              </a:solidFill>
            </a:endParaRPr>
          </a:p>
        </p:txBody>
      </p:sp>
      <p:sp>
        <p:nvSpPr>
          <p:cNvPr id="338" name="Google Shape;338;p27"/>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Mmm, can I fit in?...</a:t>
            </a:r>
            <a:endParaRPr>
              <a:solidFill>
                <a:schemeClr val="accent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28"/>
          <p:cNvSpPr txBox="1"/>
          <p:nvPr>
            <p:ph type="title"/>
          </p:nvPr>
        </p:nvSpPr>
        <p:spPr>
          <a:xfrm>
            <a:off x="548250" y="1071488"/>
            <a:ext cx="11095500" cy="4714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344" name="Google Shape;344;p28"/>
          <p:cNvSpPr txBox="1"/>
          <p:nvPr>
            <p:ph idx="1" type="subTitle"/>
          </p:nvPr>
        </p:nvSpPr>
        <p:spPr>
          <a:xfrm>
            <a:off x="548250" y="5274717"/>
            <a:ext cx="11095500" cy="511800"/>
          </a:xfrm>
          <a:prstGeom prst="rect">
            <a:avLst/>
          </a:prstGeom>
        </p:spPr>
        <p:txBody>
          <a:bodyPr anchorCtr="0" anchor="b" bIns="121900" lIns="121900" spcFirstLastPara="1" rIns="121900" wrap="square" tIns="121900">
            <a:noAutofit/>
          </a:bodyPr>
          <a:lstStyle/>
          <a:p>
            <a:pPr indent="0" lvl="0" marL="457200" rtl="0" algn="ctr">
              <a:spcBef>
                <a:spcPts val="0"/>
              </a:spcBef>
              <a:spcAft>
                <a:spcPts val="0"/>
              </a:spcAft>
              <a:buNone/>
            </a:pPr>
            <a:r>
              <a:rPr lang="en"/>
              <a:t>― Irene M. Pepperberg</a:t>
            </a:r>
            <a:endParaRPr/>
          </a:p>
        </p:txBody>
      </p:sp>
      <p:grpSp>
        <p:nvGrpSpPr>
          <p:cNvPr id="345" name="Google Shape;345;p28"/>
          <p:cNvGrpSpPr/>
          <p:nvPr/>
        </p:nvGrpSpPr>
        <p:grpSpPr>
          <a:xfrm rot="10800000">
            <a:off x="821600" y="1300222"/>
            <a:ext cx="844289" cy="594762"/>
            <a:chOff x="621403" y="597265"/>
            <a:chExt cx="1588204" cy="1118814"/>
          </a:xfrm>
        </p:grpSpPr>
        <p:sp>
          <p:nvSpPr>
            <p:cNvPr id="346" name="Google Shape;346;p28"/>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 name="Google Shape;347;p28"/>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29"/>
          <p:cNvSpPr txBox="1"/>
          <p:nvPr>
            <p:ph type="title"/>
          </p:nvPr>
        </p:nvSpPr>
        <p:spPr>
          <a:xfrm>
            <a:off x="1217550" y="663663"/>
            <a:ext cx="9755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353" name="Google Shape;353;p29"/>
          <p:cNvSpPr txBox="1"/>
          <p:nvPr>
            <p:ph idx="1" type="subTitle"/>
          </p:nvPr>
        </p:nvSpPr>
        <p:spPr>
          <a:xfrm>
            <a:off x="1217558" y="1800269"/>
            <a:ext cx="9755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Pandas don’t hibernate.</a:t>
            </a:r>
            <a:endParaRPr>
              <a:solidFill>
                <a:schemeClr val="accent3"/>
              </a:solidFill>
            </a:endParaRPr>
          </a:p>
        </p:txBody>
      </p:sp>
      <p:sp>
        <p:nvSpPr>
          <p:cNvPr id="354" name="Google Shape;354;p29"/>
          <p:cNvSpPr txBox="1"/>
          <p:nvPr>
            <p:ph idx="5" type="body"/>
          </p:nvPr>
        </p:nvSpPr>
        <p:spPr>
          <a:xfrm>
            <a:off x="1217550" y="3526878"/>
            <a:ext cx="97551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355" name="Google Shape;355;p29"/>
          <p:cNvSpPr txBox="1"/>
          <p:nvPr>
            <p:ph idx="2" type="subTitle"/>
          </p:nvPr>
        </p:nvSpPr>
        <p:spPr>
          <a:xfrm>
            <a:off x="1217558" y="3100360"/>
            <a:ext cx="9755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T</a:t>
            </a:r>
            <a:r>
              <a:rPr lang="en">
                <a:solidFill>
                  <a:schemeClr val="accent3"/>
                </a:solidFill>
              </a:rPr>
              <a:t>here are more kangaroos than humans in Australia.</a:t>
            </a:r>
            <a:endParaRPr>
              <a:solidFill>
                <a:schemeClr val="accent3"/>
              </a:solidFill>
            </a:endParaRPr>
          </a:p>
        </p:txBody>
      </p:sp>
      <p:sp>
        <p:nvSpPr>
          <p:cNvPr id="356" name="Google Shape;356;p29"/>
          <p:cNvSpPr txBox="1"/>
          <p:nvPr>
            <p:ph idx="6" type="body"/>
          </p:nvPr>
        </p:nvSpPr>
        <p:spPr>
          <a:xfrm>
            <a:off x="1217550" y="4813738"/>
            <a:ext cx="9756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357" name="Google Shape;357;p29"/>
          <p:cNvSpPr txBox="1"/>
          <p:nvPr>
            <p:ph idx="3" type="subTitle"/>
          </p:nvPr>
        </p:nvSpPr>
        <p:spPr>
          <a:xfrm>
            <a:off x="1217558" y="4400450"/>
            <a:ext cx="9755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3"/>
                </a:solidFill>
              </a:rPr>
              <a:t>Koalas are even more lazy than cats.</a:t>
            </a:r>
            <a:endParaRPr>
              <a:solidFill>
                <a:schemeClr val="accent3"/>
              </a:solidFill>
            </a:endParaRPr>
          </a:p>
        </p:txBody>
      </p:sp>
      <p:sp>
        <p:nvSpPr>
          <p:cNvPr id="358" name="Google Shape;358;p29"/>
          <p:cNvSpPr txBox="1"/>
          <p:nvPr>
            <p:ph idx="4" type="body"/>
          </p:nvPr>
        </p:nvSpPr>
        <p:spPr>
          <a:xfrm>
            <a:off x="1217550" y="2238218"/>
            <a:ext cx="97551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30"/>
          <p:cNvSpPr txBox="1"/>
          <p:nvPr>
            <p:ph type="title"/>
          </p:nvPr>
        </p:nvSpPr>
        <p:spPr>
          <a:xfrm>
            <a:off x="836250" y="1610850"/>
            <a:ext cx="10519500" cy="3806100"/>
          </a:xfrm>
          <a:prstGeom prst="rect">
            <a:avLst/>
          </a:prstGeom>
        </p:spPr>
        <p:txBody>
          <a:bodyPr anchorCtr="0" anchor="ctr" bIns="121900" lIns="121900" spcFirstLastPara="1" rIns="121900" wrap="square" tIns="121900">
            <a:noAutofit/>
          </a:bodyPr>
          <a:lstStyle/>
          <a:p>
            <a:pPr indent="0" lvl="0" marL="457200" rtl="0" algn="ctr">
              <a:spcBef>
                <a:spcPts val="0"/>
              </a:spcBef>
              <a:spcAft>
                <a:spcPts val="0"/>
              </a:spcAft>
              <a:buNone/>
            </a:pPr>
            <a:r>
              <a:rPr lang="en"/>
              <a:t>Very interesting facts!</a:t>
            </a:r>
            <a:endParaRPr/>
          </a:p>
        </p:txBody>
      </p:sp>
      <p:sp>
        <p:nvSpPr>
          <p:cNvPr id="364" name="Google Shape;364;p30"/>
          <p:cNvSpPr txBox="1"/>
          <p:nvPr>
            <p:ph idx="4294967295" type="body"/>
          </p:nvPr>
        </p:nvSpPr>
        <p:spPr>
          <a:xfrm>
            <a:off x="836250" y="5470250"/>
            <a:ext cx="10661400" cy="2823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1200"/>
              <a:t>This is where you section ends. Duplicate this set of slides as many times you need to go over all your sections.</a:t>
            </a:r>
            <a:endParaRPr sz="12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FFFFFF"/>
      </a:dk1>
      <a:lt1>
        <a:srgbClr val="3D3983"/>
      </a:lt1>
      <a:dk2>
        <a:srgbClr val="FFFFFF"/>
      </a:dk2>
      <a:lt2>
        <a:srgbClr val="EEEEEE"/>
      </a:lt2>
      <a:accent1>
        <a:srgbClr val="3D3983"/>
      </a:accent1>
      <a:accent2>
        <a:srgbClr val="F06B80"/>
      </a:accent2>
      <a:accent3>
        <a:srgbClr val="F5C968"/>
      </a:accent3>
      <a:accent4>
        <a:srgbClr val="FFFFFF"/>
      </a:accent4>
      <a:accent5>
        <a:srgbClr val="3A3838"/>
      </a:accent5>
      <a:accent6>
        <a:srgbClr val="000000"/>
      </a:accent6>
      <a:hlink>
        <a:srgbClr val="F5C96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