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sldIdLst>
    <p:sldId id="277" r:id="rId2"/>
    <p:sldId id="343" r:id="rId3"/>
    <p:sldId id="257" r:id="rId4"/>
    <p:sldId id="327" r:id="rId5"/>
    <p:sldId id="259" r:id="rId6"/>
    <p:sldId id="309" r:id="rId7"/>
    <p:sldId id="310" r:id="rId8"/>
    <p:sldId id="345" r:id="rId9"/>
    <p:sldId id="346" r:id="rId10"/>
    <p:sldId id="347" r:id="rId11"/>
    <p:sldId id="348" r:id="rId12"/>
    <p:sldId id="349" r:id="rId13"/>
    <p:sldId id="350" r:id="rId14"/>
    <p:sldId id="351" r:id="rId15"/>
    <p:sldId id="352" r:id="rId16"/>
    <p:sldId id="353" r:id="rId17"/>
    <p:sldId id="354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  <p:sldId id="447" r:id="rId28"/>
  </p:sldIdLst>
  <p:sldSz cx="12192000" cy="6858000"/>
  <p:notesSz cx="6858000" cy="9144000"/>
  <p:embeddedFontLst>
    <p:embeddedFont>
      <p:font typeface="Montserrat Light" panose="00000400000000000000" pitchFamily="2" charset="0"/>
      <p:regular r:id="rId30"/>
      <p:italic r:id="rId31"/>
    </p:embeddedFont>
    <p:embeddedFont>
      <p:font typeface="Montserrat SemiBold" panose="00000700000000000000" pitchFamily="2" charset="0"/>
      <p:bold r:id="rId32"/>
      <p:boldItalic r:id="rId33"/>
    </p:embeddedFont>
    <p:embeddedFont>
      <p:font typeface="맑은 고딕" panose="020B0503020000020004" pitchFamily="50" charset="-127"/>
      <p:regular r:id="rId34"/>
      <p:bold r:id="rId35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2CC91"/>
    <a:srgbClr val="006F7A"/>
    <a:srgbClr val="77EDBA"/>
    <a:srgbClr val="3DD8A0"/>
    <a:srgbClr val="132334"/>
    <a:srgbClr val="EC9406"/>
    <a:srgbClr val="FAA828"/>
    <a:srgbClr val="FECF63"/>
    <a:srgbClr val="F0E6DA"/>
    <a:srgbClr val="F35F3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 varScale="1">
        <p:scale>
          <a:sx n="115" d="100"/>
          <a:sy n="115" d="100"/>
        </p:scale>
        <p:origin x="372" y="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5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4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3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2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1.fntdata"/><Relationship Id="rId35" Type="http://schemas.openxmlformats.org/officeDocument/2006/relationships/font" Target="fonts/font6.fntdata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2020-11-04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17.svg"/><Relationship Id="rId26" Type="http://schemas.openxmlformats.org/officeDocument/2006/relationships/image" Target="../media/image25.svg"/><Relationship Id="rId3" Type="http://schemas.openxmlformats.org/officeDocument/2006/relationships/image" Target="../media/image5.svg"/><Relationship Id="rId21" Type="http://schemas.openxmlformats.org/officeDocument/2006/relationships/image" Target="../media/image20.png"/><Relationship Id="rId34" Type="http://schemas.openxmlformats.org/officeDocument/2006/relationships/image" Target="../media/image33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16.png"/><Relationship Id="rId25" Type="http://schemas.openxmlformats.org/officeDocument/2006/relationships/image" Target="../media/image24.png"/><Relationship Id="rId33" Type="http://schemas.openxmlformats.org/officeDocument/2006/relationships/image" Target="../media/image32.png"/><Relationship Id="rId2" Type="http://schemas.openxmlformats.org/officeDocument/2006/relationships/image" Target="../media/image4.png"/><Relationship Id="rId16" Type="http://schemas.openxmlformats.org/officeDocument/2006/relationships/image" Target="../media/image15.svg"/><Relationship Id="rId20" Type="http://schemas.openxmlformats.org/officeDocument/2006/relationships/image" Target="../media/image19.svg"/><Relationship Id="rId29" Type="http://schemas.openxmlformats.org/officeDocument/2006/relationships/image" Target="../media/image2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3.svg"/><Relationship Id="rId32" Type="http://schemas.openxmlformats.org/officeDocument/2006/relationships/image" Target="../media/image31.svg"/><Relationship Id="rId5" Type="http://schemas.openxmlformats.org/officeDocument/2006/relationships/image" Target="../media/image7.svg"/><Relationship Id="rId15" Type="http://schemas.openxmlformats.org/officeDocument/2006/relationships/image" Target="../media/image14.png"/><Relationship Id="rId23" Type="http://schemas.openxmlformats.org/officeDocument/2006/relationships/image" Target="../media/image22.png"/><Relationship Id="rId28" Type="http://schemas.openxmlformats.org/officeDocument/2006/relationships/image" Target="../media/image27.svg"/><Relationship Id="rId10" Type="http://schemas.openxmlformats.org/officeDocument/2006/relationships/image" Target="../media/image12.png"/><Relationship Id="rId19" Type="http://schemas.openxmlformats.org/officeDocument/2006/relationships/image" Target="../media/image18.png"/><Relationship Id="rId31" Type="http://schemas.openxmlformats.org/officeDocument/2006/relationships/image" Target="../media/image30.png"/><Relationship Id="rId4" Type="http://schemas.openxmlformats.org/officeDocument/2006/relationships/image" Target="../media/image6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21.svg"/><Relationship Id="rId27" Type="http://schemas.openxmlformats.org/officeDocument/2006/relationships/image" Target="../media/image26.png"/><Relationship Id="rId30" Type="http://schemas.openxmlformats.org/officeDocument/2006/relationships/image" Target="../media/image29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svg"/><Relationship Id="rId13" Type="http://schemas.openxmlformats.org/officeDocument/2006/relationships/image" Target="../media/image22.png"/><Relationship Id="rId18" Type="http://schemas.openxmlformats.org/officeDocument/2006/relationships/image" Target="../media/image41.svg"/><Relationship Id="rId26" Type="http://schemas.openxmlformats.org/officeDocument/2006/relationships/image" Target="../media/image31.svg"/><Relationship Id="rId3" Type="http://schemas.openxmlformats.org/officeDocument/2006/relationships/image" Target="../media/image1.png"/><Relationship Id="rId21" Type="http://schemas.openxmlformats.org/officeDocument/2006/relationships/image" Target="../media/image44.png"/><Relationship Id="rId34" Type="http://schemas.openxmlformats.org/officeDocument/2006/relationships/image" Target="../media/image53.svg"/><Relationship Id="rId7" Type="http://schemas.openxmlformats.org/officeDocument/2006/relationships/image" Target="../media/image16.png"/><Relationship Id="rId12" Type="http://schemas.openxmlformats.org/officeDocument/2006/relationships/image" Target="../media/image37.svg"/><Relationship Id="rId17" Type="http://schemas.openxmlformats.org/officeDocument/2006/relationships/image" Target="../media/image40.png"/><Relationship Id="rId25" Type="http://schemas.openxmlformats.org/officeDocument/2006/relationships/image" Target="../media/image30.png"/><Relationship Id="rId33" Type="http://schemas.openxmlformats.org/officeDocument/2006/relationships/image" Target="../media/image52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39.svg"/><Relationship Id="rId20" Type="http://schemas.openxmlformats.org/officeDocument/2006/relationships/image" Target="../media/image43.svg"/><Relationship Id="rId29" Type="http://schemas.openxmlformats.org/officeDocument/2006/relationships/image" Target="../media/image4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5.svg"/><Relationship Id="rId11" Type="http://schemas.openxmlformats.org/officeDocument/2006/relationships/image" Target="../media/image36.png"/><Relationship Id="rId24" Type="http://schemas.openxmlformats.org/officeDocument/2006/relationships/image" Target="../media/image47.svg"/><Relationship Id="rId32" Type="http://schemas.openxmlformats.org/officeDocument/2006/relationships/image" Target="../media/image51.svg"/><Relationship Id="rId5" Type="http://schemas.openxmlformats.org/officeDocument/2006/relationships/image" Target="../media/image34.png"/><Relationship Id="rId15" Type="http://schemas.openxmlformats.org/officeDocument/2006/relationships/image" Target="../media/image38.png"/><Relationship Id="rId23" Type="http://schemas.openxmlformats.org/officeDocument/2006/relationships/image" Target="../media/image46.png"/><Relationship Id="rId28" Type="http://schemas.openxmlformats.org/officeDocument/2006/relationships/image" Target="../media/image33.svg"/><Relationship Id="rId10" Type="http://schemas.openxmlformats.org/officeDocument/2006/relationships/image" Target="../media/image19.svg"/><Relationship Id="rId19" Type="http://schemas.openxmlformats.org/officeDocument/2006/relationships/image" Target="../media/image42.png"/><Relationship Id="rId31" Type="http://schemas.openxmlformats.org/officeDocument/2006/relationships/image" Target="../media/image50.png"/><Relationship Id="rId4" Type="http://schemas.openxmlformats.org/officeDocument/2006/relationships/image" Target="../media/image2.svg"/><Relationship Id="rId9" Type="http://schemas.openxmlformats.org/officeDocument/2006/relationships/image" Target="../media/image18.png"/><Relationship Id="rId14" Type="http://schemas.openxmlformats.org/officeDocument/2006/relationships/image" Target="../media/image23.svg"/><Relationship Id="rId22" Type="http://schemas.openxmlformats.org/officeDocument/2006/relationships/image" Target="../media/image45.svg"/><Relationship Id="rId27" Type="http://schemas.openxmlformats.org/officeDocument/2006/relationships/image" Target="../media/image32.png"/><Relationship Id="rId30" Type="http://schemas.openxmlformats.org/officeDocument/2006/relationships/image" Target="../media/image49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37.svg"/><Relationship Id="rId26" Type="http://schemas.openxmlformats.org/officeDocument/2006/relationships/image" Target="../media/image45.svg"/><Relationship Id="rId3" Type="http://schemas.openxmlformats.org/officeDocument/2006/relationships/image" Target="../media/image7.svg"/><Relationship Id="rId21" Type="http://schemas.openxmlformats.org/officeDocument/2006/relationships/image" Target="../media/image42.png"/><Relationship Id="rId34" Type="http://schemas.openxmlformats.org/officeDocument/2006/relationships/image" Target="../media/image49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36.png"/><Relationship Id="rId25" Type="http://schemas.openxmlformats.org/officeDocument/2006/relationships/image" Target="../media/image44.png"/><Relationship Id="rId33" Type="http://schemas.openxmlformats.org/officeDocument/2006/relationships/image" Target="../media/image48.png"/><Relationship Id="rId2" Type="http://schemas.openxmlformats.org/officeDocument/2006/relationships/image" Target="../media/image6.png"/><Relationship Id="rId16" Type="http://schemas.openxmlformats.org/officeDocument/2006/relationships/image" Target="../media/image19.svg"/><Relationship Id="rId20" Type="http://schemas.openxmlformats.org/officeDocument/2006/relationships/image" Target="../media/image55.svg"/><Relationship Id="rId29" Type="http://schemas.openxmlformats.org/officeDocument/2006/relationships/image" Target="../media/image30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5.svg"/><Relationship Id="rId32" Type="http://schemas.openxmlformats.org/officeDocument/2006/relationships/image" Target="../media/image57.svg"/><Relationship Id="rId5" Type="http://schemas.openxmlformats.org/officeDocument/2006/relationships/image" Target="../media/image5.svg"/><Relationship Id="rId15" Type="http://schemas.openxmlformats.org/officeDocument/2006/relationships/image" Target="../media/image18.png"/><Relationship Id="rId23" Type="http://schemas.openxmlformats.org/officeDocument/2006/relationships/image" Target="../media/image24.png"/><Relationship Id="rId28" Type="http://schemas.openxmlformats.org/officeDocument/2006/relationships/image" Target="../media/image47.svg"/><Relationship Id="rId36" Type="http://schemas.openxmlformats.org/officeDocument/2006/relationships/image" Target="../media/image23.svg"/><Relationship Id="rId10" Type="http://schemas.openxmlformats.org/officeDocument/2006/relationships/image" Target="../media/image12.png"/><Relationship Id="rId19" Type="http://schemas.openxmlformats.org/officeDocument/2006/relationships/image" Target="../media/image54.png"/><Relationship Id="rId31" Type="http://schemas.openxmlformats.org/officeDocument/2006/relationships/image" Target="../media/image56.png"/><Relationship Id="rId4" Type="http://schemas.openxmlformats.org/officeDocument/2006/relationships/image" Target="../media/image4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43.svg"/><Relationship Id="rId27" Type="http://schemas.openxmlformats.org/officeDocument/2006/relationships/image" Target="../media/image46.png"/><Relationship Id="rId30" Type="http://schemas.openxmlformats.org/officeDocument/2006/relationships/image" Target="../media/image31.svg"/><Relationship Id="rId35" Type="http://schemas.openxmlformats.org/officeDocument/2006/relationships/image" Target="../media/image22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37.svg"/><Relationship Id="rId26" Type="http://schemas.openxmlformats.org/officeDocument/2006/relationships/image" Target="../media/image47.svg"/><Relationship Id="rId3" Type="http://schemas.openxmlformats.org/officeDocument/2006/relationships/image" Target="../media/image5.svg"/><Relationship Id="rId21" Type="http://schemas.openxmlformats.org/officeDocument/2006/relationships/image" Target="../media/image26.png"/><Relationship Id="rId34" Type="http://schemas.openxmlformats.org/officeDocument/2006/relationships/image" Target="../media/image23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36.png"/><Relationship Id="rId25" Type="http://schemas.openxmlformats.org/officeDocument/2006/relationships/image" Target="../media/image46.png"/><Relationship Id="rId33" Type="http://schemas.openxmlformats.org/officeDocument/2006/relationships/image" Target="../media/image22.png"/><Relationship Id="rId2" Type="http://schemas.openxmlformats.org/officeDocument/2006/relationships/image" Target="../media/image4.png"/><Relationship Id="rId16" Type="http://schemas.openxmlformats.org/officeDocument/2006/relationships/image" Target="../media/image17.svg"/><Relationship Id="rId20" Type="http://schemas.openxmlformats.org/officeDocument/2006/relationships/image" Target="../media/image41.svg"/><Relationship Id="rId29" Type="http://schemas.openxmlformats.org/officeDocument/2006/relationships/image" Target="../media/image56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9.svg"/><Relationship Id="rId32" Type="http://schemas.openxmlformats.org/officeDocument/2006/relationships/image" Target="../media/image19.svg"/><Relationship Id="rId5" Type="http://schemas.openxmlformats.org/officeDocument/2006/relationships/image" Target="../media/image7.svg"/><Relationship Id="rId15" Type="http://schemas.openxmlformats.org/officeDocument/2006/relationships/image" Target="../media/image16.png"/><Relationship Id="rId23" Type="http://schemas.openxmlformats.org/officeDocument/2006/relationships/image" Target="../media/image28.png"/><Relationship Id="rId28" Type="http://schemas.openxmlformats.org/officeDocument/2006/relationships/image" Target="../media/image33.svg"/><Relationship Id="rId10" Type="http://schemas.openxmlformats.org/officeDocument/2006/relationships/image" Target="../media/image12.png"/><Relationship Id="rId19" Type="http://schemas.openxmlformats.org/officeDocument/2006/relationships/image" Target="../media/image40.png"/><Relationship Id="rId31" Type="http://schemas.openxmlformats.org/officeDocument/2006/relationships/image" Target="../media/image18.png"/><Relationship Id="rId4" Type="http://schemas.openxmlformats.org/officeDocument/2006/relationships/image" Target="../media/image6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27.svg"/><Relationship Id="rId27" Type="http://schemas.openxmlformats.org/officeDocument/2006/relationships/image" Target="../media/image32.png"/><Relationship Id="rId30" Type="http://schemas.openxmlformats.org/officeDocument/2006/relationships/image" Target="../media/image57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svg"/><Relationship Id="rId13" Type="http://schemas.openxmlformats.org/officeDocument/2006/relationships/image" Target="../media/image46.png"/><Relationship Id="rId18" Type="http://schemas.openxmlformats.org/officeDocument/2006/relationships/image" Target="../media/image57.svg"/><Relationship Id="rId26" Type="http://schemas.openxmlformats.org/officeDocument/2006/relationships/image" Target="../media/image25.svg"/><Relationship Id="rId3" Type="http://schemas.openxmlformats.org/officeDocument/2006/relationships/image" Target="../media/image1.png"/><Relationship Id="rId21" Type="http://schemas.openxmlformats.org/officeDocument/2006/relationships/image" Target="../media/image52.png"/><Relationship Id="rId7" Type="http://schemas.openxmlformats.org/officeDocument/2006/relationships/image" Target="../media/image16.png"/><Relationship Id="rId12" Type="http://schemas.openxmlformats.org/officeDocument/2006/relationships/image" Target="../media/image21.svg"/><Relationship Id="rId17" Type="http://schemas.openxmlformats.org/officeDocument/2006/relationships/image" Target="../media/image56.png"/><Relationship Id="rId25" Type="http://schemas.openxmlformats.org/officeDocument/2006/relationships/image" Target="../media/image24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31.svg"/><Relationship Id="rId20" Type="http://schemas.openxmlformats.org/officeDocument/2006/relationships/image" Target="../media/image51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5.svg"/><Relationship Id="rId11" Type="http://schemas.openxmlformats.org/officeDocument/2006/relationships/image" Target="../media/image20.png"/><Relationship Id="rId24" Type="http://schemas.openxmlformats.org/officeDocument/2006/relationships/image" Target="../media/image23.svg"/><Relationship Id="rId5" Type="http://schemas.openxmlformats.org/officeDocument/2006/relationships/image" Target="../media/image34.png"/><Relationship Id="rId15" Type="http://schemas.openxmlformats.org/officeDocument/2006/relationships/image" Target="../media/image30.png"/><Relationship Id="rId23" Type="http://schemas.openxmlformats.org/officeDocument/2006/relationships/image" Target="../media/image22.png"/><Relationship Id="rId10" Type="http://schemas.openxmlformats.org/officeDocument/2006/relationships/image" Target="../media/image19.svg"/><Relationship Id="rId19" Type="http://schemas.openxmlformats.org/officeDocument/2006/relationships/image" Target="../media/image50.png"/><Relationship Id="rId4" Type="http://schemas.openxmlformats.org/officeDocument/2006/relationships/image" Target="../media/image2.svg"/><Relationship Id="rId9" Type="http://schemas.openxmlformats.org/officeDocument/2006/relationships/image" Target="../media/image18.png"/><Relationship Id="rId14" Type="http://schemas.openxmlformats.org/officeDocument/2006/relationships/image" Target="../media/image47.svg"/><Relationship Id="rId22" Type="http://schemas.openxmlformats.org/officeDocument/2006/relationships/image" Target="../media/image53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36.png"/><Relationship Id="rId18" Type="http://schemas.openxmlformats.org/officeDocument/2006/relationships/image" Target="../media/image23.svg"/><Relationship Id="rId26" Type="http://schemas.openxmlformats.org/officeDocument/2006/relationships/image" Target="../media/image45.svg"/><Relationship Id="rId39" Type="http://schemas.openxmlformats.org/officeDocument/2006/relationships/image" Target="../media/image42.png"/><Relationship Id="rId3" Type="http://schemas.openxmlformats.org/officeDocument/2006/relationships/image" Target="../media/image9.svg"/><Relationship Id="rId21" Type="http://schemas.openxmlformats.org/officeDocument/2006/relationships/image" Target="../media/image40.png"/><Relationship Id="rId34" Type="http://schemas.openxmlformats.org/officeDocument/2006/relationships/image" Target="../media/image19.svg"/><Relationship Id="rId7" Type="http://schemas.openxmlformats.org/officeDocument/2006/relationships/image" Target="../media/image13.svg"/><Relationship Id="rId12" Type="http://schemas.openxmlformats.org/officeDocument/2006/relationships/image" Target="../media/image17.svg"/><Relationship Id="rId17" Type="http://schemas.openxmlformats.org/officeDocument/2006/relationships/image" Target="../media/image22.png"/><Relationship Id="rId25" Type="http://schemas.openxmlformats.org/officeDocument/2006/relationships/image" Target="../media/image44.png"/><Relationship Id="rId33" Type="http://schemas.openxmlformats.org/officeDocument/2006/relationships/image" Target="../media/image18.png"/><Relationship Id="rId38" Type="http://schemas.openxmlformats.org/officeDocument/2006/relationships/image" Target="../media/image5.svg"/><Relationship Id="rId2" Type="http://schemas.openxmlformats.org/officeDocument/2006/relationships/image" Target="../media/image8.png"/><Relationship Id="rId16" Type="http://schemas.openxmlformats.org/officeDocument/2006/relationships/image" Target="../media/image21.svg"/><Relationship Id="rId20" Type="http://schemas.openxmlformats.org/officeDocument/2006/relationships/image" Target="../media/image39.svg"/><Relationship Id="rId29" Type="http://schemas.openxmlformats.org/officeDocument/2006/relationships/image" Target="../media/image3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png"/><Relationship Id="rId11" Type="http://schemas.openxmlformats.org/officeDocument/2006/relationships/image" Target="../media/image16.png"/><Relationship Id="rId24" Type="http://schemas.openxmlformats.org/officeDocument/2006/relationships/image" Target="../media/image29.svg"/><Relationship Id="rId32" Type="http://schemas.openxmlformats.org/officeDocument/2006/relationships/image" Target="../media/image57.svg"/><Relationship Id="rId37" Type="http://schemas.openxmlformats.org/officeDocument/2006/relationships/image" Target="../media/image4.png"/><Relationship Id="rId40" Type="http://schemas.openxmlformats.org/officeDocument/2006/relationships/image" Target="../media/image43.svg"/><Relationship Id="rId5" Type="http://schemas.openxmlformats.org/officeDocument/2006/relationships/image" Target="../media/image11.svg"/><Relationship Id="rId15" Type="http://schemas.openxmlformats.org/officeDocument/2006/relationships/image" Target="../media/image20.png"/><Relationship Id="rId23" Type="http://schemas.openxmlformats.org/officeDocument/2006/relationships/image" Target="../media/image28.png"/><Relationship Id="rId28" Type="http://schemas.openxmlformats.org/officeDocument/2006/relationships/image" Target="../media/image31.svg"/><Relationship Id="rId36" Type="http://schemas.openxmlformats.org/officeDocument/2006/relationships/image" Target="../media/image7.svg"/><Relationship Id="rId10" Type="http://schemas.openxmlformats.org/officeDocument/2006/relationships/image" Target="../media/image2.svg"/><Relationship Id="rId19" Type="http://schemas.openxmlformats.org/officeDocument/2006/relationships/image" Target="../media/image38.png"/><Relationship Id="rId31" Type="http://schemas.openxmlformats.org/officeDocument/2006/relationships/image" Target="../media/image56.png"/><Relationship Id="rId4" Type="http://schemas.openxmlformats.org/officeDocument/2006/relationships/image" Target="../media/image10.png"/><Relationship Id="rId9" Type="http://schemas.openxmlformats.org/officeDocument/2006/relationships/image" Target="../media/image1.png"/><Relationship Id="rId14" Type="http://schemas.openxmlformats.org/officeDocument/2006/relationships/image" Target="../media/image37.svg"/><Relationship Id="rId22" Type="http://schemas.openxmlformats.org/officeDocument/2006/relationships/image" Target="../media/image41.svg"/><Relationship Id="rId27" Type="http://schemas.openxmlformats.org/officeDocument/2006/relationships/image" Target="../media/image30.png"/><Relationship Id="rId30" Type="http://schemas.openxmlformats.org/officeDocument/2006/relationships/image" Target="../media/image33.svg"/><Relationship Id="rId35" Type="http://schemas.openxmlformats.org/officeDocument/2006/relationships/image" Target="../media/image6.png"/></Relationships>
</file>

<file path=ppt/slideLayouts/_rels/slideLayout8.xml.rels><?xml version="1.0" encoding="UTF-8" standalone="yes"?>
<Relationships xmlns="http://schemas.openxmlformats.org/package/2006/relationships"><Relationship Id="rId13" Type="http://schemas.openxmlformats.org/officeDocument/2006/relationships/image" Target="../media/image1.png"/><Relationship Id="rId18" Type="http://schemas.openxmlformats.org/officeDocument/2006/relationships/image" Target="../media/image19.svg"/><Relationship Id="rId26" Type="http://schemas.openxmlformats.org/officeDocument/2006/relationships/image" Target="../media/image41.svg"/><Relationship Id="rId39" Type="http://schemas.openxmlformats.org/officeDocument/2006/relationships/image" Target="../media/image50.png"/><Relationship Id="rId3" Type="http://schemas.openxmlformats.org/officeDocument/2006/relationships/image" Target="../media/image5.svg"/><Relationship Id="rId21" Type="http://schemas.openxmlformats.org/officeDocument/2006/relationships/image" Target="../media/image22.png"/><Relationship Id="rId34" Type="http://schemas.openxmlformats.org/officeDocument/2006/relationships/image" Target="../media/image31.svg"/><Relationship Id="rId42" Type="http://schemas.openxmlformats.org/officeDocument/2006/relationships/image" Target="../media/image53.svg"/><Relationship Id="rId47" Type="http://schemas.openxmlformats.org/officeDocument/2006/relationships/image" Target="../media/image20.png"/><Relationship Id="rId50" Type="http://schemas.openxmlformats.org/officeDocument/2006/relationships/image" Target="../media/image15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18.png"/><Relationship Id="rId25" Type="http://schemas.openxmlformats.org/officeDocument/2006/relationships/image" Target="../media/image40.png"/><Relationship Id="rId33" Type="http://schemas.openxmlformats.org/officeDocument/2006/relationships/image" Target="../media/image30.png"/><Relationship Id="rId38" Type="http://schemas.openxmlformats.org/officeDocument/2006/relationships/image" Target="../media/image49.svg"/><Relationship Id="rId46" Type="http://schemas.openxmlformats.org/officeDocument/2006/relationships/image" Target="../media/image27.svg"/><Relationship Id="rId2" Type="http://schemas.openxmlformats.org/officeDocument/2006/relationships/image" Target="../media/image4.png"/><Relationship Id="rId16" Type="http://schemas.openxmlformats.org/officeDocument/2006/relationships/image" Target="../media/image17.svg"/><Relationship Id="rId20" Type="http://schemas.openxmlformats.org/officeDocument/2006/relationships/image" Target="../media/image37.svg"/><Relationship Id="rId29" Type="http://schemas.openxmlformats.org/officeDocument/2006/relationships/image" Target="../media/image44.png"/><Relationship Id="rId41" Type="http://schemas.openxmlformats.org/officeDocument/2006/relationships/image" Target="../media/image5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39.svg"/><Relationship Id="rId32" Type="http://schemas.openxmlformats.org/officeDocument/2006/relationships/image" Target="../media/image47.svg"/><Relationship Id="rId37" Type="http://schemas.openxmlformats.org/officeDocument/2006/relationships/image" Target="../media/image48.png"/><Relationship Id="rId40" Type="http://schemas.openxmlformats.org/officeDocument/2006/relationships/image" Target="../media/image51.svg"/><Relationship Id="rId45" Type="http://schemas.openxmlformats.org/officeDocument/2006/relationships/image" Target="../media/image26.png"/><Relationship Id="rId5" Type="http://schemas.openxmlformats.org/officeDocument/2006/relationships/image" Target="../media/image7.svg"/><Relationship Id="rId15" Type="http://schemas.openxmlformats.org/officeDocument/2006/relationships/image" Target="../media/image16.png"/><Relationship Id="rId23" Type="http://schemas.openxmlformats.org/officeDocument/2006/relationships/image" Target="../media/image38.png"/><Relationship Id="rId28" Type="http://schemas.openxmlformats.org/officeDocument/2006/relationships/image" Target="../media/image43.svg"/><Relationship Id="rId36" Type="http://schemas.openxmlformats.org/officeDocument/2006/relationships/image" Target="../media/image33.svg"/><Relationship Id="rId49" Type="http://schemas.openxmlformats.org/officeDocument/2006/relationships/image" Target="../media/image14.png"/><Relationship Id="rId10" Type="http://schemas.openxmlformats.org/officeDocument/2006/relationships/image" Target="../media/image12.png"/><Relationship Id="rId19" Type="http://schemas.openxmlformats.org/officeDocument/2006/relationships/image" Target="../media/image36.png"/><Relationship Id="rId31" Type="http://schemas.openxmlformats.org/officeDocument/2006/relationships/image" Target="../media/image46.png"/><Relationship Id="rId44" Type="http://schemas.openxmlformats.org/officeDocument/2006/relationships/image" Target="../media/image25.svg"/><Relationship Id="rId4" Type="http://schemas.openxmlformats.org/officeDocument/2006/relationships/image" Target="../media/image6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23.svg"/><Relationship Id="rId27" Type="http://schemas.openxmlformats.org/officeDocument/2006/relationships/image" Target="../media/image42.png"/><Relationship Id="rId30" Type="http://schemas.openxmlformats.org/officeDocument/2006/relationships/image" Target="../media/image45.svg"/><Relationship Id="rId35" Type="http://schemas.openxmlformats.org/officeDocument/2006/relationships/image" Target="../media/image32.png"/><Relationship Id="rId43" Type="http://schemas.openxmlformats.org/officeDocument/2006/relationships/image" Target="../media/image24.png"/><Relationship Id="rId48" Type="http://schemas.openxmlformats.org/officeDocument/2006/relationships/image" Target="../media/image21.svg"/><Relationship Id="rId8" Type="http://schemas.openxmlformats.org/officeDocument/2006/relationships/image" Target="../media/image10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17.svg"/><Relationship Id="rId26" Type="http://schemas.openxmlformats.org/officeDocument/2006/relationships/image" Target="../media/image25.svg"/><Relationship Id="rId3" Type="http://schemas.openxmlformats.org/officeDocument/2006/relationships/image" Target="../media/image5.svg"/><Relationship Id="rId21" Type="http://schemas.openxmlformats.org/officeDocument/2006/relationships/image" Target="../media/image20.png"/><Relationship Id="rId34" Type="http://schemas.openxmlformats.org/officeDocument/2006/relationships/image" Target="../media/image33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16.png"/><Relationship Id="rId25" Type="http://schemas.openxmlformats.org/officeDocument/2006/relationships/image" Target="../media/image24.png"/><Relationship Id="rId33" Type="http://schemas.openxmlformats.org/officeDocument/2006/relationships/image" Target="../media/image32.png"/><Relationship Id="rId2" Type="http://schemas.openxmlformats.org/officeDocument/2006/relationships/image" Target="../media/image4.png"/><Relationship Id="rId16" Type="http://schemas.openxmlformats.org/officeDocument/2006/relationships/image" Target="../media/image15.svg"/><Relationship Id="rId20" Type="http://schemas.openxmlformats.org/officeDocument/2006/relationships/image" Target="../media/image19.svg"/><Relationship Id="rId29" Type="http://schemas.openxmlformats.org/officeDocument/2006/relationships/image" Target="../media/image2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3.svg"/><Relationship Id="rId32" Type="http://schemas.openxmlformats.org/officeDocument/2006/relationships/image" Target="../media/image31.svg"/><Relationship Id="rId5" Type="http://schemas.openxmlformats.org/officeDocument/2006/relationships/image" Target="../media/image7.svg"/><Relationship Id="rId15" Type="http://schemas.openxmlformats.org/officeDocument/2006/relationships/image" Target="../media/image14.png"/><Relationship Id="rId23" Type="http://schemas.openxmlformats.org/officeDocument/2006/relationships/image" Target="../media/image22.png"/><Relationship Id="rId28" Type="http://schemas.openxmlformats.org/officeDocument/2006/relationships/image" Target="../media/image27.svg"/><Relationship Id="rId10" Type="http://schemas.openxmlformats.org/officeDocument/2006/relationships/image" Target="../media/image12.png"/><Relationship Id="rId19" Type="http://schemas.openxmlformats.org/officeDocument/2006/relationships/image" Target="../media/image18.png"/><Relationship Id="rId31" Type="http://schemas.openxmlformats.org/officeDocument/2006/relationships/image" Target="../media/image30.png"/><Relationship Id="rId4" Type="http://schemas.openxmlformats.org/officeDocument/2006/relationships/image" Target="../media/image6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21.svg"/><Relationship Id="rId27" Type="http://schemas.openxmlformats.org/officeDocument/2006/relationships/image" Target="../media/image26.png"/><Relationship Id="rId30" Type="http://schemas.openxmlformats.org/officeDocument/2006/relationships/image" Target="../media/image29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svg"/><Relationship Id="rId13" Type="http://schemas.openxmlformats.org/officeDocument/2006/relationships/image" Target="../media/image22.png"/><Relationship Id="rId18" Type="http://schemas.openxmlformats.org/officeDocument/2006/relationships/image" Target="../media/image41.svg"/><Relationship Id="rId26" Type="http://schemas.openxmlformats.org/officeDocument/2006/relationships/image" Target="../media/image31.svg"/><Relationship Id="rId3" Type="http://schemas.openxmlformats.org/officeDocument/2006/relationships/image" Target="../media/image1.png"/><Relationship Id="rId21" Type="http://schemas.openxmlformats.org/officeDocument/2006/relationships/image" Target="../media/image44.png"/><Relationship Id="rId34" Type="http://schemas.openxmlformats.org/officeDocument/2006/relationships/image" Target="../media/image53.svg"/><Relationship Id="rId7" Type="http://schemas.openxmlformats.org/officeDocument/2006/relationships/image" Target="../media/image16.png"/><Relationship Id="rId12" Type="http://schemas.openxmlformats.org/officeDocument/2006/relationships/image" Target="../media/image37.svg"/><Relationship Id="rId17" Type="http://schemas.openxmlformats.org/officeDocument/2006/relationships/image" Target="../media/image40.png"/><Relationship Id="rId25" Type="http://schemas.openxmlformats.org/officeDocument/2006/relationships/image" Target="../media/image30.png"/><Relationship Id="rId33" Type="http://schemas.openxmlformats.org/officeDocument/2006/relationships/image" Target="../media/image52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39.svg"/><Relationship Id="rId20" Type="http://schemas.openxmlformats.org/officeDocument/2006/relationships/image" Target="../media/image43.svg"/><Relationship Id="rId29" Type="http://schemas.openxmlformats.org/officeDocument/2006/relationships/image" Target="../media/image4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5.svg"/><Relationship Id="rId11" Type="http://schemas.openxmlformats.org/officeDocument/2006/relationships/image" Target="../media/image36.png"/><Relationship Id="rId24" Type="http://schemas.openxmlformats.org/officeDocument/2006/relationships/image" Target="../media/image47.svg"/><Relationship Id="rId32" Type="http://schemas.openxmlformats.org/officeDocument/2006/relationships/image" Target="../media/image51.svg"/><Relationship Id="rId5" Type="http://schemas.openxmlformats.org/officeDocument/2006/relationships/image" Target="../media/image34.png"/><Relationship Id="rId15" Type="http://schemas.openxmlformats.org/officeDocument/2006/relationships/image" Target="../media/image38.png"/><Relationship Id="rId23" Type="http://schemas.openxmlformats.org/officeDocument/2006/relationships/image" Target="../media/image46.png"/><Relationship Id="rId28" Type="http://schemas.openxmlformats.org/officeDocument/2006/relationships/image" Target="../media/image33.svg"/><Relationship Id="rId10" Type="http://schemas.openxmlformats.org/officeDocument/2006/relationships/image" Target="../media/image19.svg"/><Relationship Id="rId19" Type="http://schemas.openxmlformats.org/officeDocument/2006/relationships/image" Target="../media/image42.png"/><Relationship Id="rId31" Type="http://schemas.openxmlformats.org/officeDocument/2006/relationships/image" Target="../media/image50.png"/><Relationship Id="rId4" Type="http://schemas.openxmlformats.org/officeDocument/2006/relationships/image" Target="../media/image2.svg"/><Relationship Id="rId9" Type="http://schemas.openxmlformats.org/officeDocument/2006/relationships/image" Target="../media/image18.png"/><Relationship Id="rId14" Type="http://schemas.openxmlformats.org/officeDocument/2006/relationships/image" Target="../media/image23.svg"/><Relationship Id="rId22" Type="http://schemas.openxmlformats.org/officeDocument/2006/relationships/image" Target="../media/image45.svg"/><Relationship Id="rId27" Type="http://schemas.openxmlformats.org/officeDocument/2006/relationships/image" Target="../media/image32.png"/><Relationship Id="rId30" Type="http://schemas.openxmlformats.org/officeDocument/2006/relationships/image" Target="../media/image49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37.svg"/><Relationship Id="rId26" Type="http://schemas.openxmlformats.org/officeDocument/2006/relationships/image" Target="../media/image45.svg"/><Relationship Id="rId3" Type="http://schemas.openxmlformats.org/officeDocument/2006/relationships/image" Target="../media/image7.svg"/><Relationship Id="rId21" Type="http://schemas.openxmlformats.org/officeDocument/2006/relationships/image" Target="../media/image42.png"/><Relationship Id="rId34" Type="http://schemas.openxmlformats.org/officeDocument/2006/relationships/image" Target="../media/image49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36.png"/><Relationship Id="rId25" Type="http://schemas.openxmlformats.org/officeDocument/2006/relationships/image" Target="../media/image44.png"/><Relationship Id="rId33" Type="http://schemas.openxmlformats.org/officeDocument/2006/relationships/image" Target="../media/image48.png"/><Relationship Id="rId2" Type="http://schemas.openxmlformats.org/officeDocument/2006/relationships/image" Target="../media/image6.png"/><Relationship Id="rId16" Type="http://schemas.openxmlformats.org/officeDocument/2006/relationships/image" Target="../media/image19.svg"/><Relationship Id="rId20" Type="http://schemas.openxmlformats.org/officeDocument/2006/relationships/image" Target="../media/image55.svg"/><Relationship Id="rId29" Type="http://schemas.openxmlformats.org/officeDocument/2006/relationships/image" Target="../media/image30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5.svg"/><Relationship Id="rId32" Type="http://schemas.openxmlformats.org/officeDocument/2006/relationships/image" Target="../media/image57.svg"/><Relationship Id="rId5" Type="http://schemas.openxmlformats.org/officeDocument/2006/relationships/image" Target="../media/image5.svg"/><Relationship Id="rId15" Type="http://schemas.openxmlformats.org/officeDocument/2006/relationships/image" Target="../media/image18.png"/><Relationship Id="rId23" Type="http://schemas.openxmlformats.org/officeDocument/2006/relationships/image" Target="../media/image24.png"/><Relationship Id="rId28" Type="http://schemas.openxmlformats.org/officeDocument/2006/relationships/image" Target="../media/image47.svg"/><Relationship Id="rId36" Type="http://schemas.openxmlformats.org/officeDocument/2006/relationships/image" Target="../media/image23.svg"/><Relationship Id="rId10" Type="http://schemas.openxmlformats.org/officeDocument/2006/relationships/image" Target="../media/image12.png"/><Relationship Id="rId19" Type="http://schemas.openxmlformats.org/officeDocument/2006/relationships/image" Target="../media/image54.png"/><Relationship Id="rId31" Type="http://schemas.openxmlformats.org/officeDocument/2006/relationships/image" Target="../media/image56.png"/><Relationship Id="rId4" Type="http://schemas.openxmlformats.org/officeDocument/2006/relationships/image" Target="../media/image4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43.svg"/><Relationship Id="rId27" Type="http://schemas.openxmlformats.org/officeDocument/2006/relationships/image" Target="../media/image46.png"/><Relationship Id="rId30" Type="http://schemas.openxmlformats.org/officeDocument/2006/relationships/image" Target="../media/image31.svg"/><Relationship Id="rId35" Type="http://schemas.openxmlformats.org/officeDocument/2006/relationships/image" Target="../media/image22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37.svg"/><Relationship Id="rId26" Type="http://schemas.openxmlformats.org/officeDocument/2006/relationships/image" Target="../media/image47.svg"/><Relationship Id="rId3" Type="http://schemas.openxmlformats.org/officeDocument/2006/relationships/image" Target="../media/image5.svg"/><Relationship Id="rId21" Type="http://schemas.openxmlformats.org/officeDocument/2006/relationships/image" Target="../media/image26.png"/><Relationship Id="rId34" Type="http://schemas.openxmlformats.org/officeDocument/2006/relationships/image" Target="../media/image23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36.png"/><Relationship Id="rId25" Type="http://schemas.openxmlformats.org/officeDocument/2006/relationships/image" Target="../media/image46.png"/><Relationship Id="rId33" Type="http://schemas.openxmlformats.org/officeDocument/2006/relationships/image" Target="../media/image22.png"/><Relationship Id="rId2" Type="http://schemas.openxmlformats.org/officeDocument/2006/relationships/image" Target="../media/image4.png"/><Relationship Id="rId16" Type="http://schemas.openxmlformats.org/officeDocument/2006/relationships/image" Target="../media/image17.svg"/><Relationship Id="rId20" Type="http://schemas.openxmlformats.org/officeDocument/2006/relationships/image" Target="../media/image41.svg"/><Relationship Id="rId29" Type="http://schemas.openxmlformats.org/officeDocument/2006/relationships/image" Target="../media/image56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9.svg"/><Relationship Id="rId32" Type="http://schemas.openxmlformats.org/officeDocument/2006/relationships/image" Target="../media/image19.svg"/><Relationship Id="rId5" Type="http://schemas.openxmlformats.org/officeDocument/2006/relationships/image" Target="../media/image7.svg"/><Relationship Id="rId15" Type="http://schemas.openxmlformats.org/officeDocument/2006/relationships/image" Target="../media/image16.png"/><Relationship Id="rId23" Type="http://schemas.openxmlformats.org/officeDocument/2006/relationships/image" Target="../media/image28.png"/><Relationship Id="rId28" Type="http://schemas.openxmlformats.org/officeDocument/2006/relationships/image" Target="../media/image33.svg"/><Relationship Id="rId10" Type="http://schemas.openxmlformats.org/officeDocument/2006/relationships/image" Target="../media/image12.png"/><Relationship Id="rId19" Type="http://schemas.openxmlformats.org/officeDocument/2006/relationships/image" Target="../media/image40.png"/><Relationship Id="rId31" Type="http://schemas.openxmlformats.org/officeDocument/2006/relationships/image" Target="../media/image18.png"/><Relationship Id="rId4" Type="http://schemas.openxmlformats.org/officeDocument/2006/relationships/image" Target="../media/image6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27.svg"/><Relationship Id="rId27" Type="http://schemas.openxmlformats.org/officeDocument/2006/relationships/image" Target="../media/image32.png"/><Relationship Id="rId30" Type="http://schemas.openxmlformats.org/officeDocument/2006/relationships/image" Target="../media/image57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svg"/><Relationship Id="rId13" Type="http://schemas.openxmlformats.org/officeDocument/2006/relationships/image" Target="../media/image46.png"/><Relationship Id="rId18" Type="http://schemas.openxmlformats.org/officeDocument/2006/relationships/image" Target="../media/image57.svg"/><Relationship Id="rId26" Type="http://schemas.openxmlformats.org/officeDocument/2006/relationships/image" Target="../media/image25.svg"/><Relationship Id="rId3" Type="http://schemas.openxmlformats.org/officeDocument/2006/relationships/image" Target="../media/image1.png"/><Relationship Id="rId21" Type="http://schemas.openxmlformats.org/officeDocument/2006/relationships/image" Target="../media/image52.png"/><Relationship Id="rId7" Type="http://schemas.openxmlformats.org/officeDocument/2006/relationships/image" Target="../media/image16.png"/><Relationship Id="rId12" Type="http://schemas.openxmlformats.org/officeDocument/2006/relationships/image" Target="../media/image21.svg"/><Relationship Id="rId17" Type="http://schemas.openxmlformats.org/officeDocument/2006/relationships/image" Target="../media/image56.png"/><Relationship Id="rId25" Type="http://schemas.openxmlformats.org/officeDocument/2006/relationships/image" Target="../media/image24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31.svg"/><Relationship Id="rId20" Type="http://schemas.openxmlformats.org/officeDocument/2006/relationships/image" Target="../media/image51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5.svg"/><Relationship Id="rId11" Type="http://schemas.openxmlformats.org/officeDocument/2006/relationships/image" Target="../media/image20.png"/><Relationship Id="rId24" Type="http://schemas.openxmlformats.org/officeDocument/2006/relationships/image" Target="../media/image23.svg"/><Relationship Id="rId5" Type="http://schemas.openxmlformats.org/officeDocument/2006/relationships/image" Target="../media/image34.png"/><Relationship Id="rId15" Type="http://schemas.openxmlformats.org/officeDocument/2006/relationships/image" Target="../media/image30.png"/><Relationship Id="rId23" Type="http://schemas.openxmlformats.org/officeDocument/2006/relationships/image" Target="../media/image22.png"/><Relationship Id="rId10" Type="http://schemas.openxmlformats.org/officeDocument/2006/relationships/image" Target="../media/image19.svg"/><Relationship Id="rId19" Type="http://schemas.openxmlformats.org/officeDocument/2006/relationships/image" Target="../media/image50.png"/><Relationship Id="rId4" Type="http://schemas.openxmlformats.org/officeDocument/2006/relationships/image" Target="../media/image2.svg"/><Relationship Id="rId9" Type="http://schemas.openxmlformats.org/officeDocument/2006/relationships/image" Target="../media/image18.png"/><Relationship Id="rId14" Type="http://schemas.openxmlformats.org/officeDocument/2006/relationships/image" Target="../media/image47.svg"/><Relationship Id="rId22" Type="http://schemas.openxmlformats.org/officeDocument/2006/relationships/image" Target="../media/image53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36.png"/><Relationship Id="rId18" Type="http://schemas.openxmlformats.org/officeDocument/2006/relationships/image" Target="../media/image23.svg"/><Relationship Id="rId26" Type="http://schemas.openxmlformats.org/officeDocument/2006/relationships/image" Target="../media/image45.svg"/><Relationship Id="rId39" Type="http://schemas.openxmlformats.org/officeDocument/2006/relationships/image" Target="../media/image42.png"/><Relationship Id="rId3" Type="http://schemas.openxmlformats.org/officeDocument/2006/relationships/image" Target="../media/image9.svg"/><Relationship Id="rId21" Type="http://schemas.openxmlformats.org/officeDocument/2006/relationships/image" Target="../media/image40.png"/><Relationship Id="rId34" Type="http://schemas.openxmlformats.org/officeDocument/2006/relationships/image" Target="../media/image19.svg"/><Relationship Id="rId7" Type="http://schemas.openxmlformats.org/officeDocument/2006/relationships/image" Target="../media/image13.svg"/><Relationship Id="rId12" Type="http://schemas.openxmlformats.org/officeDocument/2006/relationships/image" Target="../media/image17.svg"/><Relationship Id="rId17" Type="http://schemas.openxmlformats.org/officeDocument/2006/relationships/image" Target="../media/image22.png"/><Relationship Id="rId25" Type="http://schemas.openxmlformats.org/officeDocument/2006/relationships/image" Target="../media/image44.png"/><Relationship Id="rId33" Type="http://schemas.openxmlformats.org/officeDocument/2006/relationships/image" Target="../media/image18.png"/><Relationship Id="rId38" Type="http://schemas.openxmlformats.org/officeDocument/2006/relationships/image" Target="../media/image5.svg"/><Relationship Id="rId2" Type="http://schemas.openxmlformats.org/officeDocument/2006/relationships/image" Target="../media/image8.png"/><Relationship Id="rId16" Type="http://schemas.openxmlformats.org/officeDocument/2006/relationships/image" Target="../media/image21.svg"/><Relationship Id="rId20" Type="http://schemas.openxmlformats.org/officeDocument/2006/relationships/image" Target="../media/image39.svg"/><Relationship Id="rId29" Type="http://schemas.openxmlformats.org/officeDocument/2006/relationships/image" Target="../media/image3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png"/><Relationship Id="rId11" Type="http://schemas.openxmlformats.org/officeDocument/2006/relationships/image" Target="../media/image16.png"/><Relationship Id="rId24" Type="http://schemas.openxmlformats.org/officeDocument/2006/relationships/image" Target="../media/image29.svg"/><Relationship Id="rId32" Type="http://schemas.openxmlformats.org/officeDocument/2006/relationships/image" Target="../media/image57.svg"/><Relationship Id="rId37" Type="http://schemas.openxmlformats.org/officeDocument/2006/relationships/image" Target="../media/image4.png"/><Relationship Id="rId40" Type="http://schemas.openxmlformats.org/officeDocument/2006/relationships/image" Target="../media/image43.svg"/><Relationship Id="rId5" Type="http://schemas.openxmlformats.org/officeDocument/2006/relationships/image" Target="../media/image11.svg"/><Relationship Id="rId15" Type="http://schemas.openxmlformats.org/officeDocument/2006/relationships/image" Target="../media/image20.png"/><Relationship Id="rId23" Type="http://schemas.openxmlformats.org/officeDocument/2006/relationships/image" Target="../media/image28.png"/><Relationship Id="rId28" Type="http://schemas.openxmlformats.org/officeDocument/2006/relationships/image" Target="../media/image31.svg"/><Relationship Id="rId36" Type="http://schemas.openxmlformats.org/officeDocument/2006/relationships/image" Target="../media/image7.svg"/><Relationship Id="rId10" Type="http://schemas.openxmlformats.org/officeDocument/2006/relationships/image" Target="../media/image2.svg"/><Relationship Id="rId19" Type="http://schemas.openxmlformats.org/officeDocument/2006/relationships/image" Target="../media/image38.png"/><Relationship Id="rId31" Type="http://schemas.openxmlformats.org/officeDocument/2006/relationships/image" Target="../media/image56.png"/><Relationship Id="rId4" Type="http://schemas.openxmlformats.org/officeDocument/2006/relationships/image" Target="../media/image10.png"/><Relationship Id="rId9" Type="http://schemas.openxmlformats.org/officeDocument/2006/relationships/image" Target="../media/image1.png"/><Relationship Id="rId14" Type="http://schemas.openxmlformats.org/officeDocument/2006/relationships/image" Target="../media/image37.svg"/><Relationship Id="rId22" Type="http://schemas.openxmlformats.org/officeDocument/2006/relationships/image" Target="../media/image41.svg"/><Relationship Id="rId27" Type="http://schemas.openxmlformats.org/officeDocument/2006/relationships/image" Target="../media/image30.png"/><Relationship Id="rId30" Type="http://schemas.openxmlformats.org/officeDocument/2006/relationships/image" Target="../media/image33.svg"/><Relationship Id="rId35" Type="http://schemas.openxmlformats.org/officeDocument/2006/relationships/image" Target="../media/image6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13" Type="http://schemas.openxmlformats.org/officeDocument/2006/relationships/image" Target="../media/image1.png"/><Relationship Id="rId18" Type="http://schemas.openxmlformats.org/officeDocument/2006/relationships/image" Target="../media/image17.svg"/><Relationship Id="rId26" Type="http://schemas.openxmlformats.org/officeDocument/2006/relationships/image" Target="../media/image25.svg"/><Relationship Id="rId3" Type="http://schemas.openxmlformats.org/officeDocument/2006/relationships/image" Target="../media/image5.svg"/><Relationship Id="rId21" Type="http://schemas.openxmlformats.org/officeDocument/2006/relationships/image" Target="../media/image20.png"/><Relationship Id="rId34" Type="http://schemas.openxmlformats.org/officeDocument/2006/relationships/image" Target="../media/image33.svg"/><Relationship Id="rId7" Type="http://schemas.openxmlformats.org/officeDocument/2006/relationships/image" Target="../media/image9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16.png"/><Relationship Id="rId25" Type="http://schemas.openxmlformats.org/officeDocument/2006/relationships/image" Target="../media/image24.png"/><Relationship Id="rId33" Type="http://schemas.openxmlformats.org/officeDocument/2006/relationships/image" Target="../media/image32.png"/><Relationship Id="rId2" Type="http://schemas.openxmlformats.org/officeDocument/2006/relationships/image" Target="../media/image4.png"/><Relationship Id="rId16" Type="http://schemas.openxmlformats.org/officeDocument/2006/relationships/image" Target="../media/image15.svg"/><Relationship Id="rId20" Type="http://schemas.openxmlformats.org/officeDocument/2006/relationships/image" Target="../media/image19.svg"/><Relationship Id="rId29" Type="http://schemas.openxmlformats.org/officeDocument/2006/relationships/image" Target="../media/image2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13.svg"/><Relationship Id="rId24" Type="http://schemas.openxmlformats.org/officeDocument/2006/relationships/image" Target="../media/image23.svg"/><Relationship Id="rId32" Type="http://schemas.openxmlformats.org/officeDocument/2006/relationships/image" Target="../media/image31.svg"/><Relationship Id="rId5" Type="http://schemas.openxmlformats.org/officeDocument/2006/relationships/image" Target="../media/image7.svg"/><Relationship Id="rId15" Type="http://schemas.openxmlformats.org/officeDocument/2006/relationships/image" Target="../media/image14.png"/><Relationship Id="rId23" Type="http://schemas.openxmlformats.org/officeDocument/2006/relationships/image" Target="../media/image22.png"/><Relationship Id="rId28" Type="http://schemas.openxmlformats.org/officeDocument/2006/relationships/image" Target="../media/image27.svg"/><Relationship Id="rId10" Type="http://schemas.openxmlformats.org/officeDocument/2006/relationships/image" Target="../media/image12.png"/><Relationship Id="rId19" Type="http://schemas.openxmlformats.org/officeDocument/2006/relationships/image" Target="../media/image18.png"/><Relationship Id="rId31" Type="http://schemas.openxmlformats.org/officeDocument/2006/relationships/image" Target="../media/image30.png"/><Relationship Id="rId4" Type="http://schemas.openxmlformats.org/officeDocument/2006/relationships/image" Target="../media/image6.png"/><Relationship Id="rId9" Type="http://schemas.openxmlformats.org/officeDocument/2006/relationships/image" Target="../media/image11.svg"/><Relationship Id="rId14" Type="http://schemas.openxmlformats.org/officeDocument/2006/relationships/image" Target="../media/image2.svg"/><Relationship Id="rId22" Type="http://schemas.openxmlformats.org/officeDocument/2006/relationships/image" Target="../media/image21.svg"/><Relationship Id="rId27" Type="http://schemas.openxmlformats.org/officeDocument/2006/relationships/image" Target="../media/image26.png"/><Relationship Id="rId30" Type="http://schemas.openxmlformats.org/officeDocument/2006/relationships/image" Target="../media/image29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C6987D98-29D9-4EE5-951B-77AD301FFF3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659239" y="508000"/>
            <a:ext cx="6563236" cy="584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C89FD788-F137-4CB4-830B-366EF389AEA4}"/>
              </a:ext>
            </a:extLst>
          </p:cNvPr>
          <p:cNvGrpSpPr/>
          <p:nvPr userDrawn="1"/>
        </p:nvGrpSpPr>
        <p:grpSpPr>
          <a:xfrm>
            <a:off x="6955078" y="6023088"/>
            <a:ext cx="2735375" cy="433723"/>
            <a:chOff x="2985375" y="4831459"/>
            <a:chExt cx="2735375" cy="433723"/>
          </a:xfrm>
        </p:grpSpPr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570592" y="4831459"/>
              <a:ext cx="2150158" cy="433723"/>
            </a:xfrm>
            <a:prstGeom prst="rect">
              <a:avLst/>
            </a:prstGeom>
          </p:spPr>
        </p:pic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4008545" y="5034478"/>
              <a:ext cx="1231958" cy="230704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3952020" y="4986029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2985375" y="4965267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4201183" y="5126760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AE05F074-0C95-406C-905C-7F288468AD0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0" y="6050342"/>
            <a:ext cx="1231958" cy="80765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404438" y="6395305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627781" y="6277646"/>
            <a:ext cx="530618" cy="341441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3973552" y="6203820"/>
            <a:ext cx="821305" cy="48909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2233248" y="5860071"/>
            <a:ext cx="230704" cy="68749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E204A1F-69E4-4613-BFB1-FB582E043DEC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0121385" y="6567313"/>
            <a:ext cx="1739506" cy="290687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984A5337-FE54-4404-9320-7FFF0EE2F6E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11703465" y="5747346"/>
            <a:ext cx="488535" cy="111065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864628" y="6027604"/>
            <a:ext cx="569861" cy="163136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4913000" y="5825194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1061046" y="5797781"/>
            <a:ext cx="553689" cy="124580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5991861" y="5660642"/>
            <a:ext cx="338257" cy="1008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6537977" y="6376847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9032049" y="621687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485506" y="5892098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095515" y="6030452"/>
            <a:ext cx="203917" cy="607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777886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229D7B35-70B2-4D94-A3A4-5EC67E7107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0635"/>
          <a:stretch/>
        </p:blipFill>
        <p:spPr>
          <a:xfrm>
            <a:off x="0" y="5655435"/>
            <a:ext cx="918228" cy="1202564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858430" y="6323648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485402" y="6425625"/>
            <a:ext cx="530618" cy="341441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3351" y="5901772"/>
            <a:ext cx="701339" cy="16149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3747670" y="5935867"/>
            <a:ext cx="230704" cy="687497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0D39E248-B4A6-4377-90FF-9B112146483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711314" y="6254258"/>
            <a:ext cx="1597162" cy="383987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E133C89-AFF7-4A06-A9FF-CD774913491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8417494" y="6467467"/>
            <a:ext cx="1204273" cy="35528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6667422-3D98-4D04-AF32-98B929F17176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4838323" y="6151469"/>
            <a:ext cx="338257" cy="619744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1A5B099-669F-4B5D-8FF7-28013938894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999125" y="6032524"/>
            <a:ext cx="395551" cy="136320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6243496" y="5982518"/>
            <a:ext cx="712885" cy="230179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2671745" y="5934894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10254625" y="5938685"/>
            <a:ext cx="553689" cy="124580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FA449949-BB9B-4539-9552-86BAC4F30CF6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05944" y="6218475"/>
            <a:ext cx="461407" cy="464775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57DB7B47-E6EA-4A70-B2F6-F0A6D51FA9DA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1124378" y="5942133"/>
            <a:ext cx="909680" cy="490086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431F0F22-4A58-4C32-BD7C-D011145ED0C0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519068" y="6286369"/>
            <a:ext cx="404152" cy="414256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3172159" y="637670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7795645" y="6128385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8055635" y="6004752"/>
            <a:ext cx="203917" cy="607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38370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C0ADC138-EE1D-4D3E-B1CA-1C7FB0D815E8}"/>
              </a:ext>
            </a:extLst>
          </p:cNvPr>
          <p:cNvGrpSpPr/>
          <p:nvPr userDrawn="1"/>
        </p:nvGrpSpPr>
        <p:grpSpPr>
          <a:xfrm>
            <a:off x="9653477" y="6119138"/>
            <a:ext cx="2260334" cy="313970"/>
            <a:chOff x="9076999" y="5999385"/>
            <a:chExt cx="3122458" cy="433723"/>
          </a:xfrm>
        </p:grpSpPr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9076999" y="6202404"/>
              <a:ext cx="1231958" cy="230704"/>
            </a:xfrm>
            <a:prstGeom prst="rect">
              <a:avLst/>
            </a:prstGeom>
          </p:spPr>
        </p:pic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10049299" y="5999385"/>
              <a:ext cx="2150158" cy="433723"/>
            </a:xfrm>
            <a:prstGeom prst="rect">
              <a:avLst/>
            </a:prstGeom>
          </p:spPr>
        </p:pic>
      </p:grp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4CD09C59-19D6-4C89-A8C0-7270F8CE3E65}"/>
              </a:ext>
            </a:extLst>
          </p:cNvPr>
          <p:cNvGrpSpPr/>
          <p:nvPr userDrawn="1"/>
        </p:nvGrpSpPr>
        <p:grpSpPr>
          <a:xfrm>
            <a:off x="43534" y="6216384"/>
            <a:ext cx="1159017" cy="217107"/>
            <a:chOff x="526619" y="6133576"/>
            <a:chExt cx="1601083" cy="299915"/>
          </a:xfrm>
        </p:grpSpPr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1493264" y="6154338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526619" y="6133576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1742427" y="6295069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19658" y="6323163"/>
            <a:ext cx="530618" cy="341441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997616" y="6120496"/>
            <a:ext cx="701339" cy="161493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8F98ADB7-148F-4A46-8489-124AE7123DD4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3652316" y="6119138"/>
            <a:ext cx="349596" cy="67122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6667422-3D98-4D04-AF32-98B929F17176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7508466" y="6058814"/>
            <a:ext cx="349596" cy="640519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E204A1F-69E4-4613-BFB1-FB582E043DEC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452494" y="6567313"/>
            <a:ext cx="1739506" cy="290687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1A5B099-669F-4B5D-8FF7-28013938894B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7905274" y="6133082"/>
            <a:ext cx="395551" cy="136320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8591637" y="6032423"/>
            <a:ext cx="712885" cy="230179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1412651" y="6106230"/>
            <a:ext cx="475250" cy="133808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6205509" y="6076553"/>
            <a:ext cx="567531" cy="613672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FA449949-BB9B-4539-9552-86BAC4F30CF6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4799755" y="5957752"/>
            <a:ext cx="632128" cy="636742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1805463" y="5504785"/>
            <a:ext cx="338257" cy="1008000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2812474" y="6343966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029788" y="5986556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9639797" y="6124910"/>
            <a:ext cx="203917" cy="607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2211243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C89FD788-F137-4CB4-830B-366EF389AEA4}"/>
              </a:ext>
            </a:extLst>
          </p:cNvPr>
          <p:cNvGrpSpPr/>
          <p:nvPr userDrawn="1"/>
        </p:nvGrpSpPr>
        <p:grpSpPr>
          <a:xfrm>
            <a:off x="8118974" y="6014967"/>
            <a:ext cx="2735375" cy="433723"/>
            <a:chOff x="2985375" y="4831459"/>
            <a:chExt cx="2735375" cy="433723"/>
          </a:xfrm>
        </p:grpSpPr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570592" y="4831459"/>
              <a:ext cx="2150158" cy="433723"/>
            </a:xfrm>
            <a:prstGeom prst="rect">
              <a:avLst/>
            </a:prstGeom>
          </p:spPr>
        </p:pic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4008545" y="5034478"/>
              <a:ext cx="1231958" cy="230704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3952020" y="4986029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2985375" y="4965267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4201183" y="5126760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2955692" y="6359295"/>
            <a:ext cx="539847" cy="44756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759776" y="6036558"/>
            <a:ext cx="701339" cy="161493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E133C89-AFF7-4A06-A9FF-CD7749134913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25188" y="6467467"/>
            <a:ext cx="1204273" cy="35528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984A5337-FE54-4404-9320-7FFF0EE2F6EE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 flipH="1">
            <a:off x="0" y="5747346"/>
            <a:ext cx="488535" cy="111065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4061212" y="6093935"/>
            <a:ext cx="569861" cy="163136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674609" y="5950326"/>
            <a:ext cx="712885" cy="230179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6904604" y="6169537"/>
            <a:ext cx="553689" cy="12458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11624469" y="6031437"/>
            <a:ext cx="567531" cy="61367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 flipH="1">
            <a:off x="6212878" y="6165189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 flipH="1">
            <a:off x="4638751" y="6241636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7866867" y="5928791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7476876" y="6067145"/>
            <a:ext cx="203917" cy="607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063789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229D7B35-70B2-4D94-A3A4-5EC67E7107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4649"/>
          <a:stretch/>
        </p:blipFill>
        <p:spPr>
          <a:xfrm>
            <a:off x="0" y="5815191"/>
            <a:ext cx="799449" cy="97357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709003" y="6282199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476815" y="6388323"/>
            <a:ext cx="530618" cy="341441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799449" y="6089387"/>
            <a:ext cx="821305" cy="48909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865928" y="6036698"/>
            <a:ext cx="712885" cy="230179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2814650" y="6043431"/>
            <a:ext cx="475250" cy="133808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8948266" y="6207241"/>
            <a:ext cx="412043" cy="445543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57DB7B47-E6EA-4A70-B2F6-F0A6D51FA9DA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7211138" y="6212084"/>
            <a:ext cx="907835" cy="489092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431F0F22-4A58-4C32-BD7C-D011145ED0C0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4310632" y="6121620"/>
            <a:ext cx="553689" cy="56753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5921401" y="630168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069436" y="6019822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9679445" y="6158176"/>
            <a:ext cx="203917" cy="607668"/>
          </a:xfrm>
          <a:prstGeom prst="rect">
            <a:avLst/>
          </a:prstGeom>
        </p:spPr>
      </p:pic>
      <p:pic>
        <p:nvPicPr>
          <p:cNvPr id="40" name="그래픽 39">
            <a:extLst>
              <a:ext uri="{FF2B5EF4-FFF2-40B4-BE49-F238E27FC236}">
                <a16:creationId xmlns:a16="http://schemas.microsoft.com/office/drawing/2014/main" id="{16732172-241D-4116-BC9D-9D1C409EBC78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0452494" y="6567313"/>
            <a:ext cx="1739506" cy="29068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43918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" name="그룹 42">
            <a:extLst>
              <a:ext uri="{FF2B5EF4-FFF2-40B4-BE49-F238E27FC236}">
                <a16:creationId xmlns:a16="http://schemas.microsoft.com/office/drawing/2014/main" id="{CB82AF00-2FD4-47D8-BD5D-E8B336E345F4}"/>
              </a:ext>
            </a:extLst>
          </p:cNvPr>
          <p:cNvGrpSpPr/>
          <p:nvPr userDrawn="1"/>
        </p:nvGrpSpPr>
        <p:grpSpPr>
          <a:xfrm>
            <a:off x="43534" y="6216384"/>
            <a:ext cx="1159017" cy="217107"/>
            <a:chOff x="526619" y="6133576"/>
            <a:chExt cx="1601083" cy="299915"/>
          </a:xfrm>
        </p:grpSpPr>
        <p:pic>
          <p:nvPicPr>
            <p:cNvPr id="44" name="그래픽 43">
              <a:extLst>
                <a:ext uri="{FF2B5EF4-FFF2-40B4-BE49-F238E27FC236}">
                  <a16:creationId xmlns:a16="http://schemas.microsoft.com/office/drawing/2014/main" id="{CD1471B6-52F7-47F1-BA76-29D66730BAA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1493264" y="6154338"/>
              <a:ext cx="253774" cy="129194"/>
            </a:xfrm>
            <a:prstGeom prst="rect">
              <a:avLst/>
            </a:prstGeom>
          </p:spPr>
        </p:pic>
        <p:pic>
          <p:nvPicPr>
            <p:cNvPr id="45" name="그래픽 44">
              <a:extLst>
                <a:ext uri="{FF2B5EF4-FFF2-40B4-BE49-F238E27FC236}">
                  <a16:creationId xmlns:a16="http://schemas.microsoft.com/office/drawing/2014/main" id="{4F1708B2-E3E8-4472-B46B-EEEC463A631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526619" y="6133576"/>
              <a:ext cx="1601083" cy="299915"/>
            </a:xfrm>
            <a:prstGeom prst="rect">
              <a:avLst/>
            </a:prstGeom>
          </p:spPr>
        </p:pic>
        <p:pic>
          <p:nvPicPr>
            <p:cNvPr id="46" name="그래픽 45">
              <a:extLst>
                <a:ext uri="{FF2B5EF4-FFF2-40B4-BE49-F238E27FC236}">
                  <a16:creationId xmlns:a16="http://schemas.microsoft.com/office/drawing/2014/main" id="{CC164249-4AA0-4A3D-B572-7AA011B78E2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1742427" y="6295069"/>
              <a:ext cx="309143" cy="138422"/>
            </a:xfrm>
            <a:prstGeom prst="rect">
              <a:avLst/>
            </a:prstGeom>
          </p:spPr>
        </p:pic>
      </p:grpSp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8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878493" y="6345397"/>
            <a:ext cx="539847" cy="44756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274492" y="6003059"/>
            <a:ext cx="701339" cy="16149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217084" y="6225432"/>
            <a:ext cx="821305" cy="48909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0825" y="5881683"/>
            <a:ext cx="230704" cy="687497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0D39E248-B4A6-4377-90FF-9B112146483D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33255" y="6273033"/>
            <a:ext cx="1324239" cy="318371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E133C89-AFF7-4A06-A9FF-CD7749134913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3487901" y="6438547"/>
            <a:ext cx="1204273" cy="35528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361042" y="5940031"/>
            <a:ext cx="569861" cy="163136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1A5B099-669F-4B5D-8FF7-28013938894B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3512792" y="6079264"/>
            <a:ext cx="395551" cy="13632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5278654" y="5907618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9663395" y="6138582"/>
            <a:ext cx="553689" cy="12458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6147549" y="6103167"/>
            <a:ext cx="567531" cy="613672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619535" y="5706524"/>
            <a:ext cx="338257" cy="1008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 flipH="1">
            <a:off x="11359853" y="6303668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 flipH="1">
            <a:off x="2635819" y="6328012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901075" y="5940910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511084" y="6079264"/>
            <a:ext cx="203917" cy="607668"/>
          </a:xfrm>
          <a:prstGeom prst="rect">
            <a:avLst/>
          </a:prstGeom>
        </p:spPr>
      </p:pic>
      <p:grpSp>
        <p:nvGrpSpPr>
          <p:cNvPr id="40" name="그룹 39">
            <a:extLst>
              <a:ext uri="{FF2B5EF4-FFF2-40B4-BE49-F238E27FC236}">
                <a16:creationId xmlns:a16="http://schemas.microsoft.com/office/drawing/2014/main" id="{DA31C01A-428A-4101-B6DA-7DB88B376EB6}"/>
              </a:ext>
            </a:extLst>
          </p:cNvPr>
          <p:cNvGrpSpPr/>
          <p:nvPr userDrawn="1"/>
        </p:nvGrpSpPr>
        <p:grpSpPr>
          <a:xfrm>
            <a:off x="7287215" y="6119138"/>
            <a:ext cx="2260334" cy="313970"/>
            <a:chOff x="9076999" y="5999385"/>
            <a:chExt cx="3122458" cy="433723"/>
          </a:xfrm>
        </p:grpSpPr>
        <p:pic>
          <p:nvPicPr>
            <p:cNvPr id="41" name="그래픽 40">
              <a:extLst>
                <a:ext uri="{FF2B5EF4-FFF2-40B4-BE49-F238E27FC236}">
                  <a16:creationId xmlns:a16="http://schemas.microsoft.com/office/drawing/2014/main" id="{49E6F848-A5A4-4392-9B7B-C367B5B17BF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5">
              <a:extLst>
                <a:ext uri="{96DAC541-7B7A-43D3-8B79-37D633B846F1}">
                  <asvg:svgBlip xmlns:asvg="http://schemas.microsoft.com/office/drawing/2016/SVG/main" r:embed="rId36"/>
                </a:ext>
              </a:extLst>
            </a:blip>
            <a:stretch>
              <a:fillRect/>
            </a:stretch>
          </p:blipFill>
          <p:spPr>
            <a:xfrm>
              <a:off x="9076999" y="6202404"/>
              <a:ext cx="1231958" cy="230704"/>
            </a:xfrm>
            <a:prstGeom prst="rect">
              <a:avLst/>
            </a:prstGeom>
          </p:spPr>
        </p:pic>
        <p:pic>
          <p:nvPicPr>
            <p:cNvPr id="42" name="그래픽 41">
              <a:extLst>
                <a:ext uri="{FF2B5EF4-FFF2-40B4-BE49-F238E27FC236}">
                  <a16:creationId xmlns:a16="http://schemas.microsoft.com/office/drawing/2014/main" id="{413FE9E3-2A5C-4A25-8003-D3FEE95D18B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7">
              <a:extLst>
                <a:ext uri="{96DAC541-7B7A-43D3-8B79-37D633B846F1}">
                  <asvg:svgBlip xmlns:asvg="http://schemas.microsoft.com/office/drawing/2016/SVG/main" r:embed="rId38"/>
                </a:ext>
              </a:extLst>
            </a:blip>
            <a:stretch>
              <a:fillRect/>
            </a:stretch>
          </p:blipFill>
          <p:spPr>
            <a:xfrm>
              <a:off x="10049299" y="5999385"/>
              <a:ext cx="2150158" cy="433723"/>
            </a:xfrm>
            <a:prstGeom prst="rect">
              <a:avLst/>
            </a:prstGeom>
          </p:spPr>
        </p:pic>
      </p:grpSp>
      <p:pic>
        <p:nvPicPr>
          <p:cNvPr id="17" name="그래픽 16">
            <a:extLst>
              <a:ext uri="{FF2B5EF4-FFF2-40B4-BE49-F238E27FC236}">
                <a16:creationId xmlns:a16="http://schemas.microsoft.com/office/drawing/2014/main" id="{26667422-3D98-4D04-AF32-98B929F17176}"/>
              </a:ext>
            </a:extLst>
          </p:cNvPr>
          <p:cNvPicPr>
            <a:picLocks noChangeAspect="1"/>
          </p:cNvPicPr>
          <p:nvPr userDrawn="1"/>
        </p:nvPicPr>
        <p:blipFill>
          <a:blip r:embed="rId39">
            <a:extLst>
              <a:ext uri="{96DAC541-7B7A-43D3-8B79-37D633B846F1}">
                <asvg:svgBlip xmlns:asvg="http://schemas.microsoft.com/office/drawing/2016/SVG/main" r:embed="rId40"/>
              </a:ext>
            </a:extLst>
          </a:blip>
          <a:stretch>
            <a:fillRect/>
          </a:stretch>
        </p:blipFill>
        <p:spPr>
          <a:xfrm>
            <a:off x="8878430" y="5974522"/>
            <a:ext cx="338257" cy="61974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387346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그룹 62">
            <a:extLst>
              <a:ext uri="{FF2B5EF4-FFF2-40B4-BE49-F238E27FC236}">
                <a16:creationId xmlns:a16="http://schemas.microsoft.com/office/drawing/2014/main" id="{8D047C76-09AC-418D-A0AE-8A8F42FFF2F7}"/>
              </a:ext>
            </a:extLst>
          </p:cNvPr>
          <p:cNvGrpSpPr/>
          <p:nvPr userDrawn="1"/>
        </p:nvGrpSpPr>
        <p:grpSpPr>
          <a:xfrm>
            <a:off x="7592445" y="5029778"/>
            <a:ext cx="4446146" cy="704984"/>
            <a:chOff x="2985375" y="4831459"/>
            <a:chExt cx="2735375" cy="433723"/>
          </a:xfrm>
        </p:grpSpPr>
        <p:pic>
          <p:nvPicPr>
            <p:cNvPr id="64" name="그래픽 63">
              <a:extLst>
                <a:ext uri="{FF2B5EF4-FFF2-40B4-BE49-F238E27FC236}">
                  <a16:creationId xmlns:a16="http://schemas.microsoft.com/office/drawing/2014/main" id="{30E91A5E-0F9E-4BBD-97B9-16610550712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570592" y="4831459"/>
              <a:ext cx="2150158" cy="433723"/>
            </a:xfrm>
            <a:prstGeom prst="rect">
              <a:avLst/>
            </a:prstGeom>
          </p:spPr>
        </p:pic>
        <p:pic>
          <p:nvPicPr>
            <p:cNvPr id="65" name="그래픽 64">
              <a:extLst>
                <a:ext uri="{FF2B5EF4-FFF2-40B4-BE49-F238E27FC236}">
                  <a16:creationId xmlns:a16="http://schemas.microsoft.com/office/drawing/2014/main" id="{0DD6B7E7-7A86-424E-BC2B-3D435367DF3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4008545" y="5034478"/>
              <a:ext cx="1231958" cy="230704"/>
            </a:xfrm>
            <a:prstGeom prst="rect">
              <a:avLst/>
            </a:prstGeom>
          </p:spPr>
        </p:pic>
        <p:pic>
          <p:nvPicPr>
            <p:cNvPr id="66" name="그래픽 65">
              <a:extLst>
                <a:ext uri="{FF2B5EF4-FFF2-40B4-BE49-F238E27FC236}">
                  <a16:creationId xmlns:a16="http://schemas.microsoft.com/office/drawing/2014/main" id="{193954AA-1FAA-49E1-863F-BA198544834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3952020" y="4986029"/>
              <a:ext cx="253774" cy="129194"/>
            </a:xfrm>
            <a:prstGeom prst="rect">
              <a:avLst/>
            </a:prstGeom>
          </p:spPr>
        </p:pic>
        <p:pic>
          <p:nvPicPr>
            <p:cNvPr id="67" name="그래픽 66">
              <a:extLst>
                <a:ext uri="{FF2B5EF4-FFF2-40B4-BE49-F238E27FC236}">
                  <a16:creationId xmlns:a16="http://schemas.microsoft.com/office/drawing/2014/main" id="{65672E3A-6968-491D-8214-0FE2373FE1C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2985375" y="4965267"/>
              <a:ext cx="1601083" cy="299915"/>
            </a:xfrm>
            <a:prstGeom prst="rect">
              <a:avLst/>
            </a:prstGeom>
          </p:spPr>
        </p:pic>
        <p:pic>
          <p:nvPicPr>
            <p:cNvPr id="68" name="그래픽 67">
              <a:extLst>
                <a:ext uri="{FF2B5EF4-FFF2-40B4-BE49-F238E27FC236}">
                  <a16:creationId xmlns:a16="http://schemas.microsoft.com/office/drawing/2014/main" id="{3CC7C6CE-FF03-4620-BA71-17F3F9BC4A4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4201183" y="5126760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1446E0E0-6605-40E5-BE24-317F19F7A129}"/>
              </a:ext>
            </a:extLst>
          </p:cNvPr>
          <p:cNvSpPr/>
          <p:nvPr userDrawn="1"/>
        </p:nvSpPr>
        <p:spPr>
          <a:xfrm>
            <a:off x="0" y="5726308"/>
            <a:ext cx="12192000" cy="1131692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32" name="그래픽 31">
            <a:extLst>
              <a:ext uri="{FF2B5EF4-FFF2-40B4-BE49-F238E27FC236}">
                <a16:creationId xmlns:a16="http://schemas.microsoft.com/office/drawing/2014/main" id="{C8E36E3E-17DB-4394-82F4-C529BE1DC4CF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7546284" y="5755944"/>
            <a:ext cx="892784" cy="740171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F76CFD53-5004-4416-9435-A56BEAE0BDAC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3654047" y="6409894"/>
            <a:ext cx="559401" cy="359962"/>
          </a:xfrm>
          <a:prstGeom prst="rect">
            <a:avLst/>
          </a:prstGeom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8EF84132-5D87-4DB8-B4DD-A318515DA791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203576" y="5057653"/>
            <a:ext cx="1159857" cy="267073"/>
          </a:xfrm>
          <a:prstGeom prst="rect">
            <a:avLst/>
          </a:prstGeom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4D87A3A0-5498-49C3-97B5-93C9A953927F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3690324" y="4725745"/>
            <a:ext cx="381532" cy="1136964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C0DDA115-7EC1-4000-8307-F73F62A59E18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4775329" y="5963163"/>
            <a:ext cx="2641342" cy="635027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50BDF07A-6DCC-4546-8548-2D8DFBF75FAD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096744" y="5841121"/>
            <a:ext cx="2451025" cy="723100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9E5F6646-71D5-41D1-B9FE-617FE20FEFA4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4156589" y="5145461"/>
            <a:ext cx="559400" cy="1024916"/>
          </a:xfrm>
          <a:prstGeom prst="rect">
            <a:avLst/>
          </a:prstGeom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CE585A9D-FC46-4D01-9A78-93D61EDEC1B0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8216595" y="4611472"/>
            <a:ext cx="654151" cy="225442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EEF5F6CC-C47F-4DA4-852E-7562D53440A6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998471" y="756003"/>
            <a:ext cx="1178951" cy="380664"/>
          </a:xfrm>
          <a:prstGeom prst="rect">
            <a:avLst/>
          </a:prstGeom>
        </p:spPr>
      </p:pic>
      <p:pic>
        <p:nvPicPr>
          <p:cNvPr id="52" name="그래픽 51">
            <a:extLst>
              <a:ext uri="{FF2B5EF4-FFF2-40B4-BE49-F238E27FC236}">
                <a16:creationId xmlns:a16="http://schemas.microsoft.com/office/drawing/2014/main" id="{71DF1C0F-D1AC-4C2A-9B28-D9A4D1A532C8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656158" y="5051218"/>
            <a:ext cx="785955" cy="221288"/>
          </a:xfrm>
          <a:prstGeom prst="rect">
            <a:avLst/>
          </a:prstGeom>
        </p:spPr>
      </p:pic>
      <p:pic>
        <p:nvPicPr>
          <p:cNvPr id="53" name="그래픽 52">
            <a:extLst>
              <a:ext uri="{FF2B5EF4-FFF2-40B4-BE49-F238E27FC236}">
                <a16:creationId xmlns:a16="http://schemas.microsoft.com/office/drawing/2014/main" id="{2CB12A98-33ED-4E52-B06C-06107AFBF439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642672" y="4550448"/>
            <a:ext cx="915676" cy="206027"/>
          </a:xfrm>
          <a:prstGeom prst="rect">
            <a:avLst/>
          </a:prstGeom>
        </p:spPr>
      </p:pic>
      <p:pic>
        <p:nvPicPr>
          <p:cNvPr id="54" name="그래픽 53">
            <a:extLst>
              <a:ext uri="{FF2B5EF4-FFF2-40B4-BE49-F238E27FC236}">
                <a16:creationId xmlns:a16="http://schemas.microsoft.com/office/drawing/2014/main" id="{ABAFD9F8-C868-42BB-8088-772696713660}"/>
              </a:ext>
            </a:extLst>
          </p:cNvPr>
          <p:cNvPicPr>
            <a:picLocks noChangeAspect="1"/>
          </p:cNvPicPr>
          <p:nvPr userDrawn="1"/>
        </p:nvPicPr>
        <p:blipFill>
          <a:blip r:embed="rId37">
            <a:extLst>
              <a:ext uri="{96DAC541-7B7A-43D3-8B79-37D633B846F1}">
                <asvg:svgBlip xmlns:asvg="http://schemas.microsoft.com/office/drawing/2016/SVG/main" r:embed="rId38"/>
              </a:ext>
            </a:extLst>
          </a:blip>
          <a:stretch>
            <a:fillRect/>
          </a:stretch>
        </p:blipFill>
        <p:spPr>
          <a:xfrm>
            <a:off x="2520241" y="5963163"/>
            <a:ext cx="763062" cy="768632"/>
          </a:xfrm>
          <a:prstGeom prst="rect">
            <a:avLst/>
          </a:prstGeom>
        </p:spPr>
      </p:pic>
      <p:pic>
        <p:nvPicPr>
          <p:cNvPr id="55" name="그래픽 54">
            <a:extLst>
              <a:ext uri="{FF2B5EF4-FFF2-40B4-BE49-F238E27FC236}">
                <a16:creationId xmlns:a16="http://schemas.microsoft.com/office/drawing/2014/main" id="{A8DFB35C-D94E-44C9-8664-3F2A6E07C823}"/>
              </a:ext>
            </a:extLst>
          </p:cNvPr>
          <p:cNvPicPr>
            <a:picLocks noChangeAspect="1"/>
          </p:cNvPicPr>
          <p:nvPr userDrawn="1"/>
        </p:nvPicPr>
        <p:blipFill>
          <a:blip r:embed="rId39">
            <a:extLst>
              <a:ext uri="{96DAC541-7B7A-43D3-8B79-37D633B846F1}">
                <asvg:svgBlip xmlns:asvg="http://schemas.microsoft.com/office/drawing/2016/SVG/main" r:embed="rId40"/>
              </a:ext>
            </a:extLst>
          </a:blip>
          <a:stretch>
            <a:fillRect/>
          </a:stretch>
        </p:blipFill>
        <p:spPr>
          <a:xfrm>
            <a:off x="5884827" y="5115138"/>
            <a:ext cx="1504404" cy="810491"/>
          </a:xfrm>
          <a:prstGeom prst="rect">
            <a:avLst/>
          </a:prstGeom>
        </p:spPr>
      </p:pic>
      <p:pic>
        <p:nvPicPr>
          <p:cNvPr id="56" name="그래픽 55">
            <a:extLst>
              <a:ext uri="{FF2B5EF4-FFF2-40B4-BE49-F238E27FC236}">
                <a16:creationId xmlns:a16="http://schemas.microsoft.com/office/drawing/2014/main" id="{90AD49A7-7C36-40AF-8C0E-A57D9B22D263}"/>
              </a:ext>
            </a:extLst>
          </p:cNvPr>
          <p:cNvPicPr>
            <a:picLocks noChangeAspect="1"/>
          </p:cNvPicPr>
          <p:nvPr userDrawn="1"/>
        </p:nvPicPr>
        <p:blipFill>
          <a:blip r:embed="rId41">
            <a:extLst>
              <a:ext uri="{96DAC541-7B7A-43D3-8B79-37D633B846F1}">
                <asvg:svgBlip xmlns:asvg="http://schemas.microsoft.com/office/drawing/2016/SVG/main" r:embed="rId42"/>
              </a:ext>
            </a:extLst>
          </a:blip>
          <a:stretch>
            <a:fillRect/>
          </a:stretch>
        </p:blipFill>
        <p:spPr>
          <a:xfrm>
            <a:off x="9576145" y="5432588"/>
            <a:ext cx="668375" cy="685085"/>
          </a:xfrm>
          <a:prstGeom prst="rect">
            <a:avLst/>
          </a:prstGeom>
        </p:spPr>
      </p:pic>
      <p:pic>
        <p:nvPicPr>
          <p:cNvPr id="57" name="그래픽 56">
            <a:extLst>
              <a:ext uri="{FF2B5EF4-FFF2-40B4-BE49-F238E27FC236}">
                <a16:creationId xmlns:a16="http://schemas.microsoft.com/office/drawing/2014/main" id="{55F58188-4B5C-45EC-893D-472626B200B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flipH="1">
            <a:off x="8644231" y="5734762"/>
            <a:ext cx="559401" cy="359962"/>
          </a:xfrm>
          <a:prstGeom prst="rect">
            <a:avLst/>
          </a:prstGeom>
        </p:spPr>
      </p:pic>
      <p:pic>
        <p:nvPicPr>
          <p:cNvPr id="58" name="그래픽 57">
            <a:extLst>
              <a:ext uri="{FF2B5EF4-FFF2-40B4-BE49-F238E27FC236}">
                <a16:creationId xmlns:a16="http://schemas.microsoft.com/office/drawing/2014/main" id="{2F779269-153B-4BB9-B4D8-ACD349281B55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10526413" y="5053749"/>
            <a:ext cx="337232" cy="1004945"/>
          </a:xfrm>
          <a:prstGeom prst="rect">
            <a:avLst/>
          </a:prstGeom>
        </p:spPr>
      </p:pic>
      <p:pic>
        <p:nvPicPr>
          <p:cNvPr id="59" name="그래픽 58">
            <a:extLst>
              <a:ext uri="{FF2B5EF4-FFF2-40B4-BE49-F238E27FC236}">
                <a16:creationId xmlns:a16="http://schemas.microsoft.com/office/drawing/2014/main" id="{B4D08AB4-C61A-4233-BCCE-F5529B686F91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10786403" y="4930116"/>
            <a:ext cx="337232" cy="1004945"/>
          </a:xfrm>
          <a:prstGeom prst="rect">
            <a:avLst/>
          </a:prstGeom>
        </p:spPr>
      </p:pic>
      <p:pic>
        <p:nvPicPr>
          <p:cNvPr id="61" name="그래픽 60">
            <a:extLst>
              <a:ext uri="{FF2B5EF4-FFF2-40B4-BE49-F238E27FC236}">
                <a16:creationId xmlns:a16="http://schemas.microsoft.com/office/drawing/2014/main" id="{C6198DC6-D262-404F-8ED6-A230829711FC}"/>
              </a:ext>
            </a:extLst>
          </p:cNvPr>
          <p:cNvPicPr>
            <a:picLocks noChangeAspect="1"/>
          </p:cNvPicPr>
          <p:nvPr userDrawn="1"/>
        </p:nvPicPr>
        <p:blipFill>
          <a:blip r:embed="rId43">
            <a:extLst>
              <a:ext uri="{96DAC541-7B7A-43D3-8B79-37D633B846F1}">
                <asvg:svgBlip xmlns:asvg="http://schemas.microsoft.com/office/drawing/2016/SVG/main" r:embed="rId44"/>
              </a:ext>
            </a:extLst>
          </a:blip>
          <a:stretch>
            <a:fillRect/>
          </a:stretch>
        </p:blipFill>
        <p:spPr>
          <a:xfrm>
            <a:off x="7565807" y="6208543"/>
            <a:ext cx="3886426" cy="649457"/>
          </a:xfrm>
          <a:prstGeom prst="rect">
            <a:avLst/>
          </a:prstGeom>
        </p:spPr>
      </p:pic>
      <p:pic>
        <p:nvPicPr>
          <p:cNvPr id="62" name="그래픽 61">
            <a:extLst>
              <a:ext uri="{FF2B5EF4-FFF2-40B4-BE49-F238E27FC236}">
                <a16:creationId xmlns:a16="http://schemas.microsoft.com/office/drawing/2014/main" id="{96AC22EF-C935-45E0-A3E8-3C40A4653233}"/>
              </a:ext>
            </a:extLst>
          </p:cNvPr>
          <p:cNvPicPr>
            <a:picLocks noChangeAspect="1"/>
          </p:cNvPicPr>
          <p:nvPr userDrawn="1"/>
        </p:nvPicPr>
        <p:blipFill>
          <a:blip r:embed="rId45">
            <a:extLst>
              <a:ext uri="{96DAC541-7B7A-43D3-8B79-37D633B846F1}">
                <asvg:svgBlip xmlns:asvg="http://schemas.microsoft.com/office/drawing/2016/SVG/main" r:embed="rId46"/>
              </a:ext>
            </a:extLst>
          </a:blip>
          <a:stretch>
            <a:fillRect/>
          </a:stretch>
        </p:blipFill>
        <p:spPr>
          <a:xfrm>
            <a:off x="11100510" y="4376563"/>
            <a:ext cx="1091491" cy="2481437"/>
          </a:xfrm>
          <a:prstGeom prst="rect">
            <a:avLst/>
          </a:prstGeom>
        </p:spPr>
      </p:pic>
      <p:pic>
        <p:nvPicPr>
          <p:cNvPr id="69" name="그래픽 68">
            <a:extLst>
              <a:ext uri="{FF2B5EF4-FFF2-40B4-BE49-F238E27FC236}">
                <a16:creationId xmlns:a16="http://schemas.microsoft.com/office/drawing/2014/main" id="{E77EFC76-D55B-4254-9DD4-D8CE3B1296FD}"/>
              </a:ext>
            </a:extLst>
          </p:cNvPr>
          <p:cNvPicPr>
            <a:picLocks noChangeAspect="1"/>
          </p:cNvPicPr>
          <p:nvPr userDrawn="1"/>
        </p:nvPicPr>
        <p:blipFill>
          <a:blip r:embed="rId47">
            <a:extLst>
              <a:ext uri="{96DAC541-7B7A-43D3-8B79-37D633B846F1}">
                <asvg:svgBlip xmlns:asvg="http://schemas.microsoft.com/office/drawing/2016/SVG/main" r:embed="rId48"/>
              </a:ext>
            </a:extLst>
          </a:blip>
          <a:stretch>
            <a:fillRect/>
          </a:stretch>
        </p:blipFill>
        <p:spPr>
          <a:xfrm>
            <a:off x="1068365" y="5490216"/>
            <a:ext cx="821305" cy="489092"/>
          </a:xfrm>
          <a:prstGeom prst="rect">
            <a:avLst/>
          </a:prstGeom>
        </p:spPr>
      </p:pic>
      <p:pic>
        <p:nvPicPr>
          <p:cNvPr id="60" name="그래픽 59">
            <a:extLst>
              <a:ext uri="{FF2B5EF4-FFF2-40B4-BE49-F238E27FC236}">
                <a16:creationId xmlns:a16="http://schemas.microsoft.com/office/drawing/2014/main" id="{83ACB7ED-F046-404B-AB92-F6DD049AE246}"/>
              </a:ext>
            </a:extLst>
          </p:cNvPr>
          <p:cNvPicPr>
            <a:picLocks noChangeAspect="1"/>
          </p:cNvPicPr>
          <p:nvPr userDrawn="1"/>
        </p:nvPicPr>
        <p:blipFill>
          <a:blip r:embed="rId49">
            <a:extLst>
              <a:ext uri="{96DAC541-7B7A-43D3-8B79-37D633B846F1}">
                <asvg:svgBlip xmlns:asvg="http://schemas.microsoft.com/office/drawing/2016/SVG/main" r:embed="rId50"/>
              </a:ext>
            </a:extLst>
          </a:blip>
          <a:stretch>
            <a:fillRect/>
          </a:stretch>
        </p:blipFill>
        <p:spPr>
          <a:xfrm>
            <a:off x="-1" y="5281020"/>
            <a:ext cx="2405440" cy="1576980"/>
          </a:xfrm>
          <a:prstGeom prst="rect">
            <a:avLst/>
          </a:prstGeom>
        </p:spPr>
      </p:pic>
      <p:pic>
        <p:nvPicPr>
          <p:cNvPr id="70" name="그래픽 69">
            <a:extLst>
              <a:ext uri="{FF2B5EF4-FFF2-40B4-BE49-F238E27FC236}">
                <a16:creationId xmlns:a16="http://schemas.microsoft.com/office/drawing/2014/main" id="{4B316780-116D-4AFE-8025-912D73F6362F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2028546" y="5480842"/>
            <a:ext cx="559401" cy="359962"/>
          </a:xfrm>
          <a:prstGeom prst="rect">
            <a:avLst/>
          </a:prstGeom>
        </p:spPr>
      </p:pic>
      <p:pic>
        <p:nvPicPr>
          <p:cNvPr id="71" name="그래픽 70">
            <a:extLst>
              <a:ext uri="{FF2B5EF4-FFF2-40B4-BE49-F238E27FC236}">
                <a16:creationId xmlns:a16="http://schemas.microsoft.com/office/drawing/2014/main" id="{01CA99CF-110D-4BFA-8E86-57DD5A3EF70B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 flipH="1">
            <a:off x="10966267" y="2257872"/>
            <a:ext cx="737335" cy="254110"/>
          </a:xfrm>
          <a:prstGeom prst="rect">
            <a:avLst/>
          </a:prstGeom>
        </p:spPr>
      </p:pic>
      <p:pic>
        <p:nvPicPr>
          <p:cNvPr id="72" name="그래픽 71">
            <a:extLst>
              <a:ext uri="{FF2B5EF4-FFF2-40B4-BE49-F238E27FC236}">
                <a16:creationId xmlns:a16="http://schemas.microsoft.com/office/drawing/2014/main" id="{1F32FDA7-33B2-4F23-9C6F-399481E4CBDF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8350147" y="668047"/>
            <a:ext cx="1328865" cy="429069"/>
          </a:xfrm>
          <a:prstGeom prst="rect">
            <a:avLst/>
          </a:prstGeom>
        </p:spPr>
      </p:pic>
      <p:pic>
        <p:nvPicPr>
          <p:cNvPr id="73" name="그래픽 72">
            <a:extLst>
              <a:ext uri="{FF2B5EF4-FFF2-40B4-BE49-F238E27FC236}">
                <a16:creationId xmlns:a16="http://schemas.microsoft.com/office/drawing/2014/main" id="{FFC215BA-8E37-4053-B1F7-3F7AEAF8BC03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 flipH="1">
            <a:off x="759770" y="2659976"/>
            <a:ext cx="885898" cy="2494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6044585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C89FD788-F137-4CB4-830B-366EF389AEA4}"/>
              </a:ext>
            </a:extLst>
          </p:cNvPr>
          <p:cNvGrpSpPr/>
          <p:nvPr userDrawn="1"/>
        </p:nvGrpSpPr>
        <p:grpSpPr>
          <a:xfrm>
            <a:off x="6955078" y="6023088"/>
            <a:ext cx="2735375" cy="433723"/>
            <a:chOff x="2985375" y="4831459"/>
            <a:chExt cx="2735375" cy="433723"/>
          </a:xfrm>
        </p:grpSpPr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570592" y="4831459"/>
              <a:ext cx="2150158" cy="433723"/>
            </a:xfrm>
            <a:prstGeom prst="rect">
              <a:avLst/>
            </a:prstGeom>
          </p:spPr>
        </p:pic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4008545" y="5034478"/>
              <a:ext cx="1231958" cy="230704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3952020" y="4986029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2985375" y="4965267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4201183" y="5126760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AE05F074-0C95-406C-905C-7F288468AD0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0" y="6050342"/>
            <a:ext cx="1231958" cy="80765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404438" y="6395305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627781" y="6277646"/>
            <a:ext cx="530618" cy="341441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3973552" y="6203820"/>
            <a:ext cx="821305" cy="48909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2233248" y="5860071"/>
            <a:ext cx="230704" cy="68749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E204A1F-69E4-4613-BFB1-FB582E043DEC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0121385" y="6567313"/>
            <a:ext cx="1739506" cy="290687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984A5337-FE54-4404-9320-7FFF0EE2F6E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11703465" y="5747346"/>
            <a:ext cx="488535" cy="111065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864628" y="6027604"/>
            <a:ext cx="569861" cy="163136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4913000" y="5825194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1061046" y="5797781"/>
            <a:ext cx="553689" cy="124580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5991861" y="5660642"/>
            <a:ext cx="338257" cy="1008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6537977" y="6376847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9032049" y="621687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485506" y="5892098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095515" y="6030452"/>
            <a:ext cx="203917" cy="607668"/>
          </a:xfrm>
          <a:prstGeom prst="rect">
            <a:avLst/>
          </a:prstGeom>
        </p:spPr>
      </p:pic>
      <p:sp>
        <p:nvSpPr>
          <p:cNvPr id="30" name="그림 개체 틀 4">
            <a:extLst>
              <a:ext uri="{FF2B5EF4-FFF2-40B4-BE49-F238E27FC236}">
                <a16:creationId xmlns:a16="http://schemas.microsoft.com/office/drawing/2014/main" id="{53C4D772-61D1-42F7-83FA-AF94C865A8DC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292351" y="1244601"/>
            <a:ext cx="7607298" cy="293550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491621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229D7B35-70B2-4D94-A3A4-5EC67E7107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0635"/>
          <a:stretch/>
        </p:blipFill>
        <p:spPr>
          <a:xfrm>
            <a:off x="0" y="5655435"/>
            <a:ext cx="918228" cy="1202564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858430" y="6323648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485402" y="6425625"/>
            <a:ext cx="530618" cy="341441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3351" y="5901772"/>
            <a:ext cx="701339" cy="16149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3747670" y="5935867"/>
            <a:ext cx="230704" cy="687497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0D39E248-B4A6-4377-90FF-9B112146483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711314" y="6254258"/>
            <a:ext cx="1597162" cy="383987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E133C89-AFF7-4A06-A9FF-CD774913491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8417494" y="6467467"/>
            <a:ext cx="1204273" cy="35528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6667422-3D98-4D04-AF32-98B929F17176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4838323" y="6151469"/>
            <a:ext cx="338257" cy="619744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1A5B099-669F-4B5D-8FF7-28013938894B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8999125" y="6032524"/>
            <a:ext cx="395551" cy="136320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6243496" y="5982518"/>
            <a:ext cx="712885" cy="230179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2671745" y="5934894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10254625" y="5938685"/>
            <a:ext cx="553689" cy="124580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FA449949-BB9B-4539-9552-86BAC4F30CF6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7005944" y="6218475"/>
            <a:ext cx="461407" cy="464775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57DB7B47-E6EA-4A70-B2F6-F0A6D51FA9DA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11124378" y="5942133"/>
            <a:ext cx="909680" cy="490086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431F0F22-4A58-4C32-BD7C-D011145ED0C0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0519068" y="6286369"/>
            <a:ext cx="404152" cy="414256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3172159" y="637670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7795645" y="6128385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8055635" y="6004752"/>
            <a:ext cx="203917" cy="607668"/>
          </a:xfrm>
          <a:prstGeom prst="rect">
            <a:avLst/>
          </a:prstGeom>
        </p:spPr>
      </p:pic>
      <p:sp>
        <p:nvSpPr>
          <p:cNvPr id="25" name="그림 개체 틀 4">
            <a:extLst>
              <a:ext uri="{FF2B5EF4-FFF2-40B4-BE49-F238E27FC236}">
                <a16:creationId xmlns:a16="http://schemas.microsoft.com/office/drawing/2014/main" id="{E38063B7-9376-43B3-A252-064B411DB294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862319" y="1752600"/>
            <a:ext cx="2690631" cy="1676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6" name="그림 개체 틀 4">
            <a:extLst>
              <a:ext uri="{FF2B5EF4-FFF2-40B4-BE49-F238E27FC236}">
                <a16:creationId xmlns:a16="http://schemas.microsoft.com/office/drawing/2014/main" id="{9AF4D7DB-D5F3-4C12-80E5-3296EB38F429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750684" y="1752600"/>
            <a:ext cx="2690631" cy="1676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7" name="그림 개체 틀 4">
            <a:extLst>
              <a:ext uri="{FF2B5EF4-FFF2-40B4-BE49-F238E27FC236}">
                <a16:creationId xmlns:a16="http://schemas.microsoft.com/office/drawing/2014/main" id="{86F764E4-12D0-4739-BCB1-FB748A40C2F1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7639050" y="1752600"/>
            <a:ext cx="2690631" cy="1676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5992479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C0ADC138-EE1D-4D3E-B1CA-1C7FB0D815E8}"/>
              </a:ext>
            </a:extLst>
          </p:cNvPr>
          <p:cNvGrpSpPr/>
          <p:nvPr userDrawn="1"/>
        </p:nvGrpSpPr>
        <p:grpSpPr>
          <a:xfrm>
            <a:off x="9653477" y="6119138"/>
            <a:ext cx="2260334" cy="313970"/>
            <a:chOff x="9076999" y="5999385"/>
            <a:chExt cx="3122458" cy="433723"/>
          </a:xfrm>
        </p:grpSpPr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9076999" y="6202404"/>
              <a:ext cx="1231958" cy="230704"/>
            </a:xfrm>
            <a:prstGeom prst="rect">
              <a:avLst/>
            </a:prstGeom>
          </p:spPr>
        </p:pic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10049299" y="5999385"/>
              <a:ext cx="2150158" cy="433723"/>
            </a:xfrm>
            <a:prstGeom prst="rect">
              <a:avLst/>
            </a:prstGeom>
          </p:spPr>
        </p:pic>
      </p:grp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4CD09C59-19D6-4C89-A8C0-7270F8CE3E65}"/>
              </a:ext>
            </a:extLst>
          </p:cNvPr>
          <p:cNvGrpSpPr/>
          <p:nvPr userDrawn="1"/>
        </p:nvGrpSpPr>
        <p:grpSpPr>
          <a:xfrm>
            <a:off x="43534" y="6216384"/>
            <a:ext cx="1159017" cy="217107"/>
            <a:chOff x="526619" y="6133576"/>
            <a:chExt cx="1601083" cy="299915"/>
          </a:xfrm>
        </p:grpSpPr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1493264" y="6154338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526619" y="6133576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1742427" y="6295069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19658" y="6323163"/>
            <a:ext cx="530618" cy="341441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997616" y="6120496"/>
            <a:ext cx="701339" cy="161493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8F98ADB7-148F-4A46-8489-124AE7123DD4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3652316" y="6119138"/>
            <a:ext cx="349596" cy="67122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6667422-3D98-4D04-AF32-98B929F17176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7508466" y="6058814"/>
            <a:ext cx="349596" cy="640519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E204A1F-69E4-4613-BFB1-FB582E043DEC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452494" y="6567313"/>
            <a:ext cx="1739506" cy="290687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1A5B099-669F-4B5D-8FF7-28013938894B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7905274" y="6133082"/>
            <a:ext cx="395551" cy="136320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8591637" y="6032423"/>
            <a:ext cx="712885" cy="230179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1412651" y="6106230"/>
            <a:ext cx="475250" cy="133808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6205509" y="6076553"/>
            <a:ext cx="567531" cy="613672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FA449949-BB9B-4539-9552-86BAC4F30CF6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4799755" y="5957752"/>
            <a:ext cx="632128" cy="636742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1805463" y="5504785"/>
            <a:ext cx="338257" cy="1008000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2812474" y="6343966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10029788" y="5986556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35">
            <a:extLst>
              <a:ext uri="{96DAC541-7B7A-43D3-8B79-37D633B846F1}">
                <asvg:svgBlip xmlns:asvg="http://schemas.microsoft.com/office/drawing/2016/SVG/main" r:embed="rId36"/>
              </a:ext>
            </a:extLst>
          </a:blip>
          <a:stretch>
            <a:fillRect/>
          </a:stretch>
        </p:blipFill>
        <p:spPr>
          <a:xfrm>
            <a:off x="9639797" y="6124910"/>
            <a:ext cx="203917" cy="607668"/>
          </a:xfrm>
          <a:prstGeom prst="rect">
            <a:avLst/>
          </a:prstGeom>
        </p:spPr>
      </p:pic>
      <p:sp>
        <p:nvSpPr>
          <p:cNvPr id="32" name="그림 개체 틀 4">
            <a:extLst>
              <a:ext uri="{FF2B5EF4-FFF2-40B4-BE49-F238E27FC236}">
                <a16:creationId xmlns:a16="http://schemas.microsoft.com/office/drawing/2014/main" id="{CF2287B0-A5F3-4FD4-A56E-6FDA35DC05A4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993900" y="1620786"/>
            <a:ext cx="1981200" cy="19812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3" name="그림 개체 틀 4">
            <a:extLst>
              <a:ext uri="{FF2B5EF4-FFF2-40B4-BE49-F238E27FC236}">
                <a16:creationId xmlns:a16="http://schemas.microsoft.com/office/drawing/2014/main" id="{A1E1D4C2-944B-45A6-A5AA-F586599FB0B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096000" y="1620786"/>
            <a:ext cx="1981200" cy="19812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6" name="그림 개체 틀 4">
            <a:extLst>
              <a:ext uri="{FF2B5EF4-FFF2-40B4-BE49-F238E27FC236}">
                <a16:creationId xmlns:a16="http://schemas.microsoft.com/office/drawing/2014/main" id="{B2FDDAA3-9264-4907-A399-20311D5CDBB6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993900" y="4053073"/>
            <a:ext cx="1981200" cy="19812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0" name="그림 개체 틀 4">
            <a:extLst>
              <a:ext uri="{FF2B5EF4-FFF2-40B4-BE49-F238E27FC236}">
                <a16:creationId xmlns:a16="http://schemas.microsoft.com/office/drawing/2014/main" id="{2103ABCC-544E-46CA-A91E-FB98F044EF8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096000" y="4053073"/>
            <a:ext cx="1981200" cy="19812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5929354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C89FD788-F137-4CB4-830B-366EF389AEA4}"/>
              </a:ext>
            </a:extLst>
          </p:cNvPr>
          <p:cNvGrpSpPr/>
          <p:nvPr userDrawn="1"/>
        </p:nvGrpSpPr>
        <p:grpSpPr>
          <a:xfrm>
            <a:off x="8118974" y="6014967"/>
            <a:ext cx="2735375" cy="433723"/>
            <a:chOff x="2985375" y="4831459"/>
            <a:chExt cx="2735375" cy="433723"/>
          </a:xfrm>
        </p:grpSpPr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570592" y="4831459"/>
              <a:ext cx="2150158" cy="433723"/>
            </a:xfrm>
            <a:prstGeom prst="rect">
              <a:avLst/>
            </a:prstGeom>
          </p:spPr>
        </p:pic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4008545" y="5034478"/>
              <a:ext cx="1231958" cy="230704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3952020" y="4986029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2985375" y="4965267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4201183" y="5126760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2955692" y="6359295"/>
            <a:ext cx="539847" cy="44756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759776" y="6036558"/>
            <a:ext cx="701339" cy="161493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E133C89-AFF7-4A06-A9FF-CD7749134913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25188" y="6467467"/>
            <a:ext cx="1204273" cy="35528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984A5337-FE54-4404-9320-7FFF0EE2F6EE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 flipH="1">
            <a:off x="0" y="5747346"/>
            <a:ext cx="488535" cy="111065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4061212" y="6093935"/>
            <a:ext cx="569861" cy="163136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674609" y="5950326"/>
            <a:ext cx="712885" cy="230179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6904604" y="6169537"/>
            <a:ext cx="553689" cy="12458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11624469" y="6031437"/>
            <a:ext cx="567531" cy="61367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 flipH="1">
            <a:off x="6212878" y="6165189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 flipH="1">
            <a:off x="4638751" y="6241636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7866867" y="5928791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7476876" y="6067145"/>
            <a:ext cx="203917" cy="607668"/>
          </a:xfrm>
          <a:prstGeom prst="rect">
            <a:avLst/>
          </a:prstGeom>
        </p:spPr>
      </p:pic>
      <p:sp>
        <p:nvSpPr>
          <p:cNvPr id="23" name="그림 개체 틀 4">
            <a:extLst>
              <a:ext uri="{FF2B5EF4-FFF2-40B4-BE49-F238E27FC236}">
                <a16:creationId xmlns:a16="http://schemas.microsoft.com/office/drawing/2014/main" id="{BBD16A7C-B271-405C-B103-C3D7DA0EC5BF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945626" y="1807660"/>
            <a:ext cx="3689426" cy="22987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1" name="그림 개체 틀 4">
            <a:extLst>
              <a:ext uri="{FF2B5EF4-FFF2-40B4-BE49-F238E27FC236}">
                <a16:creationId xmlns:a16="http://schemas.microsoft.com/office/drawing/2014/main" id="{9EEEBC79-8B13-4D6A-B77C-0C61A29853F0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556948" y="1807660"/>
            <a:ext cx="3689426" cy="22987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22049275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229D7B35-70B2-4D94-A3A4-5EC67E7107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4649"/>
          <a:stretch/>
        </p:blipFill>
        <p:spPr>
          <a:xfrm>
            <a:off x="0" y="5815191"/>
            <a:ext cx="799449" cy="97357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709003" y="6282199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476815" y="6388323"/>
            <a:ext cx="530618" cy="341441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799449" y="6089387"/>
            <a:ext cx="821305" cy="48909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69B5CE2-06C3-42A0-BD81-3A68812543C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865928" y="6036698"/>
            <a:ext cx="712885" cy="230179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2814650" y="6043431"/>
            <a:ext cx="475250" cy="133808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8948266" y="6207241"/>
            <a:ext cx="412043" cy="445543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57DB7B47-E6EA-4A70-B2F6-F0A6D51FA9DA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7211138" y="6212084"/>
            <a:ext cx="907835" cy="489092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431F0F22-4A58-4C32-BD7C-D011145ED0C0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4310632" y="6121620"/>
            <a:ext cx="553689" cy="56753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5921401" y="630168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069436" y="6019822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9679445" y="6158176"/>
            <a:ext cx="203917" cy="607668"/>
          </a:xfrm>
          <a:prstGeom prst="rect">
            <a:avLst/>
          </a:prstGeom>
        </p:spPr>
      </p:pic>
      <p:pic>
        <p:nvPicPr>
          <p:cNvPr id="40" name="그래픽 39">
            <a:extLst>
              <a:ext uri="{FF2B5EF4-FFF2-40B4-BE49-F238E27FC236}">
                <a16:creationId xmlns:a16="http://schemas.microsoft.com/office/drawing/2014/main" id="{16732172-241D-4116-BC9D-9D1C409EBC78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0452494" y="6567313"/>
            <a:ext cx="1739506" cy="290687"/>
          </a:xfrm>
          <a:prstGeom prst="rect">
            <a:avLst/>
          </a:prstGeom>
        </p:spPr>
      </p:pic>
      <p:sp>
        <p:nvSpPr>
          <p:cNvPr id="18" name="그림 개체 틀 11">
            <a:extLst>
              <a:ext uri="{FF2B5EF4-FFF2-40B4-BE49-F238E27FC236}">
                <a16:creationId xmlns:a16="http://schemas.microsoft.com/office/drawing/2014/main" id="{C0A5AEC9-CAD5-46D4-B5E7-106FD2139B7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066551" y="1218254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9" name="그림 개체 틀 11">
            <a:extLst>
              <a:ext uri="{FF2B5EF4-FFF2-40B4-BE49-F238E27FC236}">
                <a16:creationId xmlns:a16="http://schemas.microsoft.com/office/drawing/2014/main" id="{947C1F56-40A2-4492-8D7C-10DAA511565F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5134665" y="1218254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436286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" name="그룹 42">
            <a:extLst>
              <a:ext uri="{FF2B5EF4-FFF2-40B4-BE49-F238E27FC236}">
                <a16:creationId xmlns:a16="http://schemas.microsoft.com/office/drawing/2014/main" id="{CB82AF00-2FD4-47D8-BD5D-E8B336E345F4}"/>
              </a:ext>
            </a:extLst>
          </p:cNvPr>
          <p:cNvGrpSpPr/>
          <p:nvPr userDrawn="1"/>
        </p:nvGrpSpPr>
        <p:grpSpPr>
          <a:xfrm>
            <a:off x="43534" y="6216384"/>
            <a:ext cx="1159017" cy="217107"/>
            <a:chOff x="526619" y="6133576"/>
            <a:chExt cx="1601083" cy="299915"/>
          </a:xfrm>
        </p:grpSpPr>
        <p:pic>
          <p:nvPicPr>
            <p:cNvPr id="44" name="그래픽 43">
              <a:extLst>
                <a:ext uri="{FF2B5EF4-FFF2-40B4-BE49-F238E27FC236}">
                  <a16:creationId xmlns:a16="http://schemas.microsoft.com/office/drawing/2014/main" id="{CD1471B6-52F7-47F1-BA76-29D66730BAA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1493264" y="6154338"/>
              <a:ext cx="253774" cy="129194"/>
            </a:xfrm>
            <a:prstGeom prst="rect">
              <a:avLst/>
            </a:prstGeom>
          </p:spPr>
        </p:pic>
        <p:pic>
          <p:nvPicPr>
            <p:cNvPr id="45" name="그래픽 44">
              <a:extLst>
                <a:ext uri="{FF2B5EF4-FFF2-40B4-BE49-F238E27FC236}">
                  <a16:creationId xmlns:a16="http://schemas.microsoft.com/office/drawing/2014/main" id="{4F1708B2-E3E8-4472-B46B-EEEC463A631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526619" y="6133576"/>
              <a:ext cx="1601083" cy="299915"/>
            </a:xfrm>
            <a:prstGeom prst="rect">
              <a:avLst/>
            </a:prstGeom>
          </p:spPr>
        </p:pic>
        <p:pic>
          <p:nvPicPr>
            <p:cNvPr id="46" name="그래픽 45">
              <a:extLst>
                <a:ext uri="{FF2B5EF4-FFF2-40B4-BE49-F238E27FC236}">
                  <a16:creationId xmlns:a16="http://schemas.microsoft.com/office/drawing/2014/main" id="{CC164249-4AA0-4A3D-B572-7AA011B78E2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1742427" y="6295069"/>
              <a:ext cx="309143" cy="138422"/>
            </a:xfrm>
            <a:prstGeom prst="rect">
              <a:avLst/>
            </a:prstGeom>
          </p:spPr>
        </p:pic>
      </p:grpSp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8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878493" y="6345397"/>
            <a:ext cx="539847" cy="44756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DCA471-DCB1-4C59-A265-8670DAAE082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274492" y="6003059"/>
            <a:ext cx="701339" cy="16149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217084" y="6225432"/>
            <a:ext cx="821305" cy="48909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0825" y="5881683"/>
            <a:ext cx="230704" cy="687497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0D39E248-B4A6-4377-90FF-9B112146483D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433255" y="6273033"/>
            <a:ext cx="1324239" cy="318371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E133C89-AFF7-4A06-A9FF-CD7749134913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3487901" y="6438547"/>
            <a:ext cx="1204273" cy="35528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361042" y="5940031"/>
            <a:ext cx="569861" cy="163136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1A5B099-669F-4B5D-8FF7-28013938894B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3512792" y="6079264"/>
            <a:ext cx="395551" cy="13632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5278654" y="5907618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9663395" y="6138582"/>
            <a:ext cx="553689" cy="12458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4EABE8F-C45D-4D40-B831-6AAAD3107F0A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6147549" y="6103167"/>
            <a:ext cx="567531" cy="613672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619535" y="5706524"/>
            <a:ext cx="338257" cy="1008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 flipH="1">
            <a:off x="11359853" y="6303668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 flipH="1">
            <a:off x="2635819" y="6328012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901075" y="5940910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511084" y="6079264"/>
            <a:ext cx="203917" cy="607668"/>
          </a:xfrm>
          <a:prstGeom prst="rect">
            <a:avLst/>
          </a:prstGeom>
        </p:spPr>
      </p:pic>
      <p:grpSp>
        <p:nvGrpSpPr>
          <p:cNvPr id="40" name="그룹 39">
            <a:extLst>
              <a:ext uri="{FF2B5EF4-FFF2-40B4-BE49-F238E27FC236}">
                <a16:creationId xmlns:a16="http://schemas.microsoft.com/office/drawing/2014/main" id="{DA31C01A-428A-4101-B6DA-7DB88B376EB6}"/>
              </a:ext>
            </a:extLst>
          </p:cNvPr>
          <p:cNvGrpSpPr/>
          <p:nvPr userDrawn="1"/>
        </p:nvGrpSpPr>
        <p:grpSpPr>
          <a:xfrm>
            <a:off x="7287215" y="6119138"/>
            <a:ext cx="2260334" cy="313970"/>
            <a:chOff x="9076999" y="5999385"/>
            <a:chExt cx="3122458" cy="433723"/>
          </a:xfrm>
        </p:grpSpPr>
        <p:pic>
          <p:nvPicPr>
            <p:cNvPr id="41" name="그래픽 40">
              <a:extLst>
                <a:ext uri="{FF2B5EF4-FFF2-40B4-BE49-F238E27FC236}">
                  <a16:creationId xmlns:a16="http://schemas.microsoft.com/office/drawing/2014/main" id="{49E6F848-A5A4-4392-9B7B-C367B5B17BF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5">
              <a:extLst>
                <a:ext uri="{96DAC541-7B7A-43D3-8B79-37D633B846F1}">
                  <asvg:svgBlip xmlns:asvg="http://schemas.microsoft.com/office/drawing/2016/SVG/main" r:embed="rId36"/>
                </a:ext>
              </a:extLst>
            </a:blip>
            <a:stretch>
              <a:fillRect/>
            </a:stretch>
          </p:blipFill>
          <p:spPr>
            <a:xfrm>
              <a:off x="9076999" y="6202404"/>
              <a:ext cx="1231958" cy="230704"/>
            </a:xfrm>
            <a:prstGeom prst="rect">
              <a:avLst/>
            </a:prstGeom>
          </p:spPr>
        </p:pic>
        <p:pic>
          <p:nvPicPr>
            <p:cNvPr id="42" name="그래픽 41">
              <a:extLst>
                <a:ext uri="{FF2B5EF4-FFF2-40B4-BE49-F238E27FC236}">
                  <a16:creationId xmlns:a16="http://schemas.microsoft.com/office/drawing/2014/main" id="{413FE9E3-2A5C-4A25-8003-D3FEE95D18B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7">
              <a:extLst>
                <a:ext uri="{96DAC541-7B7A-43D3-8B79-37D633B846F1}">
                  <asvg:svgBlip xmlns:asvg="http://schemas.microsoft.com/office/drawing/2016/SVG/main" r:embed="rId38"/>
                </a:ext>
              </a:extLst>
            </a:blip>
            <a:stretch>
              <a:fillRect/>
            </a:stretch>
          </p:blipFill>
          <p:spPr>
            <a:xfrm>
              <a:off x="10049299" y="5999385"/>
              <a:ext cx="2150158" cy="433723"/>
            </a:xfrm>
            <a:prstGeom prst="rect">
              <a:avLst/>
            </a:prstGeom>
          </p:spPr>
        </p:pic>
      </p:grpSp>
      <p:pic>
        <p:nvPicPr>
          <p:cNvPr id="17" name="그래픽 16">
            <a:extLst>
              <a:ext uri="{FF2B5EF4-FFF2-40B4-BE49-F238E27FC236}">
                <a16:creationId xmlns:a16="http://schemas.microsoft.com/office/drawing/2014/main" id="{26667422-3D98-4D04-AF32-98B929F17176}"/>
              </a:ext>
            </a:extLst>
          </p:cNvPr>
          <p:cNvPicPr>
            <a:picLocks noChangeAspect="1"/>
          </p:cNvPicPr>
          <p:nvPr userDrawn="1"/>
        </p:nvPicPr>
        <p:blipFill>
          <a:blip r:embed="rId39">
            <a:extLst>
              <a:ext uri="{96DAC541-7B7A-43D3-8B79-37D633B846F1}">
                <asvg:svgBlip xmlns:asvg="http://schemas.microsoft.com/office/drawing/2016/SVG/main" r:embed="rId40"/>
              </a:ext>
            </a:extLst>
          </a:blip>
          <a:stretch>
            <a:fillRect/>
          </a:stretch>
        </p:blipFill>
        <p:spPr>
          <a:xfrm>
            <a:off x="8878430" y="5974522"/>
            <a:ext cx="338257" cy="619744"/>
          </a:xfrm>
          <a:prstGeom prst="rect">
            <a:avLst/>
          </a:prstGeom>
        </p:spPr>
      </p:pic>
      <p:sp>
        <p:nvSpPr>
          <p:cNvPr id="29" name="그림 개체 틀 5">
            <a:extLst>
              <a:ext uri="{FF2B5EF4-FFF2-40B4-BE49-F238E27FC236}">
                <a16:creationId xmlns:a16="http://schemas.microsoft.com/office/drawing/2014/main" id="{27461C92-19E7-46A1-98B9-51C67A45E40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990501" y="1152930"/>
            <a:ext cx="3573706" cy="4778584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272185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7CA36D6-7A96-498A-B4EF-38F5039E0DFB}"/>
              </a:ext>
            </a:extLst>
          </p:cNvPr>
          <p:cNvSpPr/>
          <p:nvPr userDrawn="1"/>
        </p:nvSpPr>
        <p:spPr>
          <a:xfrm>
            <a:off x="0" y="6432219"/>
            <a:ext cx="12192000" cy="425781"/>
          </a:xfrm>
          <a:prstGeom prst="rect">
            <a:avLst/>
          </a:prstGeom>
          <a:solidFill>
            <a:srgbClr val="3DD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C89FD788-F137-4CB4-830B-366EF389AEA4}"/>
              </a:ext>
            </a:extLst>
          </p:cNvPr>
          <p:cNvGrpSpPr/>
          <p:nvPr userDrawn="1"/>
        </p:nvGrpSpPr>
        <p:grpSpPr>
          <a:xfrm>
            <a:off x="6955078" y="6023088"/>
            <a:ext cx="2735375" cy="433723"/>
            <a:chOff x="2985375" y="4831459"/>
            <a:chExt cx="2735375" cy="433723"/>
          </a:xfrm>
        </p:grpSpPr>
        <p:pic>
          <p:nvPicPr>
            <p:cNvPr id="25" name="그래픽 24">
              <a:extLst>
                <a:ext uri="{FF2B5EF4-FFF2-40B4-BE49-F238E27FC236}">
                  <a16:creationId xmlns:a16="http://schemas.microsoft.com/office/drawing/2014/main" id="{949D6241-40DB-4F5E-B65E-56EEAC7EFD2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570592" y="4831459"/>
              <a:ext cx="2150158" cy="433723"/>
            </a:xfrm>
            <a:prstGeom prst="rect">
              <a:avLst/>
            </a:prstGeom>
          </p:spPr>
        </p:pic>
        <p:pic>
          <p:nvPicPr>
            <p:cNvPr id="26" name="그래픽 25">
              <a:extLst>
                <a:ext uri="{FF2B5EF4-FFF2-40B4-BE49-F238E27FC236}">
                  <a16:creationId xmlns:a16="http://schemas.microsoft.com/office/drawing/2014/main" id="{D28CB61C-CEE7-4FA9-BB40-A50C2FEFDF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4008545" y="5034478"/>
              <a:ext cx="1231958" cy="230704"/>
            </a:xfrm>
            <a:prstGeom prst="rect">
              <a:avLst/>
            </a:prstGeom>
          </p:spPr>
        </p:pic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6B0EF090-1902-498D-9712-5BEEBBCE1A2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/>
            </a:stretch>
          </p:blipFill>
          <p:spPr>
            <a:xfrm>
              <a:off x="3952020" y="4986029"/>
              <a:ext cx="253774" cy="129194"/>
            </a:xfrm>
            <a:prstGeom prst="rect">
              <a:avLst/>
            </a:prstGeom>
          </p:spPr>
        </p:pic>
        <p:pic>
          <p:nvPicPr>
            <p:cNvPr id="28" name="그래픽 27">
              <a:extLst>
                <a:ext uri="{FF2B5EF4-FFF2-40B4-BE49-F238E27FC236}">
                  <a16:creationId xmlns:a16="http://schemas.microsoft.com/office/drawing/2014/main" id="{0CB79C31-C35E-4C29-B5C0-C8D8EA57309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2985375" y="4965267"/>
              <a:ext cx="1601083" cy="299915"/>
            </a:xfrm>
            <a:prstGeom prst="rect">
              <a:avLst/>
            </a:prstGeom>
          </p:spPr>
        </p:pic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42F8154B-10B6-46A9-A9E1-A0CD9C30912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4201183" y="5126760"/>
              <a:ext cx="309143" cy="138422"/>
            </a:xfrm>
            <a:prstGeom prst="rect">
              <a:avLst/>
            </a:prstGeom>
          </p:spPr>
        </p:pic>
      </p:grp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AE05F074-0C95-406C-905C-7F288468AD0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0" y="6050342"/>
            <a:ext cx="1231958" cy="80765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E0B5AEE-D3AA-48E6-B75B-39A4B72C067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404438" y="6395305"/>
            <a:ext cx="539847" cy="4475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7D32CA-ED1B-4CAD-8ACF-3B5381D841D1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627781" y="6277646"/>
            <a:ext cx="530618" cy="341441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7EDD5A3-EC93-45E2-AA68-3277D8BDB240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3973552" y="6203820"/>
            <a:ext cx="821305" cy="48909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73C78021-D91A-42CB-A9A9-48CAF2E8C6BD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2233248" y="5860071"/>
            <a:ext cx="230704" cy="68749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E204A1F-69E4-4613-BFB1-FB582E043DEC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10121385" y="6567313"/>
            <a:ext cx="1739506" cy="290687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984A5337-FE54-4404-9320-7FFF0EE2F6EE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11703465" y="5747346"/>
            <a:ext cx="488535" cy="1110654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ABC736FE-3BDB-4D83-9F5B-DCEEFEE7125B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864628" y="6027604"/>
            <a:ext cx="569861" cy="163136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B62B4999-72DD-4A21-89FA-DFD984880525}"/>
              </a:ext>
            </a:extLst>
          </p:cNvPr>
          <p:cNvPicPr>
            <a:picLocks noChangeAspect="1"/>
          </p:cNvPicPr>
          <p:nvPr userDrawn="1"/>
        </p:nvPicPr>
        <p:blipFill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tretch>
            <a:fillRect/>
          </a:stretch>
        </p:blipFill>
        <p:spPr>
          <a:xfrm>
            <a:off x="4913000" y="5825194"/>
            <a:ext cx="475250" cy="1338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C9A9777A-10D1-4D28-A4E9-A27940E9604E}"/>
              </a:ext>
            </a:extLst>
          </p:cNvPr>
          <p:cNvPicPr>
            <a:picLocks noChangeAspect="1"/>
          </p:cNvPicPr>
          <p:nvPr userDrawn="1"/>
        </p:nvPicPr>
        <p:blipFill>
          <a:blip r:embed="rId33">
            <a:extLst>
              <a:ext uri="{96DAC541-7B7A-43D3-8B79-37D633B846F1}">
                <asvg:svgBlip xmlns:asvg="http://schemas.microsoft.com/office/drawing/2016/SVG/main" r:embed="rId34"/>
              </a:ext>
            </a:extLst>
          </a:blip>
          <a:stretch>
            <a:fillRect/>
          </a:stretch>
        </p:blipFill>
        <p:spPr>
          <a:xfrm>
            <a:off x="11061046" y="5797781"/>
            <a:ext cx="553689" cy="124580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7CC213D9-8E13-4EAC-949D-4ED5C2E5E64E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5991861" y="5660642"/>
            <a:ext cx="338257" cy="1008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C56AFEF-9EAA-4AE3-8F03-871BDA587A9F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6537977" y="6376847"/>
            <a:ext cx="530618" cy="341441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06E9DE11-035E-4974-8767-11C7634C5DB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9032049" y="6216879"/>
            <a:ext cx="530618" cy="341441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FE8BBFBB-B181-4D72-8295-30CC82A75F2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485506" y="5892098"/>
            <a:ext cx="203917" cy="6076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71249D91-606D-4DEA-8FB2-757A5D0E6841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0095515" y="6030452"/>
            <a:ext cx="203917" cy="607668"/>
          </a:xfrm>
          <a:prstGeom prst="rect">
            <a:avLst/>
          </a:prstGeom>
        </p:spPr>
      </p:pic>
      <p:sp>
        <p:nvSpPr>
          <p:cNvPr id="31" name="그림 개체 틀 8">
            <a:extLst>
              <a:ext uri="{FF2B5EF4-FFF2-40B4-BE49-F238E27FC236}">
                <a16:creationId xmlns:a16="http://schemas.microsoft.com/office/drawing/2014/main" id="{ED08489A-4E69-455D-ABF7-5C5FC95BB3E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480797" y="1322261"/>
            <a:ext cx="5862814" cy="3536677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572148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72" r:id="rId16"/>
    <p:sldLayoutId id="2147483664" r:id="rId17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59.svg"/><Relationship Id="rId2" Type="http://schemas.openxmlformats.org/officeDocument/2006/relationships/image" Target="../media/image58.png"/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9.xml.rels><?xml version="1.0" encoding="UTF-8" standalone="yes"?>
<Relationships xmlns="http://schemas.openxmlformats.org/package/2006/relationships"><Relationship Id="rId8" Type="http://schemas.openxmlformats.org/officeDocument/2006/relationships/image" Target="../media/image66.png"/><Relationship Id="rId3" Type="http://schemas.openxmlformats.org/officeDocument/2006/relationships/image" Target="../media/image61.svg"/><Relationship Id="rId7" Type="http://schemas.openxmlformats.org/officeDocument/2006/relationships/image" Target="../media/image65.svg"/><Relationship Id="rId2" Type="http://schemas.openxmlformats.org/officeDocument/2006/relationships/image" Target="../media/image60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64.png"/><Relationship Id="rId5" Type="http://schemas.openxmlformats.org/officeDocument/2006/relationships/image" Target="../media/image63.svg"/><Relationship Id="rId4" Type="http://schemas.openxmlformats.org/officeDocument/2006/relationships/image" Target="../media/image62.png"/><Relationship Id="rId9" Type="http://schemas.openxmlformats.org/officeDocument/2006/relationships/image" Target="../media/image67.sv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69.svg"/><Relationship Id="rId2" Type="http://schemas.openxmlformats.org/officeDocument/2006/relationships/image" Target="../media/image68.png"/><Relationship Id="rId1" Type="http://schemas.openxmlformats.org/officeDocument/2006/relationships/slideLayout" Target="../slideLayouts/slideLayout7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1.svg"/><Relationship Id="rId2" Type="http://schemas.openxmlformats.org/officeDocument/2006/relationships/image" Target="../media/image70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73.svg"/><Relationship Id="rId4" Type="http://schemas.openxmlformats.org/officeDocument/2006/relationships/image" Target="../media/image72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67.svg"/><Relationship Id="rId2" Type="http://schemas.openxmlformats.org/officeDocument/2006/relationships/image" Target="../media/image66.png"/><Relationship Id="rId1" Type="http://schemas.openxmlformats.org/officeDocument/2006/relationships/slideLayout" Target="../slideLayouts/slideLayout3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67.svg"/><Relationship Id="rId2" Type="http://schemas.openxmlformats.org/officeDocument/2006/relationships/image" Target="../media/image66.png"/><Relationship Id="rId1" Type="http://schemas.openxmlformats.org/officeDocument/2006/relationships/slideLayout" Target="../slideLayouts/slideLayout6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5.svg"/><Relationship Id="rId2" Type="http://schemas.openxmlformats.org/officeDocument/2006/relationships/image" Target="../media/image74.png"/><Relationship Id="rId1" Type="http://schemas.openxmlformats.org/officeDocument/2006/relationships/slideLayout" Target="../slideLayouts/slideLayout13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77.svg"/><Relationship Id="rId2" Type="http://schemas.openxmlformats.org/officeDocument/2006/relationships/image" Target="../media/image76.png"/><Relationship Id="rId1" Type="http://schemas.openxmlformats.org/officeDocument/2006/relationships/slideLayout" Target="../slideLayouts/slideLayout14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9.svg"/><Relationship Id="rId2" Type="http://schemas.openxmlformats.org/officeDocument/2006/relationships/image" Target="../media/image78.png"/><Relationship Id="rId1" Type="http://schemas.openxmlformats.org/officeDocument/2006/relationships/slideLayout" Target="../slideLayouts/slideLayout15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7.xml"/><Relationship Id="rId4" Type="http://schemas.openxmlformats.org/officeDocument/2006/relationships/image" Target="../media/image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Montserrat" TargetMode="External"/><Relationship Id="rId2" Type="http://schemas.openxmlformats.org/officeDocument/2006/relationships/image" Target="../media/image80.png"/><Relationship Id="rId1" Type="http://schemas.openxmlformats.org/officeDocument/2006/relationships/slideLayout" Target="../slideLayouts/slideLayout1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9A24344E-113E-4BCC-8F41-DA49E898EF90}"/>
              </a:ext>
            </a:extLst>
          </p:cNvPr>
          <p:cNvSpPr txBox="1"/>
          <p:nvPr/>
        </p:nvSpPr>
        <p:spPr>
          <a:xfrm>
            <a:off x="969525" y="1118838"/>
            <a:ext cx="3792975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6000" dirty="0">
                <a:latin typeface="+mn-lt"/>
                <a:cs typeface="Arial" panose="020B0604020202020204" pitchFamily="34" charset="0"/>
              </a:rPr>
              <a:t>Save the </a:t>
            </a:r>
            <a:r>
              <a:rPr lang="en-US" altLang="ko-KR" sz="60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Earth</a:t>
            </a:r>
            <a:endParaRPr lang="ko-KR" altLang="en-US" sz="36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C9332A5E-683E-408F-A386-47EB1A97FA5F}"/>
              </a:ext>
            </a:extLst>
          </p:cNvPr>
          <p:cNvSpPr txBox="1"/>
          <p:nvPr/>
        </p:nvSpPr>
        <p:spPr>
          <a:xfrm>
            <a:off x="969525" y="4557997"/>
            <a:ext cx="441527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cs typeface="Arial" panose="020B0604020202020204" pitchFamily="34" charset="0"/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B344B106-1AD4-403B-BE0F-A7B0A1BEFCF6}"/>
              </a:ext>
            </a:extLst>
          </p:cNvPr>
          <p:cNvSpPr/>
          <p:nvPr/>
        </p:nvSpPr>
        <p:spPr>
          <a:xfrm>
            <a:off x="969525" y="5460819"/>
            <a:ext cx="2466363" cy="420461"/>
          </a:xfrm>
          <a:prstGeom prst="roundRect">
            <a:avLst>
              <a:gd name="adj" fmla="val 50000"/>
            </a:avLst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00. 00. 20XX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TextBox 97">
            <a:extLst>
              <a:ext uri="{FF2B5EF4-FFF2-40B4-BE49-F238E27FC236}">
                <a16:creationId xmlns:a16="http://schemas.microsoft.com/office/drawing/2014/main" id="{16EB68FC-F0A8-4A4B-A6C7-F0FFDC196DA2}"/>
              </a:ext>
            </a:extLst>
          </p:cNvPr>
          <p:cNvSpPr txBox="1"/>
          <p:nvPr/>
        </p:nvSpPr>
        <p:spPr>
          <a:xfrm>
            <a:off x="1950742" y="1314752"/>
            <a:ext cx="25689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D991ABB9-DD49-409A-B101-AC5376A697F7}"/>
              </a:ext>
            </a:extLst>
          </p:cNvPr>
          <p:cNvSpPr txBox="1"/>
          <p:nvPr/>
        </p:nvSpPr>
        <p:spPr>
          <a:xfrm>
            <a:off x="2301063" y="3587102"/>
            <a:ext cx="206901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endParaRPr lang="en-US" altLang="ko-KR" dirty="0"/>
          </a:p>
          <a:p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en-US" altLang="ko-KR" dirty="0"/>
          </a:p>
          <a:p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</a:t>
            </a:r>
          </a:p>
          <a:p>
            <a:r>
              <a:rPr lang="en-US" altLang="ko-KR" dirty="0"/>
              <a:t>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6B247BBC-1A91-49B3-8026-B2DEB86EA830}"/>
              </a:ext>
            </a:extLst>
          </p:cNvPr>
          <p:cNvSpPr/>
          <p:nvPr/>
        </p:nvSpPr>
        <p:spPr>
          <a:xfrm>
            <a:off x="2301062" y="3035702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CAB97138-4DE8-4018-9515-361688551958}"/>
              </a:ext>
            </a:extLst>
          </p:cNvPr>
          <p:cNvSpPr/>
          <p:nvPr/>
        </p:nvSpPr>
        <p:spPr>
          <a:xfrm>
            <a:off x="2249283" y="2450927"/>
            <a:ext cx="177610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01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64F18529-6A7C-4030-B1CC-6BCFD5312197}"/>
              </a:ext>
            </a:extLst>
          </p:cNvPr>
          <p:cNvSpPr txBox="1"/>
          <p:nvPr/>
        </p:nvSpPr>
        <p:spPr>
          <a:xfrm>
            <a:off x="5175793" y="3587102"/>
            <a:ext cx="206901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dirty="0"/>
              <a:t>Lorem ipsum dolor </a:t>
            </a:r>
            <a:r>
              <a:rPr lang="en-US" altLang="ko-KR"/>
              <a:t>sit amet</a:t>
            </a:r>
            <a:endParaRPr lang="en-US" altLang="ko-KR" dirty="0"/>
          </a:p>
          <a:p>
            <a:r>
              <a:rPr lang="en-US" altLang="ko-KR"/>
              <a:t>Consectetur adipisicing elit</a:t>
            </a:r>
            <a:endParaRPr lang="en-US" altLang="ko-KR" dirty="0"/>
          </a:p>
          <a:p>
            <a:r>
              <a:rPr lang="en-US" altLang="ko-KR" dirty="0"/>
              <a:t>Sed </a:t>
            </a:r>
            <a:r>
              <a:rPr lang="en-US" altLang="ko-KR"/>
              <a:t>do eiusmod tempor incididunt ut labore</a:t>
            </a:r>
            <a:r>
              <a:rPr lang="en-US" altLang="ko-KR" dirty="0"/>
              <a:t> et</a:t>
            </a:r>
          </a:p>
          <a:p>
            <a:r>
              <a:rPr lang="en-US" altLang="ko-KR" dirty="0"/>
              <a:t>Dolore </a:t>
            </a:r>
            <a:r>
              <a:rPr lang="en-US" altLang="ko-KR"/>
              <a:t>magna 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D1940CBA-4788-4A1B-80DD-0E36145157C5}"/>
              </a:ext>
            </a:extLst>
          </p:cNvPr>
          <p:cNvSpPr/>
          <p:nvPr/>
        </p:nvSpPr>
        <p:spPr>
          <a:xfrm>
            <a:off x="5175792" y="3035702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EE0323CC-848C-4870-91B9-F7CE14E85A45}"/>
              </a:ext>
            </a:extLst>
          </p:cNvPr>
          <p:cNvSpPr/>
          <p:nvPr/>
        </p:nvSpPr>
        <p:spPr>
          <a:xfrm>
            <a:off x="5124013" y="2450927"/>
            <a:ext cx="177610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02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E0674F56-40BF-4604-B4EB-8E7E0F5F8D4E}"/>
              </a:ext>
            </a:extLst>
          </p:cNvPr>
          <p:cNvSpPr txBox="1"/>
          <p:nvPr/>
        </p:nvSpPr>
        <p:spPr>
          <a:xfrm>
            <a:off x="8050523" y="3587102"/>
            <a:ext cx="206901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dirty="0"/>
              <a:t>Lorem ipsum dolor </a:t>
            </a:r>
            <a:r>
              <a:rPr lang="en-US" altLang="ko-KR"/>
              <a:t>sit amet</a:t>
            </a:r>
            <a:endParaRPr lang="en-US" altLang="ko-KR" dirty="0"/>
          </a:p>
          <a:p>
            <a:r>
              <a:rPr lang="en-US" altLang="ko-KR"/>
              <a:t>Consectetur adipisicing elit</a:t>
            </a:r>
            <a:endParaRPr lang="en-US" altLang="ko-KR" dirty="0"/>
          </a:p>
          <a:p>
            <a:r>
              <a:rPr lang="en-US" altLang="ko-KR" dirty="0"/>
              <a:t>Sed </a:t>
            </a:r>
            <a:r>
              <a:rPr lang="en-US" altLang="ko-KR"/>
              <a:t>do eiusmod tempor incididunt ut labore</a:t>
            </a:r>
            <a:r>
              <a:rPr lang="en-US" altLang="ko-KR" dirty="0"/>
              <a:t> et</a:t>
            </a:r>
          </a:p>
          <a:p>
            <a:r>
              <a:rPr lang="en-US" altLang="ko-KR" dirty="0"/>
              <a:t>Dolore </a:t>
            </a:r>
            <a:r>
              <a:rPr lang="en-US" altLang="ko-KR"/>
              <a:t>magna 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61511292-5A89-4F6C-AC7C-252A6B903528}"/>
              </a:ext>
            </a:extLst>
          </p:cNvPr>
          <p:cNvSpPr/>
          <p:nvPr/>
        </p:nvSpPr>
        <p:spPr>
          <a:xfrm>
            <a:off x="8050522" y="3035702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9AA57093-538F-438E-A84F-EA642CFA68FF}"/>
              </a:ext>
            </a:extLst>
          </p:cNvPr>
          <p:cNvSpPr/>
          <p:nvPr/>
        </p:nvSpPr>
        <p:spPr>
          <a:xfrm>
            <a:off x="7998743" y="2450927"/>
            <a:ext cx="177610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03</a:t>
            </a:r>
            <a:endParaRPr lang="ko-KR" altLang="en-US" sz="28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32542010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타원 23">
            <a:extLst>
              <a:ext uri="{FF2B5EF4-FFF2-40B4-BE49-F238E27FC236}">
                <a16:creationId xmlns:a16="http://schemas.microsoft.com/office/drawing/2014/main" id="{DDDFD96F-C89D-4949-B75E-49F6C59A7A09}"/>
              </a:ext>
            </a:extLst>
          </p:cNvPr>
          <p:cNvSpPr/>
          <p:nvPr/>
        </p:nvSpPr>
        <p:spPr>
          <a:xfrm>
            <a:off x="4465232" y="2436087"/>
            <a:ext cx="992913" cy="992913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972A3EE-C003-4B70-82AE-2AAF9EE5BA1C}"/>
              </a:ext>
            </a:extLst>
          </p:cNvPr>
          <p:cNvSpPr txBox="1"/>
          <p:nvPr/>
        </p:nvSpPr>
        <p:spPr>
          <a:xfrm>
            <a:off x="3964074" y="4078770"/>
            <a:ext cx="19952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9246A377-6FFF-4D59-9991-7332B9603961}"/>
              </a:ext>
            </a:extLst>
          </p:cNvPr>
          <p:cNvSpPr/>
          <p:nvPr/>
        </p:nvSpPr>
        <p:spPr>
          <a:xfrm>
            <a:off x="3964073" y="3703382"/>
            <a:ext cx="199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ABBF5B34-A978-4485-A30B-3EFDBD851DA7}"/>
              </a:ext>
            </a:extLst>
          </p:cNvPr>
          <p:cNvGrpSpPr/>
          <p:nvPr/>
        </p:nvGrpSpPr>
        <p:grpSpPr>
          <a:xfrm>
            <a:off x="4737508" y="2695833"/>
            <a:ext cx="448949" cy="460529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A0CFCF2E-631F-476C-B29A-B2E15660BDAC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0EDE25D9-1B8B-4EC5-A775-9777CD5BE014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27C304-2CD8-4949-BAC9-8C64F5501279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6E35564-9D99-4C64-ADEC-84366004F6DA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타원 31">
            <a:extLst>
              <a:ext uri="{FF2B5EF4-FFF2-40B4-BE49-F238E27FC236}">
                <a16:creationId xmlns:a16="http://schemas.microsoft.com/office/drawing/2014/main" id="{674E1B9C-5CC6-4CD8-B071-E4A76E3C3F93}"/>
              </a:ext>
            </a:extLst>
          </p:cNvPr>
          <p:cNvSpPr/>
          <p:nvPr/>
        </p:nvSpPr>
        <p:spPr>
          <a:xfrm>
            <a:off x="9002481" y="2436087"/>
            <a:ext cx="992913" cy="992913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17309AB-E3E8-4622-A2F9-B1FE2AC93258}"/>
              </a:ext>
            </a:extLst>
          </p:cNvPr>
          <p:cNvSpPr txBox="1"/>
          <p:nvPr/>
        </p:nvSpPr>
        <p:spPr>
          <a:xfrm>
            <a:off x="8501323" y="4078770"/>
            <a:ext cx="19952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5A6EEC9A-C429-4B22-84E7-F43030149845}"/>
              </a:ext>
            </a:extLst>
          </p:cNvPr>
          <p:cNvSpPr/>
          <p:nvPr/>
        </p:nvSpPr>
        <p:spPr>
          <a:xfrm>
            <a:off x="8501322" y="3703382"/>
            <a:ext cx="199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5A8D4213-942F-4EDE-9783-3296B78F50EB}"/>
              </a:ext>
            </a:extLst>
          </p:cNvPr>
          <p:cNvGrpSpPr/>
          <p:nvPr/>
        </p:nvGrpSpPr>
        <p:grpSpPr>
          <a:xfrm>
            <a:off x="9266084" y="2702908"/>
            <a:ext cx="465705" cy="446379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C2F6500-F04D-4296-B4D2-87AF5CD43F8E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4557BF83-6587-4DD6-A667-6602B83683A9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41" name="타원 40">
            <a:extLst>
              <a:ext uri="{FF2B5EF4-FFF2-40B4-BE49-F238E27FC236}">
                <a16:creationId xmlns:a16="http://schemas.microsoft.com/office/drawing/2014/main" id="{004A8F13-4F9A-4CB8-B8F7-28F294C64009}"/>
              </a:ext>
            </a:extLst>
          </p:cNvPr>
          <p:cNvSpPr/>
          <p:nvPr/>
        </p:nvSpPr>
        <p:spPr>
          <a:xfrm>
            <a:off x="2196607" y="2436087"/>
            <a:ext cx="992913" cy="992913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E68A919-0B00-40F7-80C5-F03D4B3DB018}"/>
              </a:ext>
            </a:extLst>
          </p:cNvPr>
          <p:cNvSpPr txBox="1"/>
          <p:nvPr/>
        </p:nvSpPr>
        <p:spPr>
          <a:xfrm>
            <a:off x="1695450" y="4078770"/>
            <a:ext cx="19952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24E8B7F2-17AA-4E28-B262-FD5D8459AC06}"/>
              </a:ext>
            </a:extLst>
          </p:cNvPr>
          <p:cNvSpPr/>
          <p:nvPr/>
        </p:nvSpPr>
        <p:spPr>
          <a:xfrm>
            <a:off x="1695449" y="3703382"/>
            <a:ext cx="199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47" name="그룹 46">
            <a:extLst>
              <a:ext uri="{FF2B5EF4-FFF2-40B4-BE49-F238E27FC236}">
                <a16:creationId xmlns:a16="http://schemas.microsoft.com/office/drawing/2014/main" id="{18242AF6-409F-45A6-9DBE-09CAC27D1AEB}"/>
              </a:ext>
            </a:extLst>
          </p:cNvPr>
          <p:cNvGrpSpPr/>
          <p:nvPr/>
        </p:nvGrpSpPr>
        <p:grpSpPr>
          <a:xfrm>
            <a:off x="2516876" y="2691144"/>
            <a:ext cx="352375" cy="469908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7C6563DD-164F-422F-BF29-DD05C873ADF0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6C1D4673-E323-4957-BB41-D89152A9FF56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" name="타원 49">
            <a:extLst>
              <a:ext uri="{FF2B5EF4-FFF2-40B4-BE49-F238E27FC236}">
                <a16:creationId xmlns:a16="http://schemas.microsoft.com/office/drawing/2014/main" id="{033F1324-242C-4183-BF59-87008501863D}"/>
              </a:ext>
            </a:extLst>
          </p:cNvPr>
          <p:cNvSpPr/>
          <p:nvPr/>
        </p:nvSpPr>
        <p:spPr>
          <a:xfrm>
            <a:off x="6733856" y="2436087"/>
            <a:ext cx="992913" cy="992913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A39DB0D-3A4D-499B-87C6-1E5D3441DE81}"/>
              </a:ext>
            </a:extLst>
          </p:cNvPr>
          <p:cNvSpPr txBox="1"/>
          <p:nvPr/>
        </p:nvSpPr>
        <p:spPr>
          <a:xfrm>
            <a:off x="6232699" y="4078770"/>
            <a:ext cx="19952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61CAE23A-E83A-4193-ACCC-DC48596B3554}"/>
              </a:ext>
            </a:extLst>
          </p:cNvPr>
          <p:cNvSpPr/>
          <p:nvPr/>
        </p:nvSpPr>
        <p:spPr>
          <a:xfrm>
            <a:off x="6232698" y="3703382"/>
            <a:ext cx="199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A81A4AE1-A808-481C-BF89-ACCCFF4483F0}"/>
              </a:ext>
            </a:extLst>
          </p:cNvPr>
          <p:cNvGrpSpPr/>
          <p:nvPr/>
        </p:nvGrpSpPr>
        <p:grpSpPr>
          <a:xfrm>
            <a:off x="6982108" y="2693077"/>
            <a:ext cx="466045" cy="466042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904B9BBE-0402-43AD-9A8F-54F53B2D3409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29C2710F-2D17-4C30-8846-05351C09B1C0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773B5B0-1B8F-4771-A484-510266CC784D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72E87256-FF78-41EC-9F0F-309E8B72E474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7A0A92BB-5873-41B1-A4A5-BB4C10FA4E02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TextBox 58">
            <a:extLst>
              <a:ext uri="{FF2B5EF4-FFF2-40B4-BE49-F238E27FC236}">
                <a16:creationId xmlns:a16="http://schemas.microsoft.com/office/drawing/2014/main" id="{EAD50EDC-EB1F-4E77-B943-F5F7C72D4B62}"/>
              </a:ext>
            </a:extLst>
          </p:cNvPr>
          <p:cNvSpPr txBox="1"/>
          <p:nvPr/>
        </p:nvSpPr>
        <p:spPr>
          <a:xfrm>
            <a:off x="1950742" y="1109379"/>
            <a:ext cx="25689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TextBox 38">
            <a:extLst>
              <a:ext uri="{FF2B5EF4-FFF2-40B4-BE49-F238E27FC236}">
                <a16:creationId xmlns:a16="http://schemas.microsoft.com/office/drawing/2014/main" id="{A2D52BF1-B102-4D6C-B6BC-1987A4F7DD47}"/>
              </a:ext>
            </a:extLst>
          </p:cNvPr>
          <p:cNvSpPr txBox="1"/>
          <p:nvPr/>
        </p:nvSpPr>
        <p:spPr>
          <a:xfrm>
            <a:off x="3937000" y="2105561"/>
            <a:ext cx="43180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000" dirty="0"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4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A21A51AB-C4C9-43D2-99FA-2827EDA41236}"/>
              </a:ext>
            </a:extLst>
          </p:cNvPr>
          <p:cNvSpPr txBox="1"/>
          <p:nvPr/>
        </p:nvSpPr>
        <p:spPr>
          <a:xfrm>
            <a:off x="3942652" y="3429000"/>
            <a:ext cx="430669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74128995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952AD5CF-6F8D-4877-9114-57B8FD218039}"/>
              </a:ext>
            </a:extLst>
          </p:cNvPr>
          <p:cNvSpPr txBox="1"/>
          <p:nvPr/>
        </p:nvSpPr>
        <p:spPr>
          <a:xfrm>
            <a:off x="3962400" y="1341529"/>
            <a:ext cx="42672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BF5D30E7-41CF-44D2-A6AF-B349559D8A9C}"/>
              </a:ext>
            </a:extLst>
          </p:cNvPr>
          <p:cNvSpPr txBox="1"/>
          <p:nvPr/>
        </p:nvSpPr>
        <p:spPr>
          <a:xfrm>
            <a:off x="1762531" y="4156593"/>
            <a:ext cx="208757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EC117307-BF0C-4AEB-B298-8A6182904BEC}"/>
              </a:ext>
            </a:extLst>
          </p:cNvPr>
          <p:cNvSpPr/>
          <p:nvPr/>
        </p:nvSpPr>
        <p:spPr>
          <a:xfrm>
            <a:off x="1762530" y="3732492"/>
            <a:ext cx="208757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latin typeface="+mj-lt"/>
              </a:rPr>
              <a:t>Lorem ipsum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8B1AFF2B-C6C4-4CBF-BDB3-AFF0B6C385F7}"/>
              </a:ext>
            </a:extLst>
          </p:cNvPr>
          <p:cNvSpPr/>
          <p:nvPr/>
        </p:nvSpPr>
        <p:spPr>
          <a:xfrm>
            <a:off x="1762530" y="3212347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9580DB4-75EE-49A1-B1A1-1AE7FFD20F4C}"/>
              </a:ext>
            </a:extLst>
          </p:cNvPr>
          <p:cNvSpPr txBox="1"/>
          <p:nvPr/>
        </p:nvSpPr>
        <p:spPr>
          <a:xfrm>
            <a:off x="3955652" y="4156593"/>
            <a:ext cx="208757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D68148E0-A878-4B94-A3EF-B0A74B5550F6}"/>
              </a:ext>
            </a:extLst>
          </p:cNvPr>
          <p:cNvSpPr/>
          <p:nvPr/>
        </p:nvSpPr>
        <p:spPr>
          <a:xfrm>
            <a:off x="3955651" y="3732492"/>
            <a:ext cx="208757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latin typeface="+mj-lt"/>
              </a:rPr>
              <a:t>Lorem ipsum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9D821E3-962E-4A48-B1AA-4419CB8EE948}"/>
              </a:ext>
            </a:extLst>
          </p:cNvPr>
          <p:cNvSpPr/>
          <p:nvPr/>
        </p:nvSpPr>
        <p:spPr>
          <a:xfrm>
            <a:off x="3955651" y="3212347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9E999FA0-C275-451B-8B80-ABCCB4451942}"/>
              </a:ext>
            </a:extLst>
          </p:cNvPr>
          <p:cNvSpPr txBox="1"/>
          <p:nvPr/>
        </p:nvSpPr>
        <p:spPr>
          <a:xfrm>
            <a:off x="6148773" y="4156593"/>
            <a:ext cx="208757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0071813-3C59-470A-BF1F-8813108FF68C}"/>
              </a:ext>
            </a:extLst>
          </p:cNvPr>
          <p:cNvSpPr/>
          <p:nvPr/>
        </p:nvSpPr>
        <p:spPr>
          <a:xfrm>
            <a:off x="6148772" y="3732492"/>
            <a:ext cx="208757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latin typeface="+mj-lt"/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AC0106EC-8FE8-4EF8-992F-3362428C0746}"/>
              </a:ext>
            </a:extLst>
          </p:cNvPr>
          <p:cNvSpPr/>
          <p:nvPr/>
        </p:nvSpPr>
        <p:spPr>
          <a:xfrm>
            <a:off x="6148772" y="3212347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03.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A89B874-826E-419E-97C3-EE4DDF79C7E2}"/>
              </a:ext>
            </a:extLst>
          </p:cNvPr>
          <p:cNvSpPr txBox="1"/>
          <p:nvPr/>
        </p:nvSpPr>
        <p:spPr>
          <a:xfrm>
            <a:off x="8341895" y="4156593"/>
            <a:ext cx="208757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F8DF4AFE-E3AC-42DC-8CB0-FFEF9F109BC6}"/>
              </a:ext>
            </a:extLst>
          </p:cNvPr>
          <p:cNvSpPr/>
          <p:nvPr/>
        </p:nvSpPr>
        <p:spPr>
          <a:xfrm>
            <a:off x="8341894" y="3732492"/>
            <a:ext cx="208757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B01FC78B-FCE1-4081-81AD-237FA3D0F7C5}"/>
              </a:ext>
            </a:extLst>
          </p:cNvPr>
          <p:cNvSpPr/>
          <p:nvPr/>
        </p:nvSpPr>
        <p:spPr>
          <a:xfrm>
            <a:off x="8341894" y="3212347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579569678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직사각형 15">
            <a:extLst>
              <a:ext uri="{FF2B5EF4-FFF2-40B4-BE49-F238E27FC236}">
                <a16:creationId xmlns:a16="http://schemas.microsoft.com/office/drawing/2014/main" id="{59A59EB3-37BC-40FF-B92E-B3838F2D8798}"/>
              </a:ext>
            </a:extLst>
          </p:cNvPr>
          <p:cNvSpPr/>
          <p:nvPr/>
        </p:nvSpPr>
        <p:spPr>
          <a:xfrm>
            <a:off x="2693392" y="5010354"/>
            <a:ext cx="191102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 dolor</a:t>
            </a:r>
          </a:p>
        </p:txBody>
      </p:sp>
      <p:sp>
        <p:nvSpPr>
          <p:cNvPr id="22" name="타원 21">
            <a:extLst>
              <a:ext uri="{FF2B5EF4-FFF2-40B4-BE49-F238E27FC236}">
                <a16:creationId xmlns:a16="http://schemas.microsoft.com/office/drawing/2014/main" id="{9C17E066-5BF1-4CB2-826B-FC272A556B0C}"/>
              </a:ext>
            </a:extLst>
          </p:cNvPr>
          <p:cNvSpPr/>
          <p:nvPr/>
        </p:nvSpPr>
        <p:spPr>
          <a:xfrm>
            <a:off x="3247862" y="4072709"/>
            <a:ext cx="788294" cy="788294"/>
          </a:xfrm>
          <a:prstGeom prst="ellipse">
            <a:avLst/>
          </a:pr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4" name="그룹 23">
            <a:extLst>
              <a:ext uri="{FF2B5EF4-FFF2-40B4-BE49-F238E27FC236}">
                <a16:creationId xmlns:a16="http://schemas.microsoft.com/office/drawing/2014/main" id="{F47238CE-CD89-4470-B0B3-57AD0BFBFA21}"/>
              </a:ext>
            </a:extLst>
          </p:cNvPr>
          <p:cNvGrpSpPr/>
          <p:nvPr/>
        </p:nvGrpSpPr>
        <p:grpSpPr>
          <a:xfrm>
            <a:off x="3471972" y="4296820"/>
            <a:ext cx="340074" cy="34007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32061C1-8F0E-4D4E-AD31-55CF7EF91510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77617053-7E09-40C0-A8AC-6536AAC00741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69A8654E-9E99-4078-BCBC-50D9C88448D9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A96A8BCA-054C-4960-B358-20F666569129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1AA87F0-ADAA-407C-8B12-4AE0CBDBE491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</p:grp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915C6CAF-5AEE-4321-A764-DF232EEBC228}"/>
              </a:ext>
            </a:extLst>
          </p:cNvPr>
          <p:cNvSpPr/>
          <p:nvPr/>
        </p:nvSpPr>
        <p:spPr>
          <a:xfrm>
            <a:off x="7587586" y="5010354"/>
            <a:ext cx="191102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 err="1">
                <a:latin typeface="+mj-lt"/>
              </a:rPr>
              <a:t>Adipiscing</a:t>
            </a:r>
            <a:r>
              <a:rPr lang="en-US" altLang="ko-KR" dirty="0">
                <a:latin typeface="+mj-lt"/>
              </a:rPr>
              <a:t> </a:t>
            </a:r>
            <a:r>
              <a:rPr lang="en-US" altLang="ko-KR" dirty="0" err="1">
                <a:latin typeface="+mj-lt"/>
              </a:rPr>
              <a:t>elit</a:t>
            </a:r>
            <a:endParaRPr lang="en-US" altLang="ko-KR" dirty="0">
              <a:latin typeface="+mj-lt"/>
            </a:endParaRPr>
          </a:p>
        </p:txBody>
      </p:sp>
      <p:sp>
        <p:nvSpPr>
          <p:cNvPr id="32" name="타원 31">
            <a:extLst>
              <a:ext uri="{FF2B5EF4-FFF2-40B4-BE49-F238E27FC236}">
                <a16:creationId xmlns:a16="http://schemas.microsoft.com/office/drawing/2014/main" id="{AD498499-B759-4CCD-94FB-5EB5D50C5440}"/>
              </a:ext>
            </a:extLst>
          </p:cNvPr>
          <p:cNvSpPr/>
          <p:nvPr/>
        </p:nvSpPr>
        <p:spPr>
          <a:xfrm>
            <a:off x="8142056" y="4072709"/>
            <a:ext cx="788294" cy="788294"/>
          </a:xfrm>
          <a:prstGeom prst="ellipse">
            <a:avLst/>
          </a:pr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94F7CEBC-F61E-4F72-8088-1C82620241C8}"/>
              </a:ext>
            </a:extLst>
          </p:cNvPr>
          <p:cNvGrpSpPr/>
          <p:nvPr/>
        </p:nvGrpSpPr>
        <p:grpSpPr>
          <a:xfrm>
            <a:off x="8393112" y="4291715"/>
            <a:ext cx="286182" cy="341650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3A31E7B5-C722-4E05-827A-D04E0040F3EA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97A7B432-D174-4040-8399-7B8034CAAD33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BBF17975-FDCD-4DAE-AF88-A728A0922EE4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C48EE194-6B92-4233-842A-4AD783646A20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755DDDEB-3A87-4330-8799-D88E0FFB1AF9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9524F49-F8C8-4351-9333-8B809F3C3370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</p:grp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E120AD85-A803-4DB5-8A26-B17A0D64FCBA}"/>
              </a:ext>
            </a:extLst>
          </p:cNvPr>
          <p:cNvSpPr/>
          <p:nvPr/>
        </p:nvSpPr>
        <p:spPr>
          <a:xfrm>
            <a:off x="5140489" y="5010354"/>
            <a:ext cx="191102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 Sit </a:t>
            </a:r>
            <a:r>
              <a:rPr lang="en-US" altLang="ko-KR" dirty="0" err="1">
                <a:latin typeface="+mj-lt"/>
              </a:rPr>
              <a:t>amet</a:t>
            </a:r>
            <a:r>
              <a:rPr lang="en-US" altLang="ko-KR" dirty="0">
                <a:latin typeface="+mj-lt"/>
              </a:rPr>
              <a:t> </a:t>
            </a:r>
            <a:r>
              <a:rPr lang="en-US" altLang="ko-KR" dirty="0" err="1">
                <a:latin typeface="+mj-lt"/>
              </a:rPr>
              <a:t>consectetur</a:t>
            </a:r>
            <a:endParaRPr lang="en-US" altLang="ko-KR" dirty="0">
              <a:latin typeface="+mj-lt"/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52129C99-D13D-4BB5-A0F2-1EA431108825}"/>
              </a:ext>
            </a:extLst>
          </p:cNvPr>
          <p:cNvSpPr/>
          <p:nvPr/>
        </p:nvSpPr>
        <p:spPr>
          <a:xfrm>
            <a:off x="5694959" y="4072709"/>
            <a:ext cx="788294" cy="788294"/>
          </a:xfrm>
          <a:prstGeom prst="ellipse">
            <a:avLst/>
          </a:pr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48" name="그룹 47">
            <a:extLst>
              <a:ext uri="{FF2B5EF4-FFF2-40B4-BE49-F238E27FC236}">
                <a16:creationId xmlns:a16="http://schemas.microsoft.com/office/drawing/2014/main" id="{C6BB0DC6-DED7-4DE7-B769-BF7AD2AE7B64}"/>
              </a:ext>
            </a:extLst>
          </p:cNvPr>
          <p:cNvGrpSpPr/>
          <p:nvPr/>
        </p:nvGrpSpPr>
        <p:grpSpPr>
          <a:xfrm>
            <a:off x="5919069" y="4300106"/>
            <a:ext cx="340074" cy="340072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ABE2045-B306-46E5-85B3-926F1E31D51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636BE989-7923-4FE3-9200-11FF3FEA82C7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401B996C-08E2-45A4-9E75-E73B0EAB81B8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3446AC67-BE6B-4375-9C9D-2F2FFA7096A7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38E92BE-459D-44F1-88B4-6AF1495F9B65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1296000" rIns="91440" bIns="45720" numCol="1" spcCol="0" rtlCol="0" fromWordArt="0" anchor="t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600">
                <a:solidFill>
                  <a:schemeClr val="bg1"/>
                </a:solidFill>
              </a:endParaRPr>
            </a:p>
          </p:txBody>
        </p:sp>
      </p:grp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FC5CD1BB-B368-47F5-8AC9-B1615E43429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292351" y="663581"/>
            <a:ext cx="7607298" cy="2935509"/>
          </a:xfrm>
        </p:spPr>
      </p:sp>
    </p:spTree>
    <p:extLst>
      <p:ext uri="{BB962C8B-B14F-4D97-AF65-F5344CB8AC3E}">
        <p14:creationId xmlns:p14="http://schemas.microsoft.com/office/powerpoint/2010/main" val="2067745147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TextBox 45">
            <a:extLst>
              <a:ext uri="{FF2B5EF4-FFF2-40B4-BE49-F238E27FC236}">
                <a16:creationId xmlns:a16="http://schemas.microsoft.com/office/drawing/2014/main" id="{3A75FF94-B9EE-41B3-B4F9-432264E1C197}"/>
              </a:ext>
            </a:extLst>
          </p:cNvPr>
          <p:cNvSpPr txBox="1"/>
          <p:nvPr/>
        </p:nvSpPr>
        <p:spPr>
          <a:xfrm>
            <a:off x="2484726" y="1063075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These Are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Four Columns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58107D43-F578-45A8-A684-B97941F713C1}"/>
              </a:ext>
            </a:extLst>
          </p:cNvPr>
          <p:cNvSpPr txBox="1"/>
          <p:nvPr/>
        </p:nvSpPr>
        <p:spPr>
          <a:xfrm>
            <a:off x="2169951" y="2641139"/>
            <a:ext cx="366003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6B7D1106-9051-4C3A-B769-EBE61B6DD394}"/>
              </a:ext>
            </a:extLst>
          </p:cNvPr>
          <p:cNvSpPr/>
          <p:nvPr/>
        </p:nvSpPr>
        <p:spPr>
          <a:xfrm>
            <a:off x="2278330" y="2258872"/>
            <a:ext cx="344327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22F341-6A07-4449-B27B-07CA488D3D20}"/>
              </a:ext>
            </a:extLst>
          </p:cNvPr>
          <p:cNvSpPr txBox="1"/>
          <p:nvPr/>
        </p:nvSpPr>
        <p:spPr>
          <a:xfrm>
            <a:off x="2169951" y="4355377"/>
            <a:ext cx="366003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FE734C8E-7A41-431B-B006-7E3646E6649C}"/>
              </a:ext>
            </a:extLst>
          </p:cNvPr>
          <p:cNvSpPr/>
          <p:nvPr/>
        </p:nvSpPr>
        <p:spPr>
          <a:xfrm>
            <a:off x="2278330" y="3973110"/>
            <a:ext cx="344327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D17EEE-7D6F-46A9-8DDD-14A184438DA8}"/>
              </a:ext>
            </a:extLst>
          </p:cNvPr>
          <p:cNvSpPr txBox="1"/>
          <p:nvPr/>
        </p:nvSpPr>
        <p:spPr>
          <a:xfrm>
            <a:off x="6362021" y="2641139"/>
            <a:ext cx="366003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ACA3E7D8-58D9-4FDB-AAB3-8E8DF26BB67C}"/>
              </a:ext>
            </a:extLst>
          </p:cNvPr>
          <p:cNvSpPr/>
          <p:nvPr/>
        </p:nvSpPr>
        <p:spPr>
          <a:xfrm>
            <a:off x="6470400" y="2258872"/>
            <a:ext cx="344327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431B19B5-AAD3-4877-81CD-EA6DA63736F8}"/>
              </a:ext>
            </a:extLst>
          </p:cNvPr>
          <p:cNvSpPr txBox="1"/>
          <p:nvPr/>
        </p:nvSpPr>
        <p:spPr>
          <a:xfrm>
            <a:off x="6362021" y="4355377"/>
            <a:ext cx="3660030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4E0536CB-E098-4653-BEEC-2FC7F32EE59C}"/>
              </a:ext>
            </a:extLst>
          </p:cNvPr>
          <p:cNvSpPr/>
          <p:nvPr/>
        </p:nvSpPr>
        <p:spPr>
          <a:xfrm>
            <a:off x="6470400" y="3973110"/>
            <a:ext cx="344327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pic>
        <p:nvPicPr>
          <p:cNvPr id="59" name="그래픽 58">
            <a:extLst>
              <a:ext uri="{FF2B5EF4-FFF2-40B4-BE49-F238E27FC236}">
                <a16:creationId xmlns:a16="http://schemas.microsoft.com/office/drawing/2014/main" id="{3C3FDDE2-1DDB-4461-A39C-A0DF4ED3CA7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775325" y="1483610"/>
            <a:ext cx="2527300" cy="1493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47612199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72F9A6B2-F696-4779-BF56-815817A1DCDD}"/>
              </a:ext>
            </a:extLst>
          </p:cNvPr>
          <p:cNvSpPr txBox="1"/>
          <p:nvPr/>
        </p:nvSpPr>
        <p:spPr>
          <a:xfrm>
            <a:off x="1862319" y="4734945"/>
            <a:ext cx="26906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7B09573-CA5B-4611-ADF9-FD586B1CEDFC}"/>
              </a:ext>
            </a:extLst>
          </p:cNvPr>
          <p:cNvSpPr/>
          <p:nvPr/>
        </p:nvSpPr>
        <p:spPr>
          <a:xfrm>
            <a:off x="1862319" y="4287103"/>
            <a:ext cx="2690630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DE092EC-B1BC-426D-BFCE-1698F2CF4E2A}"/>
              </a:ext>
            </a:extLst>
          </p:cNvPr>
          <p:cNvSpPr/>
          <p:nvPr/>
        </p:nvSpPr>
        <p:spPr>
          <a:xfrm>
            <a:off x="1862319" y="3811885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2DA4322B-D299-457E-BA2B-350DE0598D05}"/>
              </a:ext>
            </a:extLst>
          </p:cNvPr>
          <p:cNvSpPr txBox="1"/>
          <p:nvPr/>
        </p:nvSpPr>
        <p:spPr>
          <a:xfrm>
            <a:off x="4750684" y="4734945"/>
            <a:ext cx="26906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7450C16D-4AB7-4127-A69B-E65425B8BF61}"/>
              </a:ext>
            </a:extLst>
          </p:cNvPr>
          <p:cNvSpPr/>
          <p:nvPr/>
        </p:nvSpPr>
        <p:spPr>
          <a:xfrm>
            <a:off x="4750684" y="4287103"/>
            <a:ext cx="2690630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B0D92205-BE24-4D1F-B891-4DAD9EEBC80F}"/>
              </a:ext>
            </a:extLst>
          </p:cNvPr>
          <p:cNvSpPr/>
          <p:nvPr/>
        </p:nvSpPr>
        <p:spPr>
          <a:xfrm>
            <a:off x="4750684" y="3811885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88E50711-0474-4FCE-A676-B8FF289401BF}"/>
              </a:ext>
            </a:extLst>
          </p:cNvPr>
          <p:cNvSpPr txBox="1"/>
          <p:nvPr/>
        </p:nvSpPr>
        <p:spPr>
          <a:xfrm>
            <a:off x="7639049" y="4734945"/>
            <a:ext cx="26906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176E6D39-FA3D-4C80-BB3C-AEF0E9D9A6D6}"/>
              </a:ext>
            </a:extLst>
          </p:cNvPr>
          <p:cNvSpPr/>
          <p:nvPr/>
        </p:nvSpPr>
        <p:spPr>
          <a:xfrm>
            <a:off x="7639049" y="4287103"/>
            <a:ext cx="2690630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9EED66A5-F713-4B7B-A016-4A6FB55CFB9C}"/>
              </a:ext>
            </a:extLst>
          </p:cNvPr>
          <p:cNvSpPr/>
          <p:nvPr/>
        </p:nvSpPr>
        <p:spPr>
          <a:xfrm>
            <a:off x="7639049" y="3811885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ADB74D1-BFC5-43E3-82C9-882DAA2D808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49F2AF2-0A43-4043-B7D4-4B01AE873A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CADC8F9A-9352-4AE8-8214-8FAF1A36FCEC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3C54B7E-1F51-49FD-B83F-C372934B35FE}"/>
              </a:ext>
            </a:extLst>
          </p:cNvPr>
          <p:cNvSpPr txBox="1"/>
          <p:nvPr/>
        </p:nvSpPr>
        <p:spPr>
          <a:xfrm>
            <a:off x="2484726" y="917932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Slide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3122489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AA30BC0A-2F26-4463-8A07-B27B34C7BA9A}"/>
              </a:ext>
            </a:extLst>
          </p:cNvPr>
          <p:cNvSpPr/>
          <p:nvPr/>
        </p:nvSpPr>
        <p:spPr>
          <a:xfrm>
            <a:off x="1651001" y="2350420"/>
            <a:ext cx="2003624" cy="400110"/>
          </a:xfrm>
          <a:prstGeom prst="rect">
            <a:avLst/>
          </a:prstGeom>
        </p:spPr>
        <p:txBody>
          <a:bodyPr wrap="square" anchor="b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6C073C78-65AD-4E65-8FC4-1A286AD08163}"/>
              </a:ext>
            </a:extLst>
          </p:cNvPr>
          <p:cNvSpPr/>
          <p:nvPr/>
        </p:nvSpPr>
        <p:spPr>
          <a:xfrm>
            <a:off x="1651000" y="2729734"/>
            <a:ext cx="2003626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284813EC-AF79-4B8C-9195-7226B20BD691}"/>
              </a:ext>
            </a:extLst>
          </p:cNvPr>
          <p:cNvSpPr/>
          <p:nvPr/>
        </p:nvSpPr>
        <p:spPr>
          <a:xfrm>
            <a:off x="3820083" y="3159134"/>
            <a:ext cx="2003624" cy="707886"/>
          </a:xfrm>
          <a:prstGeom prst="rect">
            <a:avLst/>
          </a:prstGeom>
        </p:spPr>
        <p:txBody>
          <a:bodyPr wrap="square" anchor="b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Dolor sit </a:t>
            </a:r>
            <a:r>
              <a:rPr lang="en-US" altLang="ko-KR" sz="2000" dirty="0" err="1">
                <a:latin typeface="+mj-lt"/>
              </a:rPr>
              <a:t>amet</a:t>
            </a:r>
            <a:endParaRPr lang="ko-KR" altLang="en-US" sz="2000" dirty="0">
              <a:latin typeface="+mj-lt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BC85BDB8-41E7-4CCF-A297-2DA9F1291941}"/>
              </a:ext>
            </a:extLst>
          </p:cNvPr>
          <p:cNvSpPr/>
          <p:nvPr/>
        </p:nvSpPr>
        <p:spPr>
          <a:xfrm>
            <a:off x="3820082" y="3867020"/>
            <a:ext cx="2003626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AB3FE1A-8FDC-4502-9944-C5CC4D08D4B8}"/>
              </a:ext>
            </a:extLst>
          </p:cNvPr>
          <p:cNvSpPr/>
          <p:nvPr/>
        </p:nvSpPr>
        <p:spPr>
          <a:xfrm>
            <a:off x="6217148" y="2350420"/>
            <a:ext cx="2003624" cy="400110"/>
          </a:xfrm>
          <a:prstGeom prst="rect">
            <a:avLst/>
          </a:prstGeom>
        </p:spPr>
        <p:txBody>
          <a:bodyPr wrap="square" anchor="b" anchorCtr="0">
            <a:spAutoFit/>
          </a:bodyPr>
          <a:lstStyle/>
          <a:p>
            <a:r>
              <a:rPr lang="en-US" altLang="ko-KR" sz="2000" dirty="0" err="1">
                <a:latin typeface="+mj-lt"/>
              </a:rPr>
              <a:t>Consectetur</a:t>
            </a:r>
            <a:endParaRPr lang="ko-KR" altLang="en-US" sz="2000" dirty="0"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C676DCB6-42CC-4D78-BC6B-2B6DC002B4AF}"/>
              </a:ext>
            </a:extLst>
          </p:cNvPr>
          <p:cNvSpPr/>
          <p:nvPr/>
        </p:nvSpPr>
        <p:spPr>
          <a:xfrm>
            <a:off x="6217147" y="2729734"/>
            <a:ext cx="2003626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FA1709E-FF1F-4DAF-91B4-0BEDA69BF938}"/>
              </a:ext>
            </a:extLst>
          </p:cNvPr>
          <p:cNvSpPr/>
          <p:nvPr/>
        </p:nvSpPr>
        <p:spPr>
          <a:xfrm>
            <a:off x="8614213" y="3159134"/>
            <a:ext cx="2003624" cy="707886"/>
          </a:xfrm>
          <a:prstGeom prst="rect">
            <a:avLst/>
          </a:prstGeom>
        </p:spPr>
        <p:txBody>
          <a:bodyPr wrap="square" anchor="b" anchorCtr="0">
            <a:spAutoFit/>
          </a:bodyPr>
          <a:lstStyle/>
          <a:p>
            <a:r>
              <a:rPr lang="en-US" altLang="ko-KR" sz="2000" dirty="0" err="1">
                <a:latin typeface="+mj-lt"/>
              </a:rPr>
              <a:t>Adipisicing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elit</a:t>
            </a:r>
            <a:endParaRPr lang="en-US" altLang="ko-KR" sz="2000" dirty="0"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ABC0F59-309A-4976-B513-4E99945D6133}"/>
              </a:ext>
            </a:extLst>
          </p:cNvPr>
          <p:cNvSpPr/>
          <p:nvPr/>
        </p:nvSpPr>
        <p:spPr>
          <a:xfrm>
            <a:off x="8614212" y="3867020"/>
            <a:ext cx="2003626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13838EBE-D448-4715-868A-93F9E4A49B3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986227" flipV="1">
            <a:off x="3501010" y="2746111"/>
            <a:ext cx="407580" cy="44062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15C5EA70-E2EC-4E20-B297-8156FA3392D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36133" y="2826521"/>
            <a:ext cx="577711" cy="61687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9F59BB02-9DEF-4077-97E2-C75145E1751D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flipV="1">
            <a:off x="8092499" y="2606206"/>
            <a:ext cx="528749" cy="32312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CE6E173-8095-4C03-B0B3-64F1F0515AF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5636133" y="1399961"/>
            <a:ext cx="1905002" cy="180474"/>
          </a:xfrm>
          <a:prstGeom prst="rect">
            <a:avLst/>
          </a:prstGeom>
        </p:spPr>
      </p:pic>
      <p:sp>
        <p:nvSpPr>
          <p:cNvPr id="16" name="TextBox 15">
            <a:extLst>
              <a:ext uri="{FF2B5EF4-FFF2-40B4-BE49-F238E27FC236}">
                <a16:creationId xmlns:a16="http://schemas.microsoft.com/office/drawing/2014/main" id="{8F49DCCC-A746-4C4A-A8B5-A367AEB57089}"/>
              </a:ext>
            </a:extLst>
          </p:cNvPr>
          <p:cNvSpPr txBox="1"/>
          <p:nvPr/>
        </p:nvSpPr>
        <p:spPr>
          <a:xfrm>
            <a:off x="2484726" y="917932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Make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Your Title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629961630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6FDB67A0-80DB-4045-928D-B1C488BB716B}"/>
              </a:ext>
            </a:extLst>
          </p:cNvPr>
          <p:cNvSpPr/>
          <p:nvPr/>
        </p:nvSpPr>
        <p:spPr>
          <a:xfrm>
            <a:off x="1625757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/>
              <a:t>Lorem ipsum</a:t>
            </a:r>
            <a:endParaRPr lang="ko-KR" altLang="en-US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8D5F466-8414-4E60-A7BA-D8CB26DF0F3D}"/>
              </a:ext>
            </a:extLst>
          </p:cNvPr>
          <p:cNvSpPr/>
          <p:nvPr/>
        </p:nvSpPr>
        <p:spPr>
          <a:xfrm>
            <a:off x="1625757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3648CA73-192A-4A8B-88AA-B502316E00F0}"/>
              </a:ext>
            </a:extLst>
          </p:cNvPr>
          <p:cNvSpPr/>
          <p:nvPr/>
        </p:nvSpPr>
        <p:spPr>
          <a:xfrm>
            <a:off x="2152453" y="2585522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77EDB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/>
              <a:t>150</a:t>
            </a:r>
            <a:endParaRPr lang="ko-KR" altLang="en-US" sz="1200" dirty="0"/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2FAEB1BF-C87F-47B6-8C2B-5142B2B3A5DF}"/>
              </a:ext>
            </a:extLst>
          </p:cNvPr>
          <p:cNvSpPr/>
          <p:nvPr/>
        </p:nvSpPr>
        <p:spPr>
          <a:xfrm>
            <a:off x="2949407" y="1594878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210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A88F0F29-2D47-4778-8538-78C4CDBDE14E}"/>
              </a:ext>
            </a:extLst>
          </p:cNvPr>
          <p:cNvSpPr/>
          <p:nvPr/>
        </p:nvSpPr>
        <p:spPr>
          <a:xfrm>
            <a:off x="4847850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/>
              <a:t>Lorem ipsum</a:t>
            </a:r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D1FCB4F5-4AE7-4189-8FC5-6285CE1E8CAA}"/>
              </a:ext>
            </a:extLst>
          </p:cNvPr>
          <p:cNvSpPr/>
          <p:nvPr/>
        </p:nvSpPr>
        <p:spPr>
          <a:xfrm>
            <a:off x="4847850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3096BD40-AA64-45E8-8684-BAB129BF509D}"/>
              </a:ext>
            </a:extLst>
          </p:cNvPr>
          <p:cNvSpPr/>
          <p:nvPr/>
        </p:nvSpPr>
        <p:spPr>
          <a:xfrm>
            <a:off x="5374546" y="1797844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77EDB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/>
              <a:t>200</a:t>
            </a:r>
            <a:endParaRPr lang="ko-KR" altLang="en-US" sz="1200" dirty="0"/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1140D33F-532E-45BC-AF01-E6E34E1F1B54}"/>
              </a:ext>
            </a:extLst>
          </p:cNvPr>
          <p:cNvSpPr/>
          <p:nvPr/>
        </p:nvSpPr>
        <p:spPr>
          <a:xfrm>
            <a:off x="6171500" y="2826563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140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A6EDC3E-1617-424C-81D2-0316D0D3D942}"/>
              </a:ext>
            </a:extLst>
          </p:cNvPr>
          <p:cNvSpPr/>
          <p:nvPr/>
        </p:nvSpPr>
        <p:spPr>
          <a:xfrm>
            <a:off x="8069943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/>
              <a:t>Lorem ipsum</a:t>
            </a:r>
            <a:endParaRPr lang="ko-KR" altLang="en-US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88B97B26-171C-4AA8-BE64-38BD993BB164}"/>
              </a:ext>
            </a:extLst>
          </p:cNvPr>
          <p:cNvSpPr/>
          <p:nvPr/>
        </p:nvSpPr>
        <p:spPr>
          <a:xfrm>
            <a:off x="8069943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2982E0E0-1DD8-4C8D-BA2D-A7CF441C68C6}"/>
              </a:ext>
            </a:extLst>
          </p:cNvPr>
          <p:cNvSpPr/>
          <p:nvPr/>
        </p:nvSpPr>
        <p:spPr>
          <a:xfrm>
            <a:off x="8596639" y="2118678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77EDB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/>
              <a:t>180</a:t>
            </a:r>
            <a:endParaRPr lang="ko-KR" altLang="en-US" sz="1200" dirty="0"/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462DF550-374E-4E1B-B9A1-B17143276507}"/>
              </a:ext>
            </a:extLst>
          </p:cNvPr>
          <p:cNvSpPr/>
          <p:nvPr/>
        </p:nvSpPr>
        <p:spPr>
          <a:xfrm>
            <a:off x="9393593" y="1996416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195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BD87FA8F-BEE9-4120-A70C-2E1A143CEBB0}"/>
              </a:ext>
            </a:extLst>
          </p:cNvPr>
          <p:cNvSpPr/>
          <p:nvPr/>
        </p:nvSpPr>
        <p:spPr>
          <a:xfrm>
            <a:off x="4387861" y="5405723"/>
            <a:ext cx="357691" cy="357691"/>
          </a:xfrm>
          <a:prstGeom prst="ellipse">
            <a:avLst/>
          </a:prstGeom>
          <a:solidFill>
            <a:srgbClr val="77EDB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endParaRPr lang="ko-KR" altLang="en-US" sz="120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B34EF7FE-BFE6-41CC-83AE-EE58A8274780}"/>
              </a:ext>
            </a:extLst>
          </p:cNvPr>
          <p:cNvSpPr/>
          <p:nvPr/>
        </p:nvSpPr>
        <p:spPr>
          <a:xfrm>
            <a:off x="4745552" y="5430679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</a:t>
            </a:r>
            <a:endParaRPr lang="ko-KR" altLang="en-US" sz="1400" dirty="0"/>
          </a:p>
        </p:txBody>
      </p:sp>
      <p:sp>
        <p:nvSpPr>
          <p:cNvPr id="17" name="타원 16">
            <a:extLst>
              <a:ext uri="{FF2B5EF4-FFF2-40B4-BE49-F238E27FC236}">
                <a16:creationId xmlns:a16="http://schemas.microsoft.com/office/drawing/2014/main" id="{2DED1EC7-81B0-46B1-B32E-85E3AFCC8D23}"/>
              </a:ext>
            </a:extLst>
          </p:cNvPr>
          <p:cNvSpPr/>
          <p:nvPr/>
        </p:nvSpPr>
        <p:spPr>
          <a:xfrm>
            <a:off x="6367304" y="5405723"/>
            <a:ext cx="357691" cy="357691"/>
          </a:xfrm>
          <a:prstGeom prst="ellipse">
            <a:avLst/>
          </a:pr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ctr"/>
          <a:lstStyle/>
          <a:p>
            <a:pPr algn="l"/>
            <a:endParaRPr lang="ko-KR" altLang="en-US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54DEEE92-D845-4699-8971-D6F9482B98C6}"/>
              </a:ext>
            </a:extLst>
          </p:cNvPr>
          <p:cNvSpPr/>
          <p:nvPr/>
        </p:nvSpPr>
        <p:spPr>
          <a:xfrm>
            <a:off x="6724995" y="5430679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</a:t>
            </a:r>
            <a:endParaRPr lang="ko-KR" altLang="en-US" sz="1400" dirty="0"/>
          </a:p>
        </p:txBody>
      </p:sp>
      <p:pic>
        <p:nvPicPr>
          <p:cNvPr id="19" name="그래픽 18">
            <a:extLst>
              <a:ext uri="{FF2B5EF4-FFF2-40B4-BE49-F238E27FC236}">
                <a16:creationId xmlns:a16="http://schemas.microsoft.com/office/drawing/2014/main" id="{13118901-0CE1-47A8-B91A-DF57D40DF3E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171457" y="1219050"/>
            <a:ext cx="1172693" cy="99380"/>
          </a:xfrm>
          <a:prstGeom prst="rect">
            <a:avLst/>
          </a:prstGeom>
        </p:spPr>
      </p:pic>
      <p:sp>
        <p:nvSpPr>
          <p:cNvPr id="24" name="TextBox 23">
            <a:extLst>
              <a:ext uri="{FF2B5EF4-FFF2-40B4-BE49-F238E27FC236}">
                <a16:creationId xmlns:a16="http://schemas.microsoft.com/office/drawing/2014/main" id="{1E3BD2F6-F3B7-4C78-8FDC-943DEA8DED94}"/>
              </a:ext>
            </a:extLst>
          </p:cNvPr>
          <p:cNvSpPr txBox="1"/>
          <p:nvPr/>
        </p:nvSpPr>
        <p:spPr>
          <a:xfrm>
            <a:off x="2484726" y="758275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Subject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Title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96634166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CBEE464B-49DA-49D4-90FD-9073B4C1654E}"/>
              </a:ext>
            </a:extLst>
          </p:cNvPr>
          <p:cNvSpPr txBox="1"/>
          <p:nvPr/>
        </p:nvSpPr>
        <p:spPr>
          <a:xfrm>
            <a:off x="4166484" y="2170399"/>
            <a:ext cx="17907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E8DCD51-D20E-4594-9EBF-D27A23B785C0}"/>
              </a:ext>
            </a:extLst>
          </p:cNvPr>
          <p:cNvSpPr txBox="1"/>
          <p:nvPr/>
        </p:nvSpPr>
        <p:spPr>
          <a:xfrm>
            <a:off x="4166484" y="2529154"/>
            <a:ext cx="17907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ko-KR" altLang="en-US" sz="1400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2EB2711-092C-4ADF-8700-7EB936251385}"/>
              </a:ext>
            </a:extLst>
          </p:cNvPr>
          <p:cNvSpPr txBox="1"/>
          <p:nvPr/>
        </p:nvSpPr>
        <p:spPr>
          <a:xfrm>
            <a:off x="8268584" y="2170399"/>
            <a:ext cx="17907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5CCADE83-C812-4F1B-BD3D-049EF9A32B62}"/>
              </a:ext>
            </a:extLst>
          </p:cNvPr>
          <p:cNvSpPr txBox="1"/>
          <p:nvPr/>
        </p:nvSpPr>
        <p:spPr>
          <a:xfrm>
            <a:off x="8268584" y="2529154"/>
            <a:ext cx="17907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ko-KR" altLang="en-US" sz="1400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73EE3B02-8F63-41F7-A2F5-DA3F54E4013A}"/>
              </a:ext>
            </a:extLst>
          </p:cNvPr>
          <p:cNvSpPr txBox="1"/>
          <p:nvPr/>
        </p:nvSpPr>
        <p:spPr>
          <a:xfrm>
            <a:off x="4166484" y="4602686"/>
            <a:ext cx="17907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149E18B9-F8D1-4768-B7C0-98C338B9AD09}"/>
              </a:ext>
            </a:extLst>
          </p:cNvPr>
          <p:cNvSpPr txBox="1"/>
          <p:nvPr/>
        </p:nvSpPr>
        <p:spPr>
          <a:xfrm>
            <a:off x="4166484" y="4961441"/>
            <a:ext cx="17907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ko-KR" altLang="en-US" sz="1400" dirty="0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063C39F-31B6-4FC3-86D5-314FF57ED24E}"/>
              </a:ext>
            </a:extLst>
          </p:cNvPr>
          <p:cNvSpPr txBox="1"/>
          <p:nvPr/>
        </p:nvSpPr>
        <p:spPr>
          <a:xfrm>
            <a:off x="8268584" y="4602686"/>
            <a:ext cx="17907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C2030D39-D894-4268-92C8-4816E91D274C}"/>
              </a:ext>
            </a:extLst>
          </p:cNvPr>
          <p:cNvSpPr txBox="1"/>
          <p:nvPr/>
        </p:nvSpPr>
        <p:spPr>
          <a:xfrm>
            <a:off x="8268584" y="4961441"/>
            <a:ext cx="17907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ko-KR" altLang="en-US" sz="14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6A383BE-8C0E-4ED7-BAA2-D2BDA860E7F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993900" y="1620786"/>
            <a:ext cx="1981200" cy="1981200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F29E58E5-6F9D-497F-B04C-47FF3ED3F9A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96000" y="1620786"/>
            <a:ext cx="1981200" cy="1981200"/>
          </a:xfrm>
        </p:spPr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B3F43924-1861-49C4-BD4B-584B6CA670D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AB023B4-A236-4FFB-BAB0-32909FCD208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DFC53251-A1E1-4210-BD86-F0C216AA2B09}"/>
              </a:ext>
            </a:extLst>
          </p:cNvPr>
          <p:cNvSpPr txBox="1"/>
          <p:nvPr/>
        </p:nvSpPr>
        <p:spPr>
          <a:xfrm>
            <a:off x="2679700" y="718778"/>
            <a:ext cx="6832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23385C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tx1"/>
                </a:solidFill>
                <a:latin typeface="+mn-lt"/>
              </a:rPr>
              <a:t>Enter Your </a:t>
            </a:r>
            <a:r>
              <a:rPr lang="en-US" altLang="ko-KR" sz="2800" dirty="0">
                <a:solidFill>
                  <a:srgbClr val="32CC91"/>
                </a:solidFill>
              </a:rPr>
              <a:t>Title Here</a:t>
            </a:r>
            <a:endParaRPr lang="ko-KR" altLang="en-US" sz="2800" dirty="0">
              <a:solidFill>
                <a:srgbClr val="32CC9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34048045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래픽 1">
            <a:extLst>
              <a:ext uri="{FF2B5EF4-FFF2-40B4-BE49-F238E27FC236}">
                <a16:creationId xmlns:a16="http://schemas.microsoft.com/office/drawing/2014/main" id="{D1737F91-E4B8-4760-977A-455E4E108AD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286676" y="676479"/>
            <a:ext cx="2171630" cy="909054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E5CC31AA-2D02-4620-945E-2ED8E524B9F6}"/>
              </a:ext>
            </a:extLst>
          </p:cNvPr>
          <p:cNvSpPr txBox="1"/>
          <p:nvPr/>
        </p:nvSpPr>
        <p:spPr>
          <a:xfrm>
            <a:off x="6543693" y="883281"/>
            <a:ext cx="36321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Us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FB6F943-EB8A-40E7-A948-D395B1808D80}"/>
              </a:ext>
            </a:extLst>
          </p:cNvPr>
          <p:cNvSpPr/>
          <p:nvPr/>
        </p:nvSpPr>
        <p:spPr>
          <a:xfrm>
            <a:off x="6543695" y="1972321"/>
            <a:ext cx="3632198" cy="3639304"/>
          </a:xfrm>
          <a:prstGeom prst="rect">
            <a:avLst/>
          </a:prstGeom>
          <a:noFill/>
          <a:ln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E55307AE-BD8B-4A06-B923-4653CEA2B867}"/>
              </a:ext>
            </a:extLst>
          </p:cNvPr>
          <p:cNvSpPr txBox="1"/>
          <p:nvPr/>
        </p:nvSpPr>
        <p:spPr>
          <a:xfrm>
            <a:off x="6823091" y="2277577"/>
            <a:ext cx="30988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DOLOR SIT AMET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C1DE43B0-323A-45C2-B26C-C404100E9682}"/>
              </a:ext>
            </a:extLst>
          </p:cNvPr>
          <p:cNvSpPr txBox="1"/>
          <p:nvPr/>
        </p:nvSpPr>
        <p:spPr>
          <a:xfrm>
            <a:off x="6823091" y="2737297"/>
            <a:ext cx="30988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2761CCC-FD51-45D3-9F14-3625CF3DA43D}"/>
              </a:ext>
            </a:extLst>
          </p:cNvPr>
          <p:cNvSpPr txBox="1"/>
          <p:nvPr/>
        </p:nvSpPr>
        <p:spPr>
          <a:xfrm>
            <a:off x="6823091" y="4206439"/>
            <a:ext cx="30988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DOLOR SIT AMET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13B05464-C5A4-4BBC-AFC3-DD3A87723948}"/>
              </a:ext>
            </a:extLst>
          </p:cNvPr>
          <p:cNvSpPr txBox="1"/>
          <p:nvPr/>
        </p:nvSpPr>
        <p:spPr>
          <a:xfrm>
            <a:off x="6823091" y="4666159"/>
            <a:ext cx="30988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305FE6DD-48F4-428E-8673-076A5FD94A51}"/>
              </a:ext>
            </a:extLst>
          </p:cNvPr>
          <p:cNvSpPr txBox="1"/>
          <p:nvPr/>
        </p:nvSpPr>
        <p:spPr>
          <a:xfrm>
            <a:off x="2016109" y="883281"/>
            <a:ext cx="36321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  <a:cs typeface="Arial" panose="020B0604020202020204" pitchFamily="34" charset="0"/>
              </a:rPr>
              <a:t>Them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61B97E6-4901-4572-93B1-23851DF92036}"/>
              </a:ext>
            </a:extLst>
          </p:cNvPr>
          <p:cNvSpPr/>
          <p:nvPr/>
        </p:nvSpPr>
        <p:spPr>
          <a:xfrm>
            <a:off x="2016109" y="1972321"/>
            <a:ext cx="3632198" cy="3639304"/>
          </a:xfrm>
          <a:prstGeom prst="rect">
            <a:avLst/>
          </a:prstGeom>
          <a:noFill/>
          <a:ln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45D47F9-8B16-428F-BA88-90C67FA5C826}"/>
              </a:ext>
            </a:extLst>
          </p:cNvPr>
          <p:cNvSpPr txBox="1"/>
          <p:nvPr/>
        </p:nvSpPr>
        <p:spPr>
          <a:xfrm>
            <a:off x="2270109" y="2277577"/>
            <a:ext cx="30988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DOLOR SIT AMET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9C4AB7A-487B-4E5C-AA60-81326E7BF107}"/>
              </a:ext>
            </a:extLst>
          </p:cNvPr>
          <p:cNvSpPr txBox="1"/>
          <p:nvPr/>
        </p:nvSpPr>
        <p:spPr>
          <a:xfrm>
            <a:off x="2270109" y="2737297"/>
            <a:ext cx="30988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BC82D87-A2F9-47B7-A00E-097A8FFCB8E9}"/>
              </a:ext>
            </a:extLst>
          </p:cNvPr>
          <p:cNvSpPr txBox="1"/>
          <p:nvPr/>
        </p:nvSpPr>
        <p:spPr>
          <a:xfrm>
            <a:off x="2270109" y="4206439"/>
            <a:ext cx="30988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DOLOR SIT AMET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7C287BA1-3BE9-4C89-8A0D-A0918EE7AE96}"/>
              </a:ext>
            </a:extLst>
          </p:cNvPr>
          <p:cNvSpPr txBox="1"/>
          <p:nvPr/>
        </p:nvSpPr>
        <p:spPr>
          <a:xfrm>
            <a:off x="2270109" y="4666159"/>
            <a:ext cx="30988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</a:t>
            </a: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1B113FC2-4DA7-46D0-A590-AE5CB993636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306383" y="1338609"/>
            <a:ext cx="1046525" cy="9914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42729324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E16DA56-6064-464C-A18D-9F7BC3D543C9}"/>
              </a:ext>
            </a:extLst>
          </p:cNvPr>
          <p:cNvSpPr txBox="1"/>
          <p:nvPr/>
        </p:nvSpPr>
        <p:spPr>
          <a:xfrm>
            <a:off x="2605519" y="4417906"/>
            <a:ext cx="31404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E9619BEC-3AF3-4036-9A2C-F6D5D31F1CD8}"/>
              </a:ext>
            </a:extLst>
          </p:cNvPr>
          <p:cNvSpPr/>
          <p:nvPr/>
        </p:nvSpPr>
        <p:spPr>
          <a:xfrm>
            <a:off x="2608921" y="3926945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DEE33C2A-591F-4ECB-9381-D651C0F7AD4E}"/>
              </a:ext>
            </a:extLst>
          </p:cNvPr>
          <p:cNvSpPr txBox="1"/>
          <p:nvPr/>
        </p:nvSpPr>
        <p:spPr>
          <a:xfrm>
            <a:off x="6446074" y="4417906"/>
            <a:ext cx="31404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20813F23-FE41-4CB5-B348-4DF7C693E705}"/>
              </a:ext>
            </a:extLst>
          </p:cNvPr>
          <p:cNvSpPr/>
          <p:nvPr/>
        </p:nvSpPr>
        <p:spPr>
          <a:xfrm>
            <a:off x="6449476" y="3926945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6" name="그래픽 13">
            <a:extLst>
              <a:ext uri="{FF2B5EF4-FFF2-40B4-BE49-F238E27FC236}">
                <a16:creationId xmlns:a16="http://schemas.microsoft.com/office/drawing/2014/main" id="{FF07F45F-8856-4DB2-AC0E-8E6A5467A120}"/>
              </a:ext>
            </a:extLst>
          </p:cNvPr>
          <p:cNvSpPr/>
          <p:nvPr/>
        </p:nvSpPr>
        <p:spPr>
          <a:xfrm>
            <a:off x="3663021" y="2334252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32CC91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그래픽 13">
            <a:extLst>
              <a:ext uri="{FF2B5EF4-FFF2-40B4-BE49-F238E27FC236}">
                <a16:creationId xmlns:a16="http://schemas.microsoft.com/office/drawing/2014/main" id="{16B4DFB8-1FC0-45E5-B8C2-BB14D7F47652}"/>
              </a:ext>
            </a:extLst>
          </p:cNvPr>
          <p:cNvSpPr/>
          <p:nvPr/>
        </p:nvSpPr>
        <p:spPr>
          <a:xfrm>
            <a:off x="7503577" y="2334252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32CC91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A5DD2AB-69F8-45C2-AE72-5B87BF209DC2}"/>
              </a:ext>
            </a:extLst>
          </p:cNvPr>
          <p:cNvSpPr txBox="1"/>
          <p:nvPr/>
        </p:nvSpPr>
        <p:spPr>
          <a:xfrm>
            <a:off x="2484726" y="1077589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Insert Your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65EDFE22-D055-44D6-A956-AD5FDF82541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162075" y="1509651"/>
            <a:ext cx="1905002" cy="18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22058435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3C09C7C7-9343-4748-ADFF-D768D85ECAAD}"/>
              </a:ext>
            </a:extLst>
          </p:cNvPr>
          <p:cNvGrpSpPr/>
          <p:nvPr/>
        </p:nvGrpSpPr>
        <p:grpSpPr>
          <a:xfrm>
            <a:off x="2921946" y="1440224"/>
            <a:ext cx="629662" cy="984382"/>
            <a:chOff x="2176740" y="5552108"/>
            <a:chExt cx="257175" cy="402049"/>
          </a:xfrm>
          <a:solidFill>
            <a:schemeClr val="tx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6669E3D7-B95B-49E0-AB62-BEC7CA73456D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 dirty="0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B9DC348D-83DB-4024-8559-6BCA4BBCED1F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909C9821-B144-41EF-AA8F-F472385ABDFC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F61102A6-E4FF-4245-ABBB-F40852725DBC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3E09BD78-E988-42AE-89C6-FB81ED2F261B}"/>
              </a:ext>
            </a:extLst>
          </p:cNvPr>
          <p:cNvSpPr txBox="1"/>
          <p:nvPr/>
        </p:nvSpPr>
        <p:spPr>
          <a:xfrm>
            <a:off x="2052995" y="3446698"/>
            <a:ext cx="2427318" cy="160043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7B7B221-6838-490B-9FD8-116B225B053E}"/>
              </a:ext>
            </a:extLst>
          </p:cNvPr>
          <p:cNvSpPr/>
          <p:nvPr/>
        </p:nvSpPr>
        <p:spPr>
          <a:xfrm>
            <a:off x="2052995" y="2876010"/>
            <a:ext cx="242732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145B8255-BC94-4FF1-97F1-2B313FA4B78E}"/>
              </a:ext>
            </a:extLst>
          </p:cNvPr>
          <p:cNvSpPr/>
          <p:nvPr/>
        </p:nvSpPr>
        <p:spPr>
          <a:xfrm>
            <a:off x="5715384" y="1512637"/>
            <a:ext cx="861508" cy="861504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A612B42D-FC2E-474B-B1FC-A7AF2C035787}"/>
              </a:ext>
            </a:extLst>
          </p:cNvPr>
          <p:cNvSpPr txBox="1"/>
          <p:nvPr/>
        </p:nvSpPr>
        <p:spPr>
          <a:xfrm>
            <a:off x="4920440" y="3446698"/>
            <a:ext cx="2427318" cy="160043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09860B9A-483A-485E-B4B9-9615E2CCFD92}"/>
              </a:ext>
            </a:extLst>
          </p:cNvPr>
          <p:cNvSpPr/>
          <p:nvPr/>
        </p:nvSpPr>
        <p:spPr>
          <a:xfrm>
            <a:off x="4920440" y="2876010"/>
            <a:ext cx="242732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34CE7AFA-EB87-40ED-B4DF-4FC2C6B6D33C}"/>
              </a:ext>
            </a:extLst>
          </p:cNvPr>
          <p:cNvSpPr/>
          <p:nvPr/>
        </p:nvSpPr>
        <p:spPr>
          <a:xfrm>
            <a:off x="8607630" y="1469112"/>
            <a:ext cx="783812" cy="945186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8182D097-2D73-4B4B-B04E-093148F8050B}"/>
              </a:ext>
            </a:extLst>
          </p:cNvPr>
          <p:cNvSpPr txBox="1"/>
          <p:nvPr/>
        </p:nvSpPr>
        <p:spPr>
          <a:xfrm>
            <a:off x="7787885" y="3446698"/>
            <a:ext cx="2427318" cy="160043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D9CB15D2-551A-47DF-BAF5-65B2E15C52A6}"/>
              </a:ext>
            </a:extLst>
          </p:cNvPr>
          <p:cNvSpPr/>
          <p:nvPr/>
        </p:nvSpPr>
        <p:spPr>
          <a:xfrm>
            <a:off x="7787885" y="2876009"/>
            <a:ext cx="242732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3291617422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C5C0272C-34C2-448B-B277-5895CBCC6A35}"/>
              </a:ext>
            </a:extLst>
          </p:cNvPr>
          <p:cNvSpPr txBox="1"/>
          <p:nvPr/>
        </p:nvSpPr>
        <p:spPr>
          <a:xfrm>
            <a:off x="1945625" y="4287157"/>
            <a:ext cx="368942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1D9418B-2467-4E5E-8099-768CE758D924}"/>
              </a:ext>
            </a:extLst>
          </p:cNvPr>
          <p:cNvSpPr txBox="1"/>
          <p:nvPr/>
        </p:nvSpPr>
        <p:spPr>
          <a:xfrm>
            <a:off x="1945625" y="4722112"/>
            <a:ext cx="36894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</p:txBody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70F3A505-57BF-45C6-87AD-97791C33941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1" name="그림 개체 틀 10">
            <a:extLst>
              <a:ext uri="{FF2B5EF4-FFF2-40B4-BE49-F238E27FC236}">
                <a16:creationId xmlns:a16="http://schemas.microsoft.com/office/drawing/2014/main" id="{C645272A-76BD-4BBA-8BD2-699FCE2FA20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56D5892E-C02E-47AC-8A41-2D90C5E16D43}"/>
              </a:ext>
            </a:extLst>
          </p:cNvPr>
          <p:cNvSpPr txBox="1"/>
          <p:nvPr/>
        </p:nvSpPr>
        <p:spPr>
          <a:xfrm>
            <a:off x="6556949" y="4287157"/>
            <a:ext cx="368942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663D919-A4C4-4FC7-A4A2-5EEBA2D9C8FF}"/>
              </a:ext>
            </a:extLst>
          </p:cNvPr>
          <p:cNvSpPr txBox="1"/>
          <p:nvPr/>
        </p:nvSpPr>
        <p:spPr>
          <a:xfrm>
            <a:off x="6556949" y="4722112"/>
            <a:ext cx="36894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0C6C2F49-6725-4414-A1AA-0F71BA7760CA}"/>
              </a:ext>
            </a:extLst>
          </p:cNvPr>
          <p:cNvSpPr txBox="1"/>
          <p:nvPr/>
        </p:nvSpPr>
        <p:spPr>
          <a:xfrm>
            <a:off x="2484726" y="917932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Slide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2800" dirty="0">
              <a:solidFill>
                <a:srgbClr val="32CC9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0381774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TextBox 28">
            <a:extLst>
              <a:ext uri="{FF2B5EF4-FFF2-40B4-BE49-F238E27FC236}">
                <a16:creationId xmlns:a16="http://schemas.microsoft.com/office/drawing/2014/main" id="{10D476A9-81C2-41BA-B2D3-5247F89AAF75}"/>
              </a:ext>
            </a:extLst>
          </p:cNvPr>
          <p:cNvSpPr txBox="1"/>
          <p:nvPr/>
        </p:nvSpPr>
        <p:spPr>
          <a:xfrm>
            <a:off x="8265922" y="2090645"/>
            <a:ext cx="2160777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B19AA47C-3CBE-4138-9090-F5123DFF4810}"/>
              </a:ext>
            </a:extLst>
          </p:cNvPr>
          <p:cNvSpPr/>
          <p:nvPr/>
        </p:nvSpPr>
        <p:spPr>
          <a:xfrm>
            <a:off x="8265921" y="1788110"/>
            <a:ext cx="216077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WEAKNESS</a:t>
            </a:r>
            <a:endParaRPr lang="ko-KR" altLang="en-US" dirty="0"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D1B7B76E-82AA-434E-94C6-D784B7EFD0FC}"/>
              </a:ext>
            </a:extLst>
          </p:cNvPr>
          <p:cNvSpPr txBox="1"/>
          <p:nvPr/>
        </p:nvSpPr>
        <p:spPr>
          <a:xfrm>
            <a:off x="8024393" y="4101616"/>
            <a:ext cx="2160777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FF1310EC-E20B-4CD3-8EED-6FE8DBF0DF1F}"/>
              </a:ext>
            </a:extLst>
          </p:cNvPr>
          <p:cNvSpPr/>
          <p:nvPr/>
        </p:nvSpPr>
        <p:spPr>
          <a:xfrm>
            <a:off x="8024393" y="3799080"/>
            <a:ext cx="216077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THREATS</a:t>
            </a:r>
            <a:endParaRPr lang="ko-KR" altLang="en-US" dirty="0"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1B32B5E6-C0DB-4286-838C-04E89C9370BF}"/>
              </a:ext>
            </a:extLst>
          </p:cNvPr>
          <p:cNvSpPr txBox="1"/>
          <p:nvPr/>
        </p:nvSpPr>
        <p:spPr>
          <a:xfrm>
            <a:off x="1765300" y="1700290"/>
            <a:ext cx="274643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92517F27-6260-4249-9631-B10C7F499E47}"/>
              </a:ext>
            </a:extLst>
          </p:cNvPr>
          <p:cNvSpPr/>
          <p:nvPr/>
        </p:nvSpPr>
        <p:spPr>
          <a:xfrm>
            <a:off x="1765299" y="1397754"/>
            <a:ext cx="274643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STRENGTHS</a:t>
            </a:r>
            <a:endParaRPr lang="ko-KR" altLang="en-US" dirty="0"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4035FE34-0F9C-4452-A5C3-84BCF9D3D73A}"/>
              </a:ext>
            </a:extLst>
          </p:cNvPr>
          <p:cNvSpPr txBox="1"/>
          <p:nvPr/>
        </p:nvSpPr>
        <p:spPr>
          <a:xfrm>
            <a:off x="1535243" y="3617501"/>
            <a:ext cx="274643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53FAFE85-1E01-41B5-A641-23F74393E7CD}"/>
              </a:ext>
            </a:extLst>
          </p:cNvPr>
          <p:cNvSpPr/>
          <p:nvPr/>
        </p:nvSpPr>
        <p:spPr>
          <a:xfrm>
            <a:off x="1535242" y="3314965"/>
            <a:ext cx="274643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OPPORTUNITIES</a:t>
            </a:r>
            <a:endParaRPr lang="ko-KR" altLang="en-US" dirty="0">
              <a:latin typeface="+mj-lt"/>
            </a:endParaRPr>
          </a:p>
        </p:txBody>
      </p:sp>
      <p:sp>
        <p:nvSpPr>
          <p:cNvPr id="37" name="타원 36">
            <a:extLst>
              <a:ext uri="{FF2B5EF4-FFF2-40B4-BE49-F238E27FC236}">
                <a16:creationId xmlns:a16="http://schemas.microsoft.com/office/drawing/2014/main" id="{860AA582-11CD-4A7F-B928-4735A7A9BEC6}"/>
              </a:ext>
            </a:extLst>
          </p:cNvPr>
          <p:cNvSpPr/>
          <p:nvPr/>
        </p:nvSpPr>
        <p:spPr>
          <a:xfrm>
            <a:off x="4944626" y="1782064"/>
            <a:ext cx="2038393" cy="2038393"/>
          </a:xfrm>
          <a:prstGeom prst="ellipse">
            <a:avLst/>
          </a:prstGeom>
          <a:solidFill>
            <a:schemeClr val="tx1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SWOT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8" name="타원 37">
            <a:extLst>
              <a:ext uri="{FF2B5EF4-FFF2-40B4-BE49-F238E27FC236}">
                <a16:creationId xmlns:a16="http://schemas.microsoft.com/office/drawing/2014/main" id="{8432B6E5-039B-4A5E-9B8D-4E5F8F9C9E83}"/>
              </a:ext>
            </a:extLst>
          </p:cNvPr>
          <p:cNvSpPr/>
          <p:nvPr/>
        </p:nvSpPr>
        <p:spPr>
          <a:xfrm>
            <a:off x="4541194" y="1378632"/>
            <a:ext cx="2845257" cy="2845258"/>
          </a:xfrm>
          <a:prstGeom prst="ellipse">
            <a:avLst/>
          </a:prstGeom>
          <a:noFill/>
          <a:ln w="12700" cap="flat">
            <a:solidFill>
              <a:schemeClr val="tx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3200" b="1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9" name="타원 38">
            <a:extLst>
              <a:ext uri="{FF2B5EF4-FFF2-40B4-BE49-F238E27FC236}">
                <a16:creationId xmlns:a16="http://schemas.microsoft.com/office/drawing/2014/main" id="{BC8D527F-469D-4472-9FF9-C7B96848207B}"/>
              </a:ext>
            </a:extLst>
          </p:cNvPr>
          <p:cNvSpPr/>
          <p:nvPr/>
        </p:nvSpPr>
        <p:spPr>
          <a:xfrm>
            <a:off x="6983019" y="1829695"/>
            <a:ext cx="143325" cy="143325"/>
          </a:xfrm>
          <a:prstGeom prst="ellipse">
            <a:avLst/>
          </a:prstGeom>
          <a:solidFill>
            <a:schemeClr val="bg1"/>
          </a:solidFill>
          <a:ln w="25400" cap="flat">
            <a:solidFill>
              <a:schemeClr val="tx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40" name="직선 연결선 39">
            <a:extLst>
              <a:ext uri="{FF2B5EF4-FFF2-40B4-BE49-F238E27FC236}">
                <a16:creationId xmlns:a16="http://schemas.microsoft.com/office/drawing/2014/main" id="{034B9D48-F663-4878-9692-73D0FE9E4764}"/>
              </a:ext>
            </a:extLst>
          </p:cNvPr>
          <p:cNvCxnSpPr>
            <a:cxnSpLocks/>
            <a:stCxn id="39" idx="6"/>
          </p:cNvCxnSpPr>
          <p:nvPr/>
        </p:nvCxnSpPr>
        <p:spPr>
          <a:xfrm>
            <a:off x="7126344" y="1901357"/>
            <a:ext cx="979384" cy="0"/>
          </a:xfrm>
          <a:prstGeom prst="line">
            <a:avLst/>
          </a:prstGeom>
          <a:ln w="127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1" name="타원 40">
            <a:extLst>
              <a:ext uri="{FF2B5EF4-FFF2-40B4-BE49-F238E27FC236}">
                <a16:creationId xmlns:a16="http://schemas.microsoft.com/office/drawing/2014/main" id="{45AEE9E9-B501-43E3-AD94-CB51B175021A}"/>
              </a:ext>
            </a:extLst>
          </p:cNvPr>
          <p:cNvSpPr/>
          <p:nvPr/>
        </p:nvSpPr>
        <p:spPr>
          <a:xfrm>
            <a:off x="6741491" y="3860430"/>
            <a:ext cx="143325" cy="143325"/>
          </a:xfrm>
          <a:prstGeom prst="ellipse">
            <a:avLst/>
          </a:prstGeom>
          <a:solidFill>
            <a:schemeClr val="bg1"/>
          </a:solidFill>
          <a:ln w="25400" cap="flat">
            <a:solidFill>
              <a:schemeClr val="tx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42" name="직선 연결선 41">
            <a:extLst>
              <a:ext uri="{FF2B5EF4-FFF2-40B4-BE49-F238E27FC236}">
                <a16:creationId xmlns:a16="http://schemas.microsoft.com/office/drawing/2014/main" id="{0DAE25A5-4808-4A8C-AD7A-367BA797E0EA}"/>
              </a:ext>
            </a:extLst>
          </p:cNvPr>
          <p:cNvCxnSpPr>
            <a:cxnSpLocks/>
            <a:stCxn id="41" idx="6"/>
          </p:cNvCxnSpPr>
          <p:nvPr/>
        </p:nvCxnSpPr>
        <p:spPr>
          <a:xfrm>
            <a:off x="6884815" y="3932093"/>
            <a:ext cx="979384" cy="0"/>
          </a:xfrm>
          <a:prstGeom prst="line">
            <a:avLst/>
          </a:prstGeom>
          <a:ln w="127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3" name="타원 42">
            <a:extLst>
              <a:ext uri="{FF2B5EF4-FFF2-40B4-BE49-F238E27FC236}">
                <a16:creationId xmlns:a16="http://schemas.microsoft.com/office/drawing/2014/main" id="{3C6DAED3-5249-4C89-8E19-F5F2930843B2}"/>
              </a:ext>
            </a:extLst>
          </p:cNvPr>
          <p:cNvSpPr/>
          <p:nvPr/>
        </p:nvSpPr>
        <p:spPr>
          <a:xfrm flipH="1">
            <a:off x="5277250" y="1437023"/>
            <a:ext cx="143325" cy="143325"/>
          </a:xfrm>
          <a:prstGeom prst="ellipse">
            <a:avLst/>
          </a:prstGeom>
          <a:solidFill>
            <a:schemeClr val="bg1"/>
          </a:solidFill>
          <a:ln w="25400" cap="flat">
            <a:solidFill>
              <a:schemeClr val="tx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44" name="직선 연결선 43">
            <a:extLst>
              <a:ext uri="{FF2B5EF4-FFF2-40B4-BE49-F238E27FC236}">
                <a16:creationId xmlns:a16="http://schemas.microsoft.com/office/drawing/2014/main" id="{936A91C1-F617-4C2B-9557-051CF70BB006}"/>
              </a:ext>
            </a:extLst>
          </p:cNvPr>
          <p:cNvCxnSpPr>
            <a:cxnSpLocks/>
            <a:stCxn id="43" idx="6"/>
          </p:cNvCxnSpPr>
          <p:nvPr/>
        </p:nvCxnSpPr>
        <p:spPr>
          <a:xfrm flipH="1">
            <a:off x="4297866" y="1508686"/>
            <a:ext cx="979384" cy="0"/>
          </a:xfrm>
          <a:prstGeom prst="line">
            <a:avLst/>
          </a:prstGeom>
          <a:ln w="127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" name="타원 44">
            <a:extLst>
              <a:ext uri="{FF2B5EF4-FFF2-40B4-BE49-F238E27FC236}">
                <a16:creationId xmlns:a16="http://schemas.microsoft.com/office/drawing/2014/main" id="{E39455AE-BEA2-4376-9C56-40B4779A9C94}"/>
              </a:ext>
            </a:extLst>
          </p:cNvPr>
          <p:cNvSpPr/>
          <p:nvPr/>
        </p:nvSpPr>
        <p:spPr>
          <a:xfrm flipH="1">
            <a:off x="4615510" y="3376849"/>
            <a:ext cx="143325" cy="143325"/>
          </a:xfrm>
          <a:prstGeom prst="ellipse">
            <a:avLst/>
          </a:prstGeom>
          <a:solidFill>
            <a:schemeClr val="bg1"/>
          </a:solidFill>
          <a:ln w="25400" cap="flat">
            <a:solidFill>
              <a:schemeClr val="tx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b="1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46" name="직선 연결선 45">
            <a:extLst>
              <a:ext uri="{FF2B5EF4-FFF2-40B4-BE49-F238E27FC236}">
                <a16:creationId xmlns:a16="http://schemas.microsoft.com/office/drawing/2014/main" id="{6FB6D5AF-AD06-4C07-A7FD-43F6E45F05F1}"/>
              </a:ext>
            </a:extLst>
          </p:cNvPr>
          <p:cNvCxnSpPr>
            <a:cxnSpLocks/>
            <a:stCxn id="45" idx="6"/>
          </p:cNvCxnSpPr>
          <p:nvPr/>
        </p:nvCxnSpPr>
        <p:spPr>
          <a:xfrm flipH="1" flipV="1">
            <a:off x="4140200" y="3448511"/>
            <a:ext cx="475310" cy="1"/>
          </a:xfrm>
          <a:prstGeom prst="line">
            <a:avLst/>
          </a:prstGeom>
          <a:ln w="127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32358008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A22094F4-75DA-49D4-9613-67EA76AE7D26}"/>
              </a:ext>
            </a:extLst>
          </p:cNvPr>
          <p:cNvSpPr/>
          <p:nvPr/>
        </p:nvSpPr>
        <p:spPr>
          <a:xfrm>
            <a:off x="1778459" y="2132663"/>
            <a:ext cx="2568112" cy="3528276"/>
          </a:xfrm>
          <a:prstGeom prst="roundRect">
            <a:avLst>
              <a:gd name="adj" fmla="val 4965"/>
            </a:avLst>
          </a:prstGeom>
          <a:noFill/>
          <a:ln w="12700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rgbClr val="FF6C6F"/>
              </a:solidFill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0994262F-5109-444B-9CA5-234E0229586D}"/>
              </a:ext>
            </a:extLst>
          </p:cNvPr>
          <p:cNvSpPr/>
          <p:nvPr/>
        </p:nvSpPr>
        <p:spPr>
          <a:xfrm>
            <a:off x="4811944" y="2132663"/>
            <a:ext cx="2568112" cy="3528276"/>
          </a:xfrm>
          <a:prstGeom prst="roundRect">
            <a:avLst>
              <a:gd name="adj" fmla="val 4965"/>
            </a:avLst>
          </a:prstGeom>
          <a:noFill/>
          <a:ln w="12700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rgbClr val="FF6C6F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6EACF16A-23A6-434C-B2E7-22678F8FAED9}"/>
              </a:ext>
            </a:extLst>
          </p:cNvPr>
          <p:cNvSpPr/>
          <p:nvPr/>
        </p:nvSpPr>
        <p:spPr>
          <a:xfrm>
            <a:off x="7845427" y="2132663"/>
            <a:ext cx="2568112" cy="3528276"/>
          </a:xfrm>
          <a:prstGeom prst="roundRect">
            <a:avLst>
              <a:gd name="adj" fmla="val 4965"/>
            </a:avLst>
          </a:prstGeom>
          <a:noFill/>
          <a:ln w="12700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rgbClr val="FF6C6F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FAC5D9FC-ABA8-4558-BE5A-4B2423235924}"/>
              </a:ext>
            </a:extLst>
          </p:cNvPr>
          <p:cNvSpPr txBox="1"/>
          <p:nvPr/>
        </p:nvSpPr>
        <p:spPr>
          <a:xfrm>
            <a:off x="1973117" y="3248803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831739A1-64C6-4C69-8DBF-A47610302EE5}"/>
              </a:ext>
            </a:extLst>
          </p:cNvPr>
          <p:cNvSpPr/>
          <p:nvPr/>
        </p:nvSpPr>
        <p:spPr>
          <a:xfrm>
            <a:off x="1973116" y="2710087"/>
            <a:ext cx="217879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550038B-2445-408C-B2A3-5650CFEEED5C}"/>
              </a:ext>
            </a:extLst>
          </p:cNvPr>
          <p:cNvSpPr txBox="1"/>
          <p:nvPr/>
        </p:nvSpPr>
        <p:spPr>
          <a:xfrm>
            <a:off x="5006601" y="3248803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7C22176-A62D-44B4-BB7A-89B79D81DC1A}"/>
              </a:ext>
            </a:extLst>
          </p:cNvPr>
          <p:cNvSpPr/>
          <p:nvPr/>
        </p:nvSpPr>
        <p:spPr>
          <a:xfrm>
            <a:off x="5006600" y="2710087"/>
            <a:ext cx="217879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F707BF0-BB6E-46BF-9C34-FCC289EC5572}"/>
              </a:ext>
            </a:extLst>
          </p:cNvPr>
          <p:cNvSpPr txBox="1"/>
          <p:nvPr/>
        </p:nvSpPr>
        <p:spPr>
          <a:xfrm>
            <a:off x="8040083" y="3248803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C972CC0C-4FB3-4608-A00F-FA7BA7311BEF}"/>
              </a:ext>
            </a:extLst>
          </p:cNvPr>
          <p:cNvSpPr/>
          <p:nvPr/>
        </p:nvSpPr>
        <p:spPr>
          <a:xfrm>
            <a:off x="8040082" y="2710087"/>
            <a:ext cx="217879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2953ABB3-0837-4894-91D8-BDE639DF826A}"/>
              </a:ext>
            </a:extLst>
          </p:cNvPr>
          <p:cNvSpPr/>
          <p:nvPr/>
        </p:nvSpPr>
        <p:spPr>
          <a:xfrm>
            <a:off x="2605315" y="1679207"/>
            <a:ext cx="914400" cy="914400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49C1DFBC-7482-48E5-B1C0-135380804C75}"/>
              </a:ext>
            </a:extLst>
          </p:cNvPr>
          <p:cNvSpPr/>
          <p:nvPr/>
        </p:nvSpPr>
        <p:spPr>
          <a:xfrm>
            <a:off x="5638799" y="1679207"/>
            <a:ext cx="914400" cy="914400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CA4426A6-B10E-407E-8FC9-06CA06981ABA}"/>
              </a:ext>
            </a:extLst>
          </p:cNvPr>
          <p:cNvSpPr/>
          <p:nvPr/>
        </p:nvSpPr>
        <p:spPr>
          <a:xfrm>
            <a:off x="8672283" y="1679207"/>
            <a:ext cx="914400" cy="914400"/>
          </a:xfrm>
          <a:prstGeom prst="ellipse">
            <a:avLst/>
          </a:prstGeom>
          <a:solidFill>
            <a:srgbClr val="32CC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CF64352B-C1DA-4CC5-8609-5703BCF2B0A2}"/>
              </a:ext>
            </a:extLst>
          </p:cNvPr>
          <p:cNvGrpSpPr/>
          <p:nvPr/>
        </p:nvGrpSpPr>
        <p:grpSpPr>
          <a:xfrm>
            <a:off x="2901269" y="1927874"/>
            <a:ext cx="409576" cy="409576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02173C9-856D-4293-BDD8-5A964B2B3E3E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8E92490-26F6-44BF-9C7C-0A2407BB2BF4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53A8F8A-B396-4BA4-BCE7-71755DAFD558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DEB7BE9-332B-4BED-8C9B-3AFAC1E94774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A758FD7D-EFF6-49E6-AF2C-4CA033DD5DF4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18AD71F1-338E-4B62-AEB0-5DA6D6C008BD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9ADFF72-E3B9-4A5E-B527-284FD4C4DF4E}"/>
              </a:ext>
            </a:extLst>
          </p:cNvPr>
          <p:cNvSpPr/>
          <p:nvPr/>
        </p:nvSpPr>
        <p:spPr>
          <a:xfrm>
            <a:off x="8924695" y="1927874"/>
            <a:ext cx="409576" cy="409576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076CFF"/>
              </a:solidFill>
            </a:endParaRPr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6BBF3369-F826-49FD-B52F-79F7CE9DED93}"/>
              </a:ext>
            </a:extLst>
          </p:cNvPr>
          <p:cNvGrpSpPr/>
          <p:nvPr/>
        </p:nvGrpSpPr>
        <p:grpSpPr>
          <a:xfrm>
            <a:off x="5891212" y="1927874"/>
            <a:ext cx="409576" cy="409576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A76FC396-2ECB-4984-9B33-3B7EB803FE57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4237ECC-2270-422D-8ED4-62D299806914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BF44B0AD-92A5-41A1-8398-075E5455C167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406284DE-714E-47C5-9CAA-BF843D04BE58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7AA8AE35-C263-4592-8B31-814740CA64B9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</p:grpSp>
      <p:sp>
        <p:nvSpPr>
          <p:cNvPr id="55" name="TextBox 54">
            <a:extLst>
              <a:ext uri="{FF2B5EF4-FFF2-40B4-BE49-F238E27FC236}">
                <a16:creationId xmlns:a16="http://schemas.microsoft.com/office/drawing/2014/main" id="{163F0F18-FFD7-4A22-8857-4C9A47D20AB4}"/>
              </a:ext>
            </a:extLst>
          </p:cNvPr>
          <p:cNvSpPr txBox="1"/>
          <p:nvPr/>
        </p:nvSpPr>
        <p:spPr>
          <a:xfrm>
            <a:off x="2484726" y="772790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Place </a:t>
            </a:r>
            <a:r>
              <a:rPr lang="en-US" altLang="ko-KR" sz="2800" dirty="0">
                <a:solidFill>
                  <a:srgbClr val="32CC91"/>
                </a:solidFill>
                <a:latin typeface="+mj-lt"/>
                <a:cs typeface="Arial" panose="020B0604020202020204" pitchFamily="34" charset="0"/>
              </a:rPr>
              <a:t>subtitle</a:t>
            </a:r>
            <a:r>
              <a:rPr lang="en-US" altLang="ko-KR" sz="2800" dirty="0">
                <a:cs typeface="Arial" panose="020B0604020202020204" pitchFamily="34" charset="0"/>
              </a:rPr>
              <a:t> text here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pic>
        <p:nvPicPr>
          <p:cNvPr id="56" name="그래픽 55">
            <a:extLst>
              <a:ext uri="{FF2B5EF4-FFF2-40B4-BE49-F238E27FC236}">
                <a16:creationId xmlns:a16="http://schemas.microsoft.com/office/drawing/2014/main" id="{1DBBF2D1-FCC7-454E-9194-F756BDC1E42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115949" y="1183707"/>
            <a:ext cx="1380508" cy="1307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36506251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FBA13CD5-E42F-46DA-B215-8C125F84F2C3}"/>
              </a:ext>
            </a:extLst>
          </p:cNvPr>
          <p:cNvSpPr txBox="1"/>
          <p:nvPr/>
        </p:nvSpPr>
        <p:spPr>
          <a:xfrm>
            <a:off x="3708400" y="3105834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7A68FD3-F319-4D61-A986-AB4BAADA8D7F}"/>
              </a:ext>
            </a:extLst>
          </p:cNvPr>
          <p:cNvSpPr txBox="1"/>
          <p:nvPr/>
        </p:nvSpPr>
        <p:spPr>
          <a:xfrm>
            <a:off x="3768664" y="3831182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98B05E1B-7B5A-4333-B558-F8F10C0DB364}"/>
              </a:ext>
            </a:extLst>
          </p:cNvPr>
          <p:cNvGrpSpPr/>
          <p:nvPr/>
        </p:nvGrpSpPr>
        <p:grpSpPr>
          <a:xfrm>
            <a:off x="5582308" y="1816698"/>
            <a:ext cx="1027384" cy="1170074"/>
            <a:chOff x="6830083" y="5571172"/>
            <a:chExt cx="342900" cy="390525"/>
          </a:xfrm>
          <a:solidFill>
            <a:srgbClr val="32CC9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35CCDD9-BCBF-4654-A162-9887B0271D34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098096A-E56B-44EB-8285-41DAD4290EBC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3" name="그래픽 1">
            <a:extLst>
              <a:ext uri="{FF2B5EF4-FFF2-40B4-BE49-F238E27FC236}">
                <a16:creationId xmlns:a16="http://schemas.microsoft.com/office/drawing/2014/main" id="{9881D0E4-9205-4B58-B387-EC469897584A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73B26790-C207-4D76-9BF9-C0D0A08E71EA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FD942F3C-97CE-4311-875E-F43A132D3E8A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34681809-FF44-4C1E-9B44-D7946136913F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322FAD61-19B0-463B-A1A9-5C20DB9E3930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F895FC21-62DA-45AF-A8A7-2639CB22C0C1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368E23EA-B330-44DB-8171-CDB59289EA91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C3EE868E-7E39-40A9-B572-A5D18742AAFA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F14D3919-8773-467B-BA7E-31D73022EFFF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2570CBE1-C64D-4353-A55C-70CB46F38881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406CDF2C-7BE7-4768-9048-6F8473D3DC3C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427BEB34-1DEF-437A-842A-0B276C7003AB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F156997A-B339-4421-8918-2FEE4CA10077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1D446F59-FB25-40A0-AD22-DD962702430B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C9619A70-9F45-4517-B878-C1C2726885E0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740B9EC0-6039-4412-A641-BDDCA80E2D29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CDDD5F28-F71B-463C-9109-E6C5360AA256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12E57DBC-D160-498A-9F30-AFE189FEA861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C06CA256-E1DD-4D5D-A8FC-264BC88CFEE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6D8C140-6EA1-4C9C-BB7B-E018DF102FFE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9E6A4F7C-A5E3-464B-BEC6-3C8CD94D4C1A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A8BD2EF-3704-45C2-A499-4D60D1B502A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BF3ABB88-3962-4733-8412-B6CE26E4A831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B0C10D9D-7F7A-4E0C-B672-622AF05E87E7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18D7AEC8-3C56-45BD-B157-4AC7E9CB9E8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3C25D121-70A3-4BF4-920A-0CF63B237676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4CC2BDBC-AAEF-45E8-8CC1-B75F06B203CE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F22DA4D-798F-4EA2-B609-CB70A215CCF7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728B92DD-F541-4D0E-ACB4-A4C455A6739E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6C619C40-9BA6-44D1-96B0-34418A490E9A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13074F53-EFFE-4F52-AFF2-ADE0F8CA9CB4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5C7F9538-0D3E-41CC-BF5E-1FC5BF24D85B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3429289B-02BB-4FA9-A128-A78F7628B85C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3CDEF01D-EBCB-496D-B910-4A98D9AD5AFA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878647FB-7419-41D8-8BB2-AFB8D7FF39DD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CC02ABF3-C069-4957-B26F-C8A426AF999C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A3B25061-A789-42D9-8322-6412289BE35B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9A96DA08-48B9-4288-BCA5-C08DB08BECF1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91F0F0F4-DEAF-452F-85D6-27140D524D43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938A9DF7-D123-49FE-AB59-C452B755A0E9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33405C5-C5D5-4B9B-9377-593F7DACB6FF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FEE1A902-D02E-4BD1-B7FE-20D6B2819ED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3F6FB22B-C19E-42CC-B260-821EAB95E5D9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E8BD0703-E76C-43DB-9CC7-8BC81278C9B3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6ADA9B57-7603-4AE1-B0B1-0AB9DFF9134D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006D0109-5C32-4129-8601-66FFF8025BF2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C01EDB58-7535-4DB5-982F-38CE4A1D7BBC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CE8B6124-18DA-4ADB-B02F-34D69AE444C4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E750643C-78D3-4E3F-BEC4-CED09F8A11D9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B70D68F0-3552-485D-A589-36773584528A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ABE9725-0BB3-4A25-83F3-279E979C2D8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ABCF6F55-0531-4886-AAB0-54E6B5044EFC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C97959-46C1-453B-8E0D-0A89C5C9240F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4650358-8FC8-4238-A16B-14A6E07B6695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F18703B2-08CD-4871-97A0-6AC4A466E5C3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7970A673-9E1C-4171-BFF2-E725E36A5234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5C2742F-82CC-4AB2-B662-43FFF3083791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ED3CA9BD-7BCB-4CA8-9EB3-631E78814B1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AA5180A5-9FB3-4925-BF85-A9B2ACFC6EA2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21A2C929-93E3-4888-B46E-7F1085BE42CB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71FE28D3-F2D3-48BD-BFB2-4A6431594FBC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1CEA09D8-A606-4107-9BE6-297FB0F8664E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A01C7764-244F-4651-A4C8-57F4BF286AFC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2F708EEE-32F0-4E80-A6A0-D4FA51592834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9B2AE306-B363-448B-BDA9-8CB42DA716E9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F9D89E42-A3EA-4439-B841-64682ABC3B33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C9531DF3-A102-44DF-A9DF-2DA1FE759BF4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5CC70DD2-0833-4440-AF89-AA0317D0E18A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54178772-8602-4A5E-83C1-C88A057FFC37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82094EFC-FAF0-4F0A-993F-A90173E9EE78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0152F065-D3D1-485C-AE20-6922783E908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4C22D797-CBC6-4018-84D7-7401F85E48E9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31C9A374-0232-4B59-84EC-B0E4E3055AC0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ECCA9604-C159-4DEB-B46C-E9DA0073DFF8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9B9AB0FC-82B7-4686-95B3-2F054E3F4C26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2730B16C-DDA1-4B81-8B5D-187A1379FF9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50405602-3856-4C8A-925A-7FFF61677A54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36FEBE50-0252-45AE-9947-24629AA5AA77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B58A46EB-16FF-4C8E-B95C-883465C0B273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C3CF8517-4EAF-4C95-8B9D-C5E10DB2808B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ACA06A9E-8EAA-44EF-BF76-9BC2146D77CA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B97ACD3E-7929-434E-ADDB-7AE2DA43C58D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85CB01B-A717-48AC-94FD-DB39E0284C25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00A994C1-BCF5-454C-9E5F-FC96A36B8C99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260A9CC3-6E7F-4F8B-A3BA-183AB9FC08BC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74C4F8D3-96A6-4588-A92F-EB3AACA15767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657B9A07-1AEE-48CD-8A17-BFB27AA8F72C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E446314C-6A16-4CFD-A855-8B69AB5EFEB8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CB316820-1F30-4585-89E7-334B1A9F4999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13EF0E84-892E-4C2E-8BA5-D9BB260D902F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EDA4C1E-D5F6-4F37-88D6-153E458E82E6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1B1AE41C-C155-4545-8468-5802ABC6AAE4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99B44E3-04DC-49C5-BB5B-3C66EC334FFC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3120764-5A3E-4690-830C-7C4A07BD9A58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EC7DBFAE-2469-4780-8011-0B8EA914A22D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5D9EC167-1238-411B-B72D-D82085B42139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FCA77A7A-9821-4108-83BE-10D20BFDA6F5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6D198F9E-F11A-4481-BFCB-6D8CF1F81874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BDBF9E8-691F-4336-8DA3-D12E23642476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D02B5864-BCC1-46B2-8AE4-26C54FB354E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3948A138-BD13-4745-B838-38E9D72A0E1F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1A667DBA-C3BB-4CB2-B0C4-3B5382E824C0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0AD170F2-B4D8-40AA-802E-E85BE0A9E635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DB691606-61AE-4A04-B9B0-908A15C5019E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5C6D11CE-AD6F-4F9D-BF8E-8B8C0F01D9BC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B59749B3-DB11-49C7-8C44-302FDEE7D2DA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97EC69DF-A07F-4BCC-9D5D-FC7F536E0110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45B1145-D14F-4ACD-AC1B-04ECE0608E7E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87F4F0FC-ED2C-4853-8094-277B0B565879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5CDAA919-19BA-4D98-91A4-47FF539A19B2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552813E8-C596-4720-AAF6-707610414BE2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5210CE78-C135-40B8-80F9-D577061B4D8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69CFD811-BC17-427C-947E-7472AB137EFB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82EFC35C-C303-418F-AD7F-08022377A7A2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4D415DE0-32B1-4DCB-8173-874C9F4978CC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734D17B-C68D-427F-8D2E-CB80D0E18A5A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61DFE831-94E6-4066-997C-911F22C6D96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69CFD27A-702A-453E-82D0-DC561E5208C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1A3EEC9-673B-4290-8719-1778B1B48833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7A120D1B-D348-4F8B-96C3-1BA223273651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EC1E179B-B5BA-4173-9AEC-C1983FAD01A8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B2F42F14-FD49-4951-965E-55E5EFB88544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A61E5505-AD31-44BC-98A0-8DA633F83AA0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54EC45C0-B9C5-43D3-9425-20AE8C5EC537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077C31D4-BA06-4685-BCD7-6C03769B0C60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6E4F520B-E342-45A0-88BB-4ED8C3243123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32CC91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903F0B95-CF48-4DC3-9079-EB5284257E22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5E7B751C-FBDD-4140-9523-1F3084DE853C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2D0D813-2A2A-42E3-8E31-E1A3E0B7BD19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841629E8-AB29-4BA4-B1E6-F5DF3DF54DF5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E5F9B0E0-DA61-4576-8C54-E8E26FB42DF5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06573D46-0259-4941-AC1F-1DC3AFF08185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560431A9-85AE-4197-B8BA-254F86C92CE4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1E0764D1-3700-4BC0-95A6-46C1C68E2433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75A9B088-99EB-4743-9DD1-03971F2BE800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BA029122-E2C5-4884-A366-F34CE45ADFAE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F553350B-E4E5-4A4C-9DFF-33B2F9A3E9AC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E6166591-0A2E-4947-AB3D-3DC469D65AB1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76A8890A-DDD4-4C5D-9C77-7F3F113146B1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104B1119-5294-47CE-BEDA-55397197F649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0212A0D-4EB1-4E0F-A06B-72996591072B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1D421B7A-14A7-4416-8335-32C2BBC1B065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553CD52B-6B89-4CEE-B728-FA892589288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77C5D261-6B8C-44CF-88BA-732C41A4BAFA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C9462A16-7A9E-43FE-B768-941B31CEAFBF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021CB34F-6628-4F89-8F9B-AF78B975FEE6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82F2519-0D5B-4D9A-9DCC-FA97A5FA0AEE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5AD3F570-ACAE-4344-AFC5-EDB348BAB6C2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D2414909-4D5A-4B62-87C3-BCE3EED7F5AD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277C4439-D939-404A-86E9-FF593630441F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D2952BE-62D4-4DEC-9FCD-7941FE9074C9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97582C56-7A48-48E9-8510-7ED0764D4C82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E315A0DC-6C36-4CAE-BDBE-83D16AFD9385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32CC91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614727CD-2D5C-4D1A-BE14-0769A11CC011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8036A796-CD01-4C28-9988-EC65FBE55506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52E4EFB-52F6-46A1-BF55-336BB536E73D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233B1D5D-E9A5-42DF-BDA1-2E16582114B2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B1A4A3C-7DE4-4EE7-8AC6-1DF69D91C91F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CE04356-1073-4EAF-80D4-D81B5C214FD6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05BC1C6D-4020-4878-8332-049E5AB05D25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11BA78-F6E7-444D-8A15-3A8EBCF92B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B23B558E-E74C-4F38-AA3C-3EB95E2C620A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F3464D80-52D5-46DA-A4D9-090A8C9D62FE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CCEBC4C3-A130-459B-AB33-A209C9E0CF0C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E718FBD-93FB-481B-BB9E-65D0710C983E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59147E5-2DA7-4C9E-AD27-8667CC479471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C4467E9A-B83C-4EA7-9F7C-9A122C1A637D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D0786C33-8CD8-4038-8252-17D1DB258BC3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4A9636E5-8DBC-48F2-9E22-7A2CBDB13116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BCABE7-14D2-44BA-B144-ABE3448C0AAD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3A972EA1-CBF9-4945-8A5C-A2018FF2238F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46600D7C-98AA-4EF2-817A-CBF42E044EF0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9F7DEE27-8931-47F6-AD81-A7DCB51F11B0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962239B6-8B20-4ECE-9E63-22630E2B54F4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20420997-2C2D-4134-B9AB-92D6648D7A7F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B10FA1CE-CC3E-4226-9DB6-67F49A3986A6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solidFill>
              <a:srgbClr val="32CC91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03841357-49E3-4715-AB42-ADDBE5391F2C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7CCF0426-3225-4F74-AA29-81F9904929C4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1" name="자유형: 도형 360">
            <a:extLst>
              <a:ext uri="{FF2B5EF4-FFF2-40B4-BE49-F238E27FC236}">
                <a16:creationId xmlns:a16="http://schemas.microsoft.com/office/drawing/2014/main" id="{FEF3A2C1-BCCD-4848-89E6-8E52CF3AAF38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2" name="자유형: 도형 361">
            <a:extLst>
              <a:ext uri="{FF2B5EF4-FFF2-40B4-BE49-F238E27FC236}">
                <a16:creationId xmlns:a16="http://schemas.microsoft.com/office/drawing/2014/main" id="{B2292A1B-573A-453A-B846-731A8D9D5A48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3" name="자유형: 도형 362">
            <a:extLst>
              <a:ext uri="{FF2B5EF4-FFF2-40B4-BE49-F238E27FC236}">
                <a16:creationId xmlns:a16="http://schemas.microsoft.com/office/drawing/2014/main" id="{FA025D9B-D462-4E2D-A92E-BF6F160DE3D1}"/>
              </a:ext>
            </a:extLst>
          </p:cNvPr>
          <p:cNvSpPr/>
          <p:nvPr/>
        </p:nvSpPr>
        <p:spPr>
          <a:xfrm>
            <a:off x="5927953" y="288118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6F7A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4" name="TextBox 363">
            <a:extLst>
              <a:ext uri="{FF2B5EF4-FFF2-40B4-BE49-F238E27FC236}">
                <a16:creationId xmlns:a16="http://schemas.microsoft.com/office/drawing/2014/main" id="{3C5CD4EF-F1ED-4515-B680-8C58DD5D79D0}"/>
              </a:ext>
            </a:extLst>
          </p:cNvPr>
          <p:cNvSpPr txBox="1"/>
          <p:nvPr/>
        </p:nvSpPr>
        <p:spPr>
          <a:xfrm>
            <a:off x="2484726" y="368146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  <a:cs typeface="Arial" panose="020B0604020202020204" pitchFamily="34" charset="0"/>
              </a:rPr>
              <a:t>World Map Slide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그룹 16">
            <a:extLst>
              <a:ext uri="{FF2B5EF4-FFF2-40B4-BE49-F238E27FC236}">
                <a16:creationId xmlns:a16="http://schemas.microsoft.com/office/drawing/2014/main" id="{7FA9D806-10F2-452A-822A-EB8D3D8E27B2}"/>
              </a:ext>
            </a:extLst>
          </p:cNvPr>
          <p:cNvGrpSpPr/>
          <p:nvPr/>
        </p:nvGrpSpPr>
        <p:grpSpPr>
          <a:xfrm>
            <a:off x="4986075" y="1055997"/>
            <a:ext cx="2476500" cy="5039389"/>
            <a:chOff x="7892799" y="1060761"/>
            <a:chExt cx="2476500" cy="5039389"/>
          </a:xfrm>
        </p:grpSpPr>
        <p:sp>
          <p:nvSpPr>
            <p:cNvPr id="22" name="사각형: 둥근 모서리 21">
              <a:extLst>
                <a:ext uri="{FF2B5EF4-FFF2-40B4-BE49-F238E27FC236}">
                  <a16:creationId xmlns:a16="http://schemas.microsoft.com/office/drawing/2014/main" id="{2792E605-883D-4777-9A68-ABF2ABE01454}"/>
                </a:ext>
              </a:extLst>
            </p:cNvPr>
            <p:cNvSpPr/>
            <p:nvPr/>
          </p:nvSpPr>
          <p:spPr>
            <a:xfrm>
              <a:off x="8000749" y="1162693"/>
              <a:ext cx="2260600" cy="4835525"/>
            </a:xfrm>
            <a:prstGeom prst="roundRect">
              <a:avLst>
                <a:gd name="adj" fmla="val 950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23" name="그래픽 22">
              <a:extLst>
                <a:ext uri="{FF2B5EF4-FFF2-40B4-BE49-F238E27FC236}">
                  <a16:creationId xmlns:a16="http://schemas.microsoft.com/office/drawing/2014/main" id="{EBF051E8-3AA4-434A-8538-F87239FA001B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892799" y="1060761"/>
              <a:ext cx="2476500" cy="5039389"/>
            </a:xfrm>
            <a:prstGeom prst="rect">
              <a:avLst/>
            </a:prstGeom>
          </p:spPr>
        </p:pic>
      </p:grp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B78A5E46-10D1-4E5D-B38A-142DC82161C5}"/>
              </a:ext>
            </a:extLst>
          </p:cNvPr>
          <p:cNvGrpSpPr/>
          <p:nvPr/>
        </p:nvGrpSpPr>
        <p:grpSpPr>
          <a:xfrm>
            <a:off x="7917961" y="1055997"/>
            <a:ext cx="2476500" cy="5039389"/>
            <a:chOff x="7892799" y="1060761"/>
            <a:chExt cx="2476500" cy="5039389"/>
          </a:xfrm>
        </p:grpSpPr>
        <p:sp>
          <p:nvSpPr>
            <p:cNvPr id="28" name="사각형: 둥근 모서리 27">
              <a:extLst>
                <a:ext uri="{FF2B5EF4-FFF2-40B4-BE49-F238E27FC236}">
                  <a16:creationId xmlns:a16="http://schemas.microsoft.com/office/drawing/2014/main" id="{B3DFC832-9078-4EDF-89A1-39A271A0296F}"/>
                </a:ext>
              </a:extLst>
            </p:cNvPr>
            <p:cNvSpPr/>
            <p:nvPr/>
          </p:nvSpPr>
          <p:spPr>
            <a:xfrm>
              <a:off x="8000749" y="1162693"/>
              <a:ext cx="2260600" cy="4835525"/>
            </a:xfrm>
            <a:prstGeom prst="roundRect">
              <a:avLst>
                <a:gd name="adj" fmla="val 950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29" name="그래픽 28">
              <a:extLst>
                <a:ext uri="{FF2B5EF4-FFF2-40B4-BE49-F238E27FC236}">
                  <a16:creationId xmlns:a16="http://schemas.microsoft.com/office/drawing/2014/main" id="{01299FAD-F3EB-40EB-9B17-AF41D7F24CA1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892799" y="1060761"/>
              <a:ext cx="2476500" cy="5039389"/>
            </a:xfrm>
            <a:prstGeom prst="rect">
              <a:avLst/>
            </a:prstGeom>
          </p:spPr>
        </p:pic>
      </p:grpSp>
      <p:sp>
        <p:nvSpPr>
          <p:cNvPr id="33" name="TextBox 32">
            <a:extLst>
              <a:ext uri="{FF2B5EF4-FFF2-40B4-BE49-F238E27FC236}">
                <a16:creationId xmlns:a16="http://schemas.microsoft.com/office/drawing/2014/main" id="{966CFE07-99C6-4F15-800F-A895C09AA8EB}"/>
              </a:ext>
            </a:extLst>
          </p:cNvPr>
          <p:cNvSpPr txBox="1"/>
          <p:nvPr/>
        </p:nvSpPr>
        <p:spPr>
          <a:xfrm>
            <a:off x="1547312" y="1157929"/>
            <a:ext cx="330950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  <a:cs typeface="Arial" panose="020B0604020202020204" pitchFamily="34" charset="0"/>
              </a:rPr>
              <a:t>Title text block &amp;</a:t>
            </a:r>
          </a:p>
          <a:p>
            <a:r>
              <a:rPr lang="en-US" altLang="ko-KR" sz="2400" dirty="0">
                <a:latin typeface="+mj-lt"/>
                <a:cs typeface="Arial" panose="020B0604020202020204" pitchFamily="34" charset="0"/>
              </a:rPr>
              <a:t>Mobile project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589D61E-DA5D-44BB-BD5B-15840AC6B765}"/>
              </a:ext>
            </a:extLst>
          </p:cNvPr>
          <p:cNvSpPr txBox="1"/>
          <p:nvPr/>
        </p:nvSpPr>
        <p:spPr>
          <a:xfrm>
            <a:off x="1575340" y="3319693"/>
            <a:ext cx="327247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00000"/>
              </a:lnSpc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B2719F1C-78DC-41E9-80C2-A1AB1060ADE4}"/>
              </a:ext>
            </a:extLst>
          </p:cNvPr>
          <p:cNvSpPr/>
          <p:nvPr/>
        </p:nvSpPr>
        <p:spPr>
          <a:xfrm>
            <a:off x="1613440" y="2937827"/>
            <a:ext cx="559181" cy="157186"/>
          </a:xfrm>
          <a:prstGeom prst="rect">
            <a:avLst/>
          </a:prstGeom>
          <a:solidFill>
            <a:srgbClr val="32CC9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7769964-D93E-49A5-A0F7-167C9EE9EA3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607CB666-8B74-4452-B87A-36DB42F709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그룹 10">
            <a:extLst>
              <a:ext uri="{FF2B5EF4-FFF2-40B4-BE49-F238E27FC236}">
                <a16:creationId xmlns:a16="http://schemas.microsoft.com/office/drawing/2014/main" id="{54C344AC-9C8F-45BB-BD10-24453CDC0CF4}"/>
              </a:ext>
            </a:extLst>
          </p:cNvPr>
          <p:cNvGrpSpPr/>
          <p:nvPr/>
        </p:nvGrpSpPr>
        <p:grpSpPr>
          <a:xfrm>
            <a:off x="5827062" y="982252"/>
            <a:ext cx="3900584" cy="5117430"/>
            <a:chOff x="7077075" y="724005"/>
            <a:chExt cx="4175125" cy="5477621"/>
          </a:xfrm>
        </p:grpSpPr>
        <p:sp>
          <p:nvSpPr>
            <p:cNvPr id="15" name="사각형: 둥근 모서리 14">
              <a:extLst>
                <a:ext uri="{FF2B5EF4-FFF2-40B4-BE49-F238E27FC236}">
                  <a16:creationId xmlns:a16="http://schemas.microsoft.com/office/drawing/2014/main" id="{06B9636E-6749-4CBA-9D62-4A7AA496CA1F}"/>
                </a:ext>
              </a:extLst>
            </p:cNvPr>
            <p:cNvSpPr/>
            <p:nvPr/>
          </p:nvSpPr>
          <p:spPr>
            <a:xfrm>
              <a:off x="7197725" y="810155"/>
              <a:ext cx="3933825" cy="5305320"/>
            </a:xfrm>
            <a:prstGeom prst="roundRect">
              <a:avLst>
                <a:gd name="adj" fmla="val 383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19" name="그래픽 18">
              <a:extLst>
                <a:ext uri="{FF2B5EF4-FFF2-40B4-BE49-F238E27FC236}">
                  <a16:creationId xmlns:a16="http://schemas.microsoft.com/office/drawing/2014/main" id="{9064A63A-5555-42C4-B016-4498F4884DB5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077075" y="724005"/>
              <a:ext cx="4175125" cy="5477621"/>
            </a:xfrm>
            <a:prstGeom prst="rect">
              <a:avLst/>
            </a:prstGeom>
          </p:spPr>
        </p:pic>
      </p:grpSp>
      <p:sp>
        <p:nvSpPr>
          <p:cNvPr id="9" name="TextBox 8">
            <a:extLst>
              <a:ext uri="{FF2B5EF4-FFF2-40B4-BE49-F238E27FC236}">
                <a16:creationId xmlns:a16="http://schemas.microsoft.com/office/drawing/2014/main" id="{3EFBB044-65AD-49E1-A56B-D45FB943500B}"/>
              </a:ext>
            </a:extLst>
          </p:cNvPr>
          <p:cNvSpPr txBox="1"/>
          <p:nvPr/>
        </p:nvSpPr>
        <p:spPr>
          <a:xfrm>
            <a:off x="1547312" y="1152930"/>
            <a:ext cx="330950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  <a:cs typeface="Arial" panose="020B0604020202020204" pitchFamily="34" charset="0"/>
              </a:rPr>
              <a:t>Title text block &amp;</a:t>
            </a:r>
          </a:p>
          <a:p>
            <a:r>
              <a:rPr lang="en-US" altLang="ko-KR" sz="2400" dirty="0">
                <a:latin typeface="+mj-lt"/>
                <a:cs typeface="Arial" panose="020B0604020202020204" pitchFamily="34" charset="0"/>
              </a:rPr>
              <a:t>Tablet project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435FBBE9-2787-43E4-8DC7-4D0C02C494B1}"/>
              </a:ext>
            </a:extLst>
          </p:cNvPr>
          <p:cNvSpPr txBox="1"/>
          <p:nvPr/>
        </p:nvSpPr>
        <p:spPr>
          <a:xfrm>
            <a:off x="1575340" y="3314694"/>
            <a:ext cx="327247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00000"/>
              </a:lnSpc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22AD5C64-C20D-45FC-976A-16A5511E7EF6}"/>
              </a:ext>
            </a:extLst>
          </p:cNvPr>
          <p:cNvSpPr/>
          <p:nvPr/>
        </p:nvSpPr>
        <p:spPr>
          <a:xfrm>
            <a:off x="1613440" y="2932828"/>
            <a:ext cx="559181" cy="157186"/>
          </a:xfrm>
          <a:prstGeom prst="rect">
            <a:avLst/>
          </a:prstGeom>
          <a:solidFill>
            <a:srgbClr val="32CC9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EEF918D4-7B15-44D5-98BE-FEA01DF174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그룹 10">
            <a:extLst>
              <a:ext uri="{FF2B5EF4-FFF2-40B4-BE49-F238E27FC236}">
                <a16:creationId xmlns:a16="http://schemas.microsoft.com/office/drawing/2014/main" id="{FB78BE5D-5E00-4E71-83CF-29B1DE93900A}"/>
              </a:ext>
            </a:extLst>
          </p:cNvPr>
          <p:cNvGrpSpPr/>
          <p:nvPr/>
        </p:nvGrpSpPr>
        <p:grpSpPr>
          <a:xfrm>
            <a:off x="4210422" y="1058942"/>
            <a:ext cx="6368138" cy="5284420"/>
            <a:chOff x="4665181" y="845686"/>
            <a:chExt cx="6814550" cy="5654862"/>
          </a:xfrm>
        </p:grpSpPr>
        <p:sp>
          <p:nvSpPr>
            <p:cNvPr id="17" name="직사각형 16">
              <a:extLst>
                <a:ext uri="{FF2B5EF4-FFF2-40B4-BE49-F238E27FC236}">
                  <a16:creationId xmlns:a16="http://schemas.microsoft.com/office/drawing/2014/main" id="{F8031D41-C592-46F5-97DB-C834C9B5360C}"/>
                </a:ext>
              </a:extLst>
            </p:cNvPr>
            <p:cNvSpPr/>
            <p:nvPr/>
          </p:nvSpPr>
          <p:spPr>
            <a:xfrm>
              <a:off x="4848225" y="1066800"/>
              <a:ext cx="6467475" cy="4000500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9" name="그래픽 18">
              <a:extLst>
                <a:ext uri="{FF2B5EF4-FFF2-40B4-BE49-F238E27FC236}">
                  <a16:creationId xmlns:a16="http://schemas.microsoft.com/office/drawing/2014/main" id="{2314A4D0-6C4D-42E3-9BB5-8BFC1004B1D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4665181" y="845686"/>
              <a:ext cx="6814550" cy="5654862"/>
            </a:xfrm>
            <a:prstGeom prst="rect">
              <a:avLst/>
            </a:prstGeom>
          </p:spPr>
        </p:pic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DCA6026F-E761-4BC8-B82E-BA8F9DA294F3}"/>
              </a:ext>
            </a:extLst>
          </p:cNvPr>
          <p:cNvSpPr txBox="1"/>
          <p:nvPr/>
        </p:nvSpPr>
        <p:spPr>
          <a:xfrm>
            <a:off x="1213484" y="1058942"/>
            <a:ext cx="249907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  <a:cs typeface="Arial" panose="020B0604020202020204" pitchFamily="34" charset="0"/>
              </a:rPr>
              <a:t>Title text block &amp;</a:t>
            </a:r>
          </a:p>
          <a:p>
            <a:r>
              <a:rPr lang="en-US" altLang="ko-KR" sz="2000" dirty="0">
                <a:latin typeface="+mj-lt"/>
                <a:cs typeface="Arial" panose="020B0604020202020204" pitchFamily="34" charset="0"/>
              </a:rPr>
              <a:t>Desktop project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FD0A2919-68FB-43AD-AD2D-2C4FB9F6476A}"/>
              </a:ext>
            </a:extLst>
          </p:cNvPr>
          <p:cNvSpPr txBox="1"/>
          <p:nvPr/>
        </p:nvSpPr>
        <p:spPr>
          <a:xfrm>
            <a:off x="1241513" y="3220706"/>
            <a:ext cx="247111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00000"/>
              </a:lnSpc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7F8BDB4C-A369-49B6-B703-85A0B66BDE41}"/>
              </a:ext>
            </a:extLst>
          </p:cNvPr>
          <p:cNvSpPr/>
          <p:nvPr/>
        </p:nvSpPr>
        <p:spPr>
          <a:xfrm>
            <a:off x="1279612" y="2838840"/>
            <a:ext cx="559181" cy="157186"/>
          </a:xfrm>
          <a:prstGeom prst="rect">
            <a:avLst/>
          </a:prstGeom>
          <a:solidFill>
            <a:srgbClr val="32CC9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8B7FC5C-A7CC-4F27-AEF1-FADCB2A9C2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8" name="TextBox 507">
            <a:extLst>
              <a:ext uri="{FF2B5EF4-FFF2-40B4-BE49-F238E27FC236}">
                <a16:creationId xmlns:a16="http://schemas.microsoft.com/office/drawing/2014/main" id="{641BEACB-78CA-403C-810B-9CCAF59D6769}"/>
              </a:ext>
            </a:extLst>
          </p:cNvPr>
          <p:cNvSpPr txBox="1"/>
          <p:nvPr/>
        </p:nvSpPr>
        <p:spPr>
          <a:xfrm>
            <a:off x="8978001" y="3655123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B8528128-2248-4BB4-A901-B51BDF84A26F}"/>
              </a:ext>
            </a:extLst>
          </p:cNvPr>
          <p:cNvSpPr txBox="1"/>
          <p:nvPr/>
        </p:nvSpPr>
        <p:spPr>
          <a:xfrm>
            <a:off x="903729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EB157D78-3CF7-4B01-AEF0-87D2FB1C3019}"/>
              </a:ext>
            </a:extLst>
          </p:cNvPr>
          <p:cNvSpPr txBox="1"/>
          <p:nvPr/>
        </p:nvSpPr>
        <p:spPr>
          <a:xfrm>
            <a:off x="8978001" y="3655123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87B073A0-A9CB-4023-9028-CC49DACEEC70}"/>
              </a:ext>
            </a:extLst>
          </p:cNvPr>
          <p:cNvSpPr txBox="1"/>
          <p:nvPr/>
        </p:nvSpPr>
        <p:spPr>
          <a:xfrm>
            <a:off x="903729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F03EC001-904A-44D4-9EC6-F8C587F98936}"/>
              </a:ext>
            </a:extLst>
          </p:cNvPr>
          <p:cNvSpPr txBox="1"/>
          <p:nvPr/>
        </p:nvSpPr>
        <p:spPr>
          <a:xfrm>
            <a:off x="3817257" y="2413337"/>
            <a:ext cx="4557486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b="0" dirty="0"/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A3DCC76-AD3E-43C6-9EF5-BF3683C1F61A}"/>
              </a:ext>
            </a:extLst>
          </p:cNvPr>
          <p:cNvSpPr txBox="1"/>
          <p:nvPr/>
        </p:nvSpPr>
        <p:spPr>
          <a:xfrm>
            <a:off x="3817964" y="3429000"/>
            <a:ext cx="455685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123484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311494" y="3570863"/>
            <a:ext cx="3671198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E15C88A-E406-4D3A-BD73-A14AB898B1CD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37446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0C4F972F-8C74-4661-9435-4546ECBD761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745CD5BC-6ACD-4C5A-945A-857BF046A9E0}"/>
              </a:ext>
            </a:extLst>
          </p:cNvPr>
          <p:cNvSpPr/>
          <p:nvPr/>
        </p:nvSpPr>
        <p:spPr>
          <a:xfrm>
            <a:off x="3571710" y="3570863"/>
            <a:ext cx="515076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Montserrat SemiBold - Montserrat Light">
      <a:majorFont>
        <a:latin typeface="Montserrat SemiBold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32CC91"/>
        </a:solidFill>
        <a:ln>
          <a:noFill/>
        </a:ln>
      </a:spPr>
      <a:bodyPr lIns="0" tIns="36000" rIns="0" bIns="36000" rtlCol="0" anchor="ctr"/>
      <a:lstStyle>
        <a:defPPr algn="ctr">
          <a:defRPr sz="2400" dirty="0" smtClean="0"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1354</TotalTime>
  <Words>1214</Words>
  <Application>Microsoft Office PowerPoint</Application>
  <PresentationFormat>와이드스크린</PresentationFormat>
  <Paragraphs>206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Arial</vt:lpstr>
      <vt:lpstr>Montserrat Light</vt:lpstr>
      <vt:lpstr>Arial Unicode MS</vt:lpstr>
      <vt:lpstr>맑은 고딕</vt:lpstr>
      <vt:lpstr>Montserrat SemiBold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124</cp:revision>
  <dcterms:created xsi:type="dcterms:W3CDTF">2019-04-06T05:20:47Z</dcterms:created>
  <dcterms:modified xsi:type="dcterms:W3CDTF">2020-11-04T06:43:22Z</dcterms:modified>
</cp:coreProperties>
</file>